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 id="2147483697" r:id="rId4"/>
    <p:sldMasterId id="2147483711" r:id="rId5"/>
  </p:sldMasterIdLst>
  <p:notesMasterIdLst>
    <p:notesMasterId r:id="rId46"/>
  </p:notesMasterIdLst>
  <p:sldIdLst>
    <p:sldId id="3979" r:id="rId6"/>
    <p:sldId id="367" r:id="rId7"/>
    <p:sldId id="3980" r:id="rId8"/>
    <p:sldId id="264" r:id="rId9"/>
    <p:sldId id="366" r:id="rId10"/>
    <p:sldId id="363" r:id="rId11"/>
    <p:sldId id="364" r:id="rId12"/>
    <p:sldId id="383" r:id="rId13"/>
    <p:sldId id="384" r:id="rId14"/>
    <p:sldId id="370" r:id="rId15"/>
    <p:sldId id="385" r:id="rId16"/>
    <p:sldId id="386" r:id="rId17"/>
    <p:sldId id="387" r:id="rId18"/>
    <p:sldId id="453" r:id="rId19"/>
    <p:sldId id="388" r:id="rId20"/>
    <p:sldId id="389" r:id="rId21"/>
    <p:sldId id="377" r:id="rId22"/>
    <p:sldId id="390" r:id="rId23"/>
    <p:sldId id="391" r:id="rId24"/>
    <p:sldId id="392" r:id="rId25"/>
    <p:sldId id="393" r:id="rId26"/>
    <p:sldId id="394" r:id="rId27"/>
    <p:sldId id="375" r:id="rId28"/>
    <p:sldId id="395" r:id="rId29"/>
    <p:sldId id="371" r:id="rId30"/>
    <p:sldId id="291" r:id="rId31"/>
    <p:sldId id="396" r:id="rId32"/>
    <p:sldId id="4403" r:id="rId33"/>
    <p:sldId id="397" r:id="rId34"/>
    <p:sldId id="398" r:id="rId35"/>
    <p:sldId id="399" r:id="rId36"/>
    <p:sldId id="400" r:id="rId37"/>
    <p:sldId id="266" r:id="rId38"/>
    <p:sldId id="265" r:id="rId39"/>
    <p:sldId id="4400" r:id="rId40"/>
    <p:sldId id="4401" r:id="rId41"/>
    <p:sldId id="270" r:id="rId42"/>
    <p:sldId id="4402" r:id="rId43"/>
    <p:sldId id="451" r:id="rId44"/>
    <p:sldId id="45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59" d="100"/>
          <a:sy n="59" d="100"/>
        </p:scale>
        <p:origin x="89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06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EB55F-8576-43AF-A034-352F696385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97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5</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11</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24</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15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24390028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21283919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854036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74863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31005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298514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26954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618750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09435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24309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2024/5/14</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78177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5083" y="-2152483"/>
            <a:ext cx="2018348" cy="161460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75378" y="7654906"/>
            <a:ext cx="2018348" cy="1614601"/>
          </a:xfrm>
          <a:prstGeom prst="rect">
            <a:avLst/>
          </a:prstGeom>
        </p:spPr>
      </p:pic>
      <p:sp>
        <p:nvSpPr>
          <p:cNvPr id="6" name="Rectangle 5"/>
          <p:cNvSpPr/>
          <p:nvPr userDrawn="1"/>
        </p:nvSpPr>
        <p:spPr>
          <a:xfrm>
            <a:off x="136283" y="0"/>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
        <p:nvSpPr>
          <p:cNvPr id="9" name="Rectangle 8"/>
          <p:cNvSpPr/>
          <p:nvPr userDrawn="1"/>
        </p:nvSpPr>
        <p:spPr>
          <a:xfrm>
            <a:off x="10965648" y="6396335"/>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Tree>
    <p:extLst>
      <p:ext uri="{BB962C8B-B14F-4D97-AF65-F5344CB8AC3E}">
        <p14:creationId xmlns:p14="http://schemas.microsoft.com/office/powerpoint/2010/main" val="3176296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335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933D05-94FB-4C5E-B518-DCC2AAFB8F4A}"/>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6840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84EB9-A267-47AC-B22D-8D2DF9230745}"/>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43885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DF85A-0A8A-4BFC-8B6E-A94821E16437}"/>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8259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8C3315-7A22-42AF-A6D4-42EAA2754605}"/>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6" name="Footer Placeholder 5">
            <a:extLst>
              <a:ext uri="{FF2B5EF4-FFF2-40B4-BE49-F238E27FC236}">
                <a16:creationId xmlns:a16="http://schemas.microsoft.com/office/drawing/2014/main"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9579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A70DE-27FA-4BCA-AB6A-14A7759CDCA9}"/>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8" name="Footer Placeholder 7">
            <a:extLst>
              <a:ext uri="{FF2B5EF4-FFF2-40B4-BE49-F238E27FC236}">
                <a16:creationId xmlns:a16="http://schemas.microsoft.com/office/drawing/2014/main"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7055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6B45D-0E6A-4328-824C-414AD7E81293}"/>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4" name="Footer Placeholder 3">
            <a:extLst>
              <a:ext uri="{FF2B5EF4-FFF2-40B4-BE49-F238E27FC236}">
                <a16:creationId xmlns:a16="http://schemas.microsoft.com/office/drawing/2014/main"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06890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83221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AC5F-65B6-4CC7-8C52-171EA69A98EB}"/>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6" name="Footer Placeholder 5">
            <a:extLst>
              <a:ext uri="{FF2B5EF4-FFF2-40B4-BE49-F238E27FC236}">
                <a16:creationId xmlns:a16="http://schemas.microsoft.com/office/drawing/2014/main"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02272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8944C-3C65-45A0-A697-DC07FC244A4F}"/>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6" name="Footer Placeholder 5">
            <a:extLst>
              <a:ext uri="{FF2B5EF4-FFF2-40B4-BE49-F238E27FC236}">
                <a16:creationId xmlns:a16="http://schemas.microsoft.com/office/drawing/2014/main"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17652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47D8F-51E6-45AB-8F7D-B3F477FD745D}"/>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2634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F48AD-4DD4-41B5-9B17-248A5B57A74D}"/>
              </a:ext>
            </a:extLst>
          </p:cNvPr>
          <p:cNvSpPr>
            <a:spLocks noGrp="1"/>
          </p:cNvSpPr>
          <p:nvPr>
            <p:ph type="dt" sz="half" idx="10"/>
          </p:nvPr>
        </p:nvSpPr>
        <p:spPr/>
        <p:txBody>
          <a:body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10290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5/14/2024</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5/14/2024</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3591049379"/>
      </p:ext>
    </p:extLst>
  </p:cSld>
  <p:clrMap bg1="lt1" tx1="dk1" bg2="lt2" tx2="dk2" accent1="accent1" accent2="accent2" accent3="accent3" accent4="accent4" accent5="accent5" accent6="accent6" hlink="hlink" folHlink="folHlink"/>
  <p:sldLayoutIdLst>
    <p:sldLayoutId id="214748369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B970E04-E9AC-4B5F-231A-55BB8BE31D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66901" y="238124"/>
            <a:ext cx="1628775" cy="1628775"/>
          </a:xfrm>
          <a:prstGeom prst="rect">
            <a:avLst/>
          </a:prstGeom>
        </p:spPr>
      </p:pic>
    </p:spTree>
    <p:extLst>
      <p:ext uri="{BB962C8B-B14F-4D97-AF65-F5344CB8AC3E}">
        <p14:creationId xmlns:p14="http://schemas.microsoft.com/office/powerpoint/2010/main" val="5846890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5/14/2024</a:t>
            </a:fld>
            <a:endParaRPr lang="en-US"/>
          </a:p>
        </p:txBody>
      </p:sp>
      <p:sp>
        <p:nvSpPr>
          <p:cNvPr id="5" name="Footer Placeholder 4">
            <a:extLst>
              <a:ext uri="{FF2B5EF4-FFF2-40B4-BE49-F238E27FC236}">
                <a16:creationId xmlns:a16="http://schemas.microsoft.com/office/drawing/2014/main"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280573328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5.wdp"/><Relationship Id="rId26" Type="http://schemas.openxmlformats.org/officeDocument/2006/relationships/image" Target="../media/image23.png"/><Relationship Id="rId21" Type="http://schemas.openxmlformats.org/officeDocument/2006/relationships/image" Target="../media/image20.png"/><Relationship Id="rId34" Type="http://schemas.openxmlformats.org/officeDocument/2006/relationships/image" Target="../media/image27.png"/><Relationship Id="rId7" Type="http://schemas.openxmlformats.org/officeDocument/2006/relationships/image" Target="../media/image10.jp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2.png"/><Relationship Id="rId33" Type="http://schemas.microsoft.com/office/2007/relationships/hdphoto" Target="../media/hdphoto12.wdp"/><Relationship Id="rId2" Type="http://schemas.openxmlformats.org/officeDocument/2006/relationships/notesSlide" Target="../notesSlides/notesSlide1.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8.wdp"/><Relationship Id="rId32" Type="http://schemas.openxmlformats.org/officeDocument/2006/relationships/image" Target="../media/image26.png"/><Relationship Id="rId37" Type="http://schemas.microsoft.com/office/2007/relationships/hdphoto" Target="../media/hdphoto14.wdp"/><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4.png"/><Relationship Id="rId36"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19.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5.png"/><Relationship Id="rId35" Type="http://schemas.microsoft.com/office/2007/relationships/hdphoto" Target="../media/hdphoto13.wdp"/><Relationship Id="rId8" Type="http://schemas.openxmlformats.org/officeDocument/2006/relationships/image" Target="../media/image11.png"/><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2.jpg"/><Relationship Id="rId7"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5.wdp"/><Relationship Id="rId26" Type="http://schemas.openxmlformats.org/officeDocument/2006/relationships/image" Target="../media/image23.png"/><Relationship Id="rId21" Type="http://schemas.openxmlformats.org/officeDocument/2006/relationships/image" Target="../media/image20.png"/><Relationship Id="rId34" Type="http://schemas.openxmlformats.org/officeDocument/2006/relationships/image" Target="../media/image27.png"/><Relationship Id="rId7" Type="http://schemas.openxmlformats.org/officeDocument/2006/relationships/image" Target="../media/image10.jp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2.png"/><Relationship Id="rId33" Type="http://schemas.microsoft.com/office/2007/relationships/hdphoto" Target="../media/hdphoto12.wdp"/><Relationship Id="rId38" Type="http://schemas.openxmlformats.org/officeDocument/2006/relationships/image" Target="../media/image76.png"/><Relationship Id="rId2" Type="http://schemas.openxmlformats.org/officeDocument/2006/relationships/notesSlide" Target="../notesSlides/notesSlide9.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8.wdp"/><Relationship Id="rId32" Type="http://schemas.openxmlformats.org/officeDocument/2006/relationships/image" Target="../media/image26.png"/><Relationship Id="rId37" Type="http://schemas.microsoft.com/office/2007/relationships/hdphoto" Target="../media/hdphoto14.wdp"/><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4.png"/><Relationship Id="rId36"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19.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5.png"/><Relationship Id="rId35" Type="http://schemas.microsoft.com/office/2007/relationships/hdphoto" Target="../media/hdphoto13.wdp"/><Relationship Id="rId8" Type="http://schemas.openxmlformats.org/officeDocument/2006/relationships/image" Target="../media/image11.png"/><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5.wdp"/><Relationship Id="rId26" Type="http://schemas.openxmlformats.org/officeDocument/2006/relationships/image" Target="../media/image23.png"/><Relationship Id="rId39" Type="http://schemas.openxmlformats.org/officeDocument/2006/relationships/image" Target="../media/image78.png"/><Relationship Id="rId21" Type="http://schemas.openxmlformats.org/officeDocument/2006/relationships/image" Target="../media/image20.png"/><Relationship Id="rId34" Type="http://schemas.openxmlformats.org/officeDocument/2006/relationships/image" Target="../media/image27.png"/><Relationship Id="rId7" Type="http://schemas.openxmlformats.org/officeDocument/2006/relationships/image" Target="../media/image10.jp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2.png"/><Relationship Id="rId33" Type="http://schemas.microsoft.com/office/2007/relationships/hdphoto" Target="../media/hdphoto12.wdp"/><Relationship Id="rId38" Type="http://schemas.openxmlformats.org/officeDocument/2006/relationships/image" Target="../media/image77.png"/><Relationship Id="rId2" Type="http://schemas.openxmlformats.org/officeDocument/2006/relationships/notesSlide" Target="../notesSlides/notesSlide10.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8.wdp"/><Relationship Id="rId32" Type="http://schemas.openxmlformats.org/officeDocument/2006/relationships/image" Target="../media/image26.png"/><Relationship Id="rId37" Type="http://schemas.microsoft.com/office/2007/relationships/hdphoto" Target="../media/hdphoto14.wdp"/><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4.png"/><Relationship Id="rId36"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19.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5.png"/><Relationship Id="rId35" Type="http://schemas.microsoft.com/office/2007/relationships/hdphoto" Target="../media/hdphoto13.wdp"/><Relationship Id="rId8" Type="http://schemas.openxmlformats.org/officeDocument/2006/relationships/image" Target="../media/image11.png"/><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9.png"/><Relationship Id="rId26" Type="http://schemas.microsoft.com/office/2007/relationships/hdphoto" Target="../media/hdphoto9.wdp"/><Relationship Id="rId3" Type="http://schemas.openxmlformats.org/officeDocument/2006/relationships/image" Target="../media/image8.png"/><Relationship Id="rId21" Type="http://schemas.microsoft.com/office/2007/relationships/hdphoto" Target="../media/hdphoto7.wdp"/><Relationship Id="rId34" Type="http://schemas.microsoft.com/office/2007/relationships/hdphoto" Target="../media/hdphoto13.wdp"/><Relationship Id="rId7" Type="http://schemas.openxmlformats.org/officeDocument/2006/relationships/image" Target="../media/image10.jpg"/><Relationship Id="rId12" Type="http://schemas.openxmlformats.org/officeDocument/2006/relationships/image" Target="../media/image15.png"/><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4.png"/><Relationship Id="rId24" Type="http://schemas.openxmlformats.org/officeDocument/2006/relationships/image" Target="../media/image22.png"/><Relationship Id="rId32" Type="http://schemas.microsoft.com/office/2007/relationships/hdphoto" Target="../media/hdphoto12.wdp"/><Relationship Id="rId5" Type="http://schemas.openxmlformats.org/officeDocument/2006/relationships/image" Target="../media/image9.png"/><Relationship Id="rId15" Type="http://schemas.microsoft.com/office/2007/relationships/hdphoto" Target="../media/hdphoto4.wdp"/><Relationship Id="rId23" Type="http://schemas.microsoft.com/office/2007/relationships/hdphoto" Target="../media/hdphoto8.wdp"/><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image" Target="../media/image13.png"/><Relationship Id="rId19" Type="http://schemas.microsoft.com/office/2007/relationships/hdphoto" Target="../media/hdphoto6.wdp"/><Relationship Id="rId31"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image" Target="../media/image24.png"/><Relationship Id="rId30" Type="http://schemas.microsoft.com/office/2007/relationships/hdphoto" Target="../media/hdphoto11.wdp"/><Relationship Id="rId35" Type="http://schemas.openxmlformats.org/officeDocument/2006/relationships/image" Target="../media/image28.png"/><Relationship Id="rId8"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66.xml"/><Relationship Id="rId7" Type="http://schemas.openxmlformats.org/officeDocument/2006/relationships/image" Target="../media/image8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1.xml"/><Relationship Id="rId6" Type="http://schemas.openxmlformats.org/officeDocument/2006/relationships/image" Target="../media/image92.png"/><Relationship Id="rId5" Type="http://schemas.microsoft.com/office/2007/relationships/hdphoto" Target="../media/hdphoto16.wdp"/><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00.png"/><Relationship Id="rId3" Type="http://schemas.microsoft.com/office/2007/relationships/media" Target="../media/media4.mp3"/><Relationship Id="rId21" Type="http://schemas.microsoft.com/office/2007/relationships/hdphoto" Target="../media/hdphoto20.wdp"/><Relationship Id="rId7" Type="http://schemas.openxmlformats.org/officeDocument/2006/relationships/image" Target="../media/image89.png"/><Relationship Id="rId12" Type="http://schemas.openxmlformats.org/officeDocument/2006/relationships/image" Target="../media/image96.png"/><Relationship Id="rId17" Type="http://schemas.openxmlformats.org/officeDocument/2006/relationships/image" Target="../media/image84.png"/><Relationship Id="rId2" Type="http://schemas.openxmlformats.org/officeDocument/2006/relationships/audio" Target="../media/media3.mp3"/><Relationship Id="rId16" Type="http://schemas.openxmlformats.org/officeDocument/2006/relationships/image" Target="../media/image99.png"/><Relationship Id="rId20" Type="http://schemas.openxmlformats.org/officeDocument/2006/relationships/image" Target="../media/image101.png"/><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95.png"/><Relationship Id="rId5" Type="http://schemas.openxmlformats.org/officeDocument/2006/relationships/slideLayout" Target="../slideLayouts/slideLayout61.xml"/><Relationship Id="rId15" Type="http://schemas.microsoft.com/office/2007/relationships/hdphoto" Target="../media/hdphoto18.wdp"/><Relationship Id="rId10" Type="http://schemas.openxmlformats.org/officeDocument/2006/relationships/image" Target="../media/image94.png"/><Relationship Id="rId19" Type="http://schemas.microsoft.com/office/2007/relationships/hdphoto" Target="../media/hdphoto19.wdp"/><Relationship Id="rId4" Type="http://schemas.openxmlformats.org/officeDocument/2006/relationships/audio" Target="../media/media4.mp3"/><Relationship Id="rId9" Type="http://schemas.microsoft.com/office/2007/relationships/hdphoto" Target="../media/hdphoto17.wdp"/><Relationship Id="rId1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97.png"/><Relationship Id="rId18" Type="http://schemas.microsoft.com/office/2007/relationships/hdphoto" Target="../media/hdphoto20.wdp"/><Relationship Id="rId3" Type="http://schemas.microsoft.com/office/2007/relationships/media" Target="../media/media4.mp3"/><Relationship Id="rId7" Type="http://schemas.openxmlformats.org/officeDocument/2006/relationships/image" Target="../media/image93.png"/><Relationship Id="rId12" Type="http://schemas.openxmlformats.org/officeDocument/2006/relationships/image" Target="../media/image84.png"/><Relationship Id="rId17" Type="http://schemas.openxmlformats.org/officeDocument/2006/relationships/image" Target="../media/image101.png"/><Relationship Id="rId2" Type="http://schemas.openxmlformats.org/officeDocument/2006/relationships/audio" Target="../media/media3.mp3"/><Relationship Id="rId16" Type="http://schemas.microsoft.com/office/2007/relationships/hdphoto" Target="../media/hdphoto21.wdp"/><Relationship Id="rId1" Type="http://schemas.microsoft.com/office/2007/relationships/media" Target="../media/media3.mp3"/><Relationship Id="rId6" Type="http://schemas.openxmlformats.org/officeDocument/2006/relationships/image" Target="../media/image89.png"/><Relationship Id="rId11" Type="http://schemas.openxmlformats.org/officeDocument/2006/relationships/image" Target="../media/image96.png"/><Relationship Id="rId5" Type="http://schemas.openxmlformats.org/officeDocument/2006/relationships/slideLayout" Target="../slideLayouts/slideLayout61.xml"/><Relationship Id="rId15" Type="http://schemas.openxmlformats.org/officeDocument/2006/relationships/image" Target="../media/image102.png"/><Relationship Id="rId10" Type="http://schemas.openxmlformats.org/officeDocument/2006/relationships/image" Target="../media/image95.png"/><Relationship Id="rId4" Type="http://schemas.openxmlformats.org/officeDocument/2006/relationships/audio" Target="../media/media4.mp3"/><Relationship Id="rId9" Type="http://schemas.openxmlformats.org/officeDocument/2006/relationships/image" Target="../media/image94.png"/><Relationship Id="rId1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microsoft.com/office/2007/relationships/hdphoto" Target="../media/hdphoto20.wdp"/><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5.wdp"/><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5.wdp"/><Relationship Id="rId26" Type="http://schemas.openxmlformats.org/officeDocument/2006/relationships/image" Target="../media/image23.png"/><Relationship Id="rId21" Type="http://schemas.openxmlformats.org/officeDocument/2006/relationships/image" Target="../media/image20.png"/><Relationship Id="rId34" Type="http://schemas.openxmlformats.org/officeDocument/2006/relationships/image" Target="../media/image27.png"/><Relationship Id="rId7" Type="http://schemas.openxmlformats.org/officeDocument/2006/relationships/image" Target="../media/image10.jp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2.png"/><Relationship Id="rId33" Type="http://schemas.microsoft.com/office/2007/relationships/hdphoto" Target="../media/hdphoto12.wdp"/><Relationship Id="rId38" Type="http://schemas.openxmlformats.org/officeDocument/2006/relationships/image" Target="../media/image47.png"/><Relationship Id="rId2" Type="http://schemas.openxmlformats.org/officeDocument/2006/relationships/notesSlide" Target="../notesSlides/notesSlide5.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24" Type="http://schemas.microsoft.com/office/2007/relationships/hdphoto" Target="../media/hdphoto8.wdp"/><Relationship Id="rId32" Type="http://schemas.openxmlformats.org/officeDocument/2006/relationships/image" Target="../media/image26.png"/><Relationship Id="rId37" Type="http://schemas.microsoft.com/office/2007/relationships/hdphoto" Target="../media/hdphoto14.wdp"/><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4.png"/><Relationship Id="rId36" Type="http://schemas.openxmlformats.org/officeDocument/2006/relationships/image" Target="../media/image28.png"/><Relationship Id="rId10" Type="http://schemas.openxmlformats.org/officeDocument/2006/relationships/image" Target="../media/image12.png"/><Relationship Id="rId19" Type="http://schemas.openxmlformats.org/officeDocument/2006/relationships/image" Target="../media/image19.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25.png"/><Relationship Id="rId35" Type="http://schemas.microsoft.com/office/2007/relationships/hdphoto" Target="../media/hdphoto13.wdp"/><Relationship Id="rId8" Type="http://schemas.openxmlformats.org/officeDocument/2006/relationships/image" Target="../media/image11.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okay,thumb - Transparent Background Teacher Cartoon Png , Free  Transparent Clipart - ClipartKey">
            <a:extLst>
              <a:ext uri="{FF2B5EF4-FFF2-40B4-BE49-F238E27FC236}">
                <a16:creationId xmlns:a16="http://schemas.microsoft.com/office/drawing/2014/main" id="{B25BD8F4-C0D4-E3F9-6D9B-A7D999A18601}"/>
              </a:ext>
            </a:extLst>
          </p:cNvPr>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831719" y="3274882"/>
            <a:ext cx="4131165" cy="3805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E3A0E7-2568-E362-CE63-A6DA1F1508FA}"/>
              </a:ext>
            </a:extLst>
          </p:cNvPr>
          <p:cNvSpPr txBox="1"/>
          <p:nvPr/>
        </p:nvSpPr>
        <p:spPr>
          <a:xfrm>
            <a:off x="1414020" y="170417"/>
            <a:ext cx="92005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PHÒNG GIÁO DỤC VÀ ĐÀO TẠO TP.QUY NHƠN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LÝ THƯỜNG KIỆT</a:t>
            </a:r>
          </a:p>
        </p:txBody>
      </p:sp>
      <p:sp>
        <p:nvSpPr>
          <p:cNvPr id="6" name="TextBox 5">
            <a:extLst>
              <a:ext uri="{FF2B5EF4-FFF2-40B4-BE49-F238E27FC236}">
                <a16:creationId xmlns:a16="http://schemas.microsoft.com/office/drawing/2014/main" id="{E350D13A-69DD-AF93-FC49-C89AC51D4A02}"/>
              </a:ext>
            </a:extLst>
          </p:cNvPr>
          <p:cNvSpPr txBox="1"/>
          <p:nvPr/>
        </p:nvSpPr>
        <p:spPr>
          <a:xfrm>
            <a:off x="961535" y="1766035"/>
            <a:ext cx="10708849"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Bahnschrift SemiBold Condensed" panose="020B0502040204020203" pitchFamily="34" charset="0"/>
                <a:ea typeface="Cambria" panose="02040503050406030204" pitchFamily="18" charset="0"/>
                <a:cs typeface="Times New Roman" panose="02020603050405020304" pitchFamily="18" charset="0"/>
              </a:rPr>
              <a:t>CHÀO MỪNG QUÝ THẦY CÔ VỀ DỰ GIỜ LỚP </a:t>
            </a:r>
            <a:r>
              <a:rPr lang="en-US" sz="5500" b="1" dirty="0">
                <a:solidFill>
                  <a:srgbClr val="FF0000"/>
                </a:solidFill>
                <a:latin typeface="Bahnschrift SemiBold Condensed" panose="020B0502040204020203" pitchFamily="34" charset="0"/>
                <a:ea typeface="Cambria" panose="02040503050406030204" pitchFamily="18" charset="0"/>
                <a:cs typeface="Times New Roman" panose="02020603050405020304" pitchFamily="18" charset="0"/>
              </a:rPr>
              <a:t>4B</a:t>
            </a:r>
            <a:endParaRPr kumimoji="0" lang="en-US" sz="5500" b="1" i="0" u="none" strike="noStrike" kern="1200" cap="none" spc="0" normalizeH="0" baseline="0" noProof="0" dirty="0">
              <a:ln>
                <a:noFill/>
              </a:ln>
              <a:solidFill>
                <a:srgbClr val="FF0000"/>
              </a:solidFill>
              <a:effectLst/>
              <a:uLnTx/>
              <a:uFillTx/>
              <a:latin typeface="Bahnschrift SemiBold Condensed" panose="020B0502040204020203" pitchFamily="34"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9384727-9EB2-04EE-6CAC-73632C5F6D6B}"/>
              </a:ext>
            </a:extLst>
          </p:cNvPr>
          <p:cNvSpPr txBox="1"/>
          <p:nvPr/>
        </p:nvSpPr>
        <p:spPr>
          <a:xfrm>
            <a:off x="1982709" y="4114372"/>
            <a:ext cx="682500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B153C"/>
                </a:solidFill>
                <a:effectLst/>
                <a:uLnTx/>
                <a:uFillTx/>
                <a:latin typeface="Times New Roman" panose="02020603050405020304" pitchFamily="18" charset="0"/>
                <a:ea typeface="+mn-ea"/>
                <a:cs typeface="Times New Roman" panose="02020603050405020304" pitchFamily="18" charset="0"/>
              </a:rPr>
              <a:t>GIÁO VIÊN: NGUYỄN CHI LINH</a:t>
            </a:r>
          </a:p>
        </p:txBody>
      </p:sp>
      <p:sp>
        <p:nvSpPr>
          <p:cNvPr id="11" name="TextBox 10">
            <a:extLst>
              <a:ext uri="{FF2B5EF4-FFF2-40B4-BE49-F238E27FC236}">
                <a16:creationId xmlns:a16="http://schemas.microsoft.com/office/drawing/2014/main" id="{9413023D-AE36-B2E2-6880-B74E6653A056}"/>
              </a:ext>
            </a:extLst>
          </p:cNvPr>
          <p:cNvSpPr txBox="1"/>
          <p:nvPr/>
        </p:nvSpPr>
        <p:spPr>
          <a:xfrm>
            <a:off x="3377876" y="3030794"/>
            <a:ext cx="36387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3333FF"/>
                </a:solidFill>
                <a:effectLst/>
                <a:uLnTx/>
                <a:uFillTx/>
                <a:latin typeface="Cambria" panose="02040503050406030204" pitchFamily="18" charset="0"/>
                <a:ea typeface="Cambria" panose="02040503050406030204" pitchFamily="18" charset="0"/>
                <a:cs typeface="+mn-cs"/>
              </a:rPr>
              <a:t>MÔN: KHOA HỌC</a:t>
            </a:r>
          </a:p>
        </p:txBody>
      </p:sp>
    </p:spTree>
    <p:extLst>
      <p:ext uri="{BB962C8B-B14F-4D97-AF65-F5344CB8AC3E}">
        <p14:creationId xmlns:p14="http://schemas.microsoft.com/office/powerpoint/2010/main" val="19357278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0" y="-132080"/>
            <a:ext cx="12192000" cy="7152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61184" y="1482751"/>
            <a:ext cx="6914182" cy="5375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808627" y="3054973"/>
            <a:ext cx="196273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61184" y="3005864"/>
            <a:ext cx="2221774"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4937358" y="3715236"/>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3374171" y="4929055"/>
            <a:ext cx="1962737" cy="66117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131149" y="467959"/>
            <a:ext cx="3003155"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455450" y="6179187"/>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7146095" y="1539114"/>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4193456"/>
            <a:ext cx="4736329" cy="2605305"/>
            <a:chOff x="5479807" y="915456"/>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915456"/>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647184" y="1219073"/>
              <a:ext cx="6258272" cy="28641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
        <p:nvSpPr>
          <p:cNvPr id="3" name="Rectangle: Rounded Corners 2">
            <a:extLst>
              <a:ext uri="{FF2B5EF4-FFF2-40B4-BE49-F238E27FC236}">
                <a16:creationId xmlns:a16="http://schemas.microsoft.com/office/drawing/2014/main" id="{029F0927-237C-8A50-FA6A-A41B587C04AB}"/>
              </a:ext>
            </a:extLst>
          </p:cNvPr>
          <p:cNvSpPr/>
          <p:nvPr/>
        </p:nvSpPr>
        <p:spPr>
          <a:xfrm>
            <a:off x="196359" y="44733"/>
            <a:ext cx="11799281" cy="138610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0E09DB-20FB-BA84-CE4C-D4947E5A013A}"/>
              </a:ext>
            </a:extLst>
          </p:cNvPr>
          <p:cNvPicPr>
            <a:picLocks noChangeAspect="1"/>
          </p:cNvPicPr>
          <p:nvPr/>
        </p:nvPicPr>
        <p:blipFill>
          <a:blip r:embed="rId5"/>
          <a:stretch>
            <a:fillRect/>
          </a:stretch>
        </p:blipFill>
        <p:spPr>
          <a:xfrm>
            <a:off x="46636" y="96648"/>
            <a:ext cx="11857748" cy="1518036"/>
          </a:xfrm>
          <a:prstGeom prst="rect">
            <a:avLst/>
          </a:prstGeom>
        </p:spPr>
      </p:pic>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02181" y="893379"/>
            <a:ext cx="7861905" cy="3132903"/>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08580" y="830688"/>
            <a:ext cx="3800475" cy="3073081"/>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0" y="4086226"/>
            <a:ext cx="12191999" cy="2771774"/>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91440"/>
            <a:ext cx="12192000" cy="708152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69291" y="4234184"/>
            <a:ext cx="2913974" cy="2623816"/>
            <a:chOff x="4137800" y="3203477"/>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37800" y="3203477"/>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4137800" y="4342489"/>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4 </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2402958" y="-91440"/>
            <a:ext cx="9932761" cy="4988560"/>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b="1" dirty="0" err="1">
                <a:solidFill>
                  <a:srgbClr val="002060"/>
                </a:solidFill>
                <a:latin typeface="Cambria" panose="02040503050406030204" pitchFamily="18" charset="0"/>
                <a:ea typeface="Cambria" panose="02040503050406030204" pitchFamily="18" charset="0"/>
              </a:rPr>
              <a:t>Dựa</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vào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hình</a:t>
            </a:r>
            <a:r>
              <a:rPr lang="en-US" sz="4500" b="1" dirty="0">
                <a:solidFill>
                  <a:srgbClr val="002060"/>
                </a:solidFill>
                <a:latin typeface="Cambria" panose="02040503050406030204" pitchFamily="18" charset="0"/>
                <a:ea typeface="Cambria" panose="02040503050406030204" pitchFamily="18" charset="0"/>
              </a:rPr>
              <a:t> 2, </a:t>
            </a:r>
            <a:r>
              <a:rPr lang="en-US" sz="4500" b="1" dirty="0" err="1">
                <a:solidFill>
                  <a:srgbClr val="002060"/>
                </a:solidFill>
                <a:latin typeface="Cambria" panose="02040503050406030204" pitchFamily="18" charset="0"/>
                <a:ea typeface="Cambria" panose="02040503050406030204" pitchFamily="18" charset="0"/>
              </a:rPr>
              <a:t>thông</a:t>
            </a:r>
            <a:r>
              <a:rPr lang="en-US" sz="4500" b="1" dirty="0">
                <a:solidFill>
                  <a:srgbClr val="002060"/>
                </a:solidFill>
                <a:latin typeface="Cambria" panose="02040503050406030204" pitchFamily="18" charset="0"/>
                <a:ea typeface="Cambria" panose="02040503050406030204" pitchFamily="18" charset="0"/>
              </a:rPr>
              <a:t> tin </a:t>
            </a:r>
            <a:r>
              <a:rPr lang="en-US" sz="4500" b="1" dirty="0" err="1">
                <a:solidFill>
                  <a:srgbClr val="002060"/>
                </a:solidFill>
                <a:latin typeface="Cambria" panose="02040503050406030204" pitchFamily="18" charset="0"/>
                <a:ea typeface="Cambria" panose="02040503050406030204" pitchFamily="18" charset="0"/>
              </a:rPr>
              <a:t>sách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giáo</a:t>
            </a:r>
            <a:r>
              <a:rPr lang="en-US" sz="4500" b="1" dirty="0">
                <a:solidFill>
                  <a:srgbClr val="002060"/>
                </a:solidFill>
                <a:latin typeface="Cambria" panose="02040503050406030204" pitchFamily="18" charset="0"/>
                <a:ea typeface="Cambria" panose="02040503050406030204" pitchFamily="18" charset="0"/>
              </a:rPr>
              <a:t> khoa (</a:t>
            </a:r>
            <a:r>
              <a:rPr lang="en-US" sz="4500" b="1" dirty="0" err="1">
                <a:solidFill>
                  <a:srgbClr val="002060"/>
                </a:solidFill>
                <a:latin typeface="Cambria" panose="02040503050406030204" pitchFamily="18" charset="0"/>
                <a:ea typeface="Cambria" panose="02040503050406030204" pitchFamily="18" charset="0"/>
              </a:rPr>
              <a:t>trang</a:t>
            </a:r>
            <a:r>
              <a:rPr lang="en-US" sz="4500" b="1" dirty="0">
                <a:solidFill>
                  <a:srgbClr val="002060"/>
                </a:solidFill>
                <a:latin typeface="Cambria" panose="02040503050406030204" pitchFamily="18" charset="0"/>
                <a:ea typeface="Cambria" panose="02040503050406030204" pitchFamily="18" charset="0"/>
              </a:rPr>
              <a:t> 60) </a:t>
            </a:r>
            <a:r>
              <a:rPr lang="en-US" sz="4500" b="1" dirty="0" err="1">
                <a:solidFill>
                  <a:srgbClr val="002060"/>
                </a:solidFill>
                <a:latin typeface="Cambria" panose="02040503050406030204" pitchFamily="18" charset="0"/>
                <a:ea typeface="Cambria" panose="02040503050406030204" pitchFamily="18" charset="0"/>
              </a:rPr>
              <a:t>liên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hệ</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thực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tế</a:t>
            </a:r>
            <a:r>
              <a:rPr lang="en-US" sz="4500" b="1" dirty="0">
                <a:solidFill>
                  <a:srgbClr val="002060"/>
                </a:solidFill>
                <a:latin typeface="Cambria" panose="02040503050406030204" pitchFamily="18" charset="0"/>
                <a:ea typeface="Cambria" panose="02040503050406030204" pitchFamily="18" charset="0"/>
              </a:rPr>
              <a:t>, </a:t>
            </a:r>
            <a:r>
              <a:rPr lang="vi-VN" sz="4500" b="1" dirty="0">
                <a:solidFill>
                  <a:srgbClr val="002060"/>
                </a:solidFill>
                <a:latin typeface="Cambria" panose="02040503050406030204" pitchFamily="18" charset="0"/>
                <a:ea typeface="Cambria" panose="02040503050406030204" pitchFamily="18" charset="0"/>
              </a:rPr>
              <a:t>lấy ví dụ chứng tỏ</a:t>
            </a:r>
            <a:r>
              <a:rPr lang="en-US" sz="4500" b="1" dirty="0">
                <a:solidFill>
                  <a:srgbClr val="002060"/>
                </a:solidFill>
                <a:latin typeface="Cambria" panose="02040503050406030204" pitchFamily="18" charset="0"/>
                <a:ea typeface="Cambria" panose="02040503050406030204" pitchFamily="18" charset="0"/>
              </a:rPr>
              <a:t>:</a:t>
            </a:r>
          </a:p>
          <a:p>
            <a:r>
              <a:rPr lang="en-US" sz="4500" b="1" dirty="0">
                <a:solidFill>
                  <a:srgbClr val="FF0000"/>
                </a:solidFill>
                <a:latin typeface="Cambria" panose="02040503050406030204" pitchFamily="18" charset="0"/>
                <a:ea typeface="Cambria" panose="02040503050406030204" pitchFamily="18" charset="0"/>
              </a:rPr>
              <a:t>Vai </a:t>
            </a:r>
            <a:r>
              <a:rPr lang="en-US" sz="4500" b="1" dirty="0" err="1">
                <a:solidFill>
                  <a:srgbClr val="FF0000"/>
                </a:solidFill>
                <a:latin typeface="Cambria" panose="02040503050406030204" pitchFamily="18" charset="0"/>
                <a:ea typeface="Cambria" panose="02040503050406030204" pitchFamily="18" charset="0"/>
              </a:rPr>
              <a:t>trò</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quan</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trọng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của</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thức</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ăn</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nước</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uống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ánh</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sáng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và</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nhiệt</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độ</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đối</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với</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sự</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sống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và</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phát</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triển</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của</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động</a:t>
            </a:r>
            <a:r>
              <a:rPr lang="en-US" sz="4500" b="1" dirty="0">
                <a:solidFill>
                  <a:srgbClr val="FF0000"/>
                </a:solidFill>
                <a:latin typeface="Cambria" panose="02040503050406030204" pitchFamily="18" charset="0"/>
                <a:ea typeface="Cambria" panose="02040503050406030204" pitchFamily="18" charset="0"/>
              </a:rPr>
              <a:t> </a:t>
            </a:r>
            <a:r>
              <a:rPr lang="en-US" sz="4500" b="1" dirty="0" err="1">
                <a:solidFill>
                  <a:srgbClr val="FF0000"/>
                </a:solidFill>
                <a:latin typeface="Cambria" panose="02040503050406030204" pitchFamily="18" charset="0"/>
                <a:ea typeface="Cambria" panose="02040503050406030204" pitchFamily="18" charset="0"/>
              </a:rPr>
              <a:t>vật</a:t>
            </a:r>
            <a:r>
              <a:rPr lang="en-US" sz="45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02181" y="893379"/>
            <a:ext cx="7861905" cy="3132903"/>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08580" y="830688"/>
            <a:ext cx="3800475" cy="3073081"/>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0" y="4086226"/>
            <a:ext cx="12191999" cy="2771774"/>
          </a:xfrm>
          <a:prstGeom prst="rect">
            <a:avLst/>
          </a:prstGeom>
        </p:spPr>
      </p:pic>
    </p:spTree>
    <p:extLst>
      <p:ext uri="{BB962C8B-B14F-4D97-AF65-F5344CB8AC3E}">
        <p14:creationId xmlns:p14="http://schemas.microsoft.com/office/powerpoint/2010/main" val="66471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0" y="1466344"/>
            <a:ext cx="5039337" cy="52494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916528" y="266015"/>
            <a:ext cx="10524106"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132977" y="2310129"/>
            <a:ext cx="6648802" cy="3323987"/>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648802"/>
                      <a:gd name="connsiteY0" fmla="*/ 0 h 3323987"/>
                      <a:gd name="connsiteX1" fmla="*/ 6648802 w 6648802"/>
                      <a:gd name="connsiteY1" fmla="*/ 0 h 3323987"/>
                      <a:gd name="connsiteX2" fmla="*/ 6648802 w 6648802"/>
                      <a:gd name="connsiteY2" fmla="*/ 3323987 h 3323987"/>
                      <a:gd name="connsiteX3" fmla="*/ 0 w 6648802"/>
                      <a:gd name="connsiteY3" fmla="*/ 3323987 h 3323987"/>
                      <a:gd name="connsiteX4" fmla="*/ 0 w 6648802"/>
                      <a:gd name="connsiteY4" fmla="*/ 0 h 3323987"/>
                      <a:gd name="connsiteX0" fmla="*/ 0 w 6648802"/>
                      <a:gd name="connsiteY0" fmla="*/ 0 h 3323987"/>
                      <a:gd name="connsiteX1" fmla="*/ 6648802 w 6648802"/>
                      <a:gd name="connsiteY1" fmla="*/ 0 h 3323987"/>
                      <a:gd name="connsiteX2" fmla="*/ 6648802 w 6648802"/>
                      <a:gd name="connsiteY2" fmla="*/ 3323987 h 3323987"/>
                      <a:gd name="connsiteX3" fmla="*/ 0 w 6648802"/>
                      <a:gd name="connsiteY3" fmla="*/ 3323987 h 3323987"/>
                      <a:gd name="connsiteX4" fmla="*/ 0 w 6648802"/>
                      <a:gd name="connsiteY4" fmla="*/ 0 h 332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8802" h="3323987" fill="none" extrusionOk="0">
                        <a:moveTo>
                          <a:pt x="0" y="0"/>
                        </a:moveTo>
                        <a:cubicBezTo>
                          <a:pt x="665853" y="5222"/>
                          <a:pt x="5977626" y="24918"/>
                          <a:pt x="6648802" y="0"/>
                        </a:cubicBezTo>
                        <a:cubicBezTo>
                          <a:pt x="6466794" y="1598198"/>
                          <a:pt x="6582155" y="2330174"/>
                          <a:pt x="6648802" y="3323987"/>
                        </a:cubicBezTo>
                        <a:cubicBezTo>
                          <a:pt x="4727660" y="3313207"/>
                          <a:pt x="1480095" y="3447730"/>
                          <a:pt x="0" y="3323987"/>
                        </a:cubicBezTo>
                        <a:cubicBezTo>
                          <a:pt x="-14754" y="2699375"/>
                          <a:pt x="18596" y="548005"/>
                          <a:pt x="0" y="0"/>
                        </a:cubicBezTo>
                        <a:close/>
                      </a:path>
                      <a:path w="6648802" h="3323987" stroke="0" extrusionOk="0">
                        <a:moveTo>
                          <a:pt x="0" y="0"/>
                        </a:moveTo>
                        <a:cubicBezTo>
                          <a:pt x="3301349" y="9568"/>
                          <a:pt x="5048083" y="-159405"/>
                          <a:pt x="6648802" y="0"/>
                        </a:cubicBezTo>
                        <a:cubicBezTo>
                          <a:pt x="6596107" y="1016691"/>
                          <a:pt x="6606885" y="2868454"/>
                          <a:pt x="6648802" y="3323987"/>
                        </a:cubicBezTo>
                        <a:cubicBezTo>
                          <a:pt x="4363985" y="3224417"/>
                          <a:pt x="3149643" y="3147325"/>
                          <a:pt x="0" y="3323987"/>
                        </a:cubicBezTo>
                        <a:cubicBezTo>
                          <a:pt x="-63037" y="2256703"/>
                          <a:pt x="221625" y="1405950"/>
                          <a:pt x="0" y="0"/>
                        </a:cubicBezTo>
                        <a:close/>
                      </a:path>
                      <a:path w="6648802" h="3323987" fill="none" stroke="0" extrusionOk="0">
                        <a:moveTo>
                          <a:pt x="0" y="0"/>
                        </a:moveTo>
                        <a:cubicBezTo>
                          <a:pt x="2705276" y="11849"/>
                          <a:pt x="5748302" y="-161459"/>
                          <a:pt x="6648802" y="0"/>
                        </a:cubicBezTo>
                        <a:cubicBezTo>
                          <a:pt x="6484808" y="1629332"/>
                          <a:pt x="6594201" y="2383812"/>
                          <a:pt x="6648802" y="3323987"/>
                        </a:cubicBezTo>
                        <a:cubicBezTo>
                          <a:pt x="4969031" y="3228401"/>
                          <a:pt x="1404469" y="3509821"/>
                          <a:pt x="0" y="3323987"/>
                        </a:cubicBezTo>
                        <a:cubicBezTo>
                          <a:pt x="-84512" y="2631397"/>
                          <a:pt x="21719" y="556671"/>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2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2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4" y="266015"/>
            <a:ext cx="10054525"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970318"/>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01104"/>
                      <a:gd name="connsiteY0" fmla="*/ 0 h 3970318"/>
                      <a:gd name="connsiteX1" fmla="*/ 6201104 w 6201104"/>
                      <a:gd name="connsiteY1" fmla="*/ 0 h 3970318"/>
                      <a:gd name="connsiteX2" fmla="*/ 6201104 w 6201104"/>
                      <a:gd name="connsiteY2" fmla="*/ 3970318 h 3970318"/>
                      <a:gd name="connsiteX3" fmla="*/ 0 w 6201104"/>
                      <a:gd name="connsiteY3" fmla="*/ 3970318 h 3970318"/>
                      <a:gd name="connsiteX4" fmla="*/ 0 w 620110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970318" fill="none" extrusionOk="0">
                        <a:moveTo>
                          <a:pt x="0" y="0"/>
                        </a:moveTo>
                        <a:cubicBezTo>
                          <a:pt x="2716458" y="5222"/>
                          <a:pt x="4850311" y="24918"/>
                          <a:pt x="6201104" y="0"/>
                        </a:cubicBezTo>
                        <a:cubicBezTo>
                          <a:pt x="6039859" y="1829008"/>
                          <a:pt x="6157344" y="3125566"/>
                          <a:pt x="6201104" y="3970318"/>
                        </a:cubicBezTo>
                        <a:cubicBezTo>
                          <a:pt x="4610440" y="3805557"/>
                          <a:pt x="1251952" y="4088468"/>
                          <a:pt x="0" y="3970318"/>
                        </a:cubicBezTo>
                        <a:cubicBezTo>
                          <a:pt x="-55725" y="3207206"/>
                          <a:pt x="17072" y="923270"/>
                          <a:pt x="0" y="0"/>
                        </a:cubicBezTo>
                        <a:close/>
                      </a:path>
                      <a:path w="6201104" h="3970318" stroke="0" extrusionOk="0">
                        <a:moveTo>
                          <a:pt x="0" y="0"/>
                        </a:moveTo>
                        <a:cubicBezTo>
                          <a:pt x="3026249" y="11849"/>
                          <a:pt x="4647653" y="-161459"/>
                          <a:pt x="6201104" y="0"/>
                        </a:cubicBezTo>
                        <a:cubicBezTo>
                          <a:pt x="6204234" y="1825924"/>
                          <a:pt x="6099928" y="2863548"/>
                          <a:pt x="6201104" y="3970318"/>
                        </a:cubicBezTo>
                        <a:cubicBezTo>
                          <a:pt x="4039359" y="3824458"/>
                          <a:pt x="2952778" y="3891994"/>
                          <a:pt x="0" y="3970318"/>
                        </a:cubicBezTo>
                        <a:cubicBezTo>
                          <a:pt x="74291" y="3446360"/>
                          <a:pt x="168006" y="762610"/>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2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71121" y="1656080"/>
            <a:ext cx="5730590" cy="50698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25669" y="580095"/>
            <a:ext cx="11340661" cy="6450625"/>
            <a:chOff x="5479807" y="85344"/>
            <a:chExt cx="6498150" cy="44593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4342529"/>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40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40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40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40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0" y="1732359"/>
            <a:ext cx="5605999" cy="5003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798447" y="1925895"/>
            <a:ext cx="6201104" cy="4616648"/>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01104"/>
                      <a:gd name="connsiteY0" fmla="*/ 0 h 4616648"/>
                      <a:gd name="connsiteX1" fmla="*/ 6201104 w 6201104"/>
                      <a:gd name="connsiteY1" fmla="*/ 0 h 4616648"/>
                      <a:gd name="connsiteX2" fmla="*/ 6201104 w 6201104"/>
                      <a:gd name="connsiteY2" fmla="*/ 4616648 h 4616648"/>
                      <a:gd name="connsiteX3" fmla="*/ 0 w 6201104"/>
                      <a:gd name="connsiteY3" fmla="*/ 4616648 h 4616648"/>
                      <a:gd name="connsiteX4" fmla="*/ 0 w 6201104"/>
                      <a:gd name="connsiteY4" fmla="*/ 0 h 46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4616648" fill="none" extrusionOk="0">
                        <a:moveTo>
                          <a:pt x="0" y="0"/>
                        </a:moveTo>
                        <a:cubicBezTo>
                          <a:pt x="2716458" y="5222"/>
                          <a:pt x="4850311" y="24918"/>
                          <a:pt x="6201104" y="0"/>
                        </a:cubicBezTo>
                        <a:cubicBezTo>
                          <a:pt x="6039859" y="1451241"/>
                          <a:pt x="6157344" y="2340987"/>
                          <a:pt x="6201104" y="4616648"/>
                        </a:cubicBezTo>
                        <a:cubicBezTo>
                          <a:pt x="4610440" y="4451887"/>
                          <a:pt x="1251952" y="4734798"/>
                          <a:pt x="0" y="4616648"/>
                        </a:cubicBezTo>
                        <a:cubicBezTo>
                          <a:pt x="-55725" y="3566900"/>
                          <a:pt x="17072" y="839923"/>
                          <a:pt x="0" y="0"/>
                        </a:cubicBezTo>
                        <a:close/>
                      </a:path>
                      <a:path w="6201104" h="4616648" stroke="0" extrusionOk="0">
                        <a:moveTo>
                          <a:pt x="0" y="0"/>
                        </a:moveTo>
                        <a:cubicBezTo>
                          <a:pt x="3026249" y="11849"/>
                          <a:pt x="4647653" y="-161459"/>
                          <a:pt x="6201104" y="0"/>
                        </a:cubicBezTo>
                        <a:cubicBezTo>
                          <a:pt x="6204234" y="1853814"/>
                          <a:pt x="6099928" y="4110888"/>
                          <a:pt x="6201104" y="4616648"/>
                        </a:cubicBezTo>
                        <a:cubicBezTo>
                          <a:pt x="4039359" y="4470788"/>
                          <a:pt x="2952778" y="4538324"/>
                          <a:pt x="0" y="4616648"/>
                        </a:cubicBezTo>
                        <a:cubicBezTo>
                          <a:pt x="74291" y="2734777"/>
                          <a:pt x="168006" y="2229919"/>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2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a:t>
            </a:r>
            <a:r>
              <a:rPr lang="en-US" sz="4200" b="1" dirty="0">
                <a:solidFill>
                  <a:prstClr val="black"/>
                </a:solidFill>
                <a:latin typeface="Cambria" panose="02040503050406030204" pitchFamily="18" charset="0"/>
                <a:ea typeface="Cambria" panose="02040503050406030204" pitchFamily="18" charset="0"/>
                <a:cs typeface="Calibri" panose="020F0502020204030204" pitchFamily="34" charset="0"/>
              </a:rPr>
              <a:t>ă</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n m</a:t>
            </a:r>
            <a:r>
              <a:rPr lang="en-US" sz="4200" b="1" dirty="0">
                <a:solidFill>
                  <a:prstClr val="black"/>
                </a:solidFill>
                <a:latin typeface="Cambria" panose="02040503050406030204" pitchFamily="18" charset="0"/>
                <a:ea typeface="Cambria" panose="02040503050406030204" pitchFamily="18" charset="0"/>
                <a:cs typeface="Calibri" panose="020F0502020204030204" pitchFamily="34" charset="0"/>
              </a:rPr>
              <a:t>ồ</a:t>
            </a:r>
            <a:r>
              <a:rPr lang="vi-VN" sz="4200" b="1" dirty="0">
                <a:solidFill>
                  <a:prstClr val="black"/>
                </a:solidFill>
                <a:latin typeface="Cambria" panose="02040503050406030204" pitchFamily="18" charset="0"/>
                <a:ea typeface="Cambria" panose="02040503050406030204" pitchFamily="18" charset="0"/>
                <a:cs typeface="Calibri" panose="020F0502020204030204" pitchFamily="34" charset="0"/>
              </a:rPr>
              <a:t>i. </a:t>
            </a:r>
            <a:endPar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619760"/>
            <a:ext cx="11340661" cy="5226945"/>
            <a:chOff x="5479807" y="85344"/>
            <a:chExt cx="6498150" cy="3786151"/>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596574"/>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4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4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1414857" y="949956"/>
            <a:ext cx="7381516" cy="3117683"/>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ú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ẩn</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0" y="2013088"/>
            <a:ext cx="5686096" cy="4844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327414"/>
            <a:ext cx="6201104" cy="4401205"/>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6201104"/>
                      <a:gd name="connsiteY0" fmla="*/ 0 h 4401205"/>
                      <a:gd name="connsiteX1" fmla="*/ 6201104 w 6201104"/>
                      <a:gd name="connsiteY1" fmla="*/ 0 h 4401205"/>
                      <a:gd name="connsiteX2" fmla="*/ 6201104 w 6201104"/>
                      <a:gd name="connsiteY2" fmla="*/ 4401205 h 4401205"/>
                      <a:gd name="connsiteX3" fmla="*/ 0 w 6201104"/>
                      <a:gd name="connsiteY3" fmla="*/ 4401205 h 4401205"/>
                      <a:gd name="connsiteX4" fmla="*/ 0 w 6201104"/>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4401205" fill="none" extrusionOk="0">
                        <a:moveTo>
                          <a:pt x="0" y="0"/>
                        </a:moveTo>
                        <a:cubicBezTo>
                          <a:pt x="2716458" y="5222"/>
                          <a:pt x="4850311" y="24918"/>
                          <a:pt x="6201104" y="0"/>
                        </a:cubicBezTo>
                        <a:cubicBezTo>
                          <a:pt x="6039859" y="665946"/>
                          <a:pt x="6157344" y="3759692"/>
                          <a:pt x="6201104" y="4401205"/>
                        </a:cubicBezTo>
                        <a:cubicBezTo>
                          <a:pt x="4610440" y="4236444"/>
                          <a:pt x="1251952" y="4519355"/>
                          <a:pt x="0" y="4401205"/>
                        </a:cubicBezTo>
                        <a:cubicBezTo>
                          <a:pt x="-55725" y="2228307"/>
                          <a:pt x="17072" y="2000386"/>
                          <a:pt x="0" y="0"/>
                        </a:cubicBezTo>
                        <a:close/>
                      </a:path>
                      <a:path w="6201104" h="4401205" stroke="0" extrusionOk="0">
                        <a:moveTo>
                          <a:pt x="0" y="0"/>
                        </a:moveTo>
                        <a:cubicBezTo>
                          <a:pt x="3026249" y="11849"/>
                          <a:pt x="4647653" y="-161459"/>
                          <a:pt x="6201104" y="0"/>
                        </a:cubicBezTo>
                        <a:cubicBezTo>
                          <a:pt x="6204234" y="1216606"/>
                          <a:pt x="6099928" y="2451481"/>
                          <a:pt x="6201104" y="4401205"/>
                        </a:cubicBezTo>
                        <a:cubicBezTo>
                          <a:pt x="4039359" y="4255345"/>
                          <a:pt x="2952778" y="4322881"/>
                          <a:pt x="0" y="4401205"/>
                        </a:cubicBezTo>
                        <a:cubicBezTo>
                          <a:pt x="74291" y="2898259"/>
                          <a:pt x="168006" y="1777945"/>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ú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ẩn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0" y="2013089"/>
            <a:ext cx="5896302" cy="4844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990897" y="2631005"/>
            <a:ext cx="5896302" cy="3785652"/>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5896302"/>
                      <a:gd name="connsiteY0" fmla="*/ 0 h 3785652"/>
                      <a:gd name="connsiteX1" fmla="*/ 5896302 w 5896302"/>
                      <a:gd name="connsiteY1" fmla="*/ 0 h 3785652"/>
                      <a:gd name="connsiteX2" fmla="*/ 5896302 w 5896302"/>
                      <a:gd name="connsiteY2" fmla="*/ 3785652 h 3785652"/>
                      <a:gd name="connsiteX3" fmla="*/ 0 w 5896302"/>
                      <a:gd name="connsiteY3" fmla="*/ 3785652 h 3785652"/>
                      <a:gd name="connsiteX4" fmla="*/ 0 w 5896302"/>
                      <a:gd name="connsiteY4" fmla="*/ 0 h 3785652"/>
                      <a:gd name="connsiteX0" fmla="*/ 0 w 5896302"/>
                      <a:gd name="connsiteY0" fmla="*/ 0 h 3785652"/>
                      <a:gd name="connsiteX1" fmla="*/ 5896302 w 5896302"/>
                      <a:gd name="connsiteY1" fmla="*/ 0 h 3785652"/>
                      <a:gd name="connsiteX2" fmla="*/ 5896302 w 5896302"/>
                      <a:gd name="connsiteY2" fmla="*/ 3785652 h 3785652"/>
                      <a:gd name="connsiteX3" fmla="*/ 0 w 5896302"/>
                      <a:gd name="connsiteY3" fmla="*/ 3785652 h 3785652"/>
                      <a:gd name="connsiteX4" fmla="*/ 0 w 589630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302" h="3785652" fill="none" extrusionOk="0">
                        <a:moveTo>
                          <a:pt x="0" y="0"/>
                        </a:moveTo>
                        <a:cubicBezTo>
                          <a:pt x="685337" y="5222"/>
                          <a:pt x="3589019" y="24918"/>
                          <a:pt x="5896302" y="0"/>
                        </a:cubicBezTo>
                        <a:cubicBezTo>
                          <a:pt x="5708275" y="986357"/>
                          <a:pt x="5802021" y="2660738"/>
                          <a:pt x="5896302" y="3785652"/>
                        </a:cubicBezTo>
                        <a:cubicBezTo>
                          <a:pt x="3070512" y="3706215"/>
                          <a:pt x="1731876" y="3937405"/>
                          <a:pt x="0" y="3785652"/>
                        </a:cubicBezTo>
                        <a:cubicBezTo>
                          <a:pt x="35058" y="2907288"/>
                          <a:pt x="19422" y="1402485"/>
                          <a:pt x="0" y="0"/>
                        </a:cubicBezTo>
                        <a:close/>
                      </a:path>
                      <a:path w="5896302" h="3785652" stroke="0" extrusionOk="0">
                        <a:moveTo>
                          <a:pt x="0" y="0"/>
                        </a:moveTo>
                        <a:cubicBezTo>
                          <a:pt x="2483722" y="12098"/>
                          <a:pt x="4000088" y="-277140"/>
                          <a:pt x="5896302" y="0"/>
                        </a:cubicBezTo>
                        <a:cubicBezTo>
                          <a:pt x="5844170" y="807875"/>
                          <a:pt x="5838057" y="2597314"/>
                          <a:pt x="5896302" y="3785652"/>
                        </a:cubicBezTo>
                        <a:cubicBezTo>
                          <a:pt x="4842778" y="3618959"/>
                          <a:pt x="2795100" y="3363402"/>
                          <a:pt x="0" y="3785652"/>
                        </a:cubicBezTo>
                        <a:cubicBezTo>
                          <a:pt x="-40902" y="3128805"/>
                          <a:pt x="230541" y="682494"/>
                          <a:pt x="0" y="0"/>
                        </a:cubicBezTo>
                        <a:close/>
                      </a:path>
                      <a:path w="5896302" h="3785652" fill="none" stroke="0" extrusionOk="0">
                        <a:moveTo>
                          <a:pt x="0" y="0"/>
                        </a:moveTo>
                        <a:cubicBezTo>
                          <a:pt x="1768243" y="11849"/>
                          <a:pt x="5215173" y="-161459"/>
                          <a:pt x="5896302" y="0"/>
                        </a:cubicBezTo>
                        <a:cubicBezTo>
                          <a:pt x="5755802" y="1078040"/>
                          <a:pt x="5810108" y="2837297"/>
                          <a:pt x="5896302" y="3785652"/>
                        </a:cubicBezTo>
                        <a:cubicBezTo>
                          <a:pt x="3348369" y="3717607"/>
                          <a:pt x="1825273" y="4088861"/>
                          <a:pt x="0" y="3785652"/>
                        </a:cubicBezTo>
                        <a:cubicBezTo>
                          <a:pt x="-86909" y="2844352"/>
                          <a:pt x="54795" y="1526915"/>
                          <a:pt x="0" y="0"/>
                        </a:cubicBezTo>
                        <a:close/>
                      </a:path>
                    </a:pathLst>
                  </a:cu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25972" y="467600"/>
            <a:ext cx="11740055" cy="5419153"/>
            <a:chOff x="5453628" y="-298665"/>
            <a:chExt cx="6498150" cy="3989391"/>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53628" y="-298665"/>
              <a:ext cx="6498150" cy="3989391"/>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582259" y="-82578"/>
              <a:ext cx="6082054" cy="355721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493987" y="295981"/>
            <a:ext cx="11204026"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468497"/>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400" b="1" dirty="0">
                  <a:effectLst/>
                  <a:ea typeface="Times New Roman" panose="02020603050405020304" pitchFamily="18" charset="0"/>
                  <a:cs typeface="Times New Roman" panose="02020603050405020304" pitchFamily="18" charset="0"/>
                </a:rPr>
                <a:t>Một số động vật th</a:t>
              </a:r>
              <a:r>
                <a:rPr lang="nl-NL" sz="3400" b="1" dirty="0">
                  <a:ea typeface="Times New Roman" panose="02020603050405020304" pitchFamily="18" charset="0"/>
                  <a:cs typeface="Times New Roman" panose="02020603050405020304" pitchFamily="18" charset="0"/>
                </a:rPr>
                <a:t>ư</a:t>
              </a:r>
              <a:r>
                <a:rPr lang="nl-NL" sz="3400" b="1" dirty="0">
                  <a:effectLst/>
                  <a:ea typeface="Times New Roman" panose="02020603050405020304" pitchFamily="18" charset="0"/>
                  <a:cs typeface="Times New Roman" panose="02020603050405020304" pitchFamily="18" charset="0"/>
                </a:rPr>
                <a:t>ờng sống ở nơi có nhiệt độ thấp như chim cánh cụt, gấu Bắc Cực, tuần lộc, hải cẩu, cá voi xanh</a:t>
              </a:r>
              <a:endParaRPr kumimoji="0" lang="en-US" sz="3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96" y="1840043"/>
            <a:ext cx="3727515" cy="2505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471" y="1892951"/>
            <a:ext cx="3535970" cy="46982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911" y="1852091"/>
            <a:ext cx="3458951" cy="47799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547" y="4472772"/>
            <a:ext cx="3776455" cy="231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2384" y="196493"/>
            <a:ext cx="10573027" cy="1417205"/>
            <a:chOff x="888144" y="729613"/>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88144" y="729613"/>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158849" y="855693"/>
              <a:ext cx="10245213" cy="146849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4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3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307685" y="1563748"/>
            <a:ext cx="3875664" cy="2758175"/>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525059" y="1672755"/>
            <a:ext cx="3833581" cy="2636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183350" y="1688205"/>
            <a:ext cx="3399052" cy="2604140"/>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525059" y="4358767"/>
            <a:ext cx="5770638" cy="2289907"/>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896" y="4371038"/>
            <a:ext cx="528670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46418" y="491662"/>
            <a:ext cx="10757626" cy="4803008"/>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0070C0"/>
                </a:solidFill>
                <a:latin typeface="Calibri" panose="020F0502020204030204"/>
              </a:rPr>
              <a:t> </a:t>
            </a:r>
            <a:r>
              <a:rPr kumimoji="0" lang="vi-VN" sz="50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a:t>
            </a:r>
            <a:r>
              <a:rPr kumimoji="0" lang="en-US" sz="5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vi-VN" sz="5000" b="1" i="0" u="none" strike="noStrike" kern="1200" cap="none" spc="0" normalizeH="0" baseline="0" noProof="0" dirty="0">
                <a:ln>
                  <a:noFill/>
                </a:ln>
                <a:solidFill>
                  <a:srgbClr val="0070C0"/>
                </a:solidFill>
                <a:effectLst/>
                <a:uLnTx/>
                <a:uFillTx/>
                <a:latin typeface="Calibri" panose="020F0502020204030204"/>
                <a:ea typeface="+mn-ea"/>
                <a:cs typeface="+mn-cs"/>
              </a:rPr>
              <a:t>chúng cho nhau thì các con vật thường sẽ không thể sống và phát triển được.</a:t>
            </a:r>
            <a:endParaRPr kumimoji="0" lang="en-US" sz="5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612854" y="1849820"/>
            <a:ext cx="11396265"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777357" y="2002879"/>
            <a:ext cx="9690536" cy="4080156"/>
          </a:xfrm>
          <a:prstGeom prst="rect">
            <a:avLst/>
          </a:prstGeom>
          <a:noFill/>
        </p:spPr>
        <p:txBody>
          <a:bodyPr wrap="square" rtlCol="0">
            <a:spAutoFit/>
          </a:bodyPr>
          <a:lstStyle/>
          <a:p>
            <a:pPr marL="0" marR="0" algn="just">
              <a:lnSpc>
                <a:spcPct val="120000"/>
              </a:lnSpc>
              <a:spcBef>
                <a:spcPts val="0"/>
              </a:spcBef>
              <a:spcAft>
                <a:spcPts val="0"/>
              </a:spcAft>
            </a:pPr>
            <a:r>
              <a:rPr lang="nl-NL" sz="44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a:t>
            </a:r>
            <a:r>
              <a:rPr lang="nl-NL" sz="4400" b="1" dirty="0">
                <a:solidFill>
                  <a:srgbClr val="002060"/>
                </a:solidFill>
                <a:latin typeface="Cambria" panose="02040503050406030204" pitchFamily="18" charset="0"/>
                <a:ea typeface="Cambria" panose="02040503050406030204" pitchFamily="18" charset="0"/>
              </a:rPr>
              <a:t>ều</a:t>
            </a:r>
            <a:r>
              <a:rPr lang="nl-NL" sz="4400" b="1" dirty="0">
                <a:solidFill>
                  <a:srgbClr val="002060"/>
                </a:solidFill>
                <a:effectLst/>
                <a:latin typeface="Cambria" panose="02040503050406030204" pitchFamily="18" charset="0"/>
                <a:ea typeface="Cambria" panose="02040503050406030204" pitchFamily="18" charset="0"/>
              </a:rPr>
              <a:t> ảnh hưởng đến sự phát triển hoặc sự sống</a:t>
            </a:r>
            <a:r>
              <a:rPr lang="en-US" sz="4400" b="1" dirty="0">
                <a:solidFill>
                  <a:srgbClr val="002060"/>
                </a:solidFill>
                <a:latin typeface="Cambria" panose="02040503050406030204" pitchFamily="18" charset="0"/>
                <a:ea typeface="Cambria" panose="02040503050406030204" pitchFamily="18" charset="0"/>
              </a:rPr>
              <a:t> c</a:t>
            </a:r>
            <a:r>
              <a:rPr lang="nl-NL" sz="4400" b="1" dirty="0">
                <a:solidFill>
                  <a:srgbClr val="002060"/>
                </a:solidFill>
                <a:effectLst/>
                <a:latin typeface="Cambria" panose="02040503050406030204" pitchFamily="18" charset="0"/>
                <a:ea typeface="Cambria" panose="02040503050406030204" pitchFamily="18" charset="0"/>
              </a:rPr>
              <a:t>ủa chúng.</a:t>
            </a:r>
            <a:endParaRPr lang="en-US" sz="44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38"/>
          <a:stretch>
            <a:fillRect/>
          </a:stretch>
        </p:blipFill>
        <p:spPr>
          <a:xfrm>
            <a:off x="2361797" y="1154638"/>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503631" y="1999177"/>
            <a:ext cx="3696076" cy="3923774"/>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23457" y="3007437"/>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4" name="Picture 3" descr="A picture containing toy, doll&#10;&#10;Description automatically generated">
            <a:extLst>
              <a:ext uri="{FF2B5EF4-FFF2-40B4-BE49-F238E27FC236}">
                <a16:creationId xmlns:a16="http://schemas.microsoft.com/office/drawing/2014/main" id="{CD0D4A45-5EA0-06E2-F19A-C041013AA6A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258780" y="3174899"/>
            <a:ext cx="4055790" cy="3719159"/>
          </a:xfrm>
          <a:prstGeom prst="rect">
            <a:avLst/>
          </a:prstGeom>
        </p:spPr>
      </p:pic>
      <p:pic>
        <p:nvPicPr>
          <p:cNvPr id="3" name="Picture 2">
            <a:extLst>
              <a:ext uri="{FF2B5EF4-FFF2-40B4-BE49-F238E27FC236}">
                <a16:creationId xmlns:a16="http://schemas.microsoft.com/office/drawing/2014/main" id="{1E9ED113-1AC0-07CF-C4FB-264FA3230CF4}"/>
              </a:ext>
            </a:extLst>
          </p:cNvPr>
          <p:cNvPicPr>
            <a:picLocks noChangeAspect="1"/>
          </p:cNvPicPr>
          <p:nvPr/>
        </p:nvPicPr>
        <p:blipFill>
          <a:blip r:embed="rId39"/>
          <a:stretch>
            <a:fillRect/>
          </a:stretch>
        </p:blipFill>
        <p:spPr>
          <a:xfrm>
            <a:off x="3634546" y="865466"/>
            <a:ext cx="4381694" cy="2413714"/>
          </a:xfrm>
          <a:prstGeom prst="rect">
            <a:avLst/>
          </a:prstGeom>
        </p:spPr>
      </p:pic>
      <p:sp>
        <p:nvSpPr>
          <p:cNvPr id="9" name="TextBox 8">
            <a:extLst>
              <a:ext uri="{FF2B5EF4-FFF2-40B4-BE49-F238E27FC236}">
                <a16:creationId xmlns:a16="http://schemas.microsoft.com/office/drawing/2014/main" id="{649E5645-468B-6F63-C642-0A0C41D6947F}"/>
              </a:ext>
            </a:extLst>
          </p:cNvPr>
          <p:cNvSpPr txBox="1"/>
          <p:nvPr/>
        </p:nvSpPr>
        <p:spPr>
          <a:xfrm>
            <a:off x="4182339" y="1163522"/>
            <a:ext cx="4710536" cy="1938992"/>
          </a:xfrm>
          <a:prstGeom prst="rect">
            <a:avLst/>
          </a:prstGeom>
          <a:noFill/>
        </p:spPr>
        <p:txBody>
          <a:bodyPr wrap="square" rtlCol="0">
            <a:spAutoFit/>
          </a:bodyPr>
          <a:lstStyle/>
          <a:p>
            <a:r>
              <a:rPr lang="en-US" sz="6000" dirty="0" err="1">
                <a:solidFill>
                  <a:srgbClr val="FF0000"/>
                </a:solidFill>
                <a:latin typeface="Cambria" panose="02040503050406030204" pitchFamily="18" charset="0"/>
                <a:ea typeface="Cambria" panose="02040503050406030204" pitchFamily="18" charset="0"/>
              </a:rPr>
              <a:t>Thảo</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luận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nhóm</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đôi</a:t>
            </a:r>
            <a:endParaRPr lang="en-US" sz="6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2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2545346"/>
            <a:chOff x="894735" y="845571"/>
            <a:chExt cx="10573027" cy="1725217"/>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684848"/>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5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5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35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609599" y="3150247"/>
            <a:ext cx="10972802" cy="3501818"/>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60558" y="3979597"/>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976045" y="1960585"/>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535066" y="23833"/>
            <a:ext cx="1759048" cy="1663508"/>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4" cstate="hqprint">
            <a:extLst>
              <a:ext uri="{BEBA8EAE-BF5A-486C-A8C5-ECC9F3942E4B}">
                <a14:imgProps xmlns:a14="http://schemas.microsoft.com/office/drawing/2010/main">
                  <a14:imgLayer r:embed="rId1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6" cstate="hqprint">
            <a:extLst>
              <a:ext uri="{BEBA8EAE-BF5A-486C-A8C5-ECC9F3942E4B}">
                <a14:imgProps xmlns:a14="http://schemas.microsoft.com/office/drawing/2010/main">
                  <a14:imgLayer r:embed="rId17">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8" cstate="hqprint">
            <a:extLst>
              <a:ext uri="{BEBA8EAE-BF5A-486C-A8C5-ECC9F3942E4B}">
                <a14:imgProps xmlns:a14="http://schemas.microsoft.com/office/drawing/2010/main">
                  <a14:imgLayer r:embed="rId1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0" cstate="hqprint">
            <a:extLst>
              <a:ext uri="{BEBA8EAE-BF5A-486C-A8C5-ECC9F3942E4B}">
                <a14:imgProps xmlns:a14="http://schemas.microsoft.com/office/drawing/2010/main">
                  <a14:imgLayer r:embed="rId21">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8" cstate="hqprint">
            <a:extLst>
              <a:ext uri="{BEBA8EAE-BF5A-486C-A8C5-ECC9F3942E4B}">
                <a14:imgProps xmlns:a14="http://schemas.microsoft.com/office/drawing/2010/main">
                  <a14:imgLayer r:embed="rId19">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4">
            <a:extLst>
              <a:ext uri="{BEBA8EAE-BF5A-486C-A8C5-ECC9F3942E4B}">
                <a14:imgProps xmlns:a14="http://schemas.microsoft.com/office/drawing/2010/main">
                  <a14:imgLayer r:embed="rId23">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5" cstate="hq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7" cstate="hq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9" cstate="hqprint">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1" cstate="hqprint">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3" cstate="hqprint">
            <a:extLst>
              <a:ext uri="{BEBA8EAE-BF5A-486C-A8C5-ECC9F3942E4B}">
                <a14:imgProps xmlns:a14="http://schemas.microsoft.com/office/drawing/2010/main">
                  <a14:imgLayer r:embed="rId34">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5" cstate="hqprint">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grpSp>
        <p:nvGrpSpPr>
          <p:cNvPr id="66" name="Google Shape;7561;p54">
            <a:extLst>
              <a:ext uri="{FF2B5EF4-FFF2-40B4-BE49-F238E27FC236}">
                <a16:creationId xmlns:a16="http://schemas.microsoft.com/office/drawing/2014/main" id="{DF93271A-17B6-4650-C575-445DE1B548A2}"/>
              </a:ext>
            </a:extLst>
          </p:cNvPr>
          <p:cNvGrpSpPr/>
          <p:nvPr/>
        </p:nvGrpSpPr>
        <p:grpSpPr>
          <a:xfrm>
            <a:off x="-1000095" y="300385"/>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178749" y="528006"/>
            <a:ext cx="97597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Nêu</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những</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điều</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kiện</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để</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thực</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vật</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sống</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và</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phát</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triển</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bình</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 </a:t>
            </a:r>
            <a:r>
              <a:rPr kumimoji="0" lang="en-US" altLang="en-US" sz="4000" b="1" i="0" u="none" strike="noStrike" kern="1200" cap="none" spc="0" normalizeH="0" noProof="0" dirty="0" err="1">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thường</a:t>
            </a:r>
            <a:r>
              <a:rPr kumimoji="0" lang="en-US" altLang="en-US" sz="4000" b="1" i="0" u="none" strike="noStrike" kern="1200" cap="none" spc="0" normalizeH="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ea typeface="+mn-ea"/>
                <a:cs typeface="+mn-cs"/>
              </a:rPr>
              <a:t>?</a:t>
            </a:r>
            <a:endParaRPr kumimoji="0" lang="en-US" altLang="en-US" sz="4000" b="1" i="0" u="none" strike="noStrike" kern="1200" cap="none" spc="0" normalizeH="0" baseline="0" noProof="0" dirty="0">
              <a:ln>
                <a:noFill/>
              </a:ln>
              <a:solidFill>
                <a:srgbClr val="FFC200">
                  <a:lumMod val="50000"/>
                </a:srgbClr>
              </a:solidFill>
              <a:effectLst/>
              <a:uLnTx/>
              <a:uFillTx/>
              <a:latin typeface="UTM Loko" panose="02040603050506020204" pitchFamily="18" charset="0"/>
              <a:ea typeface="+mn-ea"/>
              <a:cs typeface="+mn-cs"/>
            </a:endParaRPr>
          </a:p>
        </p:txBody>
      </p:sp>
      <p:sp>
        <p:nvSpPr>
          <p:cNvPr id="15" name="Oval 14">
            <a:extLst>
              <a:ext uri="{FF2B5EF4-FFF2-40B4-BE49-F238E27FC236}">
                <a16:creationId xmlns:a16="http://schemas.microsoft.com/office/drawing/2014/main" id="{64BF264A-B39D-3C32-E55A-2169BE58F5E6}"/>
              </a:ext>
            </a:extLst>
          </p:cNvPr>
          <p:cNvSpPr/>
          <p:nvPr/>
        </p:nvSpPr>
        <p:spPr>
          <a:xfrm>
            <a:off x="4564760" y="2345900"/>
            <a:ext cx="2987749" cy="1594884"/>
          </a:xfrm>
          <a:prstGeom prst="ellipse">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a:ea typeface="+mn-ea"/>
                <a:cs typeface="+mn-cs"/>
              </a:rPr>
              <a:t>Thực</a:t>
            </a:r>
            <a:r>
              <a:rPr kumimoji="0" lang="en-US" sz="40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000" b="1" i="0" u="none" strike="noStrike" kern="0" cap="none" spc="0" normalizeH="0" baseline="0" noProof="0" dirty="0" err="1">
                <a:ln>
                  <a:noFill/>
                </a:ln>
                <a:solidFill>
                  <a:srgbClr val="002060"/>
                </a:solidFill>
                <a:effectLst/>
                <a:uLnTx/>
                <a:uFillTx/>
                <a:latin typeface="Calibri" panose="020F0502020204030204"/>
                <a:ea typeface="+mn-ea"/>
                <a:cs typeface="+mn-cs"/>
              </a:rPr>
              <a:t>vật</a:t>
            </a:r>
            <a:endParaRPr kumimoji="0" lang="en-US" sz="40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47" name="Thought Bubble: Cloud 46">
            <a:extLst>
              <a:ext uri="{FF2B5EF4-FFF2-40B4-BE49-F238E27FC236}">
                <a16:creationId xmlns:a16="http://schemas.microsoft.com/office/drawing/2014/main" id="{950782EA-CBB8-8660-AB3E-F76018069E37}"/>
              </a:ext>
            </a:extLst>
          </p:cNvPr>
          <p:cNvSpPr/>
          <p:nvPr/>
        </p:nvSpPr>
        <p:spPr>
          <a:xfrm rot="3224323">
            <a:off x="8570259" y="1342188"/>
            <a:ext cx="2286228" cy="2633612"/>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hought Bubble: Cloud 47">
            <a:extLst>
              <a:ext uri="{FF2B5EF4-FFF2-40B4-BE49-F238E27FC236}">
                <a16:creationId xmlns:a16="http://schemas.microsoft.com/office/drawing/2014/main" id="{20EB9354-C06B-8255-3C3E-E3DD612B54C2}"/>
              </a:ext>
            </a:extLst>
          </p:cNvPr>
          <p:cNvSpPr/>
          <p:nvPr/>
        </p:nvSpPr>
        <p:spPr>
          <a:xfrm rot="13641455">
            <a:off x="1265763" y="3647336"/>
            <a:ext cx="2541433" cy="2490121"/>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hought Bubble: Cloud 48">
            <a:extLst>
              <a:ext uri="{FF2B5EF4-FFF2-40B4-BE49-F238E27FC236}">
                <a16:creationId xmlns:a16="http://schemas.microsoft.com/office/drawing/2014/main" id="{E0C87A50-0427-767D-6850-A5D3F71C85EE}"/>
              </a:ext>
            </a:extLst>
          </p:cNvPr>
          <p:cNvSpPr/>
          <p:nvPr/>
        </p:nvSpPr>
        <p:spPr>
          <a:xfrm rot="5646019">
            <a:off x="8652875" y="3427955"/>
            <a:ext cx="2185137" cy="3181156"/>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hought Bubble: Cloud 49">
            <a:extLst>
              <a:ext uri="{FF2B5EF4-FFF2-40B4-BE49-F238E27FC236}">
                <a16:creationId xmlns:a16="http://schemas.microsoft.com/office/drawing/2014/main" id="{7BEBF631-66C1-763B-DFE0-BC15C836F3CF}"/>
              </a:ext>
            </a:extLst>
          </p:cNvPr>
          <p:cNvSpPr/>
          <p:nvPr/>
        </p:nvSpPr>
        <p:spPr>
          <a:xfrm rot="16353260">
            <a:off x="1475700" y="802780"/>
            <a:ext cx="1589544" cy="3387412"/>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hought Bubble: Cloud 50">
            <a:extLst>
              <a:ext uri="{FF2B5EF4-FFF2-40B4-BE49-F238E27FC236}">
                <a16:creationId xmlns:a16="http://schemas.microsoft.com/office/drawing/2014/main" id="{C0A3EF9F-B21E-2EA6-A33E-A7AAFFBEDD13}"/>
              </a:ext>
            </a:extLst>
          </p:cNvPr>
          <p:cNvSpPr/>
          <p:nvPr/>
        </p:nvSpPr>
        <p:spPr>
          <a:xfrm rot="9041286">
            <a:off x="4933230" y="4524956"/>
            <a:ext cx="2738424" cy="201653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D90D8A9-0570-F90C-D113-EB6ED19751F7}"/>
              </a:ext>
            </a:extLst>
          </p:cNvPr>
          <p:cNvSpPr txBox="1"/>
          <p:nvPr/>
        </p:nvSpPr>
        <p:spPr>
          <a:xfrm>
            <a:off x="1564106" y="2043759"/>
            <a:ext cx="1916382" cy="707886"/>
          </a:xfrm>
          <a:prstGeom prst="rect">
            <a:avLst/>
          </a:prstGeom>
          <a:noFill/>
        </p:spPr>
        <p:txBody>
          <a:bodyPr wrap="square" rtlCol="0">
            <a:spAutoFit/>
          </a:bodyPr>
          <a:lstStyle/>
          <a:p>
            <a:r>
              <a:rPr lang="en-US" sz="4000" dirty="0" err="1">
                <a:solidFill>
                  <a:srgbClr val="FFFF00"/>
                </a:solidFill>
                <a:latin typeface="Cambria" panose="02040503050406030204" pitchFamily="18" charset="0"/>
                <a:ea typeface="Cambria" panose="02040503050406030204" pitchFamily="18" charset="0"/>
              </a:rPr>
              <a:t>Nước</a:t>
            </a:r>
            <a:endParaRPr lang="en-US" sz="4000" dirty="0">
              <a:solidFill>
                <a:srgbClr val="FFFF00"/>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8AF24D0E-6E6C-BAF3-1D5E-58F0BA774F6A}"/>
              </a:ext>
            </a:extLst>
          </p:cNvPr>
          <p:cNvSpPr txBox="1"/>
          <p:nvPr/>
        </p:nvSpPr>
        <p:spPr>
          <a:xfrm>
            <a:off x="8985308" y="1884054"/>
            <a:ext cx="1916382" cy="1323439"/>
          </a:xfrm>
          <a:prstGeom prst="rect">
            <a:avLst/>
          </a:prstGeom>
          <a:noFill/>
        </p:spPr>
        <p:txBody>
          <a:bodyPr wrap="square" rtlCol="0">
            <a:spAutoFit/>
          </a:bodyPr>
          <a:lstStyle/>
          <a:p>
            <a:r>
              <a:rPr lang="en-US" sz="4000" dirty="0" err="1">
                <a:solidFill>
                  <a:srgbClr val="FFFF00"/>
                </a:solidFill>
                <a:latin typeface="Cambria" panose="02040503050406030204" pitchFamily="18" charset="0"/>
                <a:ea typeface="Cambria" panose="02040503050406030204" pitchFamily="18" charset="0"/>
              </a:rPr>
              <a:t>Chất</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khoáng</a:t>
            </a:r>
            <a:endParaRPr lang="en-US" sz="4000" dirty="0">
              <a:solidFill>
                <a:srgbClr val="FFFF0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992708D1-F9FB-34E6-33AA-F39E25385B8C}"/>
              </a:ext>
            </a:extLst>
          </p:cNvPr>
          <p:cNvSpPr txBox="1"/>
          <p:nvPr/>
        </p:nvSpPr>
        <p:spPr>
          <a:xfrm>
            <a:off x="1882113" y="4345302"/>
            <a:ext cx="1916382" cy="1323439"/>
          </a:xfrm>
          <a:prstGeom prst="rect">
            <a:avLst/>
          </a:prstGeom>
          <a:noFill/>
        </p:spPr>
        <p:txBody>
          <a:bodyPr wrap="square" rtlCol="0">
            <a:spAutoFit/>
          </a:bodyPr>
          <a:lstStyle/>
          <a:p>
            <a:r>
              <a:rPr lang="en-US" sz="4000" dirty="0" err="1">
                <a:solidFill>
                  <a:srgbClr val="FFFF00"/>
                </a:solidFill>
                <a:latin typeface="Cambria" panose="02040503050406030204" pitchFamily="18" charset="0"/>
                <a:ea typeface="Cambria" panose="02040503050406030204" pitchFamily="18" charset="0"/>
              </a:rPr>
              <a:t>Không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khí</a:t>
            </a:r>
            <a:endParaRPr lang="en-US" sz="4000" dirty="0">
              <a:solidFill>
                <a:srgbClr val="FFFF00"/>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F3AA3096-255D-94FF-A020-E9018B62E603}"/>
              </a:ext>
            </a:extLst>
          </p:cNvPr>
          <p:cNvSpPr txBox="1"/>
          <p:nvPr/>
        </p:nvSpPr>
        <p:spPr>
          <a:xfrm>
            <a:off x="5636127" y="4933364"/>
            <a:ext cx="1916382" cy="1323439"/>
          </a:xfrm>
          <a:prstGeom prst="rect">
            <a:avLst/>
          </a:prstGeom>
          <a:noFill/>
        </p:spPr>
        <p:txBody>
          <a:bodyPr wrap="square" rtlCol="0">
            <a:spAutoFit/>
          </a:bodyPr>
          <a:lstStyle/>
          <a:p>
            <a:r>
              <a:rPr lang="en-US" sz="4000" dirty="0" err="1">
                <a:solidFill>
                  <a:srgbClr val="FFFF00"/>
                </a:solidFill>
                <a:latin typeface="Cambria" panose="02040503050406030204" pitchFamily="18" charset="0"/>
                <a:ea typeface="Cambria" panose="02040503050406030204" pitchFamily="18" charset="0"/>
              </a:rPr>
              <a:t>Ánh</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sáng</a:t>
            </a:r>
            <a:endParaRPr lang="en-US" sz="4000" dirty="0">
              <a:solidFill>
                <a:srgbClr val="FFFF00"/>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F5D37663-0EEC-6E0B-2922-E8BBA6980F08}"/>
              </a:ext>
            </a:extLst>
          </p:cNvPr>
          <p:cNvSpPr txBox="1"/>
          <p:nvPr/>
        </p:nvSpPr>
        <p:spPr>
          <a:xfrm>
            <a:off x="8870239" y="4367405"/>
            <a:ext cx="2554091" cy="1169551"/>
          </a:xfrm>
          <a:prstGeom prst="rect">
            <a:avLst/>
          </a:prstGeom>
          <a:noFill/>
        </p:spPr>
        <p:txBody>
          <a:bodyPr wrap="square" rtlCol="0">
            <a:spAutoFit/>
          </a:bodyPr>
          <a:lstStyle/>
          <a:p>
            <a:r>
              <a:rPr lang="en-US" sz="3500" dirty="0" err="1">
                <a:solidFill>
                  <a:srgbClr val="FFFF00"/>
                </a:solidFill>
                <a:latin typeface="Cambria" panose="02040503050406030204" pitchFamily="18" charset="0"/>
                <a:ea typeface="Cambria" panose="02040503050406030204" pitchFamily="18" charset="0"/>
              </a:rPr>
              <a:t>Nhiệt</a:t>
            </a:r>
            <a:r>
              <a:rPr lang="en-US" sz="3500" dirty="0">
                <a:solidFill>
                  <a:srgbClr val="FFFF00"/>
                </a:solidFill>
                <a:latin typeface="Cambria" panose="02040503050406030204" pitchFamily="18" charset="0"/>
                <a:ea typeface="Cambria" panose="02040503050406030204" pitchFamily="18" charset="0"/>
              </a:rPr>
              <a:t> </a:t>
            </a:r>
            <a:r>
              <a:rPr lang="en-US" sz="3500" dirty="0" err="1">
                <a:solidFill>
                  <a:srgbClr val="FFFF00"/>
                </a:solidFill>
                <a:latin typeface="Cambria" panose="02040503050406030204" pitchFamily="18" charset="0"/>
                <a:ea typeface="Cambria" panose="02040503050406030204" pitchFamily="18" charset="0"/>
              </a:rPr>
              <a:t>độ</a:t>
            </a:r>
            <a:r>
              <a:rPr lang="en-US" sz="3500" dirty="0">
                <a:solidFill>
                  <a:srgbClr val="FFFF00"/>
                </a:solidFill>
                <a:latin typeface="Cambria" panose="02040503050406030204" pitchFamily="18" charset="0"/>
                <a:ea typeface="Cambria" panose="02040503050406030204" pitchFamily="18" charset="0"/>
              </a:rPr>
              <a:t> </a:t>
            </a:r>
            <a:r>
              <a:rPr lang="en-US" sz="3500" dirty="0" err="1">
                <a:solidFill>
                  <a:srgbClr val="FFFF00"/>
                </a:solidFill>
                <a:latin typeface="Cambria" panose="02040503050406030204" pitchFamily="18" charset="0"/>
                <a:ea typeface="Cambria" panose="02040503050406030204" pitchFamily="18" charset="0"/>
              </a:rPr>
              <a:t>thích</a:t>
            </a:r>
            <a:r>
              <a:rPr lang="en-US" sz="3500" dirty="0">
                <a:solidFill>
                  <a:srgbClr val="FFFF00"/>
                </a:solidFill>
                <a:latin typeface="Cambria" panose="02040503050406030204" pitchFamily="18" charset="0"/>
                <a:ea typeface="Cambria" panose="02040503050406030204" pitchFamily="18" charset="0"/>
              </a:rPr>
              <a:t> </a:t>
            </a:r>
            <a:r>
              <a:rPr lang="en-US" sz="3500" dirty="0" err="1">
                <a:solidFill>
                  <a:srgbClr val="FFFF00"/>
                </a:solidFill>
                <a:latin typeface="Cambria" panose="02040503050406030204" pitchFamily="18" charset="0"/>
                <a:ea typeface="Cambria" panose="02040503050406030204" pitchFamily="18" charset="0"/>
              </a:rPr>
              <a:t>hợp</a:t>
            </a:r>
            <a:endParaRPr lang="en-US" sz="350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06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5" grpId="0" animBg="1"/>
      <p:bldP spid="47" grpId="0" animBg="1"/>
      <p:bldP spid="48" grpId="0" animBg="1"/>
      <p:bldP spid="49" grpId="0" animBg="1"/>
      <p:bldP spid="50" grpId="0" animBg="1"/>
      <p:bldP spid="51" grpId="0" animBg="1"/>
      <p:bldP spid="52" grpId="0"/>
      <p:bldP spid="53" grpId="0"/>
      <p:bldP spid="54" grpId="0"/>
      <p:bldP spid="55" grpId="0"/>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0" y="509751"/>
            <a:ext cx="11640207"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294641" y="370319"/>
            <a:ext cx="11430000" cy="3392385"/>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801413" y="3177929"/>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589075" y="3187717"/>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855165" y="3216046"/>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
        <p:nvSpPr>
          <p:cNvPr id="2" name="Rectangle: Rounded Corners 1">
            <a:extLst>
              <a:ext uri="{FF2B5EF4-FFF2-40B4-BE49-F238E27FC236}">
                <a16:creationId xmlns:a16="http://schemas.microsoft.com/office/drawing/2014/main" id="{CC3033C1-4A22-720A-D79C-D6B62D220CA5}"/>
              </a:ext>
            </a:extLst>
          </p:cNvPr>
          <p:cNvSpPr/>
          <p:nvPr/>
        </p:nvSpPr>
        <p:spPr>
          <a:xfrm>
            <a:off x="132081" y="5572317"/>
            <a:ext cx="11013950" cy="1256756"/>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EC7BA0-A3DA-2BC0-EE61-28496FA3C7CC}"/>
              </a:ext>
            </a:extLst>
          </p:cNvPr>
          <p:cNvSpPr txBox="1"/>
          <p:nvPr/>
        </p:nvSpPr>
        <p:spPr>
          <a:xfrm>
            <a:off x="645159" y="5589982"/>
            <a:ext cx="10349887" cy="1169551"/>
          </a:xfrm>
          <a:prstGeom prst="rect">
            <a:avLst/>
          </a:prstGeom>
          <a:noFill/>
        </p:spPr>
        <p:txBody>
          <a:bodyPr wrap="square" rtlCol="0">
            <a:spAutoFit/>
          </a:bodyPr>
          <a:lstStyle/>
          <a:p>
            <a:r>
              <a:rPr lang="en-US" sz="3500" dirty="0" err="1">
                <a:solidFill>
                  <a:srgbClr val="FF0000"/>
                </a:solidFill>
                <a:latin typeface="Cambria" panose="02040503050406030204" pitchFamily="18" charset="0"/>
                <a:ea typeface="Cambria" panose="02040503050406030204" pitchFamily="18" charset="0"/>
              </a:rPr>
              <a:t>Hình</a:t>
            </a:r>
            <a:r>
              <a:rPr lang="en-US" sz="3500" dirty="0">
                <a:solidFill>
                  <a:srgbClr val="FF0000"/>
                </a:solidFill>
                <a:latin typeface="Cambria" panose="02040503050406030204" pitchFamily="18" charset="0"/>
                <a:ea typeface="Cambria" panose="02040503050406030204" pitchFamily="18" charset="0"/>
              </a:rPr>
              <a:t> c </a:t>
            </a:r>
            <a:r>
              <a:rPr lang="en-US" sz="3500" dirty="0" err="1">
                <a:solidFill>
                  <a:srgbClr val="FF0000"/>
                </a:solidFill>
                <a:latin typeface="Cambria" panose="02040503050406030204" pitchFamily="18" charset="0"/>
                <a:ea typeface="Cambria" panose="02040503050406030204" pitchFamily="18" charset="0"/>
              </a:rPr>
              <a:t>phù</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hợp</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vì</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đảm</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bảo</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được</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nhiều</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nhu</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cầu</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cần</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thiết</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cho</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vật</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nuôi</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Thức</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ăn</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nước</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uống</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không</a:t>
            </a:r>
            <a:r>
              <a:rPr lang="en-US" sz="3500" dirty="0">
                <a:solidFill>
                  <a:srgbClr val="FF0000"/>
                </a:solidFill>
                <a:latin typeface="Cambria" panose="02040503050406030204" pitchFamily="18" charset="0"/>
                <a:ea typeface="Cambria" panose="02040503050406030204" pitchFamily="18" charset="0"/>
              </a:rPr>
              <a:t> </a:t>
            </a:r>
            <a:r>
              <a:rPr lang="en-US" sz="3500" dirty="0" err="1">
                <a:solidFill>
                  <a:srgbClr val="FF0000"/>
                </a:solidFill>
                <a:latin typeface="Cambria" panose="02040503050406030204" pitchFamily="18" charset="0"/>
                <a:ea typeface="Cambria" panose="02040503050406030204" pitchFamily="18" charset="0"/>
              </a:rPr>
              <a:t>khí</a:t>
            </a:r>
            <a:r>
              <a:rPr lang="en-US" sz="35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475435"/>
            <a:chOff x="894735" y="845571"/>
            <a:chExt cx="10573027" cy="1730317"/>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689948"/>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4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4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3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622393" y="3942080"/>
            <a:ext cx="2517398" cy="164592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latin typeface="Cambria" panose="02040503050406030204" pitchFamily="18" charset="0"/>
                <a:ea typeface="Cambria" panose="02040503050406030204" pitchFamily="18" charset="0"/>
              </a:rPr>
              <a:t>Biện</a:t>
            </a:r>
            <a:r>
              <a:rPr lang="en-US" sz="3400" dirty="0">
                <a:latin typeface="Cambria" panose="02040503050406030204" pitchFamily="18" charset="0"/>
                <a:ea typeface="Cambria" panose="02040503050406030204" pitchFamily="18" charset="0"/>
              </a:rPr>
              <a:t> </a:t>
            </a:r>
            <a:r>
              <a:rPr lang="en-US" sz="3400" dirty="0" err="1">
                <a:latin typeface="Cambria" panose="02040503050406030204" pitchFamily="18" charset="0"/>
                <a:ea typeface="Cambria" panose="02040503050406030204" pitchFamily="18" charset="0"/>
              </a:rPr>
              <a:t>pháp</a:t>
            </a:r>
            <a:endParaRPr lang="en-US" sz="3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286935" y="3701316"/>
            <a:ext cx="8148321" cy="2554545"/>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8148321"/>
                      <a:gd name="connsiteY0" fmla="*/ 0 h 2554545"/>
                      <a:gd name="connsiteX1" fmla="*/ 8148321 w 8148321"/>
                      <a:gd name="connsiteY1" fmla="*/ 0 h 2554545"/>
                      <a:gd name="connsiteX2" fmla="*/ 8148321 w 8148321"/>
                      <a:gd name="connsiteY2" fmla="*/ 2554545 h 2554545"/>
                      <a:gd name="connsiteX3" fmla="*/ 0 w 8148321"/>
                      <a:gd name="connsiteY3" fmla="*/ 2554545 h 2554545"/>
                      <a:gd name="connsiteX4" fmla="*/ 0 w 8148321"/>
                      <a:gd name="connsiteY4" fmla="*/ 0 h 2554545"/>
                      <a:gd name="connsiteX0" fmla="*/ 0 w 8148321"/>
                      <a:gd name="connsiteY0" fmla="*/ 0 h 2554545"/>
                      <a:gd name="connsiteX1" fmla="*/ 8148321 w 8148321"/>
                      <a:gd name="connsiteY1" fmla="*/ 0 h 2554545"/>
                      <a:gd name="connsiteX2" fmla="*/ 8148321 w 8148321"/>
                      <a:gd name="connsiteY2" fmla="*/ 2554545 h 2554545"/>
                      <a:gd name="connsiteX3" fmla="*/ 0 w 8148321"/>
                      <a:gd name="connsiteY3" fmla="*/ 2554545 h 2554545"/>
                      <a:gd name="connsiteX4" fmla="*/ 0 w 814832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8321" h="2554545" fill="none" extrusionOk="0">
                        <a:moveTo>
                          <a:pt x="0" y="0"/>
                        </a:moveTo>
                        <a:cubicBezTo>
                          <a:pt x="1279519" y="5222"/>
                          <a:pt x="7270063" y="24918"/>
                          <a:pt x="8148321" y="0"/>
                        </a:cubicBezTo>
                        <a:cubicBezTo>
                          <a:pt x="7926849" y="220588"/>
                          <a:pt x="8017261" y="1141372"/>
                          <a:pt x="8148321" y="2554545"/>
                        </a:cubicBezTo>
                        <a:cubicBezTo>
                          <a:pt x="4676656" y="2390611"/>
                          <a:pt x="1873360" y="2691610"/>
                          <a:pt x="0" y="2554545"/>
                        </a:cubicBezTo>
                        <a:cubicBezTo>
                          <a:pt x="23800" y="1580764"/>
                          <a:pt x="21109" y="761367"/>
                          <a:pt x="0" y="0"/>
                        </a:cubicBezTo>
                        <a:close/>
                      </a:path>
                      <a:path w="8148321" h="2554545" stroke="0" extrusionOk="0">
                        <a:moveTo>
                          <a:pt x="0" y="0"/>
                        </a:moveTo>
                        <a:cubicBezTo>
                          <a:pt x="2166591" y="9268"/>
                          <a:pt x="5060747" y="-246664"/>
                          <a:pt x="8148321" y="0"/>
                        </a:cubicBezTo>
                        <a:cubicBezTo>
                          <a:pt x="8112699" y="737926"/>
                          <a:pt x="8071599" y="2238040"/>
                          <a:pt x="8148321" y="2554545"/>
                        </a:cubicBezTo>
                        <a:cubicBezTo>
                          <a:pt x="6723404" y="2455910"/>
                          <a:pt x="1917814" y="2346000"/>
                          <a:pt x="0" y="2554545"/>
                        </a:cubicBezTo>
                        <a:cubicBezTo>
                          <a:pt x="40347" y="1758156"/>
                          <a:pt x="253573" y="1253529"/>
                          <a:pt x="0" y="0"/>
                        </a:cubicBezTo>
                        <a:close/>
                      </a:path>
                      <a:path w="8148321" h="2554545" fill="none" stroke="0" extrusionOk="0">
                        <a:moveTo>
                          <a:pt x="0" y="0"/>
                        </a:moveTo>
                        <a:cubicBezTo>
                          <a:pt x="2142205" y="11849"/>
                          <a:pt x="5162091" y="-161459"/>
                          <a:pt x="8148321" y="0"/>
                        </a:cubicBezTo>
                        <a:cubicBezTo>
                          <a:pt x="7980804" y="337845"/>
                          <a:pt x="8061476" y="1373616"/>
                          <a:pt x="8148321" y="2554545"/>
                        </a:cubicBezTo>
                        <a:cubicBezTo>
                          <a:pt x="4871506" y="2687326"/>
                          <a:pt x="2006335" y="2918445"/>
                          <a:pt x="0" y="2554545"/>
                        </a:cubicBezTo>
                        <a:cubicBezTo>
                          <a:pt x="-91520" y="1527812"/>
                          <a:pt x="22626" y="696607"/>
                          <a:pt x="0" y="0"/>
                        </a:cubicBezTo>
                        <a:close/>
                      </a:path>
                    </a:pathLst>
                  </a:custGeom>
                  <ask:type>
                    <ask:lineSketchCurved/>
                  </ask:type>
                </ask:lineSketchStyleProps>
              </a:ext>
            </a:extLst>
          </a:ln>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87" y="558800"/>
            <a:ext cx="5430975" cy="60154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985" y="558800"/>
            <a:ext cx="5430975" cy="607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BD87B02-BAC3-4415-B931-8FF99AB78686}"/>
              </a:ext>
            </a:extLst>
          </p:cNvPr>
          <p:cNvPicPr>
            <a:picLocks noChangeAspect="1"/>
          </p:cNvPicPr>
          <p:nvPr/>
        </p:nvPicPr>
        <p:blipFill>
          <a:blip r:embed="rId4"/>
          <a:stretch>
            <a:fillRect/>
          </a:stretch>
        </p:blipFill>
        <p:spPr>
          <a:xfrm>
            <a:off x="-889345" y="-229568"/>
            <a:ext cx="14013015" cy="7087567"/>
          </a:xfrm>
          <a:prstGeom prst="rect">
            <a:avLst/>
          </a:prstGeom>
        </p:spPr>
      </p:pic>
      <p:sp>
        <p:nvSpPr>
          <p:cNvPr id="4" name="Rectangle 3">
            <a:extLst>
              <a:ext uri="{FF2B5EF4-FFF2-40B4-BE49-F238E27FC236}">
                <a16:creationId xmlns:a16="http://schemas.microsoft.com/office/drawing/2014/main" id="{6DEFDA7D-D8F0-4EB6-876A-7DBCF71FD6B4}"/>
              </a:ext>
            </a:extLst>
          </p:cNvPr>
          <p:cNvSpPr/>
          <p:nvPr/>
        </p:nvSpPr>
        <p:spPr>
          <a:xfrm>
            <a:off x="3352800" y="5475890"/>
            <a:ext cx="5496909" cy="93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eart 4">
            <a:extLst>
              <a:ext uri="{FF2B5EF4-FFF2-40B4-BE49-F238E27FC236}">
                <a16:creationId xmlns:a16="http://schemas.microsoft.com/office/drawing/2014/main" id="{FE784865-74FF-4E0C-95E8-E9C425474452}"/>
              </a:ext>
            </a:extLst>
          </p:cNvPr>
          <p:cNvSpPr/>
          <p:nvPr/>
        </p:nvSpPr>
        <p:spPr>
          <a:xfrm>
            <a:off x="3141892" y="5411938"/>
            <a:ext cx="421815" cy="321880"/>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194DCC1C-259B-41B9-A6BE-41E9BB7BC7E6}"/>
              </a:ext>
            </a:extLst>
          </p:cNvPr>
          <p:cNvSpPr/>
          <p:nvPr/>
        </p:nvSpPr>
        <p:spPr>
          <a:xfrm rot="20973364">
            <a:off x="8349771" y="5452351"/>
            <a:ext cx="557048" cy="520262"/>
          </a:xfrm>
          <a:prstGeom prst="hear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BE3352B-A65F-405A-B824-F3CF6370BBFD}"/>
              </a:ext>
            </a:extLst>
          </p:cNvPr>
          <p:cNvSpPr/>
          <p:nvPr/>
        </p:nvSpPr>
        <p:spPr>
          <a:xfrm rot="20718198">
            <a:off x="1812345" y="5146041"/>
            <a:ext cx="557048" cy="52026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E6077ED3-F19E-4C32-A693-DFB7E585A03B}"/>
              </a:ext>
            </a:extLst>
          </p:cNvPr>
          <p:cNvSpPr/>
          <p:nvPr/>
        </p:nvSpPr>
        <p:spPr>
          <a:xfrm>
            <a:off x="8949360" y="6145197"/>
            <a:ext cx="343930" cy="31121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8B76181-5CF4-4883-9803-62DC1DDCC9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2803" y="-468366"/>
            <a:ext cx="3985942" cy="2471749"/>
          </a:xfrm>
          <a:prstGeom prst="rect">
            <a:avLst/>
          </a:prstGeom>
        </p:spPr>
      </p:pic>
      <p:pic>
        <p:nvPicPr>
          <p:cNvPr id="28" name="HocMeoKeu-TieuPhongPhongXiaoFengFengTieuPhanPhanXiaoPanPan-5468692">
            <a:hlinkClick r:id="" action="ppaction://media"/>
            <a:extLst>
              <a:ext uri="{FF2B5EF4-FFF2-40B4-BE49-F238E27FC236}">
                <a16:creationId xmlns:a16="http://schemas.microsoft.com/office/drawing/2014/main" id="{06605365-9BD2-43FC-BCF2-4ECDA8EBBE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88414" y="-329393"/>
            <a:ext cx="1552165" cy="1552165"/>
          </a:xfrm>
          <a:prstGeom prst="rect">
            <a:avLst/>
          </a:prstGeom>
        </p:spPr>
      </p:pic>
      <p:sp>
        <p:nvSpPr>
          <p:cNvPr id="2" name="TextBox 1">
            <a:extLst>
              <a:ext uri="{FF2B5EF4-FFF2-40B4-BE49-F238E27FC236}">
                <a16:creationId xmlns:a16="http://schemas.microsoft.com/office/drawing/2014/main" id="{3F13D79A-1A4A-44E1-AF5E-3E9C13BF14D0}"/>
              </a:ext>
            </a:extLst>
          </p:cNvPr>
          <p:cNvSpPr txBox="1"/>
          <p:nvPr/>
        </p:nvSpPr>
        <p:spPr>
          <a:xfrm>
            <a:off x="-74106" y="-162876"/>
            <a:ext cx="1899206" cy="602901"/>
          </a:xfrm>
          <a:prstGeom prst="rect">
            <a:avLst/>
          </a:prstGeom>
          <a:solidFill>
            <a:srgbClr val="F9DCE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86BCFCA-7B1F-507F-9590-5792D900853E}"/>
              </a:ext>
            </a:extLst>
          </p:cNvPr>
          <p:cNvPicPr>
            <a:picLocks noChangeAspect="1"/>
          </p:cNvPicPr>
          <p:nvPr/>
        </p:nvPicPr>
        <p:blipFill>
          <a:blip r:embed="rId7"/>
          <a:stretch>
            <a:fillRect/>
          </a:stretch>
        </p:blipFill>
        <p:spPr>
          <a:xfrm>
            <a:off x="406131" y="5160047"/>
            <a:ext cx="10266554" cy="1944793"/>
          </a:xfrm>
          <a:prstGeom prst="rect">
            <a:avLst/>
          </a:prstGeom>
        </p:spPr>
      </p:pic>
      <p:pic>
        <p:nvPicPr>
          <p:cNvPr id="11" name="Picture 10">
            <a:extLst>
              <a:ext uri="{FF2B5EF4-FFF2-40B4-BE49-F238E27FC236}">
                <a16:creationId xmlns:a16="http://schemas.microsoft.com/office/drawing/2014/main" id="{63ED6789-2009-46C8-2466-43DBA3999FAE}"/>
              </a:ext>
            </a:extLst>
          </p:cNvPr>
          <p:cNvPicPr>
            <a:picLocks noChangeAspect="1"/>
          </p:cNvPicPr>
          <p:nvPr/>
        </p:nvPicPr>
        <p:blipFill>
          <a:blip r:embed="rId8"/>
          <a:stretch>
            <a:fillRect/>
          </a:stretch>
        </p:blipFill>
        <p:spPr>
          <a:xfrm>
            <a:off x="1503021" y="353113"/>
            <a:ext cx="4017612" cy="1341236"/>
          </a:xfrm>
          <a:prstGeom prst="rect">
            <a:avLst/>
          </a:prstGeom>
        </p:spPr>
      </p:pic>
    </p:spTree>
    <p:extLst>
      <p:ext uri="{BB962C8B-B14F-4D97-AF65-F5344CB8AC3E}">
        <p14:creationId xmlns:p14="http://schemas.microsoft.com/office/powerpoint/2010/main" val="77466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6585" numSld="6">
                <p:cTn id="17" repeatCount="indefinite" fill="hold" display="0">
                  <p:stCondLst>
                    <p:cond delay="indefinite"/>
                  </p:stCondLst>
                  <p:endCondLst>
                    <p:cond evt="onStopAudio" delay="0">
                      <p:tgtEl>
                        <p:sldTgt/>
                      </p:tgtEl>
                    </p:cond>
                  </p:endCondLst>
                </p:cTn>
                <p:tgtEl>
                  <p:spTgt spid="2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413BD7-CF5E-49A5-9EC9-A922B93694B5}"/>
              </a:ext>
            </a:extLst>
          </p:cNvPr>
          <p:cNvPicPr>
            <a:picLocks noChangeAspect="1"/>
          </p:cNvPicPr>
          <p:nvPr/>
        </p:nvPicPr>
        <p:blipFill>
          <a:blip r:embed="rId2"/>
          <a:stretch>
            <a:fillRect/>
          </a:stretch>
        </p:blipFill>
        <p:spPr>
          <a:xfrm>
            <a:off x="0" y="0"/>
            <a:ext cx="12192000" cy="6858000"/>
          </a:xfrm>
          <a:prstGeom prst="rect">
            <a:avLst/>
          </a:prstGeom>
        </p:spPr>
      </p:pic>
      <p:sp>
        <p:nvSpPr>
          <p:cNvPr id="2" name="Rounded Rectangular Callout 4">
            <a:extLst>
              <a:ext uri="{FF2B5EF4-FFF2-40B4-BE49-F238E27FC236}">
                <a16:creationId xmlns:a16="http://schemas.microsoft.com/office/drawing/2014/main" id="{23E840A9-4340-4E1C-B3AC-C29B05B85B81}"/>
              </a:ext>
            </a:extLst>
          </p:cNvPr>
          <p:cNvSpPr/>
          <p:nvPr/>
        </p:nvSpPr>
        <p:spPr>
          <a:xfrm>
            <a:off x="4154191" y="1030147"/>
            <a:ext cx="6934356" cy="3027872"/>
          </a:xfrm>
          <a:custGeom>
            <a:avLst/>
            <a:gdLst>
              <a:gd name="connsiteX0" fmla="*/ 0 w 6934356"/>
              <a:gd name="connsiteY0" fmla="*/ 504655 h 3027872"/>
              <a:gd name="connsiteX1" fmla="*/ 504655 w 6934356"/>
              <a:gd name="connsiteY1" fmla="*/ 0 h 3027872"/>
              <a:gd name="connsiteX2" fmla="*/ 823680 w 6934356"/>
              <a:gd name="connsiteY2" fmla="*/ 0 h 3027872"/>
              <a:gd name="connsiteX3" fmla="*/ 1155726 w 6934356"/>
              <a:gd name="connsiteY3" fmla="*/ 0 h 3027872"/>
              <a:gd name="connsiteX4" fmla="*/ 1155726 w 6934356"/>
              <a:gd name="connsiteY4" fmla="*/ 0 h 3027872"/>
              <a:gd name="connsiteX5" fmla="*/ 1733589 w 6934356"/>
              <a:gd name="connsiteY5" fmla="*/ 0 h 3027872"/>
              <a:gd name="connsiteX6" fmla="*/ 2311452 w 6934356"/>
              <a:gd name="connsiteY6" fmla="*/ 0 h 3027872"/>
              <a:gd name="connsiteX7" fmla="*/ 2889315 w 6934356"/>
              <a:gd name="connsiteY7" fmla="*/ 0 h 3027872"/>
              <a:gd name="connsiteX8" fmla="*/ 3443975 w 6934356"/>
              <a:gd name="connsiteY8" fmla="*/ 0 h 3027872"/>
              <a:gd name="connsiteX9" fmla="*/ 3963232 w 6934356"/>
              <a:gd name="connsiteY9" fmla="*/ 0 h 3027872"/>
              <a:gd name="connsiteX10" fmla="*/ 4624104 w 6934356"/>
              <a:gd name="connsiteY10" fmla="*/ 0 h 3027872"/>
              <a:gd name="connsiteX11" fmla="*/ 5178765 w 6934356"/>
              <a:gd name="connsiteY11" fmla="*/ 0 h 3027872"/>
              <a:gd name="connsiteX12" fmla="*/ 5839637 w 6934356"/>
              <a:gd name="connsiteY12" fmla="*/ 0 h 3027872"/>
              <a:gd name="connsiteX13" fmla="*/ 6429701 w 6934356"/>
              <a:gd name="connsiteY13" fmla="*/ 0 h 3027872"/>
              <a:gd name="connsiteX14" fmla="*/ 6934356 w 6934356"/>
              <a:gd name="connsiteY14" fmla="*/ 504655 h 3027872"/>
              <a:gd name="connsiteX15" fmla="*/ 6934356 w 6934356"/>
              <a:gd name="connsiteY15" fmla="*/ 912574 h 3027872"/>
              <a:gd name="connsiteX16" fmla="*/ 6934356 w 6934356"/>
              <a:gd name="connsiteY16" fmla="*/ 1307876 h 3027872"/>
              <a:gd name="connsiteX17" fmla="*/ 6934356 w 6934356"/>
              <a:gd name="connsiteY17" fmla="*/ 1766259 h 3027872"/>
              <a:gd name="connsiteX18" fmla="*/ 6934356 w 6934356"/>
              <a:gd name="connsiteY18" fmla="*/ 1766259 h 3027872"/>
              <a:gd name="connsiteX19" fmla="*/ 6934356 w 6934356"/>
              <a:gd name="connsiteY19" fmla="*/ 2144743 h 3027872"/>
              <a:gd name="connsiteX20" fmla="*/ 6934356 w 6934356"/>
              <a:gd name="connsiteY20" fmla="*/ 2523227 h 3027872"/>
              <a:gd name="connsiteX21" fmla="*/ 6934356 w 6934356"/>
              <a:gd name="connsiteY21" fmla="*/ 2523217 h 3027872"/>
              <a:gd name="connsiteX22" fmla="*/ 6429701 w 6934356"/>
              <a:gd name="connsiteY22" fmla="*/ 3027872 h 3027872"/>
              <a:gd name="connsiteX23" fmla="*/ 5768829 w 6934356"/>
              <a:gd name="connsiteY23" fmla="*/ 3027872 h 3027872"/>
              <a:gd name="connsiteX24" fmla="*/ 5107957 w 6934356"/>
              <a:gd name="connsiteY24" fmla="*/ 3027872 h 3027872"/>
              <a:gd name="connsiteX25" fmla="*/ 4447085 w 6934356"/>
              <a:gd name="connsiteY25" fmla="*/ 3027872 h 3027872"/>
              <a:gd name="connsiteX26" fmla="*/ 3786213 w 6934356"/>
              <a:gd name="connsiteY26" fmla="*/ 3027872 h 3027872"/>
              <a:gd name="connsiteX27" fmla="*/ 2889315 w 6934356"/>
              <a:gd name="connsiteY27" fmla="*/ 3027872 h 3027872"/>
              <a:gd name="connsiteX28" fmla="*/ 2474921 w 6934356"/>
              <a:gd name="connsiteY28" fmla="*/ 3133635 h 3027872"/>
              <a:gd name="connsiteX29" fmla="*/ 2011775 w 6934356"/>
              <a:gd name="connsiteY29" fmla="*/ 3251841 h 3027872"/>
              <a:gd name="connsiteX30" fmla="*/ 1548629 w 6934356"/>
              <a:gd name="connsiteY30" fmla="*/ 3370047 h 3027872"/>
              <a:gd name="connsiteX31" fmla="*/ 1085483 w 6934356"/>
              <a:gd name="connsiteY31" fmla="*/ 3488253 h 3027872"/>
              <a:gd name="connsiteX32" fmla="*/ 451704 w 6934356"/>
              <a:gd name="connsiteY32" fmla="*/ 3650009 h 3027872"/>
              <a:gd name="connsiteX33" fmla="*/ 803715 w 6934356"/>
              <a:gd name="connsiteY33" fmla="*/ 3338941 h 3027872"/>
              <a:gd name="connsiteX34" fmla="*/ 1155726 w 6934356"/>
              <a:gd name="connsiteY34" fmla="*/ 3027872 h 3027872"/>
              <a:gd name="connsiteX35" fmla="*/ 817169 w 6934356"/>
              <a:gd name="connsiteY35" fmla="*/ 3027872 h 3027872"/>
              <a:gd name="connsiteX36" fmla="*/ 504655 w 6934356"/>
              <a:gd name="connsiteY36" fmla="*/ 3027872 h 3027872"/>
              <a:gd name="connsiteX37" fmla="*/ 0 w 6934356"/>
              <a:gd name="connsiteY37" fmla="*/ 2523217 h 3027872"/>
              <a:gd name="connsiteX38" fmla="*/ 0 w 6934356"/>
              <a:gd name="connsiteY38" fmla="*/ 2523227 h 3027872"/>
              <a:gd name="connsiteX39" fmla="*/ 0 w 6934356"/>
              <a:gd name="connsiteY39" fmla="*/ 2137173 h 3027872"/>
              <a:gd name="connsiteX40" fmla="*/ 0 w 6934356"/>
              <a:gd name="connsiteY40" fmla="*/ 1766259 h 3027872"/>
              <a:gd name="connsiteX41" fmla="*/ 0 w 6934356"/>
              <a:gd name="connsiteY41" fmla="*/ 1766259 h 3027872"/>
              <a:gd name="connsiteX42" fmla="*/ 0 w 6934356"/>
              <a:gd name="connsiteY42" fmla="*/ 1320492 h 3027872"/>
              <a:gd name="connsiteX43" fmla="*/ 0 w 6934356"/>
              <a:gd name="connsiteY43" fmla="*/ 887342 h 3027872"/>
              <a:gd name="connsiteX44" fmla="*/ 0 w 6934356"/>
              <a:gd name="connsiteY44" fmla="*/ 504655 h 302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934356" h="3027872" fill="none" extrusionOk="0">
                <a:moveTo>
                  <a:pt x="0" y="504655"/>
                </a:moveTo>
                <a:cubicBezTo>
                  <a:pt x="11554" y="224786"/>
                  <a:pt x="222569" y="72018"/>
                  <a:pt x="504655" y="0"/>
                </a:cubicBezTo>
                <a:cubicBezTo>
                  <a:pt x="610176" y="-26002"/>
                  <a:pt x="727862" y="27494"/>
                  <a:pt x="823680" y="0"/>
                </a:cubicBezTo>
                <a:cubicBezTo>
                  <a:pt x="919499" y="-27494"/>
                  <a:pt x="1003614" y="32943"/>
                  <a:pt x="1155726" y="0"/>
                </a:cubicBezTo>
                <a:lnTo>
                  <a:pt x="1155726" y="0"/>
                </a:lnTo>
                <a:cubicBezTo>
                  <a:pt x="1425426" y="-58722"/>
                  <a:pt x="1447956" y="7339"/>
                  <a:pt x="1733589" y="0"/>
                </a:cubicBezTo>
                <a:cubicBezTo>
                  <a:pt x="2019222" y="-7339"/>
                  <a:pt x="2117309" y="8109"/>
                  <a:pt x="2311452" y="0"/>
                </a:cubicBezTo>
                <a:cubicBezTo>
                  <a:pt x="2505595" y="-8109"/>
                  <a:pt x="2697403" y="14834"/>
                  <a:pt x="2889315" y="0"/>
                </a:cubicBezTo>
                <a:cubicBezTo>
                  <a:pt x="3010600" y="-37099"/>
                  <a:pt x="3183676" y="63461"/>
                  <a:pt x="3443975" y="0"/>
                </a:cubicBezTo>
                <a:cubicBezTo>
                  <a:pt x="3704274" y="-63461"/>
                  <a:pt x="3744757" y="44412"/>
                  <a:pt x="3963232" y="0"/>
                </a:cubicBezTo>
                <a:cubicBezTo>
                  <a:pt x="4181707" y="-44412"/>
                  <a:pt x="4484644" y="65525"/>
                  <a:pt x="4624104" y="0"/>
                </a:cubicBezTo>
                <a:cubicBezTo>
                  <a:pt x="4763564" y="-65525"/>
                  <a:pt x="4924670" y="18383"/>
                  <a:pt x="5178765" y="0"/>
                </a:cubicBezTo>
                <a:cubicBezTo>
                  <a:pt x="5432860" y="-18383"/>
                  <a:pt x="5683547" y="76304"/>
                  <a:pt x="5839637" y="0"/>
                </a:cubicBezTo>
                <a:cubicBezTo>
                  <a:pt x="5995727" y="-76304"/>
                  <a:pt x="6186453" y="25675"/>
                  <a:pt x="6429701" y="0"/>
                </a:cubicBezTo>
                <a:cubicBezTo>
                  <a:pt x="6727907" y="-37824"/>
                  <a:pt x="6902805" y="217589"/>
                  <a:pt x="6934356" y="504655"/>
                </a:cubicBezTo>
                <a:cubicBezTo>
                  <a:pt x="6953334" y="706578"/>
                  <a:pt x="6912505" y="766477"/>
                  <a:pt x="6934356" y="912574"/>
                </a:cubicBezTo>
                <a:cubicBezTo>
                  <a:pt x="6956207" y="1058671"/>
                  <a:pt x="6918751" y="1135454"/>
                  <a:pt x="6934356" y="1307876"/>
                </a:cubicBezTo>
                <a:cubicBezTo>
                  <a:pt x="6949961" y="1480298"/>
                  <a:pt x="6884389" y="1669338"/>
                  <a:pt x="6934356" y="1766259"/>
                </a:cubicBezTo>
                <a:lnTo>
                  <a:pt x="6934356" y="1766259"/>
                </a:lnTo>
                <a:cubicBezTo>
                  <a:pt x="6956866" y="1866995"/>
                  <a:pt x="6914506" y="2009779"/>
                  <a:pt x="6934356" y="2144743"/>
                </a:cubicBezTo>
                <a:cubicBezTo>
                  <a:pt x="6954206" y="2279707"/>
                  <a:pt x="6922845" y="2396721"/>
                  <a:pt x="6934356" y="2523227"/>
                </a:cubicBezTo>
                <a:cubicBezTo>
                  <a:pt x="6934355" y="2523223"/>
                  <a:pt x="6934357" y="2523220"/>
                  <a:pt x="6934356" y="2523217"/>
                </a:cubicBezTo>
                <a:cubicBezTo>
                  <a:pt x="6881080" y="2807186"/>
                  <a:pt x="6701424" y="3011922"/>
                  <a:pt x="6429701" y="3027872"/>
                </a:cubicBezTo>
                <a:cubicBezTo>
                  <a:pt x="6238301" y="3088226"/>
                  <a:pt x="5960490" y="2956261"/>
                  <a:pt x="5768829" y="3027872"/>
                </a:cubicBezTo>
                <a:cubicBezTo>
                  <a:pt x="5577168" y="3099483"/>
                  <a:pt x="5334085" y="3008791"/>
                  <a:pt x="5107957" y="3027872"/>
                </a:cubicBezTo>
                <a:cubicBezTo>
                  <a:pt x="4881829" y="3046953"/>
                  <a:pt x="4735748" y="2959625"/>
                  <a:pt x="4447085" y="3027872"/>
                </a:cubicBezTo>
                <a:cubicBezTo>
                  <a:pt x="4158422" y="3096119"/>
                  <a:pt x="4078214" y="2960316"/>
                  <a:pt x="3786213" y="3027872"/>
                </a:cubicBezTo>
                <a:cubicBezTo>
                  <a:pt x="3494212" y="3095428"/>
                  <a:pt x="3205058" y="3015934"/>
                  <a:pt x="2889315" y="3027872"/>
                </a:cubicBezTo>
                <a:cubicBezTo>
                  <a:pt x="2718867" y="3104473"/>
                  <a:pt x="2645965" y="3073114"/>
                  <a:pt x="2474921" y="3133635"/>
                </a:cubicBezTo>
                <a:cubicBezTo>
                  <a:pt x="2303877" y="3194156"/>
                  <a:pt x="2195931" y="3163359"/>
                  <a:pt x="2011775" y="3251841"/>
                </a:cubicBezTo>
                <a:cubicBezTo>
                  <a:pt x="1827619" y="3340323"/>
                  <a:pt x="1772751" y="3288510"/>
                  <a:pt x="1548629" y="3370047"/>
                </a:cubicBezTo>
                <a:cubicBezTo>
                  <a:pt x="1324507" y="3451584"/>
                  <a:pt x="1195519" y="3420158"/>
                  <a:pt x="1085483" y="3488253"/>
                </a:cubicBezTo>
                <a:cubicBezTo>
                  <a:pt x="975447" y="3556348"/>
                  <a:pt x="712340" y="3511772"/>
                  <a:pt x="451704" y="3650009"/>
                </a:cubicBezTo>
                <a:cubicBezTo>
                  <a:pt x="580207" y="3514863"/>
                  <a:pt x="655726" y="3473853"/>
                  <a:pt x="803715" y="3338941"/>
                </a:cubicBezTo>
                <a:cubicBezTo>
                  <a:pt x="951704" y="3204029"/>
                  <a:pt x="1048322" y="3180474"/>
                  <a:pt x="1155726" y="3027872"/>
                </a:cubicBezTo>
                <a:cubicBezTo>
                  <a:pt x="986661" y="3063030"/>
                  <a:pt x="982647" y="3013795"/>
                  <a:pt x="817169" y="3027872"/>
                </a:cubicBezTo>
                <a:cubicBezTo>
                  <a:pt x="651691" y="3041949"/>
                  <a:pt x="646300" y="3007023"/>
                  <a:pt x="504655" y="3027872"/>
                </a:cubicBezTo>
                <a:cubicBezTo>
                  <a:pt x="156026" y="2988250"/>
                  <a:pt x="1056" y="2842429"/>
                  <a:pt x="0" y="2523217"/>
                </a:cubicBezTo>
                <a:cubicBezTo>
                  <a:pt x="1" y="2523220"/>
                  <a:pt x="-1" y="2523223"/>
                  <a:pt x="0" y="2523227"/>
                </a:cubicBezTo>
                <a:cubicBezTo>
                  <a:pt x="-45155" y="2338811"/>
                  <a:pt x="27291" y="2239346"/>
                  <a:pt x="0" y="2137173"/>
                </a:cubicBezTo>
                <a:cubicBezTo>
                  <a:pt x="-27291" y="2035000"/>
                  <a:pt x="37367" y="1940974"/>
                  <a:pt x="0" y="1766259"/>
                </a:cubicBezTo>
                <a:lnTo>
                  <a:pt x="0" y="1766259"/>
                </a:lnTo>
                <a:cubicBezTo>
                  <a:pt x="-13184" y="1552069"/>
                  <a:pt x="20862" y="1448908"/>
                  <a:pt x="0" y="1320492"/>
                </a:cubicBezTo>
                <a:cubicBezTo>
                  <a:pt x="-20862" y="1192076"/>
                  <a:pt x="14566" y="998592"/>
                  <a:pt x="0" y="887342"/>
                </a:cubicBezTo>
                <a:cubicBezTo>
                  <a:pt x="-14566" y="776092"/>
                  <a:pt x="622" y="681966"/>
                  <a:pt x="0" y="504655"/>
                </a:cubicBezTo>
                <a:close/>
              </a:path>
              <a:path w="6934356" h="3027872" stroke="0" extrusionOk="0">
                <a:moveTo>
                  <a:pt x="0" y="504655"/>
                </a:moveTo>
                <a:cubicBezTo>
                  <a:pt x="10841" y="251272"/>
                  <a:pt x="270161" y="51251"/>
                  <a:pt x="504655" y="0"/>
                </a:cubicBezTo>
                <a:cubicBezTo>
                  <a:pt x="630180" y="-5323"/>
                  <a:pt x="674511" y="14951"/>
                  <a:pt x="843212" y="0"/>
                </a:cubicBezTo>
                <a:cubicBezTo>
                  <a:pt x="1011913" y="-14951"/>
                  <a:pt x="1051667" y="27555"/>
                  <a:pt x="1155726" y="0"/>
                </a:cubicBezTo>
                <a:lnTo>
                  <a:pt x="1155726" y="0"/>
                </a:lnTo>
                <a:cubicBezTo>
                  <a:pt x="1390650" y="-2075"/>
                  <a:pt x="1544026" y="16206"/>
                  <a:pt x="1733589" y="0"/>
                </a:cubicBezTo>
                <a:cubicBezTo>
                  <a:pt x="1923152" y="-16206"/>
                  <a:pt x="2066472" y="60101"/>
                  <a:pt x="2346124" y="0"/>
                </a:cubicBezTo>
                <a:cubicBezTo>
                  <a:pt x="2625777" y="-60101"/>
                  <a:pt x="2730520" y="26628"/>
                  <a:pt x="2889315" y="0"/>
                </a:cubicBezTo>
                <a:cubicBezTo>
                  <a:pt x="3022842" y="-55417"/>
                  <a:pt x="3290175" y="50649"/>
                  <a:pt x="3550187" y="0"/>
                </a:cubicBezTo>
                <a:cubicBezTo>
                  <a:pt x="3810199" y="-50649"/>
                  <a:pt x="3860068" y="46298"/>
                  <a:pt x="4140251" y="0"/>
                </a:cubicBezTo>
                <a:cubicBezTo>
                  <a:pt x="4420434" y="-46298"/>
                  <a:pt x="4460454" y="4801"/>
                  <a:pt x="4730316" y="0"/>
                </a:cubicBezTo>
                <a:cubicBezTo>
                  <a:pt x="5000179" y="-4801"/>
                  <a:pt x="5143040" y="24870"/>
                  <a:pt x="5320380" y="0"/>
                </a:cubicBezTo>
                <a:cubicBezTo>
                  <a:pt x="5497720" y="-24870"/>
                  <a:pt x="5632399" y="3393"/>
                  <a:pt x="5875041" y="0"/>
                </a:cubicBezTo>
                <a:cubicBezTo>
                  <a:pt x="6117683" y="-3393"/>
                  <a:pt x="6160086" y="55760"/>
                  <a:pt x="6429701" y="0"/>
                </a:cubicBezTo>
                <a:cubicBezTo>
                  <a:pt x="6729984" y="19280"/>
                  <a:pt x="6927830" y="180332"/>
                  <a:pt x="6934356" y="504655"/>
                </a:cubicBezTo>
                <a:cubicBezTo>
                  <a:pt x="6957678" y="593641"/>
                  <a:pt x="6890810" y="783111"/>
                  <a:pt x="6934356" y="925190"/>
                </a:cubicBezTo>
                <a:cubicBezTo>
                  <a:pt x="6977902" y="1067270"/>
                  <a:pt x="6889536" y="1160156"/>
                  <a:pt x="6934356" y="1333108"/>
                </a:cubicBezTo>
                <a:cubicBezTo>
                  <a:pt x="6979176" y="1506060"/>
                  <a:pt x="6930702" y="1586611"/>
                  <a:pt x="6934356" y="1766259"/>
                </a:cubicBezTo>
                <a:lnTo>
                  <a:pt x="6934356" y="1766259"/>
                </a:lnTo>
                <a:cubicBezTo>
                  <a:pt x="6959360" y="1874617"/>
                  <a:pt x="6890661" y="2041580"/>
                  <a:pt x="6934356" y="2159882"/>
                </a:cubicBezTo>
                <a:cubicBezTo>
                  <a:pt x="6978051" y="2278184"/>
                  <a:pt x="6915671" y="2449243"/>
                  <a:pt x="6934356" y="2523227"/>
                </a:cubicBezTo>
                <a:cubicBezTo>
                  <a:pt x="6934356" y="2523224"/>
                  <a:pt x="6934357" y="2523220"/>
                  <a:pt x="6934356" y="2523217"/>
                </a:cubicBezTo>
                <a:cubicBezTo>
                  <a:pt x="6899582" y="2842096"/>
                  <a:pt x="6701782" y="2994503"/>
                  <a:pt x="6429701" y="3027872"/>
                </a:cubicBezTo>
                <a:cubicBezTo>
                  <a:pt x="6238688" y="3052072"/>
                  <a:pt x="6134267" y="2971650"/>
                  <a:pt x="5910444" y="3027872"/>
                </a:cubicBezTo>
                <a:cubicBezTo>
                  <a:pt x="5686621" y="3084094"/>
                  <a:pt x="5561243" y="2968950"/>
                  <a:pt x="5249572" y="3027872"/>
                </a:cubicBezTo>
                <a:cubicBezTo>
                  <a:pt x="4937901" y="3086794"/>
                  <a:pt x="4817767" y="2958115"/>
                  <a:pt x="4659508" y="3027872"/>
                </a:cubicBezTo>
                <a:cubicBezTo>
                  <a:pt x="4501249" y="3097629"/>
                  <a:pt x="4248151" y="3007957"/>
                  <a:pt x="4069444" y="3027872"/>
                </a:cubicBezTo>
                <a:cubicBezTo>
                  <a:pt x="3890737" y="3047787"/>
                  <a:pt x="3626291" y="2988115"/>
                  <a:pt x="3514783" y="3027872"/>
                </a:cubicBezTo>
                <a:cubicBezTo>
                  <a:pt x="3403275" y="3067629"/>
                  <a:pt x="3143330" y="3013425"/>
                  <a:pt x="2889315" y="3027872"/>
                </a:cubicBezTo>
                <a:cubicBezTo>
                  <a:pt x="2767948" y="3117335"/>
                  <a:pt x="2614796" y="3094002"/>
                  <a:pt x="2377417" y="3158521"/>
                </a:cubicBezTo>
                <a:cubicBezTo>
                  <a:pt x="2140038" y="3223040"/>
                  <a:pt x="2063647" y="3214591"/>
                  <a:pt x="1963023" y="3264284"/>
                </a:cubicBezTo>
                <a:cubicBezTo>
                  <a:pt x="1862399" y="3313977"/>
                  <a:pt x="1679194" y="3306369"/>
                  <a:pt x="1499877" y="3382490"/>
                </a:cubicBezTo>
                <a:cubicBezTo>
                  <a:pt x="1320560" y="3458611"/>
                  <a:pt x="1077805" y="3479498"/>
                  <a:pt x="963602" y="3519360"/>
                </a:cubicBezTo>
                <a:cubicBezTo>
                  <a:pt x="849399" y="3559223"/>
                  <a:pt x="621127" y="3557082"/>
                  <a:pt x="451704" y="3650009"/>
                </a:cubicBezTo>
                <a:cubicBezTo>
                  <a:pt x="568887" y="3501878"/>
                  <a:pt x="694798" y="3497710"/>
                  <a:pt x="789635" y="3351383"/>
                </a:cubicBezTo>
                <a:cubicBezTo>
                  <a:pt x="884472" y="3205056"/>
                  <a:pt x="997592" y="3213094"/>
                  <a:pt x="1155726" y="3027872"/>
                </a:cubicBezTo>
                <a:cubicBezTo>
                  <a:pt x="1053590" y="3061361"/>
                  <a:pt x="948438" y="3004400"/>
                  <a:pt x="830191" y="3027872"/>
                </a:cubicBezTo>
                <a:cubicBezTo>
                  <a:pt x="711945" y="3051344"/>
                  <a:pt x="629599" y="3006270"/>
                  <a:pt x="504655" y="3027872"/>
                </a:cubicBezTo>
                <a:cubicBezTo>
                  <a:pt x="273353" y="3017074"/>
                  <a:pt x="-53537" y="2805709"/>
                  <a:pt x="0" y="2523217"/>
                </a:cubicBezTo>
                <a:cubicBezTo>
                  <a:pt x="1" y="2523219"/>
                  <a:pt x="-1" y="2523222"/>
                  <a:pt x="0" y="2523227"/>
                </a:cubicBezTo>
                <a:cubicBezTo>
                  <a:pt x="-43721" y="2402332"/>
                  <a:pt x="16350" y="2326883"/>
                  <a:pt x="0" y="2144743"/>
                </a:cubicBezTo>
                <a:cubicBezTo>
                  <a:pt x="-16350" y="1962603"/>
                  <a:pt x="28689" y="1905319"/>
                  <a:pt x="0" y="1766259"/>
                </a:cubicBezTo>
                <a:lnTo>
                  <a:pt x="0" y="1766259"/>
                </a:lnTo>
                <a:cubicBezTo>
                  <a:pt x="-41933" y="1653384"/>
                  <a:pt x="31513" y="1516240"/>
                  <a:pt x="0" y="1345724"/>
                </a:cubicBezTo>
                <a:cubicBezTo>
                  <a:pt x="-31513" y="1175208"/>
                  <a:pt x="36791" y="1132440"/>
                  <a:pt x="0" y="950422"/>
                </a:cubicBezTo>
                <a:cubicBezTo>
                  <a:pt x="-36791" y="768404"/>
                  <a:pt x="45522" y="608510"/>
                  <a:pt x="0" y="504655"/>
                </a:cubicBezTo>
                <a:close/>
              </a:path>
            </a:pathLst>
          </a:custGeom>
          <a:solidFill>
            <a:srgbClr val="F9E3E6">
              <a:alpha val="60000"/>
            </a:srgbClr>
          </a:solidFill>
          <a:ln w="38100">
            <a:solidFill>
              <a:srgbClr val="002060"/>
            </a:solidFill>
            <a:extLst>
              <a:ext uri="{C807C97D-BFC1-408E-A445-0C87EB9F89A2}">
                <ask:lineSketchStyleProps xmlns:ask="http://schemas.microsoft.com/office/drawing/2018/sketchyshapes" xmlns="" sd="3941018269">
                  <a:prstGeom prst="wedgeRoundRectCallout">
                    <a:avLst>
                      <a:gd name="adj1" fmla="val -43486"/>
                      <a:gd name="adj2" fmla="val 70547"/>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Hôm nay, mình được </a:t>
            </a:r>
            <a:r>
              <a:rPr lang="en-US" sz="4000" b="1" dirty="0" err="1">
                <a:solidFill>
                  <a:srgbClr val="CC2245"/>
                </a:solidFill>
                <a:latin typeface="Calibri" panose="020F0502020204030204" pitchFamily="34" charset="0"/>
                <a:cs typeface="Calibri" panose="020F0502020204030204" pitchFamily="34" charset="0"/>
              </a:rPr>
              <a:t>mẹ</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giao nhiệm vụ chăm sóc Miu. Các bạn cùng mình chăm sóc “bé cưng” này nhé!</a:t>
            </a:r>
            <a:endPar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78040C8-9F7C-F99B-18AC-B31630C14620}"/>
              </a:ext>
            </a:extLst>
          </p:cNvPr>
          <p:cNvPicPr>
            <a:picLocks noChangeAspect="1"/>
          </p:cNvPicPr>
          <p:nvPr/>
        </p:nvPicPr>
        <p:blipFill>
          <a:blip r:embed="rId3"/>
          <a:stretch>
            <a:fillRect/>
          </a:stretch>
        </p:blipFill>
        <p:spPr>
          <a:xfrm>
            <a:off x="-1046766" y="1976908"/>
            <a:ext cx="6584251" cy="5261304"/>
          </a:xfrm>
          <a:prstGeom prst="rect">
            <a:avLst/>
          </a:prstGeom>
        </p:spPr>
      </p:pic>
    </p:spTree>
    <p:extLst>
      <p:ext uri="{BB962C8B-B14F-4D97-AF65-F5344CB8AC3E}">
        <p14:creationId xmlns:p14="http://schemas.microsoft.com/office/powerpoint/2010/main" val="10646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F3E857-252D-4C05-A7D8-7440738CEAA6}"/>
              </a:ext>
            </a:extLst>
          </p:cNvPr>
          <p:cNvPicPr>
            <a:picLocks noChangeAspect="1"/>
          </p:cNvPicPr>
          <p:nvPr/>
        </p:nvPicPr>
        <p:blipFill>
          <a:blip r:embed="rId3"/>
          <a:stretch>
            <a:fillRect/>
          </a:stretch>
        </p:blipFill>
        <p:spPr>
          <a:xfrm>
            <a:off x="0" y="1"/>
            <a:ext cx="12192000" cy="6857999"/>
          </a:xfrm>
          <a:prstGeom prst="rect">
            <a:avLst/>
          </a:prstGeom>
        </p:spPr>
      </p:pic>
      <p:pic>
        <p:nvPicPr>
          <p:cNvPr id="4" name="Picture 3">
            <a:extLst>
              <a:ext uri="{FF2B5EF4-FFF2-40B4-BE49-F238E27FC236}">
                <a16:creationId xmlns:a16="http://schemas.microsoft.com/office/drawing/2014/main" id="{7B5D1912-8429-4101-B3FD-BC3ACF40C79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706" y1="84597" x2="45706" y2="84597"/>
                        <a14:foregroundMark x1="52499" y1="84839" x2="52499" y2="84839"/>
                      </a14:backgroundRemoval>
                    </a14:imgEffect>
                  </a14:imgLayer>
                </a14:imgProps>
              </a:ext>
              <a:ext uri="{28A0092B-C50C-407E-A947-70E740481C1C}">
                <a14:useLocalDpi xmlns:a14="http://schemas.microsoft.com/office/drawing/2010/main" val="0"/>
              </a:ext>
            </a:extLst>
          </a:blip>
          <a:stretch>
            <a:fillRect/>
          </a:stretch>
        </p:blipFill>
        <p:spPr>
          <a:xfrm>
            <a:off x="11443649" y="2095221"/>
            <a:ext cx="6581993" cy="5265342"/>
          </a:xfrm>
          <a:prstGeom prst="rect">
            <a:avLst/>
          </a:prstGeom>
        </p:spPr>
      </p:pic>
      <p:pic>
        <p:nvPicPr>
          <p:cNvPr id="5" name="Picture 4">
            <a:extLst>
              <a:ext uri="{FF2B5EF4-FFF2-40B4-BE49-F238E27FC236}">
                <a16:creationId xmlns:a16="http://schemas.microsoft.com/office/drawing/2014/main" id="{8162DF04-4680-4EF5-8C0C-222AE1DCE8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802" y="-468366"/>
            <a:ext cx="5456203" cy="3383482"/>
          </a:xfrm>
          <a:prstGeom prst="rect">
            <a:avLst/>
          </a:prstGeom>
        </p:spPr>
      </p:pic>
      <p:sp>
        <p:nvSpPr>
          <p:cNvPr id="6" name="TextBox 5">
            <a:extLst>
              <a:ext uri="{FF2B5EF4-FFF2-40B4-BE49-F238E27FC236}">
                <a16:creationId xmlns:a16="http://schemas.microsoft.com/office/drawing/2014/main" id="{BBFCCC92-00E0-4453-9C60-CFA96DC1358E}"/>
              </a:ext>
            </a:extLst>
          </p:cNvPr>
          <p:cNvSpPr txBox="1"/>
          <p:nvPr/>
        </p:nvSpPr>
        <p:spPr>
          <a:xfrm>
            <a:off x="2198784" y="819462"/>
            <a:ext cx="3985942" cy="923330"/>
          </a:xfrm>
          <a:prstGeom prst="rect">
            <a:avLst/>
          </a:prstGeom>
          <a:noFill/>
          <a:scene3d>
            <a:camera prst="orthographicFront"/>
            <a:lightRig rig="threePt" dir="t"/>
          </a:scene3d>
          <a:sp3d>
            <a:bevelT/>
          </a:sp3d>
        </p:spPr>
        <p:txBody>
          <a:bodyPr wrap="square" rtlCol="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76200">
                  <a:noFill/>
                </a:ln>
                <a:solidFill>
                  <a:prstClr val="black"/>
                </a:solidFill>
                <a:effectLst>
                  <a:reflection blurRad="6350" stA="55000" endA="300" endPos="45500" dir="5400000" sy="-100000" algn="bl" rotWithShape="0"/>
                </a:effectLst>
                <a:uLnTx/>
                <a:uFillTx/>
                <a:latin typeface="Calibri" panose="020F0502020204030204"/>
                <a:ea typeface="+mn-ea"/>
                <a:cs typeface="+mn-cs"/>
              </a:rPr>
              <a:t>Tắm</a:t>
            </a:r>
            <a:r>
              <a:rPr kumimoji="0" lang="en-US" sz="5400" b="1" i="0" u="none" strike="noStrike" kern="1200" cap="none" spc="0" normalizeH="0" baseline="0" noProof="0" dirty="0">
                <a:ln w="76200">
                  <a:noFill/>
                </a:ln>
                <a:solidFill>
                  <a:prstClr val="black"/>
                </a:solidFill>
                <a:effectLst>
                  <a:reflection blurRad="6350" stA="55000" endA="300" endPos="45500" dir="5400000" sy="-100000" algn="bl" rotWithShape="0"/>
                </a:effectLst>
                <a:uLnTx/>
                <a:uFillTx/>
                <a:latin typeface="Calibri" panose="020F0502020204030204"/>
                <a:ea typeface="+mn-ea"/>
                <a:cs typeface="+mn-cs"/>
              </a:rPr>
              <a:t> </a:t>
            </a:r>
            <a:r>
              <a:rPr kumimoji="0" lang="en-US" sz="5400" b="1" i="0" u="none" strike="noStrike" kern="1200" cap="none" spc="0" normalizeH="0" baseline="0" noProof="0" dirty="0" err="1">
                <a:ln w="76200">
                  <a:noFill/>
                </a:ln>
                <a:solidFill>
                  <a:prstClr val="black"/>
                </a:solidFill>
                <a:effectLst>
                  <a:reflection blurRad="6350" stA="55000" endA="300" endPos="45500" dir="5400000" sy="-100000" algn="bl" rotWithShape="0"/>
                </a:effectLst>
                <a:uLnTx/>
                <a:uFillTx/>
                <a:latin typeface="Calibri" panose="020F0502020204030204"/>
                <a:ea typeface="+mn-ea"/>
                <a:cs typeface="+mn-cs"/>
              </a:rPr>
              <a:t>cho</a:t>
            </a:r>
            <a:r>
              <a:rPr kumimoji="0" lang="en-US" sz="5400" b="1" i="0" u="none" strike="noStrike" kern="1200" cap="none" spc="0" normalizeH="0" baseline="0" noProof="0" dirty="0">
                <a:ln w="76200">
                  <a:noFill/>
                </a:ln>
                <a:solidFill>
                  <a:prstClr val="black"/>
                </a:solidFill>
                <a:effectLst>
                  <a:reflection blurRad="6350" stA="55000" endA="300" endPos="45500" dir="5400000" sy="-100000" algn="bl" rotWithShape="0"/>
                </a:effectLst>
                <a:uLnTx/>
                <a:uFillTx/>
                <a:latin typeface="Calibri" panose="020F0502020204030204"/>
                <a:ea typeface="+mn-ea"/>
                <a:cs typeface="+mn-cs"/>
              </a:rPr>
              <a:t> Miu</a:t>
            </a:r>
          </a:p>
        </p:txBody>
      </p:sp>
      <p:sp>
        <p:nvSpPr>
          <p:cNvPr id="7" name="Rounded Rectangular Callout 4">
            <a:extLst>
              <a:ext uri="{FF2B5EF4-FFF2-40B4-BE49-F238E27FC236}">
                <a16:creationId xmlns:a16="http://schemas.microsoft.com/office/drawing/2014/main" id="{B2B811EB-30A8-4F56-BEBC-C6F78D7CEDA2}"/>
              </a:ext>
            </a:extLst>
          </p:cNvPr>
          <p:cNvSpPr/>
          <p:nvPr/>
        </p:nvSpPr>
        <p:spPr>
          <a:xfrm rot="20802275" flipH="1">
            <a:off x="3310358" y="2441373"/>
            <a:ext cx="3321935" cy="2673215"/>
          </a:xfrm>
          <a:custGeom>
            <a:avLst/>
            <a:gdLst>
              <a:gd name="connsiteX0" fmla="*/ 156530 w 3321935"/>
              <a:gd name="connsiteY0" fmla="*/ 2603578 h 2673215"/>
              <a:gd name="connsiteX1" fmla="*/ 305428 w 3321935"/>
              <a:gd name="connsiteY1" fmla="*/ 2109020 h 2673215"/>
              <a:gd name="connsiteX2" fmla="*/ 843031 w 3321935"/>
              <a:gd name="connsiteY2" fmla="*/ 173299 h 2673215"/>
              <a:gd name="connsiteX3" fmla="*/ 2798975 w 3321935"/>
              <a:gd name="connsiteY3" fmla="*/ 363015 h 2673215"/>
              <a:gd name="connsiteX4" fmla="*/ 2723924 w 3321935"/>
              <a:gd name="connsiteY4" fmla="*/ 2363666 h 2673215"/>
              <a:gd name="connsiteX5" fmla="*/ 763702 w 3321935"/>
              <a:gd name="connsiteY5" fmla="*/ 2461407 h 2673215"/>
              <a:gd name="connsiteX6" fmla="*/ 156530 w 3321935"/>
              <a:gd name="connsiteY6" fmla="*/ 2603578 h 267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1935" h="2673215" fill="none" extrusionOk="0">
                <a:moveTo>
                  <a:pt x="156530" y="2603578"/>
                </a:moveTo>
                <a:cubicBezTo>
                  <a:pt x="215885" y="2411248"/>
                  <a:pt x="274617" y="2266776"/>
                  <a:pt x="305428" y="2109020"/>
                </a:cubicBezTo>
                <a:cubicBezTo>
                  <a:pt x="-231286" y="1424378"/>
                  <a:pt x="182610" y="552519"/>
                  <a:pt x="843031" y="173299"/>
                </a:cubicBezTo>
                <a:cubicBezTo>
                  <a:pt x="1458301" y="-108890"/>
                  <a:pt x="2353156" y="27887"/>
                  <a:pt x="2798975" y="363015"/>
                </a:cubicBezTo>
                <a:cubicBezTo>
                  <a:pt x="3391883" y="864607"/>
                  <a:pt x="3457034" y="2016731"/>
                  <a:pt x="2723924" y="2363666"/>
                </a:cubicBezTo>
                <a:cubicBezTo>
                  <a:pt x="2186515" y="2754361"/>
                  <a:pt x="1368355" y="2739641"/>
                  <a:pt x="763702" y="2461407"/>
                </a:cubicBezTo>
                <a:cubicBezTo>
                  <a:pt x="484089" y="2533193"/>
                  <a:pt x="398605" y="2541067"/>
                  <a:pt x="156530" y="2603578"/>
                </a:cubicBezTo>
                <a:close/>
              </a:path>
              <a:path w="3321935" h="2673215" stroke="0" extrusionOk="0">
                <a:moveTo>
                  <a:pt x="156530" y="2603578"/>
                </a:moveTo>
                <a:cubicBezTo>
                  <a:pt x="245603" y="2362940"/>
                  <a:pt x="287176" y="2220294"/>
                  <a:pt x="305428" y="2109020"/>
                </a:cubicBezTo>
                <a:cubicBezTo>
                  <a:pt x="-369372" y="1396227"/>
                  <a:pt x="-76143" y="579344"/>
                  <a:pt x="843031" y="173299"/>
                </a:cubicBezTo>
                <a:cubicBezTo>
                  <a:pt x="1515077" y="-186664"/>
                  <a:pt x="2252679" y="-56005"/>
                  <a:pt x="2798975" y="363015"/>
                </a:cubicBezTo>
                <a:cubicBezTo>
                  <a:pt x="3426813" y="1103913"/>
                  <a:pt x="3454527" y="1790731"/>
                  <a:pt x="2723924" y="2363666"/>
                </a:cubicBezTo>
                <a:cubicBezTo>
                  <a:pt x="2312578" y="2823383"/>
                  <a:pt x="1348979" y="2733253"/>
                  <a:pt x="763702" y="2461407"/>
                </a:cubicBezTo>
                <a:cubicBezTo>
                  <a:pt x="532368" y="2501415"/>
                  <a:pt x="433994" y="2515725"/>
                  <a:pt x="156530" y="2603578"/>
                </a:cubicBezTo>
                <a:close/>
              </a:path>
            </a:pathLst>
          </a:custGeom>
          <a:solidFill>
            <a:schemeClr val="accent2">
              <a:lumMod val="20000"/>
              <a:lumOff val="80000"/>
              <a:alpha val="60000"/>
            </a:schemeClr>
          </a:solidFill>
          <a:ln w="38100">
            <a:solidFill>
              <a:srgbClr val="002060"/>
            </a:solidFill>
            <a:extLst>
              <a:ext uri="{C807C97D-BFC1-408E-A445-0C87EB9F89A2}">
                <ask:lineSketchStyleProps xmlns:ask="http://schemas.microsoft.com/office/drawing/2018/sketchyshapes" xmlns="" sd="3941018269">
                  <a:prstGeom prst="wedgeEllipseCallout">
                    <a:avLst>
                      <a:gd name="adj1" fmla="val -45288"/>
                      <a:gd name="adj2" fmla="val 473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Cùng tắm cho bé Miu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0AEEFBF-99EB-45E9-B90E-ECA67BEC5E61}"/>
              </a:ext>
            </a:extLst>
          </p:cNvPr>
          <p:cNvSpPr txBox="1"/>
          <p:nvPr/>
        </p:nvSpPr>
        <p:spPr>
          <a:xfrm>
            <a:off x="10540721" y="1266092"/>
            <a:ext cx="1195754" cy="369332"/>
          </a:xfrm>
          <a:prstGeom prst="rect">
            <a:avLst/>
          </a:prstGeom>
          <a:solidFill>
            <a:srgbClr val="DAD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846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35" presetClass="path" presetSubtype="0" accel="50000" decel="50000" fill="hold" nodeType="afterEffect">
                                  <p:stCondLst>
                                    <p:cond delay="0"/>
                                  </p:stCondLst>
                                  <p:childTnLst>
                                    <p:animMotion origin="layout" path="M -3.75E-6 -1.85185E-6 L -0.51836 0.01273 " pathEditMode="relative" rAng="0" ptsTypes="AA">
                                      <p:cBhvr>
                                        <p:cTn id="10" dur="2000" fill="hold"/>
                                        <p:tgtEl>
                                          <p:spTgt spid="4"/>
                                        </p:tgtEl>
                                        <p:attrNameLst>
                                          <p:attrName>ppt_x</p:attrName>
                                          <p:attrName>ppt_y</p:attrName>
                                        </p:attrNameLst>
                                      </p:cBhvr>
                                      <p:rCtr x="-25924" y="625"/>
                                    </p:animMotion>
                                  </p:childTnLst>
                                </p:cTn>
                              </p:par>
                            </p:childTnLst>
                          </p:cTn>
                        </p:par>
                        <p:par>
                          <p:cTn id="11" fill="hold">
                            <p:stCondLst>
                              <p:cond delay="2500"/>
                            </p:stCondLst>
                            <p:childTnLst>
                              <p:par>
                                <p:cTn id="12" presetID="22" presetClass="entr" presetSubtype="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2422B9-6810-4289-A18F-1D6D90A2BBEE}"/>
              </a:ext>
            </a:extLst>
          </p:cNvPr>
          <p:cNvGrpSpPr/>
          <p:nvPr/>
        </p:nvGrpSpPr>
        <p:grpSpPr>
          <a:xfrm>
            <a:off x="6651802" y="4046223"/>
            <a:ext cx="5029134" cy="871503"/>
            <a:chOff x="6637614" y="3969139"/>
            <a:chExt cx="5029134" cy="871503"/>
          </a:xfrm>
        </p:grpSpPr>
        <p:sp>
          <p:nvSpPr>
            <p:cNvPr id="22" name="Snip Diagonal Corner Rectangle 5">
              <a:extLst>
                <a:ext uri="{FF2B5EF4-FFF2-40B4-BE49-F238E27FC236}">
                  <a16:creationId xmlns:a16="http://schemas.microsoft.com/office/drawing/2014/main" id="{FF22CCEE-A5EF-4358-90DF-ABF83F8786A0}"/>
                </a:ext>
              </a:extLst>
            </p:cNvPr>
            <p:cNvSpPr/>
            <p:nvPr/>
          </p:nvSpPr>
          <p:spPr>
            <a:xfrm>
              <a:off x="6732424" y="3969139"/>
              <a:ext cx="4934324" cy="804153"/>
            </a:xfrm>
            <a:custGeom>
              <a:avLst/>
              <a:gdLst>
                <a:gd name="connsiteX0" fmla="*/ 0 w 4934324"/>
                <a:gd name="connsiteY0" fmla="*/ 0 h 804153"/>
                <a:gd name="connsiteX1" fmla="*/ 4800296 w 4934324"/>
                <a:gd name="connsiteY1" fmla="*/ 0 h 804153"/>
                <a:gd name="connsiteX2" fmla="*/ 4934324 w 4934324"/>
                <a:gd name="connsiteY2" fmla="*/ 134028 h 804153"/>
                <a:gd name="connsiteX3" fmla="*/ 4934324 w 4934324"/>
                <a:gd name="connsiteY3" fmla="*/ 804153 h 804153"/>
                <a:gd name="connsiteX4" fmla="*/ 4934324 w 4934324"/>
                <a:gd name="connsiteY4" fmla="*/ 804153 h 804153"/>
                <a:gd name="connsiteX5" fmla="*/ 134028 w 4934324"/>
                <a:gd name="connsiteY5" fmla="*/ 804153 h 804153"/>
                <a:gd name="connsiteX6" fmla="*/ 0 w 4934324"/>
                <a:gd name="connsiteY6" fmla="*/ 670125 h 804153"/>
                <a:gd name="connsiteX7" fmla="*/ 0 w 493432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324" h="804153" fill="none" extrusionOk="0">
                  <a:moveTo>
                    <a:pt x="0" y="0"/>
                  </a:moveTo>
                  <a:cubicBezTo>
                    <a:pt x="2199784" y="13096"/>
                    <a:pt x="3547767" y="-29434"/>
                    <a:pt x="4800296" y="0"/>
                  </a:cubicBezTo>
                  <a:cubicBezTo>
                    <a:pt x="4821086" y="33792"/>
                    <a:pt x="4909011" y="131971"/>
                    <a:pt x="4934324" y="134028"/>
                  </a:cubicBezTo>
                  <a:cubicBezTo>
                    <a:pt x="4993280" y="400761"/>
                    <a:pt x="4925258" y="484502"/>
                    <a:pt x="4934324" y="804153"/>
                  </a:cubicBezTo>
                  <a:lnTo>
                    <a:pt x="4934324" y="804153"/>
                  </a:lnTo>
                  <a:cubicBezTo>
                    <a:pt x="2841417" y="969440"/>
                    <a:pt x="1186698" y="960914"/>
                    <a:pt x="134028" y="804153"/>
                  </a:cubicBezTo>
                  <a:cubicBezTo>
                    <a:pt x="108889" y="759349"/>
                    <a:pt x="22555" y="678190"/>
                    <a:pt x="0" y="670125"/>
                  </a:cubicBezTo>
                  <a:cubicBezTo>
                    <a:pt x="-12112" y="473605"/>
                    <a:pt x="-19628" y="72824"/>
                    <a:pt x="0" y="0"/>
                  </a:cubicBezTo>
                  <a:close/>
                </a:path>
                <a:path w="4934324" h="804153" stroke="0" extrusionOk="0">
                  <a:moveTo>
                    <a:pt x="0" y="0"/>
                  </a:moveTo>
                  <a:cubicBezTo>
                    <a:pt x="1733524" y="12344"/>
                    <a:pt x="3669139" y="155067"/>
                    <a:pt x="4800296" y="0"/>
                  </a:cubicBezTo>
                  <a:cubicBezTo>
                    <a:pt x="4865382" y="59849"/>
                    <a:pt x="4893655" y="96500"/>
                    <a:pt x="4934324" y="134028"/>
                  </a:cubicBezTo>
                  <a:cubicBezTo>
                    <a:pt x="4979065" y="426059"/>
                    <a:pt x="4954769" y="556059"/>
                    <a:pt x="4934324" y="804153"/>
                  </a:cubicBezTo>
                  <a:lnTo>
                    <a:pt x="4934324" y="804153"/>
                  </a:lnTo>
                  <a:cubicBezTo>
                    <a:pt x="4287852" y="781273"/>
                    <a:pt x="1089980" y="896692"/>
                    <a:pt x="134028" y="804153"/>
                  </a:cubicBezTo>
                  <a:cubicBezTo>
                    <a:pt x="109110" y="755824"/>
                    <a:pt x="16784" y="682953"/>
                    <a:pt x="0" y="670125"/>
                  </a:cubicBezTo>
                  <a:cubicBezTo>
                    <a:pt x="13332" y="428282"/>
                    <a:pt x="23758" y="318115"/>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402766742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ở</a:t>
              </a:r>
            </a:p>
          </p:txBody>
        </p:sp>
        <p:pic>
          <p:nvPicPr>
            <p:cNvPr id="34" name="Picture 33">
              <a:extLst>
                <a:ext uri="{FF2B5EF4-FFF2-40B4-BE49-F238E27FC236}">
                  <a16:creationId xmlns:a16="http://schemas.microsoft.com/office/drawing/2014/main" id="{346F85EC-8916-4F32-9CB2-C33C8A9584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822" b="20635" l="58508" r="70672"/>
                      </a14:imgEffect>
                    </a14:imgLayer>
                  </a14:imgProps>
                </a:ext>
              </a:extLst>
            </a:blip>
            <a:srcRect l="56987" t="5095" r="27807" b="77638"/>
            <a:stretch/>
          </p:blipFill>
          <p:spPr>
            <a:xfrm>
              <a:off x="6637614" y="3982104"/>
              <a:ext cx="986391" cy="858538"/>
            </a:xfrm>
            <a:prstGeom prst="rect">
              <a:avLst/>
            </a:prstGeom>
          </p:spPr>
        </p:pic>
      </p:grpSp>
      <p:grpSp>
        <p:nvGrpSpPr>
          <p:cNvPr id="5" name="Group 4">
            <a:extLst>
              <a:ext uri="{FF2B5EF4-FFF2-40B4-BE49-F238E27FC236}">
                <a16:creationId xmlns:a16="http://schemas.microsoft.com/office/drawing/2014/main" id="{43C4074B-C83B-4AB6-91F3-9C4F9E64DD81}"/>
              </a:ext>
            </a:extLst>
          </p:cNvPr>
          <p:cNvGrpSpPr/>
          <p:nvPr/>
        </p:nvGrpSpPr>
        <p:grpSpPr>
          <a:xfrm>
            <a:off x="559516" y="3853565"/>
            <a:ext cx="4980684" cy="971805"/>
            <a:chOff x="559516" y="3853565"/>
            <a:chExt cx="4980684" cy="971805"/>
          </a:xfrm>
        </p:grpSpPr>
        <p:sp>
          <p:nvSpPr>
            <p:cNvPr id="19" name="Snip Diagonal Corner Rectangle 4">
              <a:extLst>
                <a:ext uri="{FF2B5EF4-FFF2-40B4-BE49-F238E27FC236}">
                  <a16:creationId xmlns:a16="http://schemas.microsoft.com/office/drawing/2014/main" id="{85F46886-4DD0-400D-84E8-F04DD4A607F2}"/>
                </a:ext>
              </a:extLst>
            </p:cNvPr>
            <p:cNvSpPr/>
            <p:nvPr/>
          </p:nvSpPr>
          <p:spPr>
            <a:xfrm>
              <a:off x="560774" y="3943740"/>
              <a:ext cx="4979426" cy="804153"/>
            </a:xfrm>
            <a:custGeom>
              <a:avLst/>
              <a:gdLst>
                <a:gd name="connsiteX0" fmla="*/ 0 w 4979426"/>
                <a:gd name="connsiteY0" fmla="*/ 0 h 804153"/>
                <a:gd name="connsiteX1" fmla="*/ 4845398 w 4979426"/>
                <a:gd name="connsiteY1" fmla="*/ 0 h 804153"/>
                <a:gd name="connsiteX2" fmla="*/ 4979426 w 4979426"/>
                <a:gd name="connsiteY2" fmla="*/ 134028 h 804153"/>
                <a:gd name="connsiteX3" fmla="*/ 4979426 w 4979426"/>
                <a:gd name="connsiteY3" fmla="*/ 804153 h 804153"/>
                <a:gd name="connsiteX4" fmla="*/ 4979426 w 4979426"/>
                <a:gd name="connsiteY4" fmla="*/ 804153 h 804153"/>
                <a:gd name="connsiteX5" fmla="*/ 134028 w 4979426"/>
                <a:gd name="connsiteY5" fmla="*/ 804153 h 804153"/>
                <a:gd name="connsiteX6" fmla="*/ 0 w 4979426"/>
                <a:gd name="connsiteY6" fmla="*/ 670125 h 804153"/>
                <a:gd name="connsiteX7" fmla="*/ 0 w 4979426"/>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426" h="804153" fill="none" extrusionOk="0">
                  <a:moveTo>
                    <a:pt x="0" y="0"/>
                  </a:moveTo>
                  <a:cubicBezTo>
                    <a:pt x="2239189" y="75240"/>
                    <a:pt x="4271761" y="-82539"/>
                    <a:pt x="4845398" y="0"/>
                  </a:cubicBezTo>
                  <a:cubicBezTo>
                    <a:pt x="4901554" y="64018"/>
                    <a:pt x="4921394" y="74726"/>
                    <a:pt x="4979426" y="134028"/>
                  </a:cubicBezTo>
                  <a:cubicBezTo>
                    <a:pt x="4980923" y="275075"/>
                    <a:pt x="5033553" y="688762"/>
                    <a:pt x="4979426" y="804153"/>
                  </a:cubicBezTo>
                  <a:lnTo>
                    <a:pt x="4979426" y="804153"/>
                  </a:lnTo>
                  <a:cubicBezTo>
                    <a:pt x="2579741" y="839828"/>
                    <a:pt x="770948" y="738376"/>
                    <a:pt x="134028" y="804153"/>
                  </a:cubicBezTo>
                  <a:cubicBezTo>
                    <a:pt x="111296" y="761372"/>
                    <a:pt x="33429" y="712702"/>
                    <a:pt x="0" y="670125"/>
                  </a:cubicBezTo>
                  <a:cubicBezTo>
                    <a:pt x="-58434" y="426259"/>
                    <a:pt x="28233" y="102294"/>
                    <a:pt x="0" y="0"/>
                  </a:cubicBezTo>
                  <a:close/>
                </a:path>
                <a:path w="4979426" h="804153" stroke="0" extrusionOk="0">
                  <a:moveTo>
                    <a:pt x="0" y="0"/>
                  </a:moveTo>
                  <a:cubicBezTo>
                    <a:pt x="645607" y="-79517"/>
                    <a:pt x="4301417" y="-19842"/>
                    <a:pt x="4845398" y="0"/>
                  </a:cubicBezTo>
                  <a:cubicBezTo>
                    <a:pt x="4897692" y="33949"/>
                    <a:pt x="4910395" y="81350"/>
                    <a:pt x="4979426" y="134028"/>
                  </a:cubicBezTo>
                  <a:cubicBezTo>
                    <a:pt x="4962558" y="453041"/>
                    <a:pt x="4944799" y="603229"/>
                    <a:pt x="4979426" y="804153"/>
                  </a:cubicBezTo>
                  <a:lnTo>
                    <a:pt x="4979426" y="804153"/>
                  </a:lnTo>
                  <a:cubicBezTo>
                    <a:pt x="3621336" y="827522"/>
                    <a:pt x="898031" y="906030"/>
                    <a:pt x="134028" y="804153"/>
                  </a:cubicBezTo>
                  <a:cubicBezTo>
                    <a:pt x="91349" y="752234"/>
                    <a:pt x="29130" y="676549"/>
                    <a:pt x="0" y="670125"/>
                  </a:cubicBezTo>
                  <a:cubicBezTo>
                    <a:pt x="-30004" y="495923"/>
                    <a:pt x="-25214" y="138417"/>
                    <a:pt x="0" y="0"/>
                  </a:cubicBezTo>
                  <a:close/>
                </a:path>
              </a:pathLst>
            </a:custGeom>
            <a:solidFill>
              <a:schemeClr val="bg1">
                <a:alpha val="93000"/>
              </a:schemeClr>
            </a:solidFill>
            <a:ln w="50800" cmpd="sng">
              <a:solidFill>
                <a:srgbClr val="FA9DB0"/>
              </a:solidFill>
              <a:prstDash val="sysDash"/>
              <a:extLst>
                <a:ext uri="{C807C97D-BFC1-408E-A445-0C87EB9F89A2}">
                  <ask:lineSketchStyleProps xmlns:ask="http://schemas.microsoft.com/office/drawing/2018/sketchyshapes" xmlns="" sd="76300932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a:extLst>
                <a:ext uri="{FF2B5EF4-FFF2-40B4-BE49-F238E27FC236}">
                  <a16:creationId xmlns:a16="http://schemas.microsoft.com/office/drawing/2014/main" id="{30612737-172E-4394-97A9-95D286E5829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354" b="20655" l="45187" r="57351"/>
                      </a14:imgEffect>
                    </a14:imgLayer>
                  </a14:imgProps>
                </a:ext>
              </a:extLst>
            </a:blip>
            <a:srcRect l="43666" t="1191" r="41128" b="77182"/>
            <a:stretch/>
          </p:blipFill>
          <p:spPr>
            <a:xfrm>
              <a:off x="559516" y="3853565"/>
              <a:ext cx="891465" cy="971805"/>
            </a:xfrm>
            <a:prstGeom prst="rect">
              <a:avLst/>
            </a:prstGeom>
          </p:spPr>
        </p:pic>
      </p:grpSp>
      <p:grpSp>
        <p:nvGrpSpPr>
          <p:cNvPr id="4" name="Group 3">
            <a:extLst>
              <a:ext uri="{FF2B5EF4-FFF2-40B4-BE49-F238E27FC236}">
                <a16:creationId xmlns:a16="http://schemas.microsoft.com/office/drawing/2014/main" id="{64766620-A971-4430-A136-B87153F480AB}"/>
              </a:ext>
            </a:extLst>
          </p:cNvPr>
          <p:cNvGrpSpPr/>
          <p:nvPr/>
        </p:nvGrpSpPr>
        <p:grpSpPr>
          <a:xfrm>
            <a:off x="6687322" y="2600387"/>
            <a:ext cx="5054004" cy="971805"/>
            <a:chOff x="6687322" y="2600387"/>
            <a:chExt cx="5054004" cy="971805"/>
          </a:xfrm>
        </p:grpSpPr>
        <p:sp>
          <p:nvSpPr>
            <p:cNvPr id="16" name="Snip Diagonal Corner Rectangle 3">
              <a:extLst>
                <a:ext uri="{FF2B5EF4-FFF2-40B4-BE49-F238E27FC236}">
                  <a16:creationId xmlns:a16="http://schemas.microsoft.com/office/drawing/2014/main" id="{8523E691-EF77-4A6F-B48F-9ED05118FB39}"/>
                </a:ext>
              </a:extLst>
            </p:cNvPr>
            <p:cNvSpPr/>
            <p:nvPr/>
          </p:nvSpPr>
          <p:spPr>
            <a:xfrm>
              <a:off x="6687322" y="2763856"/>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816809" y="9969"/>
                    <a:pt x="3709796" y="147239"/>
                    <a:pt x="4919976" y="0"/>
                  </a:cubicBezTo>
                  <a:cubicBezTo>
                    <a:pt x="4930053" y="26521"/>
                    <a:pt x="5004367" y="75417"/>
                    <a:pt x="5054004" y="134028"/>
                  </a:cubicBezTo>
                  <a:cubicBezTo>
                    <a:pt x="5046418" y="361744"/>
                    <a:pt x="5027545" y="579666"/>
                    <a:pt x="5054004" y="804153"/>
                  </a:cubicBezTo>
                  <a:lnTo>
                    <a:pt x="5054004" y="804153"/>
                  </a:lnTo>
                  <a:cubicBezTo>
                    <a:pt x="2596654" y="916450"/>
                    <a:pt x="1132076" y="643146"/>
                    <a:pt x="134028" y="804153"/>
                  </a:cubicBezTo>
                  <a:cubicBezTo>
                    <a:pt x="104542" y="752119"/>
                    <a:pt x="17902" y="689473"/>
                    <a:pt x="0" y="670125"/>
                  </a:cubicBezTo>
                  <a:cubicBezTo>
                    <a:pt x="7911" y="541222"/>
                    <a:pt x="-14712" y="232930"/>
                    <a:pt x="0" y="0"/>
                  </a:cubicBezTo>
                  <a:close/>
                </a:path>
                <a:path w="5054004" h="804153" stroke="0" extrusionOk="0">
                  <a:moveTo>
                    <a:pt x="0" y="0"/>
                  </a:moveTo>
                  <a:cubicBezTo>
                    <a:pt x="1467293" y="140996"/>
                    <a:pt x="3090509" y="-4395"/>
                    <a:pt x="4919976" y="0"/>
                  </a:cubicBezTo>
                  <a:cubicBezTo>
                    <a:pt x="4952966" y="28361"/>
                    <a:pt x="5027963" y="90190"/>
                    <a:pt x="5054004" y="134028"/>
                  </a:cubicBezTo>
                  <a:cubicBezTo>
                    <a:pt x="5070480" y="374767"/>
                    <a:pt x="5014618" y="653714"/>
                    <a:pt x="5054004" y="804153"/>
                  </a:cubicBezTo>
                  <a:lnTo>
                    <a:pt x="5054004" y="804153"/>
                  </a:lnTo>
                  <a:cubicBezTo>
                    <a:pt x="3997107" y="908201"/>
                    <a:pt x="1453670" y="766287"/>
                    <a:pt x="134028" y="804153"/>
                  </a:cubicBezTo>
                  <a:cubicBezTo>
                    <a:pt x="100446" y="764900"/>
                    <a:pt x="49412" y="719315"/>
                    <a:pt x="0" y="670125"/>
                  </a:cubicBezTo>
                  <a:cubicBezTo>
                    <a:pt x="-31288" y="472291"/>
                    <a:pt x="45730" y="205863"/>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3897290515">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Khí</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bô-níc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a:extLst>
                <a:ext uri="{FF2B5EF4-FFF2-40B4-BE49-F238E27FC236}">
                  <a16:creationId xmlns:a16="http://schemas.microsoft.com/office/drawing/2014/main" id="{8EC331B9-8FF6-4B11-8E7E-6C58204ED2B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163" b="19464" l="31364" r="43528"/>
                      </a14:imgEffect>
                    </a14:imgLayer>
                  </a14:imgProps>
                </a:ext>
              </a:extLst>
            </a:blip>
            <a:srcRect l="29843" r="54951" b="78373"/>
            <a:stretch/>
          </p:blipFill>
          <p:spPr>
            <a:xfrm>
              <a:off x="6690793" y="2600387"/>
              <a:ext cx="891465" cy="971805"/>
            </a:xfrm>
            <a:prstGeom prst="rect">
              <a:avLst/>
            </a:prstGeom>
          </p:spPr>
        </p:pic>
      </p:grpSp>
      <p:grpSp>
        <p:nvGrpSpPr>
          <p:cNvPr id="3" name="Group 2">
            <a:extLst>
              <a:ext uri="{FF2B5EF4-FFF2-40B4-BE49-F238E27FC236}">
                <a16:creationId xmlns:a16="http://schemas.microsoft.com/office/drawing/2014/main" id="{298DB3E3-04C5-4590-8EC0-517A13ACF52D}"/>
              </a:ext>
            </a:extLst>
          </p:cNvPr>
          <p:cNvGrpSpPr/>
          <p:nvPr/>
        </p:nvGrpSpPr>
        <p:grpSpPr>
          <a:xfrm>
            <a:off x="98865" y="2551196"/>
            <a:ext cx="5478624" cy="985009"/>
            <a:chOff x="98865" y="2551196"/>
            <a:chExt cx="5478624" cy="985009"/>
          </a:xfrm>
        </p:grpSpPr>
        <p:sp>
          <p:nvSpPr>
            <p:cNvPr id="13" name="Snip Diagonal Corner Rectangle 2">
              <a:extLst>
                <a:ext uri="{FF2B5EF4-FFF2-40B4-BE49-F238E27FC236}">
                  <a16:creationId xmlns:a16="http://schemas.microsoft.com/office/drawing/2014/main" id="{0683F072-1B50-4692-95F2-BA41A5102B7D}"/>
                </a:ext>
              </a:extLst>
            </p:cNvPr>
            <p:cNvSpPr/>
            <p:nvPr/>
          </p:nvSpPr>
          <p:spPr>
            <a:xfrm>
              <a:off x="523485" y="2732052"/>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125194" y="-163733"/>
                    <a:pt x="3748621" y="8092"/>
                    <a:pt x="4919976" y="0"/>
                  </a:cubicBezTo>
                  <a:cubicBezTo>
                    <a:pt x="4966847" y="41345"/>
                    <a:pt x="5000679" y="73630"/>
                    <a:pt x="5054004" y="134028"/>
                  </a:cubicBezTo>
                  <a:cubicBezTo>
                    <a:pt x="5026499" y="368849"/>
                    <a:pt x="5014638" y="623435"/>
                    <a:pt x="5054004" y="804153"/>
                  </a:cubicBezTo>
                  <a:lnTo>
                    <a:pt x="5054004" y="804153"/>
                  </a:lnTo>
                  <a:cubicBezTo>
                    <a:pt x="4165879" y="803328"/>
                    <a:pt x="1212944" y="848860"/>
                    <a:pt x="134028" y="804153"/>
                  </a:cubicBezTo>
                  <a:cubicBezTo>
                    <a:pt x="112346" y="778813"/>
                    <a:pt x="51742" y="717933"/>
                    <a:pt x="0" y="670125"/>
                  </a:cubicBezTo>
                  <a:cubicBezTo>
                    <a:pt x="-10818" y="403095"/>
                    <a:pt x="5560" y="294789"/>
                    <a:pt x="0" y="0"/>
                  </a:cubicBezTo>
                  <a:close/>
                </a:path>
                <a:path w="5054004" h="804153" stroke="0" extrusionOk="0">
                  <a:moveTo>
                    <a:pt x="0" y="0"/>
                  </a:moveTo>
                  <a:cubicBezTo>
                    <a:pt x="2458279" y="51761"/>
                    <a:pt x="3958506" y="-6647"/>
                    <a:pt x="4919976" y="0"/>
                  </a:cubicBezTo>
                  <a:cubicBezTo>
                    <a:pt x="4951367" y="49602"/>
                    <a:pt x="5007806" y="94691"/>
                    <a:pt x="5054004" y="134028"/>
                  </a:cubicBezTo>
                  <a:cubicBezTo>
                    <a:pt x="5092578" y="288740"/>
                    <a:pt x="5110136" y="573457"/>
                    <a:pt x="5054004" y="804153"/>
                  </a:cubicBezTo>
                  <a:lnTo>
                    <a:pt x="5054004" y="804153"/>
                  </a:lnTo>
                  <a:cubicBezTo>
                    <a:pt x="3435081" y="770936"/>
                    <a:pt x="868061" y="681229"/>
                    <a:pt x="134028" y="804153"/>
                  </a:cubicBezTo>
                  <a:cubicBezTo>
                    <a:pt x="76680" y="769220"/>
                    <a:pt x="35999" y="705812"/>
                    <a:pt x="0" y="670125"/>
                  </a:cubicBezTo>
                  <a:cubicBezTo>
                    <a:pt x="-1653" y="348987"/>
                    <a:pt x="-33895" y="326224"/>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3726150081">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013FDD46-A88F-4CA4-8772-9BE1EC3B6D4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2150" b="19450" l="2950" r="27650">
                          <a14:foregroundMark x1="27650" y1="18050" x2="27650" y2="18050"/>
                        </a14:backgroundRemoval>
                      </a14:imgEffect>
                    </a14:imgLayer>
                  </a14:imgProps>
                </a:ext>
              </a:extLst>
            </a:blip>
            <a:srcRect r="70171" b="78373"/>
            <a:stretch/>
          </p:blipFill>
          <p:spPr>
            <a:xfrm>
              <a:off x="98865" y="2551196"/>
              <a:ext cx="1185869" cy="919186"/>
            </a:xfrm>
            <a:prstGeom prst="rect">
              <a:avLst/>
            </a:prstGeom>
          </p:spPr>
        </p:pic>
      </p:grpSp>
      <p:sp>
        <p:nvSpPr>
          <p:cNvPr id="11" name="Snip Diagonal Corner Rectangle 1">
            <a:extLst>
              <a:ext uri="{FF2B5EF4-FFF2-40B4-BE49-F238E27FC236}">
                <a16:creationId xmlns:a16="http://schemas.microsoft.com/office/drawing/2014/main" id="{9D7C57DF-5086-41AB-93AF-BDE166644E85}"/>
              </a:ext>
            </a:extLst>
          </p:cNvPr>
          <p:cNvSpPr/>
          <p:nvPr/>
        </p:nvSpPr>
        <p:spPr>
          <a:xfrm>
            <a:off x="825910" y="911474"/>
            <a:ext cx="10451386" cy="1256539"/>
          </a:xfrm>
          <a:custGeom>
            <a:avLst/>
            <a:gdLst>
              <a:gd name="connsiteX0" fmla="*/ 0 w 10451386"/>
              <a:gd name="connsiteY0" fmla="*/ 0 h 1256539"/>
              <a:gd name="connsiteX1" fmla="*/ 887636 w 10451386"/>
              <a:gd name="connsiteY1" fmla="*/ 0 h 1256539"/>
              <a:gd name="connsiteX2" fmla="*/ 1468014 w 10451386"/>
              <a:gd name="connsiteY2" fmla="*/ 0 h 1256539"/>
              <a:gd name="connsiteX3" fmla="*/ 1945972 w 10451386"/>
              <a:gd name="connsiteY3" fmla="*/ 0 h 1256539"/>
              <a:gd name="connsiteX4" fmla="*/ 2731189 w 10451386"/>
              <a:gd name="connsiteY4" fmla="*/ 0 h 1256539"/>
              <a:gd name="connsiteX5" fmla="*/ 3516406 w 10451386"/>
              <a:gd name="connsiteY5" fmla="*/ 0 h 1256539"/>
              <a:gd name="connsiteX6" fmla="*/ 4096784 w 10451386"/>
              <a:gd name="connsiteY6" fmla="*/ 0 h 1256539"/>
              <a:gd name="connsiteX7" fmla="*/ 4677161 w 10451386"/>
              <a:gd name="connsiteY7" fmla="*/ 0 h 1256539"/>
              <a:gd name="connsiteX8" fmla="*/ 5564798 w 10451386"/>
              <a:gd name="connsiteY8" fmla="*/ 0 h 1256539"/>
              <a:gd name="connsiteX9" fmla="*/ 6452434 w 10451386"/>
              <a:gd name="connsiteY9" fmla="*/ 0 h 1256539"/>
              <a:gd name="connsiteX10" fmla="*/ 6827973 w 10451386"/>
              <a:gd name="connsiteY10" fmla="*/ 0 h 1256539"/>
              <a:gd name="connsiteX11" fmla="*/ 7305931 w 10451386"/>
              <a:gd name="connsiteY11" fmla="*/ 0 h 1256539"/>
              <a:gd name="connsiteX12" fmla="*/ 8193567 w 10451386"/>
              <a:gd name="connsiteY12" fmla="*/ 0 h 1256539"/>
              <a:gd name="connsiteX13" fmla="*/ 8569106 w 10451386"/>
              <a:gd name="connsiteY13" fmla="*/ 0 h 1256539"/>
              <a:gd name="connsiteX14" fmla="*/ 9047064 w 10451386"/>
              <a:gd name="connsiteY14" fmla="*/ 0 h 1256539"/>
              <a:gd name="connsiteX15" fmla="*/ 9627441 w 10451386"/>
              <a:gd name="connsiteY15" fmla="*/ 0 h 1256539"/>
              <a:gd name="connsiteX16" fmla="*/ 10241959 w 10451386"/>
              <a:gd name="connsiteY16" fmla="*/ 0 h 1256539"/>
              <a:gd name="connsiteX17" fmla="*/ 10451386 w 10451386"/>
              <a:gd name="connsiteY17" fmla="*/ 209427 h 1256539"/>
              <a:gd name="connsiteX18" fmla="*/ 10451386 w 10451386"/>
              <a:gd name="connsiteY18" fmla="*/ 753925 h 1256539"/>
              <a:gd name="connsiteX19" fmla="*/ 10451386 w 10451386"/>
              <a:gd name="connsiteY19" fmla="*/ 1256539 h 1256539"/>
              <a:gd name="connsiteX20" fmla="*/ 10451386 w 10451386"/>
              <a:gd name="connsiteY20" fmla="*/ 1256539 h 1256539"/>
              <a:gd name="connsiteX21" fmla="*/ 9871008 w 10451386"/>
              <a:gd name="connsiteY21" fmla="*/ 1256539 h 1256539"/>
              <a:gd name="connsiteX22" fmla="*/ 9085791 w 10451386"/>
              <a:gd name="connsiteY22" fmla="*/ 1256539 h 1256539"/>
              <a:gd name="connsiteX23" fmla="*/ 8198155 w 10451386"/>
              <a:gd name="connsiteY23" fmla="*/ 1256539 h 1256539"/>
              <a:gd name="connsiteX24" fmla="*/ 7412938 w 10451386"/>
              <a:gd name="connsiteY24" fmla="*/ 1256539 h 1256539"/>
              <a:gd name="connsiteX25" fmla="*/ 6627721 w 10451386"/>
              <a:gd name="connsiteY25" fmla="*/ 1256539 h 1256539"/>
              <a:gd name="connsiteX26" fmla="*/ 5842504 w 10451386"/>
              <a:gd name="connsiteY26" fmla="*/ 1256539 h 1256539"/>
              <a:gd name="connsiteX27" fmla="*/ 5159707 w 10451386"/>
              <a:gd name="connsiteY27" fmla="*/ 1256539 h 1256539"/>
              <a:gd name="connsiteX28" fmla="*/ 4476910 w 10451386"/>
              <a:gd name="connsiteY28" fmla="*/ 1256539 h 1256539"/>
              <a:gd name="connsiteX29" fmla="*/ 3998952 w 10451386"/>
              <a:gd name="connsiteY29" fmla="*/ 1256539 h 1256539"/>
              <a:gd name="connsiteX30" fmla="*/ 3520994 w 10451386"/>
              <a:gd name="connsiteY30" fmla="*/ 1256539 h 1256539"/>
              <a:gd name="connsiteX31" fmla="*/ 2940616 w 10451386"/>
              <a:gd name="connsiteY31" fmla="*/ 1256539 h 1256539"/>
              <a:gd name="connsiteX32" fmla="*/ 2360238 w 10451386"/>
              <a:gd name="connsiteY32" fmla="*/ 1256539 h 1256539"/>
              <a:gd name="connsiteX33" fmla="*/ 1779861 w 10451386"/>
              <a:gd name="connsiteY33" fmla="*/ 1256539 h 1256539"/>
              <a:gd name="connsiteX34" fmla="*/ 1097063 w 10451386"/>
              <a:gd name="connsiteY34" fmla="*/ 1256539 h 1256539"/>
              <a:gd name="connsiteX35" fmla="*/ 209427 w 10451386"/>
              <a:gd name="connsiteY35" fmla="*/ 1256539 h 1256539"/>
              <a:gd name="connsiteX36" fmla="*/ 0 w 10451386"/>
              <a:gd name="connsiteY36" fmla="*/ 1047112 h 1256539"/>
              <a:gd name="connsiteX37" fmla="*/ 0 w 10451386"/>
              <a:gd name="connsiteY37" fmla="*/ 523556 h 1256539"/>
              <a:gd name="connsiteX38" fmla="*/ 0 w 10451386"/>
              <a:gd name="connsiteY38" fmla="*/ 0 h 125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51386" h="1256539" fill="none" extrusionOk="0">
                <a:moveTo>
                  <a:pt x="0" y="0"/>
                </a:moveTo>
                <a:cubicBezTo>
                  <a:pt x="408788" y="29144"/>
                  <a:pt x="554164" y="-22839"/>
                  <a:pt x="887636" y="0"/>
                </a:cubicBezTo>
                <a:cubicBezTo>
                  <a:pt x="1221108" y="22839"/>
                  <a:pt x="1345916" y="-6692"/>
                  <a:pt x="1468014" y="0"/>
                </a:cubicBezTo>
                <a:cubicBezTo>
                  <a:pt x="1590112" y="6692"/>
                  <a:pt x="1740208" y="-7083"/>
                  <a:pt x="1945972" y="0"/>
                </a:cubicBezTo>
                <a:cubicBezTo>
                  <a:pt x="2151736" y="7083"/>
                  <a:pt x="2534777" y="-33197"/>
                  <a:pt x="2731189" y="0"/>
                </a:cubicBezTo>
                <a:cubicBezTo>
                  <a:pt x="2927601" y="33197"/>
                  <a:pt x="3267599" y="-19934"/>
                  <a:pt x="3516406" y="0"/>
                </a:cubicBezTo>
                <a:cubicBezTo>
                  <a:pt x="3765213" y="19934"/>
                  <a:pt x="3907144" y="-23626"/>
                  <a:pt x="4096784" y="0"/>
                </a:cubicBezTo>
                <a:cubicBezTo>
                  <a:pt x="4286424" y="23626"/>
                  <a:pt x="4513776" y="2926"/>
                  <a:pt x="4677161" y="0"/>
                </a:cubicBezTo>
                <a:cubicBezTo>
                  <a:pt x="4840546" y="-2926"/>
                  <a:pt x="5168385" y="-27778"/>
                  <a:pt x="5564798" y="0"/>
                </a:cubicBezTo>
                <a:cubicBezTo>
                  <a:pt x="5961211" y="27778"/>
                  <a:pt x="6200562" y="28585"/>
                  <a:pt x="6452434" y="0"/>
                </a:cubicBezTo>
                <a:cubicBezTo>
                  <a:pt x="6704306" y="-28585"/>
                  <a:pt x="6675390" y="4203"/>
                  <a:pt x="6827973" y="0"/>
                </a:cubicBezTo>
                <a:cubicBezTo>
                  <a:pt x="6980556" y="-4203"/>
                  <a:pt x="7162730" y="-22426"/>
                  <a:pt x="7305931" y="0"/>
                </a:cubicBezTo>
                <a:cubicBezTo>
                  <a:pt x="7449132" y="22426"/>
                  <a:pt x="8012810" y="-27082"/>
                  <a:pt x="8193567" y="0"/>
                </a:cubicBezTo>
                <a:cubicBezTo>
                  <a:pt x="8374324" y="27082"/>
                  <a:pt x="8464783" y="7393"/>
                  <a:pt x="8569106" y="0"/>
                </a:cubicBezTo>
                <a:cubicBezTo>
                  <a:pt x="8673429" y="-7393"/>
                  <a:pt x="8839943" y="-16267"/>
                  <a:pt x="9047064" y="0"/>
                </a:cubicBezTo>
                <a:cubicBezTo>
                  <a:pt x="9254185" y="16267"/>
                  <a:pt x="9496103" y="5477"/>
                  <a:pt x="9627441" y="0"/>
                </a:cubicBezTo>
                <a:cubicBezTo>
                  <a:pt x="9758779" y="-5477"/>
                  <a:pt x="9984894" y="28420"/>
                  <a:pt x="10241959" y="0"/>
                </a:cubicBezTo>
                <a:cubicBezTo>
                  <a:pt x="10293163" y="68577"/>
                  <a:pt x="10349984" y="113110"/>
                  <a:pt x="10451386" y="209427"/>
                </a:cubicBezTo>
                <a:cubicBezTo>
                  <a:pt x="10433605" y="452277"/>
                  <a:pt x="10429381" y="594834"/>
                  <a:pt x="10451386" y="753925"/>
                </a:cubicBezTo>
                <a:cubicBezTo>
                  <a:pt x="10473391" y="913016"/>
                  <a:pt x="10447336" y="1097617"/>
                  <a:pt x="10451386" y="1256539"/>
                </a:cubicBezTo>
                <a:lnTo>
                  <a:pt x="10451386" y="1256539"/>
                </a:lnTo>
                <a:cubicBezTo>
                  <a:pt x="10305420" y="1253307"/>
                  <a:pt x="10118555" y="1259808"/>
                  <a:pt x="9871008" y="1256539"/>
                </a:cubicBezTo>
                <a:cubicBezTo>
                  <a:pt x="9623461" y="1253270"/>
                  <a:pt x="9410973" y="1271883"/>
                  <a:pt x="9085791" y="1256539"/>
                </a:cubicBezTo>
                <a:cubicBezTo>
                  <a:pt x="8760609" y="1241195"/>
                  <a:pt x="8478966" y="1225522"/>
                  <a:pt x="8198155" y="1256539"/>
                </a:cubicBezTo>
                <a:cubicBezTo>
                  <a:pt x="7917344" y="1287556"/>
                  <a:pt x="7759390" y="1223799"/>
                  <a:pt x="7412938" y="1256539"/>
                </a:cubicBezTo>
                <a:cubicBezTo>
                  <a:pt x="7066486" y="1289279"/>
                  <a:pt x="6830080" y="1289264"/>
                  <a:pt x="6627721" y="1256539"/>
                </a:cubicBezTo>
                <a:cubicBezTo>
                  <a:pt x="6425362" y="1223814"/>
                  <a:pt x="6197369" y="1269552"/>
                  <a:pt x="5842504" y="1256539"/>
                </a:cubicBezTo>
                <a:cubicBezTo>
                  <a:pt x="5487639" y="1243526"/>
                  <a:pt x="5344746" y="1284889"/>
                  <a:pt x="5159707" y="1256539"/>
                </a:cubicBezTo>
                <a:cubicBezTo>
                  <a:pt x="4974668" y="1228189"/>
                  <a:pt x="4802407" y="1276735"/>
                  <a:pt x="4476910" y="1256539"/>
                </a:cubicBezTo>
                <a:cubicBezTo>
                  <a:pt x="4151413" y="1236343"/>
                  <a:pt x="4150664" y="1251299"/>
                  <a:pt x="3998952" y="1256539"/>
                </a:cubicBezTo>
                <a:cubicBezTo>
                  <a:pt x="3847240" y="1261779"/>
                  <a:pt x="3678718" y="1242246"/>
                  <a:pt x="3520994" y="1256539"/>
                </a:cubicBezTo>
                <a:cubicBezTo>
                  <a:pt x="3363270" y="1270832"/>
                  <a:pt x="3217031" y="1284332"/>
                  <a:pt x="2940616" y="1256539"/>
                </a:cubicBezTo>
                <a:cubicBezTo>
                  <a:pt x="2664201" y="1228746"/>
                  <a:pt x="2486695" y="1229162"/>
                  <a:pt x="2360238" y="1256539"/>
                </a:cubicBezTo>
                <a:cubicBezTo>
                  <a:pt x="2233781" y="1283916"/>
                  <a:pt x="1897551" y="1277223"/>
                  <a:pt x="1779861" y="1256539"/>
                </a:cubicBezTo>
                <a:cubicBezTo>
                  <a:pt x="1662171" y="1235855"/>
                  <a:pt x="1320388" y="1238290"/>
                  <a:pt x="1097063" y="1256539"/>
                </a:cubicBezTo>
                <a:cubicBezTo>
                  <a:pt x="873738" y="1274788"/>
                  <a:pt x="498419" y="1261588"/>
                  <a:pt x="209427" y="1256539"/>
                </a:cubicBezTo>
                <a:cubicBezTo>
                  <a:pt x="148164" y="1215242"/>
                  <a:pt x="70605" y="1097385"/>
                  <a:pt x="0" y="1047112"/>
                </a:cubicBezTo>
                <a:cubicBezTo>
                  <a:pt x="-14117" y="864038"/>
                  <a:pt x="-1616" y="708558"/>
                  <a:pt x="0" y="523556"/>
                </a:cubicBezTo>
                <a:cubicBezTo>
                  <a:pt x="1616" y="338554"/>
                  <a:pt x="-9370" y="111604"/>
                  <a:pt x="0" y="0"/>
                </a:cubicBezTo>
                <a:close/>
              </a:path>
              <a:path w="10451386" h="1256539" stroke="0" extrusionOk="0">
                <a:moveTo>
                  <a:pt x="0" y="0"/>
                </a:moveTo>
                <a:cubicBezTo>
                  <a:pt x="188474" y="43726"/>
                  <a:pt x="610362" y="-40513"/>
                  <a:pt x="887636" y="0"/>
                </a:cubicBezTo>
                <a:cubicBezTo>
                  <a:pt x="1164910" y="40513"/>
                  <a:pt x="1538298" y="37980"/>
                  <a:pt x="1775273" y="0"/>
                </a:cubicBezTo>
                <a:cubicBezTo>
                  <a:pt x="2012248" y="-37980"/>
                  <a:pt x="2302698" y="-3535"/>
                  <a:pt x="2662909" y="0"/>
                </a:cubicBezTo>
                <a:cubicBezTo>
                  <a:pt x="3023120" y="3535"/>
                  <a:pt x="3057845" y="-23350"/>
                  <a:pt x="3448126" y="0"/>
                </a:cubicBezTo>
                <a:cubicBezTo>
                  <a:pt x="3838407" y="23350"/>
                  <a:pt x="3746874" y="-17859"/>
                  <a:pt x="3926084" y="0"/>
                </a:cubicBezTo>
                <a:cubicBezTo>
                  <a:pt x="4105294" y="17859"/>
                  <a:pt x="4364547" y="10817"/>
                  <a:pt x="4608882" y="0"/>
                </a:cubicBezTo>
                <a:cubicBezTo>
                  <a:pt x="4853217" y="-10817"/>
                  <a:pt x="5123039" y="29966"/>
                  <a:pt x="5394098" y="0"/>
                </a:cubicBezTo>
                <a:cubicBezTo>
                  <a:pt x="5665157" y="-29966"/>
                  <a:pt x="5941833" y="39951"/>
                  <a:pt x="6281735" y="0"/>
                </a:cubicBezTo>
                <a:cubicBezTo>
                  <a:pt x="6621637" y="-39951"/>
                  <a:pt x="6639902" y="-5893"/>
                  <a:pt x="6862113" y="0"/>
                </a:cubicBezTo>
                <a:cubicBezTo>
                  <a:pt x="7084324" y="5893"/>
                  <a:pt x="7389157" y="-4036"/>
                  <a:pt x="7544910" y="0"/>
                </a:cubicBezTo>
                <a:cubicBezTo>
                  <a:pt x="7700663" y="4036"/>
                  <a:pt x="7899811" y="7481"/>
                  <a:pt x="8022868" y="0"/>
                </a:cubicBezTo>
                <a:cubicBezTo>
                  <a:pt x="8145925" y="-7481"/>
                  <a:pt x="8540235" y="26198"/>
                  <a:pt x="8808085" y="0"/>
                </a:cubicBezTo>
                <a:cubicBezTo>
                  <a:pt x="9075935" y="-26198"/>
                  <a:pt x="9333676" y="-3318"/>
                  <a:pt x="9490882" y="0"/>
                </a:cubicBezTo>
                <a:cubicBezTo>
                  <a:pt x="9648088" y="3318"/>
                  <a:pt x="10006272" y="-5960"/>
                  <a:pt x="10241959" y="0"/>
                </a:cubicBezTo>
                <a:cubicBezTo>
                  <a:pt x="10324676" y="100197"/>
                  <a:pt x="10413259" y="151504"/>
                  <a:pt x="10451386" y="209427"/>
                </a:cubicBezTo>
                <a:cubicBezTo>
                  <a:pt x="10475433" y="425665"/>
                  <a:pt x="10453182" y="578087"/>
                  <a:pt x="10451386" y="743454"/>
                </a:cubicBezTo>
                <a:cubicBezTo>
                  <a:pt x="10449590" y="908821"/>
                  <a:pt x="10442334" y="1007241"/>
                  <a:pt x="10451386" y="1256539"/>
                </a:cubicBezTo>
                <a:lnTo>
                  <a:pt x="10451386" y="1256539"/>
                </a:lnTo>
                <a:cubicBezTo>
                  <a:pt x="10331634" y="1245978"/>
                  <a:pt x="10102572" y="1262380"/>
                  <a:pt x="9973428" y="1256539"/>
                </a:cubicBezTo>
                <a:cubicBezTo>
                  <a:pt x="9844284" y="1250698"/>
                  <a:pt x="9497205" y="1237672"/>
                  <a:pt x="9188211" y="1256539"/>
                </a:cubicBezTo>
                <a:cubicBezTo>
                  <a:pt x="8879217" y="1275406"/>
                  <a:pt x="8681831" y="1263052"/>
                  <a:pt x="8402994" y="1256539"/>
                </a:cubicBezTo>
                <a:cubicBezTo>
                  <a:pt x="8124157" y="1250026"/>
                  <a:pt x="7898511" y="1283844"/>
                  <a:pt x="7617777" y="1256539"/>
                </a:cubicBezTo>
                <a:cubicBezTo>
                  <a:pt x="7337043" y="1229234"/>
                  <a:pt x="7219207" y="1277957"/>
                  <a:pt x="7037400" y="1256539"/>
                </a:cubicBezTo>
                <a:cubicBezTo>
                  <a:pt x="6855593" y="1235121"/>
                  <a:pt x="6602200" y="1234202"/>
                  <a:pt x="6354602" y="1256539"/>
                </a:cubicBezTo>
                <a:cubicBezTo>
                  <a:pt x="6107004" y="1278876"/>
                  <a:pt x="5793403" y="1236805"/>
                  <a:pt x="5569386" y="1256539"/>
                </a:cubicBezTo>
                <a:cubicBezTo>
                  <a:pt x="5345369" y="1276273"/>
                  <a:pt x="5061976" y="1265740"/>
                  <a:pt x="4784169" y="1256539"/>
                </a:cubicBezTo>
                <a:cubicBezTo>
                  <a:pt x="4506362" y="1247338"/>
                  <a:pt x="4526817" y="1245942"/>
                  <a:pt x="4408630" y="1256539"/>
                </a:cubicBezTo>
                <a:cubicBezTo>
                  <a:pt x="4290443" y="1267136"/>
                  <a:pt x="4182893" y="1247349"/>
                  <a:pt x="4033092" y="1256539"/>
                </a:cubicBezTo>
                <a:cubicBezTo>
                  <a:pt x="3883291" y="1265729"/>
                  <a:pt x="3518725" y="1235925"/>
                  <a:pt x="3145455" y="1256539"/>
                </a:cubicBezTo>
                <a:cubicBezTo>
                  <a:pt x="2772185" y="1277153"/>
                  <a:pt x="2859579" y="1250421"/>
                  <a:pt x="2769917" y="1256539"/>
                </a:cubicBezTo>
                <a:cubicBezTo>
                  <a:pt x="2680255" y="1262657"/>
                  <a:pt x="2344006" y="1235656"/>
                  <a:pt x="1984700" y="1256539"/>
                </a:cubicBezTo>
                <a:cubicBezTo>
                  <a:pt x="1625394" y="1277422"/>
                  <a:pt x="1576853" y="1232759"/>
                  <a:pt x="1301903" y="1256539"/>
                </a:cubicBezTo>
                <a:cubicBezTo>
                  <a:pt x="1026953" y="1280319"/>
                  <a:pt x="564283" y="1255069"/>
                  <a:pt x="209427" y="1256539"/>
                </a:cubicBezTo>
                <a:cubicBezTo>
                  <a:pt x="157763" y="1184550"/>
                  <a:pt x="106860" y="1142041"/>
                  <a:pt x="0" y="1047112"/>
                </a:cubicBezTo>
                <a:cubicBezTo>
                  <a:pt x="6626" y="935722"/>
                  <a:pt x="10225" y="656962"/>
                  <a:pt x="0" y="523556"/>
                </a:cubicBezTo>
                <a:cubicBezTo>
                  <a:pt x="-10225" y="390150"/>
                  <a:pt x="5034" y="231100"/>
                  <a:pt x="0" y="0"/>
                </a:cubicBezTo>
                <a:close/>
              </a:path>
            </a:pathLst>
          </a:custGeom>
          <a:solidFill>
            <a:schemeClr val="bg1">
              <a:alpha val="72000"/>
            </a:schemeClr>
          </a:solidFill>
          <a:ln w="50800" cmpd="sng">
            <a:solidFill>
              <a:srgbClr val="0070C0"/>
            </a:solidFill>
            <a:prstDash val="sysDash"/>
            <a:extLst>
              <a:ext uri="{C807C97D-BFC1-408E-A445-0C87EB9F89A2}">
                <ask:lineSketchStyleProps xmlns:ask="http://schemas.microsoft.com/office/drawing/2018/sketchyshapes" xmlns="" sd="1961435781">
                  <a:prstGeom prst="snip2Diag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
                <a:ea typeface="+mn-ea"/>
                <a:cs typeface="Times New Roman" panose="02020603050405020304" pitchFamily="18" charset="0"/>
              </a:rPr>
              <a:t>Động vật cần có </a:t>
            </a:r>
            <a:r>
              <a:rPr kumimoji="0" lang="en-US" sz="3200" b="1" i="0" u="none" strike="noStrike" kern="1200" cap="none" spc="0" normalizeH="0" baseline="0" noProof="0" dirty="0">
                <a:ln>
                  <a:noFill/>
                </a:ln>
                <a:solidFill>
                  <a:srgbClr val="002060"/>
                </a:solidFill>
                <a:effectLst/>
                <a:uLnTx/>
                <a:uFillTx/>
                <a:latin typeface="Calibri "/>
                <a:ea typeface="+mn-ea"/>
                <a:cs typeface="Times New Roman" panose="02020603050405020304" pitchFamily="18" charset="0"/>
              </a:rPr>
              <a:t>…….</a:t>
            </a:r>
            <a:r>
              <a:rPr kumimoji="0" lang="vi-VN" sz="3200" b="1" i="0" u="none" strike="noStrike" kern="1200" cap="none" spc="0" normalizeH="0" baseline="0" noProof="0" dirty="0">
                <a:ln>
                  <a:noFill/>
                </a:ln>
                <a:solidFill>
                  <a:srgbClr val="002060"/>
                </a:solidFill>
                <a:effectLst/>
                <a:uLnTx/>
                <a:uFillTx/>
                <a:latin typeface="Calibri "/>
                <a:ea typeface="+mn-ea"/>
                <a:cs typeface="Times New Roman" panose="02020603050405020304" pitchFamily="18" charset="0"/>
              </a:rPr>
              <a:t>, nước, khí ô - xi, nhiệt độ và ánh sáng thích hợp để sống và phát triển</a:t>
            </a:r>
          </a:p>
        </p:txBody>
      </p:sp>
      <p:pic>
        <p:nvPicPr>
          <p:cNvPr id="24" name="Picture 23">
            <a:extLst>
              <a:ext uri="{FF2B5EF4-FFF2-40B4-BE49-F238E27FC236}">
                <a16:creationId xmlns:a16="http://schemas.microsoft.com/office/drawing/2014/main" id="{3AC886BD-394C-4C41-BF2E-E8B241C4BC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74961" y="3911742"/>
            <a:ext cx="1154344" cy="861550"/>
          </a:xfrm>
          <a:prstGeom prst="rect">
            <a:avLst/>
          </a:prstGeom>
        </p:spPr>
      </p:pic>
      <p:pic>
        <p:nvPicPr>
          <p:cNvPr id="26" name="Picture 25">
            <a:extLst>
              <a:ext uri="{FF2B5EF4-FFF2-40B4-BE49-F238E27FC236}">
                <a16:creationId xmlns:a16="http://schemas.microsoft.com/office/drawing/2014/main" id="{64A749A6-D974-4637-ABE3-B91FA985A9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1387" y="2746544"/>
            <a:ext cx="728696" cy="723838"/>
          </a:xfrm>
          <a:prstGeom prst="rect">
            <a:avLst/>
          </a:prstGeom>
        </p:spPr>
      </p:pic>
      <p:pic>
        <p:nvPicPr>
          <p:cNvPr id="27" name="Picture 26">
            <a:extLst>
              <a:ext uri="{FF2B5EF4-FFF2-40B4-BE49-F238E27FC236}">
                <a16:creationId xmlns:a16="http://schemas.microsoft.com/office/drawing/2014/main" id="{DBD72ED4-ABD3-4554-BD7F-95126537C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91918" y="2768629"/>
            <a:ext cx="728696" cy="723838"/>
          </a:xfrm>
          <a:prstGeom prst="rect">
            <a:avLst/>
          </a:prstGeom>
        </p:spPr>
      </p:pic>
      <p:pic>
        <p:nvPicPr>
          <p:cNvPr id="28" name="Am-thanh-tra-loi-sai-www_nhacchuongvui_com">
            <a:hlinkClick r:id="" action="ppaction://media"/>
            <a:extLst>
              <a:ext uri="{FF2B5EF4-FFF2-40B4-BE49-F238E27FC236}">
                <a16:creationId xmlns:a16="http://schemas.microsoft.com/office/drawing/2014/main"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1483173"/>
            <a:ext cx="487363" cy="487363"/>
          </a:xfrm>
          <a:prstGeom prst="rect">
            <a:avLst/>
          </a:prstGeom>
        </p:spPr>
      </p:pic>
      <p:pic>
        <p:nvPicPr>
          <p:cNvPr id="29" name="Am-thanh-tra-loi-sai-www_nhacchuongvui_com">
            <a:hlinkClick r:id="" action="ppaction://media"/>
            <a:extLst>
              <a:ext uri="{FF2B5EF4-FFF2-40B4-BE49-F238E27FC236}">
                <a16:creationId xmlns:a16="http://schemas.microsoft.com/office/drawing/2014/main" id="{89F17C7F-165A-4A87-B86C-9DC5680E07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2114306"/>
            <a:ext cx="487363" cy="487363"/>
          </a:xfrm>
          <a:prstGeom prst="rect">
            <a:avLst/>
          </a:prstGeom>
        </p:spPr>
      </p:pic>
      <p:pic>
        <p:nvPicPr>
          <p:cNvPr id="30" name="Am-thanh-tra-loi-sai-www_nhacchuongvui_com">
            <a:hlinkClick r:id="" action="ppaction://media"/>
            <a:extLst>
              <a:ext uri="{FF2B5EF4-FFF2-40B4-BE49-F238E27FC236}">
                <a16:creationId xmlns:a16="http://schemas.microsoft.com/office/drawing/2014/main" id="{C7D14A83-F7E4-4F50-80F8-B296FE54EEF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9302" y="3481776"/>
            <a:ext cx="487363" cy="487363"/>
          </a:xfrm>
          <a:prstGeom prst="rect">
            <a:avLst/>
          </a:prstGeom>
        </p:spPr>
      </p:pic>
      <p:pic>
        <p:nvPicPr>
          <p:cNvPr id="31" name="Am-thanh-tra-loi-dung-www_nhacchuongvui_com">
            <a:hlinkClick r:id="" action="ppaction://media"/>
            <a:extLst>
              <a:ext uri="{FF2B5EF4-FFF2-40B4-BE49-F238E27FC236}">
                <a16:creationId xmlns:a16="http://schemas.microsoft.com/office/drawing/2014/main" id="{AFB97FC8-C33D-4B9A-A0F2-E794AB81D69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9490" y="2798041"/>
            <a:ext cx="487363" cy="487363"/>
          </a:xfrm>
          <a:prstGeom prst="rect">
            <a:avLst/>
          </a:prstGeom>
        </p:spPr>
      </p:pic>
      <p:pic>
        <p:nvPicPr>
          <p:cNvPr id="36" name="Picture 4" descr="Take shower gel kitten, shower gel, cat png | PNGEgg">
            <a:extLst>
              <a:ext uri="{FF2B5EF4-FFF2-40B4-BE49-F238E27FC236}">
                <a16:creationId xmlns:a16="http://schemas.microsoft.com/office/drawing/2014/main" id="{7758A7C5-A620-443F-8697-88369350C6E5}"/>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10000" r="90000">
                        <a14:foregroundMark x1="53222" y1="73242" x2="53222" y2="73242"/>
                        <a14:foregroundMark x1="51333" y1="66992" x2="51333" y2="66992"/>
                        <a14:foregroundMark x1="51333" y1="66992" x2="51333" y2="66992"/>
                        <a14:foregroundMark x1="45222" y1="61133" x2="45222" y2="61133"/>
                        <a14:foregroundMark x1="46556" y1="64648" x2="46667" y2="65430"/>
                        <a14:foregroundMark x1="46778" y1="65430" x2="46778" y2="65430"/>
                        <a14:foregroundMark x1="48222" y1="65625" x2="48222" y2="65625"/>
                        <a14:foregroundMark x1="49667" y1="65039" x2="49667" y2="65039"/>
                        <a14:foregroundMark x1="51333" y1="63672" x2="51333" y2="63672"/>
                        <a14:foregroundMark x1="51778" y1="63477" x2="52889" y2="63086"/>
                        <a14:foregroundMark x1="52889" y1="63086" x2="52889" y2="63086"/>
                        <a14:foregroundMark x1="52889" y1="63086" x2="52889" y2="63086"/>
                        <a14:foregroundMark x1="50556" y1="60938" x2="50556" y2="60938"/>
                        <a14:foregroundMark x1="53889" y1="63086" x2="54444" y2="64258"/>
                        <a14:foregroundMark x1="54444" y1="64453" x2="54889" y2="66797"/>
                        <a14:foregroundMark x1="55111" y1="68164" x2="55111" y2="6914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777556">
            <a:off x="9188283" y="276664"/>
            <a:ext cx="3735965" cy="21253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1EC4688-0D53-45F9-BEF0-42B16DE6D977}"/>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89994" l="9995" r="89956">
                        <a14:foregroundMark x1="39884" y1="39175" x2="39884" y2="39175"/>
                        <a14:foregroundMark x1="24017" y1="33050" x2="24017" y2="33050"/>
                        <a14:foregroundMark x1="26104" y1="35112" x2="26104" y2="35112"/>
                        <a14:foregroundMark x1="27656" y1="40691" x2="27656" y2="40691"/>
                        <a14:foregroundMark x1="27656" y1="40813" x2="27656" y2="40813"/>
                        <a14:foregroundMark x1="26104" y1="44451" x2="26104" y2="44451"/>
                        <a14:foregroundMark x1="24017" y1="36689" x2="24017" y2="36689"/>
                        <a14:foregroundMark x1="25328" y1="41540" x2="25328" y2="41540"/>
                        <a14:foregroundMark x1="25328" y1="41783" x2="25328" y2="41783"/>
                        <a14:foregroundMark x1="22902" y1="38084" x2="22902" y2="38084"/>
                        <a14:foregroundMark x1="23775" y1="40691" x2="23775" y2="40691"/>
                        <a14:foregroundMark x1="23775" y1="40995" x2="23775" y2="41540"/>
                        <a14:foregroundMark x1="23338" y1="43905" x2="22756" y2="46392"/>
                        <a14:foregroundMark x1="22756" y1="46392" x2="22756" y2="46392"/>
                        <a14:foregroundMark x1="27317" y1="38326" x2="27317" y2="38326"/>
                        <a14:foregroundMark x1="29888" y1="35840" x2="29888" y2="35840"/>
                        <a14:foregroundMark x1="31004" y1="35415" x2="31004" y2="35415"/>
                        <a14:foregroundMark x1="33091" y1="34991" x2="33770" y2="35840"/>
                        <a14:foregroundMark x1="36342" y1="34445" x2="36342" y2="34445"/>
                        <a14:foregroundMark x1="36778" y1="34748" x2="36778" y2="34748"/>
                        <a14:foregroundMark x1="39350" y1="32505" x2="39689" y2="32808"/>
                        <a14:foregroundMark x1="40466" y1="30139" x2="40466" y2="30139"/>
                        <a14:foregroundMark x1="40563" y1="30139" x2="40563" y2="30139"/>
                        <a14:foregroundMark x1="40563" y1="30139" x2="40757" y2="30807"/>
                        <a14:foregroundMark x1="41679" y1="31110" x2="41873" y2="31534"/>
                        <a14:foregroundMark x1="41873" y1="31534" x2="41873" y2="31534"/>
                        <a14:foregroundMark x1="43426" y1="28502" x2="43426" y2="28502"/>
                        <a14:foregroundMark x1="43426" y1="27350" x2="43231" y2="29048"/>
                        <a14:foregroundMark x1="42115" y1="31959" x2="42115" y2="31959"/>
                        <a14:foregroundMark x1="42018" y1="32201" x2="42213" y2="33899"/>
                        <a14:foregroundMark x1="41436" y1="36386" x2="41097" y2="37356"/>
                        <a14:foregroundMark x1="40660" y1="37780" x2="40126" y2="39297"/>
                        <a14:foregroundMark x1="37894" y1="40388" x2="37215" y2="41540"/>
                        <a14:foregroundMark x1="33430" y1="42632" x2="31878" y2="45543"/>
                        <a14:foregroundMark x1="31781" y1="45725" x2="31781" y2="45725"/>
                        <a14:foregroundMark x1="31247" y1="44330" x2="31247" y2="44330"/>
                        <a14:foregroundMark x1="30907" y1="43602" x2="30907" y2="43602"/>
                        <a14:foregroundMark x1="30325" y1="38629" x2="30325" y2="38629"/>
                        <a14:foregroundMark x1="30325" y1="38629" x2="30325" y2="38629"/>
                        <a14:foregroundMark x1="29355" y1="40691" x2="29209" y2="41419"/>
                        <a14:foregroundMark x1="29112" y1="41540" x2="28093" y2="45846"/>
                        <a14:foregroundMark x1="27899" y1="46392" x2="26977" y2="49848"/>
                        <a14:foregroundMark x1="26977" y1="49848" x2="26977" y2="50273"/>
                        <a14:foregroundMark x1="26977" y1="50697" x2="26977" y2="54275"/>
                        <a14:foregroundMark x1="26977" y1="54457" x2="26977" y2="54882"/>
                        <a14:foregroundMark x1="26977" y1="54882" x2="26977" y2="55428"/>
                        <a14:foregroundMark x1="26977" y1="55670" x2="27317" y2="58035"/>
                        <a14:foregroundMark x1="27462" y1="58035" x2="27802" y2="58338"/>
                        <a14:foregroundMark x1="31441" y1="57793" x2="31781" y2="57793"/>
                        <a14:foregroundMark x1="33770" y1="57065" x2="34352" y2="57065"/>
                        <a14:foregroundMark x1="37797" y1="55003" x2="38088" y2="55003"/>
                        <a14:foregroundMark x1="41097" y1="53062" x2="41097" y2="53062"/>
                        <a14:foregroundMark x1="44541" y1="50030" x2="44541" y2="50030"/>
                        <a14:foregroundMark x1="45463" y1="49727" x2="45463" y2="49727"/>
                        <a14:foregroundMark x1="46579" y1="53730" x2="47016" y2="57793"/>
                        <a14:foregroundMark x1="47016" y1="57793" x2="47016" y2="57793"/>
                        <a14:foregroundMark x1="46240" y1="55428" x2="46240" y2="55428"/>
                        <a14:foregroundMark x1="45657" y1="53305" x2="45657" y2="53305"/>
                        <a14:foregroundMark x1="45560" y1="53062" x2="45560" y2="53062"/>
                        <a14:foregroundMark x1="45318" y1="52759" x2="45318" y2="52759"/>
                        <a14:foregroundMark x1="44444" y1="49303" x2="44444" y2="49303"/>
                        <a14:foregroundMark x1="39350" y1="44330" x2="38913" y2="45725"/>
                        <a14:foregroundMark x1="25425" y1="46513" x2="25328" y2="48211"/>
                        <a14:foregroundMark x1="25328" y1="48454" x2="25230" y2="51122"/>
                        <a14:foregroundMark x1="32557" y1="52213" x2="32557" y2="52638"/>
                        <a14:foregroundMark x1="32897" y1="51364" x2="32897" y2="52335"/>
                        <a14:foregroundMark x1="25133" y1="50819" x2="25133" y2="50819"/>
                        <a14:foregroundMark x1="24017" y1="48636" x2="24017" y2="48636"/>
                        <a14:foregroundMark x1="23435" y1="51789" x2="23435" y2="54154"/>
                        <a14:foregroundMark x1="23435" y1="54154" x2="23435" y2="54579"/>
                        <a14:foregroundMark x1="22465" y1="49727" x2="22465" y2="49727"/>
                        <a14:foregroundMark x1="19893" y1="51971" x2="19893" y2="51971"/>
                        <a14:foregroundMark x1="22222" y1="49303" x2="22222" y2="49303"/>
                        <a14:foregroundMark x1="22562" y1="49181" x2="22999" y2="51243"/>
                        <a14:foregroundMark x1="23096" y1="51364" x2="23435" y2="52092"/>
                        <a14:foregroundMark x1="23435" y1="52092" x2="23435" y2="52092"/>
                        <a14:foregroundMark x1="28675" y1="49606" x2="28675" y2="49606"/>
                        <a14:foregroundMark x1="41000" y1="36264" x2="41000" y2="36264"/>
                        <a14:foregroundMark x1="34886" y1="37235" x2="34886" y2="37235"/>
                        <a14:foregroundMark x1="34886" y1="37235" x2="34886" y2="37235"/>
                        <a14:foregroundMark x1="42455" y1="35294" x2="43668" y2="40267"/>
                        <a14:foregroundMark x1="43668" y1="40691" x2="43765" y2="42389"/>
                        <a14:foregroundMark x1="43765" y1="42389" x2="44202" y2="43360"/>
                        <a14:foregroundMark x1="47453" y1="41965" x2="47889" y2="42511"/>
                        <a14:foregroundMark x1="48569" y1="44451" x2="49102" y2="47483"/>
                        <a14:foregroundMark x1="49199" y1="47787" x2="49442" y2="48332"/>
                        <a14:foregroundMark x1="49879" y1="47787" x2="49879" y2="47787"/>
                        <a14:foregroundMark x1="53227" y1="41540" x2="53227" y2="42511"/>
                        <a14:foregroundMark x1="50121" y1="43056" x2="50121" y2="43056"/>
                        <a14:foregroundMark x1="50024" y1="42753" x2="50024" y2="42753"/>
                        <a14:foregroundMark x1="50024" y1="42753" x2="50024" y2="42753"/>
                        <a14:foregroundMark x1="47210" y1="34566" x2="47210" y2="34566"/>
                        <a14:foregroundMark x1="44881" y1="34445" x2="44881" y2="34445"/>
                        <a14:foregroundMark x1="44881" y1="34748" x2="44881" y2="34748"/>
                        <a14:foregroundMark x1="44881" y1="35112" x2="45560" y2="37356"/>
                        <a14:foregroundMark x1="45657" y1="38205" x2="45657" y2="39721"/>
                        <a14:foregroundMark x1="45657" y1="39721" x2="45657" y2="40146"/>
                        <a14:foregroundMark x1="45657" y1="40146" x2="45657" y2="40146"/>
                        <a14:foregroundMark x1="45657" y1="40267" x2="45657" y2="40691"/>
                        <a14:foregroundMark x1="45657" y1="40813" x2="45657" y2="42086"/>
                        <a14:foregroundMark x1="45657" y1="42511" x2="45657" y2="44027"/>
                        <a14:foregroundMark x1="33333" y1="51364" x2="33333" y2="51364"/>
                        <a14:foregroundMark x1="34110" y1="47241" x2="34110" y2="47241"/>
                        <a14:foregroundMark x1="31684" y1="48029" x2="31684" y2="48029"/>
                        <a14:foregroundMark x1="31781" y1="49303" x2="31781" y2="49303"/>
                        <a14:foregroundMark x1="31878" y1="49424" x2="31878" y2="49424"/>
                        <a14:foregroundMark x1="31878" y1="49606" x2="31878" y2="50819"/>
                        <a14:foregroundMark x1="31781" y1="51243" x2="31538" y2="52213"/>
                        <a14:foregroundMark x1="31538" y1="52517" x2="31247" y2="53487"/>
                        <a14:foregroundMark x1="31247" y1="53730" x2="31004" y2="54579"/>
                        <a14:foregroundMark x1="29791" y1="52638" x2="29791" y2="52638"/>
                        <a14:foregroundMark x1="35565" y1="48029" x2="35565" y2="48029"/>
                        <a14:foregroundMark x1="40660" y1="48332" x2="40660" y2="48332"/>
                        <a14:foregroundMark x1="40126" y1="42753" x2="40126" y2="42753"/>
                        <a14:foregroundMark x1="41000" y1="42632" x2="41000" y2="42632"/>
                        <a14:foregroundMark x1="41000" y1="42632" x2="41000" y2="42632"/>
                        <a14:foregroundMark x1="45124" y1="34991" x2="45124" y2="34991"/>
                        <a14:foregroundMark x1="45124" y1="34991" x2="45124" y2="34991"/>
                        <a14:foregroundMark x1="45124" y1="34991" x2="45124" y2="35415"/>
                        <a14:foregroundMark x1="45124" y1="35537" x2="45124" y2="36931"/>
                        <a14:foregroundMark x1="45560" y1="37235" x2="45560" y2="37235"/>
                        <a14:foregroundMark x1="46676" y1="39297" x2="46870" y2="40146"/>
                        <a14:foregroundMark x1="46870" y1="40570" x2="46870" y2="41783"/>
                        <a14:foregroundMark x1="50024" y1="44876" x2="50024" y2="44876"/>
                        <a14:foregroundMark x1="51674" y1="47059" x2="51674" y2="47059"/>
                        <a14:foregroundMark x1="51092" y1="50697" x2="51092" y2="50697"/>
                        <a14:foregroundMark x1="49539" y1="37235" x2="49539" y2="37235"/>
                        <a14:foregroundMark x1="49539" y1="42086" x2="49539" y2="42086"/>
                        <a14:foregroundMark x1="49539" y1="38751" x2="49539" y2="38751"/>
                        <a14:foregroundMark x1="49539" y1="38448" x2="49539" y2="38448"/>
                        <a14:foregroundMark x1="37458" y1="47665" x2="37458" y2="47665"/>
                        <a14:foregroundMark x1="37312" y1="47665" x2="37312" y2="47665"/>
                        <a14:foregroundMark x1="37312" y1="47665" x2="37312" y2="47665"/>
                        <a14:foregroundMark x1="37312" y1="47665" x2="37312" y2="47665"/>
                        <a14:foregroundMark x1="33770" y1="54154" x2="33770" y2="54154"/>
                        <a14:foregroundMark x1="33770" y1="54154" x2="33770" y2="54154"/>
                        <a14:foregroundMark x1="31344" y1="57065" x2="31344" y2="57065"/>
                        <a14:foregroundMark x1="30762" y1="57793" x2="30665" y2="58338"/>
                        <a14:foregroundMark x1="30665" y1="58338" x2="30665" y2="58763"/>
                        <a14:foregroundMark x1="30665" y1="58763" x2="30665" y2="58763"/>
                        <a14:foregroundMark x1="34789" y1="61795" x2="34789" y2="61795"/>
                        <a14:foregroundMark x1="38331" y1="60582" x2="39204" y2="61249"/>
                        <a14:foregroundMark x1="39350" y1="61371" x2="39350" y2="61371"/>
                        <a14:foregroundMark x1="43426" y1="59733" x2="43426" y2="59733"/>
                        <a14:foregroundMark x1="43426" y1="59733" x2="43426" y2="59733"/>
                        <a14:foregroundMark x1="43426" y1="59733" x2="43426" y2="59733"/>
                        <a14:foregroundMark x1="43426" y1="59733" x2="43426" y2="59733"/>
                        <a14:foregroundMark x1="44541" y1="53608" x2="44541" y2="53608"/>
                        <a14:foregroundMark x1="44541" y1="53608" x2="44347" y2="55124"/>
                        <a14:foregroundMark x1="43765" y1="56822" x2="43765" y2="56822"/>
                        <a14:foregroundMark x1="43765" y1="56944" x2="43765" y2="57368"/>
                        <a14:foregroundMark x1="43765" y1="57368" x2="43765" y2="57368"/>
                        <a14:foregroundMark x1="43765" y1="57611" x2="43668" y2="58338"/>
                        <a14:foregroundMark x1="49782" y1="19163" x2="49782" y2="19163"/>
                        <a14:foregroundMark x1="49782" y1="19163" x2="49782" y2="19163"/>
                        <a14:foregroundMark x1="34789" y1="57489" x2="34789" y2="57489"/>
                        <a14:foregroundMark x1="34789" y1="57489" x2="34789" y2="57489"/>
                        <a14:foregroundMark x1="35662" y1="57247" x2="36099" y2="57065"/>
                        <a14:foregroundMark x1="36099" y1="57065" x2="36099" y2="57065"/>
                        <a14:foregroundMark x1="36099" y1="57065" x2="36099" y2="57065"/>
                        <a14:foregroundMark x1="36245" y1="49727" x2="36245" y2="49727"/>
                        <a14:foregroundMark x1="36245" y1="49727" x2="36245" y2="49727"/>
                        <a14:foregroundMark x1="36245" y1="49727" x2="36245" y2="49727"/>
                        <a14:foregroundMark x1="36342" y1="49727" x2="36342" y2="49727"/>
                        <a14:foregroundMark x1="36342" y1="49727" x2="36342" y2="49727"/>
                        <a14:foregroundMark x1="36342" y1="49727" x2="36342" y2="49727"/>
                        <a14:foregroundMark x1="36439" y1="49848" x2="36536" y2="50273"/>
                        <a14:foregroundMark x1="36681" y1="50576" x2="37118" y2="51364"/>
                        <a14:foregroundMark x1="37312" y1="51546" x2="37652" y2="51789"/>
                        <a14:foregroundMark x1="38331" y1="51971" x2="38331" y2="51971"/>
                        <a14:foregroundMark x1="41533" y1="51364" x2="41533" y2="51364"/>
                        <a14:foregroundMark x1="42213" y1="51668" x2="42213" y2="51668"/>
                        <a14:foregroundMark x1="44202" y1="51789" x2="44202" y2="51789"/>
                        <a14:foregroundMark x1="44444" y1="52092" x2="44541" y2="52759"/>
                        <a14:foregroundMark x1="44541" y1="54275" x2="44541" y2="55003"/>
                        <a14:foregroundMark x1="44347" y1="55306" x2="44008" y2="56277"/>
                        <a14:foregroundMark x1="44008" y1="56277" x2="44008" y2="56277"/>
                        <a14:foregroundMark x1="43765" y1="56519" x2="43134" y2="57368"/>
                        <a14:foregroundMark x1="42989" y1="57368" x2="42455" y2="57793"/>
                        <a14:foregroundMark x1="42310" y1="57793" x2="41873" y2="58035"/>
                        <a14:foregroundMark x1="38913" y1="57489" x2="38913" y2="57489"/>
                        <a14:foregroundMark x1="38671" y1="57368" x2="38671" y2="57368"/>
                        <a14:foregroundMark x1="38234" y1="56640" x2="38234" y2="56640"/>
                        <a14:foregroundMark x1="38234" y1="54154" x2="38234" y2="54154"/>
                        <a14:foregroundMark x1="38234" y1="54154" x2="38234" y2="54154"/>
                        <a14:foregroundMark x1="38234" y1="54154" x2="37797" y2="52335"/>
                        <a14:foregroundMark x1="51771" y1="48029" x2="51771" y2="48029"/>
                        <a14:foregroundMark x1="51577" y1="52638" x2="51577" y2="52638"/>
                        <a14:foregroundMark x1="51577" y1="52638" x2="51577" y2="53184"/>
                        <a14:foregroundMark x1="50218" y1="55549" x2="49782" y2="57489"/>
                        <a14:foregroundMark x1="49782" y1="57489" x2="49782" y2="57489"/>
                        <a14:foregroundMark x1="49102" y1="57914" x2="46773" y2="60279"/>
                        <a14:foregroundMark x1="43668" y1="61552" x2="39350" y2="65130"/>
                        <a14:foregroundMark x1="37118" y1="58338" x2="37118" y2="58338"/>
                        <a14:foregroundMark x1="37118" y1="58338" x2="37118" y2="58338"/>
                        <a14:foregroundMark x1="37215" y1="50273" x2="37215" y2="50273"/>
                        <a14:foregroundMark x1="37215" y1="50273" x2="37215" y2="50273"/>
                        <a14:foregroundMark x1="37215" y1="50273" x2="37215" y2="50273"/>
                        <a14:foregroundMark x1="36536" y1="45967" x2="36536" y2="45967"/>
                        <a14:foregroundMark x1="52547" y1="49727" x2="52547" y2="49727"/>
                        <a14:foregroundMark x1="52644" y1="51971" x2="52644" y2="51971"/>
                        <a14:foregroundMark x1="52547" y1="52335" x2="52208" y2="53305"/>
                        <a14:foregroundMark x1="51868" y1="53911" x2="51674" y2="54579"/>
                        <a14:foregroundMark x1="51577" y1="54882" x2="51334" y2="55549"/>
                        <a14:foregroundMark x1="50461" y1="56277" x2="50121" y2="56640"/>
                        <a14:foregroundMark x1="49879" y1="56944" x2="49879" y2="56944"/>
                        <a14:foregroundMark x1="51334" y1="50273" x2="51334" y2="50273"/>
                        <a14:foregroundMark x1="51334" y1="50273" x2="51334" y2="50273"/>
                        <a14:foregroundMark x1="51334" y1="50273" x2="51334" y2="50273"/>
                        <a14:foregroundMark x1="52208" y1="49181" x2="52208" y2="49181"/>
                        <a14:foregroundMark x1="52208" y1="49181" x2="52208" y2="49181"/>
                        <a14:foregroundMark x1="52353" y1="49181" x2="52353" y2="51546"/>
                        <a14:foregroundMark x1="52353" y1="52335" x2="52111" y2="53184"/>
                        <a14:foregroundMark x1="51771" y1="53608" x2="51092" y2="54700"/>
                        <a14:foregroundMark x1="50995" y1="54882" x2="50995" y2="54882"/>
                        <a14:foregroundMark x1="50461" y1="55428" x2="49199" y2="57247"/>
                        <a14:foregroundMark x1="67783" y1="19588" x2="67783" y2="19588"/>
                        <a14:foregroundMark x1="69238" y1="19042" x2="69238" y2="19042"/>
                        <a14:foregroundMark x1="73023" y1="19588" x2="73023" y2="19588"/>
                        <a14:foregroundMark x1="77001" y1="19284" x2="77001" y2="19284"/>
                        <a14:foregroundMark x1="78894" y1="19284" x2="78894" y2="19284"/>
                        <a14:foregroundMark x1="80689" y1="19284" x2="80689" y2="19284"/>
                        <a14:foregroundMark x1="82775" y1="19466" x2="82775" y2="1946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4406" y="425442"/>
            <a:ext cx="9914293" cy="7432989"/>
          </a:xfrm>
          <a:prstGeom prst="rect">
            <a:avLst/>
          </a:prstGeom>
        </p:spPr>
      </p:pic>
      <p:pic>
        <p:nvPicPr>
          <p:cNvPr id="38" name="Picture 37">
            <a:extLst>
              <a:ext uri="{FF2B5EF4-FFF2-40B4-BE49-F238E27FC236}">
                <a16:creationId xmlns:a16="http://schemas.microsoft.com/office/drawing/2014/main" id="{0375B63D-328C-4C2E-9A80-9FBAF2F859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59637" y="3999062"/>
            <a:ext cx="728696" cy="723838"/>
          </a:xfrm>
          <a:prstGeom prst="rect">
            <a:avLst/>
          </a:prstGeom>
        </p:spPr>
      </p:pic>
    </p:spTree>
    <p:extLst>
      <p:ext uri="{BB962C8B-B14F-4D97-AF65-F5344CB8AC3E}">
        <p14:creationId xmlns:p14="http://schemas.microsoft.com/office/powerpoint/2010/main" val="38213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8"/>
                </p:tgtEl>
              </p:cMediaNode>
            </p:audio>
            <p:audio>
              <p:cMediaNode vol="80000">
                <p:cTn id="31" fill="hold" display="0">
                  <p:stCondLst>
                    <p:cond delay="indefinite"/>
                  </p:stCondLst>
                  <p:endCondLst>
                    <p:cond evt="onStopAudio" delay="0">
                      <p:tgtEl>
                        <p:sldTgt/>
                      </p:tgtEl>
                    </p:cond>
                  </p:endCondLst>
                </p:cTn>
                <p:tgtEl>
                  <p:spTgt spid="29"/>
                </p:tgtEl>
              </p:cMediaNode>
            </p:audio>
            <p:audio>
              <p:cMediaNode vol="80000">
                <p:cTn id="32" fill="hold" display="0">
                  <p:stCondLst>
                    <p:cond delay="indefinite"/>
                  </p:stCondLst>
                  <p:endCondLst>
                    <p:cond evt="onStopAudio" delay="0">
                      <p:tgtEl>
                        <p:sldTgt/>
                      </p:tgtEl>
                    </p:cond>
                  </p:endCondLst>
                </p:cTn>
                <p:tgtEl>
                  <p:spTgt spid="30"/>
                </p:tgtEl>
              </p:cMediaNode>
            </p:audio>
            <p:audio>
              <p:cMediaNode vol="80000">
                <p:cTn id="33" fill="hold" display="0">
                  <p:stCondLst>
                    <p:cond delay="indefinite"/>
                  </p:stCondLst>
                  <p:endCondLst>
                    <p:cond evt="onStopAudio" delay="0">
                      <p:tgtEl>
                        <p:sldTgt/>
                      </p:tgtEl>
                    </p:cond>
                  </p:endCondLst>
                </p:cTn>
                <p:tgtEl>
                  <p:spTgt spid="31"/>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1" presetClass="mediacall" presetSubtype="0" fill="hold" nodeType="withEffect">
                                  <p:stCondLst>
                                    <p:cond delay="0"/>
                                  </p:stCondLst>
                                  <p:childTnLst>
                                    <p:cmd type="call" cmd="playFrom(0.0)">
                                      <p:cBhvr>
                                        <p:cTn id="42" dur="8150" fill="hold"/>
                                        <p:tgtEl>
                                          <p:spTgt spid="29"/>
                                        </p:tgtEl>
                                      </p:cBhvr>
                                    </p:cmd>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150" fill="hold"/>
                                        <p:tgtEl>
                                          <p:spTgt spid="30"/>
                                        </p:tgtEl>
                                      </p:cBhvr>
                                    </p:cmd>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mediacall" presetSubtype="0" fill="hold" nodeType="withEffect">
                                  <p:stCondLst>
                                    <p:cond delay="0"/>
                                  </p:stCondLst>
                                  <p:childTnLst>
                                    <p:cmd type="call" cmd="playFrom(0.0)">
                                      <p:cBhvr>
                                        <p:cTn id="56" dur="8085" fill="hold"/>
                                        <p:tgtEl>
                                          <p:spTgt spid="31"/>
                                        </p:tgtEl>
                                      </p:cBhvr>
                                    </p:cmd>
                                  </p:childTnLst>
                                </p:cTn>
                              </p:par>
                              <p:par>
                                <p:cTn id="57" presetID="10"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cTn>
                              </p:par>
                              <p:par>
                                <p:cTn id="66" presetID="5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subTnLst>
                                    <p:audio>
                                      <p:cMediaNode>
                                        <p:cTn display="0" masterRel="sameClick">
                                          <p:stCondLst>
                                            <p:cond evt="begin" delay="0">
                                              <p:tn val="6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5"/>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childTnLst>
                                </p:cTn>
                              </p:par>
                              <p:par>
                                <p:cTn id="76" presetID="1" presetClass="mediacall" presetSubtype="0" fill="hold" nodeType="withEffect">
                                  <p:stCondLst>
                                    <p:cond delay="0"/>
                                  </p:stCondLst>
                                  <p:childTnLst>
                                    <p:cmd type="call" cmd="playFrom(0.0)">
                                      <p:cBhvr>
                                        <p:cTn id="77" dur="8150" fill="hold"/>
                                        <p:tgtEl>
                                          <p:spTgt spid="28"/>
                                        </p:tgtEl>
                                      </p:cBhvr>
                                    </p:cmd>
                                  </p:childTnLst>
                                </p:cTn>
                              </p:par>
                            </p:childTnLst>
                          </p:cTn>
                        </p:par>
                      </p:childTnLst>
                    </p:cTn>
                  </p:par>
                </p:childTnLst>
              </p:cTn>
              <p:nextCondLst>
                <p:cond evt="onClick" delay="0">
                  <p:tgtEl>
                    <p:spTgt spid="6"/>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45D1948-5484-41D0-8143-9F7D29D1ADCC}"/>
              </a:ext>
            </a:extLst>
          </p:cNvPr>
          <p:cNvGrpSpPr/>
          <p:nvPr/>
        </p:nvGrpSpPr>
        <p:grpSpPr>
          <a:xfrm>
            <a:off x="6511184" y="3973791"/>
            <a:ext cx="5071703" cy="971805"/>
            <a:chOff x="6624541" y="3984016"/>
            <a:chExt cx="5071703" cy="971805"/>
          </a:xfrm>
        </p:grpSpPr>
        <p:sp>
          <p:nvSpPr>
            <p:cNvPr id="70" name="Snip Diagonal Corner Rectangle 5">
              <a:extLst>
                <a:ext uri="{FF2B5EF4-FFF2-40B4-BE49-F238E27FC236}">
                  <a16:creationId xmlns:a16="http://schemas.microsoft.com/office/drawing/2014/main" id="{5ED24B4C-BBC7-4399-A56F-BB402A5FA936}"/>
                </a:ext>
              </a:extLst>
            </p:cNvPr>
            <p:cNvSpPr/>
            <p:nvPr/>
          </p:nvSpPr>
          <p:spPr>
            <a:xfrm>
              <a:off x="6906291" y="3984016"/>
              <a:ext cx="4789953" cy="971805"/>
            </a:xfrm>
            <a:custGeom>
              <a:avLst/>
              <a:gdLst>
                <a:gd name="connsiteX0" fmla="*/ 0 w 4789953"/>
                <a:gd name="connsiteY0" fmla="*/ 0 h 971805"/>
                <a:gd name="connsiteX1" fmla="*/ 4627982 w 4789953"/>
                <a:gd name="connsiteY1" fmla="*/ 0 h 971805"/>
                <a:gd name="connsiteX2" fmla="*/ 4789953 w 4789953"/>
                <a:gd name="connsiteY2" fmla="*/ 161971 h 971805"/>
                <a:gd name="connsiteX3" fmla="*/ 4789953 w 4789953"/>
                <a:gd name="connsiteY3" fmla="*/ 971805 h 971805"/>
                <a:gd name="connsiteX4" fmla="*/ 4789953 w 4789953"/>
                <a:gd name="connsiteY4" fmla="*/ 971805 h 971805"/>
                <a:gd name="connsiteX5" fmla="*/ 161971 w 4789953"/>
                <a:gd name="connsiteY5" fmla="*/ 971805 h 971805"/>
                <a:gd name="connsiteX6" fmla="*/ 0 w 4789953"/>
                <a:gd name="connsiteY6" fmla="*/ 809834 h 971805"/>
                <a:gd name="connsiteX7" fmla="*/ 0 w 4789953"/>
                <a:gd name="connsiteY7" fmla="*/ 0 h 97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953" h="971805" fill="none" extrusionOk="0">
                  <a:moveTo>
                    <a:pt x="0" y="0"/>
                  </a:moveTo>
                  <a:cubicBezTo>
                    <a:pt x="2211490" y="100108"/>
                    <a:pt x="2579903" y="78259"/>
                    <a:pt x="4627982" y="0"/>
                  </a:cubicBezTo>
                  <a:cubicBezTo>
                    <a:pt x="4709546" y="70115"/>
                    <a:pt x="4746079" y="134303"/>
                    <a:pt x="4789953" y="161971"/>
                  </a:cubicBezTo>
                  <a:cubicBezTo>
                    <a:pt x="4789676" y="461622"/>
                    <a:pt x="4796018" y="719720"/>
                    <a:pt x="4789953" y="971805"/>
                  </a:cubicBezTo>
                  <a:lnTo>
                    <a:pt x="4789953" y="971805"/>
                  </a:lnTo>
                  <a:cubicBezTo>
                    <a:pt x="3215779" y="1064699"/>
                    <a:pt x="1906037" y="955407"/>
                    <a:pt x="161971" y="971805"/>
                  </a:cubicBezTo>
                  <a:cubicBezTo>
                    <a:pt x="123840" y="952165"/>
                    <a:pt x="61537" y="879700"/>
                    <a:pt x="0" y="809834"/>
                  </a:cubicBezTo>
                  <a:cubicBezTo>
                    <a:pt x="3464" y="445967"/>
                    <a:pt x="35036" y="177481"/>
                    <a:pt x="0" y="0"/>
                  </a:cubicBezTo>
                  <a:close/>
                </a:path>
                <a:path w="4789953" h="971805" stroke="0" extrusionOk="0">
                  <a:moveTo>
                    <a:pt x="0" y="0"/>
                  </a:moveTo>
                  <a:cubicBezTo>
                    <a:pt x="1564377" y="-68008"/>
                    <a:pt x="2524567" y="134610"/>
                    <a:pt x="4627982" y="0"/>
                  </a:cubicBezTo>
                  <a:cubicBezTo>
                    <a:pt x="4643446" y="32664"/>
                    <a:pt x="4702077" y="102121"/>
                    <a:pt x="4789953" y="161971"/>
                  </a:cubicBezTo>
                  <a:cubicBezTo>
                    <a:pt x="4847985" y="313892"/>
                    <a:pt x="4806207" y="773437"/>
                    <a:pt x="4789953" y="971805"/>
                  </a:cubicBezTo>
                  <a:lnTo>
                    <a:pt x="4789953" y="971805"/>
                  </a:lnTo>
                  <a:cubicBezTo>
                    <a:pt x="2978923" y="1080376"/>
                    <a:pt x="1960758" y="889817"/>
                    <a:pt x="161971" y="971805"/>
                  </a:cubicBezTo>
                  <a:cubicBezTo>
                    <a:pt x="116137" y="909134"/>
                    <a:pt x="20669" y="843367"/>
                    <a:pt x="0" y="809834"/>
                  </a:cubicBezTo>
                  <a:cubicBezTo>
                    <a:pt x="57668" y="652480"/>
                    <a:pt x="30248" y="294547"/>
                    <a:pt x="0" y="0"/>
                  </a:cubicBezTo>
                  <a:close/>
                </a:path>
              </a:pathLst>
            </a:custGeom>
            <a:solidFill>
              <a:schemeClr val="bg1">
                <a:alpha val="93000"/>
              </a:schemeClr>
            </a:solidFill>
            <a:ln w="50800" cmpd="sng">
              <a:solidFill>
                <a:srgbClr val="002060"/>
              </a:solidFill>
              <a:prstDash val="sysDash"/>
              <a:extLst>
                <a:ext uri="{C807C97D-BFC1-408E-A445-0C87EB9F89A2}">
                  <ask:lineSketchStyleProps xmlns:ask="http://schemas.microsoft.com/office/drawing/2018/sketchyshapes" xmlns="" sd="358026258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sưởi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ấm</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a:extLst>
                <a:ext uri="{FF2B5EF4-FFF2-40B4-BE49-F238E27FC236}">
                  <a16:creationId xmlns:a16="http://schemas.microsoft.com/office/drawing/2014/main" id="{92FD8D84-A470-47E2-8DBD-8BECFC8FD9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22" b="20635" l="58508" r="70672"/>
                      </a14:imgEffect>
                    </a14:imgLayer>
                  </a14:imgProps>
                </a:ext>
              </a:extLst>
            </a:blip>
            <a:srcRect l="56987" t="5095" r="27807" b="77638"/>
            <a:stretch/>
          </p:blipFill>
          <p:spPr>
            <a:xfrm>
              <a:off x="6624541" y="4040649"/>
              <a:ext cx="986391" cy="858538"/>
            </a:xfrm>
            <a:prstGeom prst="rect">
              <a:avLst/>
            </a:prstGeom>
          </p:spPr>
        </p:pic>
      </p:grpSp>
      <p:grpSp>
        <p:nvGrpSpPr>
          <p:cNvPr id="4" name="Group 3">
            <a:extLst>
              <a:ext uri="{FF2B5EF4-FFF2-40B4-BE49-F238E27FC236}">
                <a16:creationId xmlns:a16="http://schemas.microsoft.com/office/drawing/2014/main" id="{157FFD40-6748-46CF-87AA-16F58D8DC7FA}"/>
              </a:ext>
            </a:extLst>
          </p:cNvPr>
          <p:cNvGrpSpPr/>
          <p:nvPr/>
        </p:nvGrpSpPr>
        <p:grpSpPr>
          <a:xfrm>
            <a:off x="131336" y="4004411"/>
            <a:ext cx="5666870" cy="998105"/>
            <a:chOff x="460970" y="4004411"/>
            <a:chExt cx="5335673" cy="998105"/>
          </a:xfrm>
        </p:grpSpPr>
        <p:sp>
          <p:nvSpPr>
            <p:cNvPr id="67" name="Snip Diagonal Corner Rectangle 4">
              <a:extLst>
                <a:ext uri="{FF2B5EF4-FFF2-40B4-BE49-F238E27FC236}">
                  <a16:creationId xmlns:a16="http://schemas.microsoft.com/office/drawing/2014/main" id="{61C335C8-12CA-44AE-A170-3782DC7294F9}"/>
                </a:ext>
              </a:extLst>
            </p:cNvPr>
            <p:cNvSpPr/>
            <p:nvPr/>
          </p:nvSpPr>
          <p:spPr>
            <a:xfrm>
              <a:off x="475519" y="4108084"/>
              <a:ext cx="5321124" cy="894432"/>
            </a:xfrm>
            <a:custGeom>
              <a:avLst/>
              <a:gdLst>
                <a:gd name="connsiteX0" fmla="*/ 0 w 5321124"/>
                <a:gd name="connsiteY0" fmla="*/ 0 h 894432"/>
                <a:gd name="connsiteX1" fmla="*/ 5172049 w 5321124"/>
                <a:gd name="connsiteY1" fmla="*/ 0 h 894432"/>
                <a:gd name="connsiteX2" fmla="*/ 5321124 w 5321124"/>
                <a:gd name="connsiteY2" fmla="*/ 149075 h 894432"/>
                <a:gd name="connsiteX3" fmla="*/ 5321124 w 5321124"/>
                <a:gd name="connsiteY3" fmla="*/ 894432 h 894432"/>
                <a:gd name="connsiteX4" fmla="*/ 5321124 w 5321124"/>
                <a:gd name="connsiteY4" fmla="*/ 894432 h 894432"/>
                <a:gd name="connsiteX5" fmla="*/ 149075 w 5321124"/>
                <a:gd name="connsiteY5" fmla="*/ 894432 h 894432"/>
                <a:gd name="connsiteX6" fmla="*/ 0 w 5321124"/>
                <a:gd name="connsiteY6" fmla="*/ 745357 h 894432"/>
                <a:gd name="connsiteX7" fmla="*/ 0 w 5321124"/>
                <a:gd name="connsiteY7" fmla="*/ 0 h 89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1124" h="894432" fill="none" extrusionOk="0">
                  <a:moveTo>
                    <a:pt x="0" y="0"/>
                  </a:moveTo>
                  <a:cubicBezTo>
                    <a:pt x="1893752" y="80431"/>
                    <a:pt x="2809245" y="119785"/>
                    <a:pt x="5172049" y="0"/>
                  </a:cubicBezTo>
                  <a:cubicBezTo>
                    <a:pt x="5202413" y="39691"/>
                    <a:pt x="5277055" y="131152"/>
                    <a:pt x="5321124" y="149075"/>
                  </a:cubicBezTo>
                  <a:cubicBezTo>
                    <a:pt x="5380434" y="366018"/>
                    <a:pt x="5299074" y="800081"/>
                    <a:pt x="5321124" y="894432"/>
                  </a:cubicBezTo>
                  <a:lnTo>
                    <a:pt x="5321124" y="894432"/>
                  </a:lnTo>
                  <a:cubicBezTo>
                    <a:pt x="4279303" y="1032519"/>
                    <a:pt x="2214356" y="879117"/>
                    <a:pt x="149075" y="894432"/>
                  </a:cubicBezTo>
                  <a:cubicBezTo>
                    <a:pt x="69510" y="833592"/>
                    <a:pt x="16263" y="772707"/>
                    <a:pt x="0" y="745357"/>
                  </a:cubicBezTo>
                  <a:cubicBezTo>
                    <a:pt x="9064" y="643512"/>
                    <a:pt x="26957" y="284394"/>
                    <a:pt x="0" y="0"/>
                  </a:cubicBezTo>
                  <a:close/>
                </a:path>
                <a:path w="5321124" h="894432" stroke="0" extrusionOk="0">
                  <a:moveTo>
                    <a:pt x="0" y="0"/>
                  </a:moveTo>
                  <a:cubicBezTo>
                    <a:pt x="910231" y="105876"/>
                    <a:pt x="3849009" y="-102183"/>
                    <a:pt x="5172049" y="0"/>
                  </a:cubicBezTo>
                  <a:cubicBezTo>
                    <a:pt x="5214219" y="30175"/>
                    <a:pt x="5272546" y="74029"/>
                    <a:pt x="5321124" y="149075"/>
                  </a:cubicBezTo>
                  <a:cubicBezTo>
                    <a:pt x="5351655" y="256320"/>
                    <a:pt x="5361458" y="682961"/>
                    <a:pt x="5321124" y="894432"/>
                  </a:cubicBezTo>
                  <a:lnTo>
                    <a:pt x="5321124" y="894432"/>
                  </a:lnTo>
                  <a:cubicBezTo>
                    <a:pt x="3334108" y="1036350"/>
                    <a:pt x="2421472" y="867003"/>
                    <a:pt x="149075" y="894432"/>
                  </a:cubicBezTo>
                  <a:cubicBezTo>
                    <a:pt x="66882" y="831614"/>
                    <a:pt x="65190" y="814440"/>
                    <a:pt x="0" y="745357"/>
                  </a:cubicBezTo>
                  <a:cubicBezTo>
                    <a:pt x="-36860" y="664180"/>
                    <a:pt x="28338" y="276108"/>
                    <a:pt x="0" y="0"/>
                  </a:cubicBezTo>
                  <a:close/>
                </a:path>
              </a:pathLst>
            </a:custGeom>
            <a:solidFill>
              <a:schemeClr val="bg1">
                <a:alpha val="93000"/>
              </a:schemeClr>
            </a:solidFill>
            <a:ln w="50800" cmpd="sng">
              <a:solidFill>
                <a:srgbClr val="002060"/>
              </a:solidFill>
              <a:prstDash val="sysDash"/>
              <a:extLst>
                <a:ext uri="{C807C97D-BFC1-408E-A445-0C87EB9F89A2}">
                  <ask:lineSketchStyleProps xmlns:ask="http://schemas.microsoft.com/office/drawing/2018/sketchyshapes" xmlns="" sd="2542778">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chạy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a:extLst>
                <a:ext uri="{FF2B5EF4-FFF2-40B4-BE49-F238E27FC236}">
                  <a16:creationId xmlns:a16="http://schemas.microsoft.com/office/drawing/2014/main" id="{246E7268-8D69-4C9C-B236-EB5EFA7BCC70}"/>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3354" b="20655" l="45187" r="57351"/>
                      </a14:imgEffect>
                    </a14:imgLayer>
                  </a14:imgProps>
                </a:ext>
              </a:extLst>
            </a:blip>
            <a:srcRect l="43666" t="1191" r="41128" b="77182"/>
            <a:stretch/>
          </p:blipFill>
          <p:spPr>
            <a:xfrm>
              <a:off x="460970" y="4004411"/>
              <a:ext cx="686108" cy="971805"/>
            </a:xfrm>
            <a:prstGeom prst="rect">
              <a:avLst/>
            </a:prstGeom>
          </p:spPr>
        </p:pic>
      </p:grpSp>
      <p:grpSp>
        <p:nvGrpSpPr>
          <p:cNvPr id="3" name="Group 2">
            <a:extLst>
              <a:ext uri="{FF2B5EF4-FFF2-40B4-BE49-F238E27FC236}">
                <a16:creationId xmlns:a16="http://schemas.microsoft.com/office/drawing/2014/main" id="{1AD3FD1F-1B57-45AB-A54C-F12364F696AB}"/>
              </a:ext>
            </a:extLst>
          </p:cNvPr>
          <p:cNvGrpSpPr/>
          <p:nvPr/>
        </p:nvGrpSpPr>
        <p:grpSpPr>
          <a:xfrm>
            <a:off x="6454984" y="2684266"/>
            <a:ext cx="5173919" cy="987900"/>
            <a:chOff x="6559614" y="2753172"/>
            <a:chExt cx="5173919" cy="987900"/>
          </a:xfrm>
        </p:grpSpPr>
        <p:sp>
          <p:nvSpPr>
            <p:cNvPr id="64" name="Snip Diagonal Corner Rectangle 3">
              <a:extLst>
                <a:ext uri="{FF2B5EF4-FFF2-40B4-BE49-F238E27FC236}">
                  <a16:creationId xmlns:a16="http://schemas.microsoft.com/office/drawing/2014/main" id="{EF44BC25-7DBA-486F-805E-129AA0772749}"/>
                </a:ext>
              </a:extLst>
            </p:cNvPr>
            <p:cNvSpPr/>
            <p:nvPr/>
          </p:nvSpPr>
          <p:spPr>
            <a:xfrm>
              <a:off x="6629571" y="2843061"/>
              <a:ext cx="5103962" cy="898011"/>
            </a:xfrm>
            <a:custGeom>
              <a:avLst/>
              <a:gdLst>
                <a:gd name="connsiteX0" fmla="*/ 0 w 5103962"/>
                <a:gd name="connsiteY0" fmla="*/ 0 h 898011"/>
                <a:gd name="connsiteX1" fmla="*/ 4954291 w 5103962"/>
                <a:gd name="connsiteY1" fmla="*/ 0 h 898011"/>
                <a:gd name="connsiteX2" fmla="*/ 5103962 w 5103962"/>
                <a:gd name="connsiteY2" fmla="*/ 149671 h 898011"/>
                <a:gd name="connsiteX3" fmla="*/ 5103962 w 5103962"/>
                <a:gd name="connsiteY3" fmla="*/ 898011 h 898011"/>
                <a:gd name="connsiteX4" fmla="*/ 5103962 w 5103962"/>
                <a:gd name="connsiteY4" fmla="*/ 898011 h 898011"/>
                <a:gd name="connsiteX5" fmla="*/ 149671 w 5103962"/>
                <a:gd name="connsiteY5" fmla="*/ 898011 h 898011"/>
                <a:gd name="connsiteX6" fmla="*/ 0 w 5103962"/>
                <a:gd name="connsiteY6" fmla="*/ 748340 h 898011"/>
                <a:gd name="connsiteX7" fmla="*/ 0 w 5103962"/>
                <a:gd name="connsiteY7" fmla="*/ 0 h 89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3962" h="898011" fill="none" extrusionOk="0">
                  <a:moveTo>
                    <a:pt x="0" y="0"/>
                  </a:moveTo>
                  <a:cubicBezTo>
                    <a:pt x="2192152" y="-121042"/>
                    <a:pt x="4073816" y="59404"/>
                    <a:pt x="4954291" y="0"/>
                  </a:cubicBezTo>
                  <a:cubicBezTo>
                    <a:pt x="5000851" y="49965"/>
                    <a:pt x="5068269" y="136981"/>
                    <a:pt x="5103962" y="149671"/>
                  </a:cubicBezTo>
                  <a:cubicBezTo>
                    <a:pt x="5159069" y="434643"/>
                    <a:pt x="5096831" y="775307"/>
                    <a:pt x="5103962" y="898011"/>
                  </a:cubicBezTo>
                  <a:lnTo>
                    <a:pt x="5103962" y="898011"/>
                  </a:lnTo>
                  <a:cubicBezTo>
                    <a:pt x="4572376" y="1059865"/>
                    <a:pt x="1598198" y="826111"/>
                    <a:pt x="149671" y="898011"/>
                  </a:cubicBezTo>
                  <a:cubicBezTo>
                    <a:pt x="101354" y="866255"/>
                    <a:pt x="86786" y="809943"/>
                    <a:pt x="0" y="748340"/>
                  </a:cubicBezTo>
                  <a:cubicBezTo>
                    <a:pt x="35688" y="479795"/>
                    <a:pt x="-13441" y="294690"/>
                    <a:pt x="0" y="0"/>
                  </a:cubicBezTo>
                  <a:close/>
                </a:path>
                <a:path w="5103962" h="898011" stroke="0" extrusionOk="0">
                  <a:moveTo>
                    <a:pt x="0" y="0"/>
                  </a:moveTo>
                  <a:cubicBezTo>
                    <a:pt x="701409" y="11948"/>
                    <a:pt x="4422159" y="-112770"/>
                    <a:pt x="4954291" y="0"/>
                  </a:cubicBezTo>
                  <a:cubicBezTo>
                    <a:pt x="5005337" y="65600"/>
                    <a:pt x="5071068" y="133871"/>
                    <a:pt x="5103962" y="149671"/>
                  </a:cubicBezTo>
                  <a:cubicBezTo>
                    <a:pt x="5151484" y="246340"/>
                    <a:pt x="5052994" y="709389"/>
                    <a:pt x="5103962" y="898011"/>
                  </a:cubicBezTo>
                  <a:lnTo>
                    <a:pt x="5103962" y="898011"/>
                  </a:lnTo>
                  <a:cubicBezTo>
                    <a:pt x="3421621" y="763883"/>
                    <a:pt x="1267819" y="1003787"/>
                    <a:pt x="149671" y="898011"/>
                  </a:cubicBezTo>
                  <a:cubicBezTo>
                    <a:pt x="113420" y="867430"/>
                    <a:pt x="14761" y="784587"/>
                    <a:pt x="0" y="748340"/>
                  </a:cubicBezTo>
                  <a:cubicBezTo>
                    <a:pt x="61465" y="555744"/>
                    <a:pt x="-57435" y="182711"/>
                    <a:pt x="0" y="0"/>
                  </a:cubicBezTo>
                  <a:close/>
                </a:path>
              </a:pathLst>
            </a:custGeom>
            <a:solidFill>
              <a:schemeClr val="bg1">
                <a:alpha val="93000"/>
              </a:schemeClr>
            </a:solidFill>
            <a:ln w="50800" cmpd="sng">
              <a:solidFill>
                <a:srgbClr val="002060"/>
              </a:solidFill>
              <a:prstDash val="sysDash"/>
              <a:extLst>
                <a:ext uri="{C807C97D-BFC1-408E-A445-0C87EB9F89A2}">
                  <ask:lineSketchStyleProps xmlns:ask="http://schemas.microsoft.com/office/drawing/2018/sketchyshapes" xmlns="" sd="259477170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dục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a:extLst>
                <a:ext uri="{FF2B5EF4-FFF2-40B4-BE49-F238E27FC236}">
                  <a16:creationId xmlns:a16="http://schemas.microsoft.com/office/drawing/2014/main" id="{60A54D5F-674B-4463-A2A6-F0A0A745D275}"/>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2163" b="19464" l="31364" r="43528"/>
                      </a14:imgEffect>
                    </a14:imgLayer>
                  </a14:imgProps>
                </a:ext>
              </a:extLst>
            </a:blip>
            <a:srcRect l="29843" r="54951" b="78373"/>
            <a:stretch/>
          </p:blipFill>
          <p:spPr>
            <a:xfrm>
              <a:off x="6559614" y="2753172"/>
              <a:ext cx="891465" cy="971805"/>
            </a:xfrm>
            <a:prstGeom prst="rect">
              <a:avLst/>
            </a:prstGeom>
          </p:spPr>
        </p:pic>
      </p:grpSp>
      <p:grpSp>
        <p:nvGrpSpPr>
          <p:cNvPr id="2" name="Group 1">
            <a:extLst>
              <a:ext uri="{FF2B5EF4-FFF2-40B4-BE49-F238E27FC236}">
                <a16:creationId xmlns:a16="http://schemas.microsoft.com/office/drawing/2014/main" id="{90C370D1-6169-451F-ACF9-6A28293DEE58}"/>
              </a:ext>
            </a:extLst>
          </p:cNvPr>
          <p:cNvGrpSpPr/>
          <p:nvPr/>
        </p:nvGrpSpPr>
        <p:grpSpPr>
          <a:xfrm>
            <a:off x="-325837" y="2718623"/>
            <a:ext cx="6124043" cy="936942"/>
            <a:chOff x="-325837" y="2718623"/>
            <a:chExt cx="6124043" cy="936942"/>
          </a:xfrm>
        </p:grpSpPr>
        <p:sp>
          <p:nvSpPr>
            <p:cNvPr id="61" name="Snip Diagonal Corner Rectangle 2">
              <a:extLst>
                <a:ext uri="{FF2B5EF4-FFF2-40B4-BE49-F238E27FC236}">
                  <a16:creationId xmlns:a16="http://schemas.microsoft.com/office/drawing/2014/main" id="{B5549B24-BB92-445A-8F62-1ED3955F8F5B}"/>
                </a:ext>
              </a:extLst>
            </p:cNvPr>
            <p:cNvSpPr/>
            <p:nvPr/>
          </p:nvSpPr>
          <p:spPr>
            <a:xfrm>
              <a:off x="131336" y="2774155"/>
              <a:ext cx="5666870" cy="881410"/>
            </a:xfrm>
            <a:custGeom>
              <a:avLst/>
              <a:gdLst>
                <a:gd name="connsiteX0" fmla="*/ 0 w 5666870"/>
                <a:gd name="connsiteY0" fmla="*/ 0 h 881410"/>
                <a:gd name="connsiteX1" fmla="*/ 5519965 w 5666870"/>
                <a:gd name="connsiteY1" fmla="*/ 0 h 881410"/>
                <a:gd name="connsiteX2" fmla="*/ 5666870 w 5666870"/>
                <a:gd name="connsiteY2" fmla="*/ 146905 h 881410"/>
                <a:gd name="connsiteX3" fmla="*/ 5666870 w 5666870"/>
                <a:gd name="connsiteY3" fmla="*/ 881410 h 881410"/>
                <a:gd name="connsiteX4" fmla="*/ 5666870 w 5666870"/>
                <a:gd name="connsiteY4" fmla="*/ 881410 h 881410"/>
                <a:gd name="connsiteX5" fmla="*/ 146905 w 5666870"/>
                <a:gd name="connsiteY5" fmla="*/ 881410 h 881410"/>
                <a:gd name="connsiteX6" fmla="*/ 0 w 5666870"/>
                <a:gd name="connsiteY6" fmla="*/ 734505 h 881410"/>
                <a:gd name="connsiteX7" fmla="*/ 0 w 5666870"/>
                <a:gd name="connsiteY7" fmla="*/ 0 h 88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870" h="881410" fill="none" extrusionOk="0">
                  <a:moveTo>
                    <a:pt x="0" y="0"/>
                  </a:moveTo>
                  <a:cubicBezTo>
                    <a:pt x="1174284" y="44101"/>
                    <a:pt x="3357354" y="-560"/>
                    <a:pt x="5519965" y="0"/>
                  </a:cubicBezTo>
                  <a:cubicBezTo>
                    <a:pt x="5573116" y="74333"/>
                    <a:pt x="5610265" y="65994"/>
                    <a:pt x="5666870" y="146905"/>
                  </a:cubicBezTo>
                  <a:cubicBezTo>
                    <a:pt x="5679767" y="331108"/>
                    <a:pt x="5648181" y="622787"/>
                    <a:pt x="5666870" y="881410"/>
                  </a:cubicBezTo>
                  <a:lnTo>
                    <a:pt x="5666870" y="881410"/>
                  </a:lnTo>
                  <a:cubicBezTo>
                    <a:pt x="4521626" y="1002220"/>
                    <a:pt x="1954764" y="999713"/>
                    <a:pt x="146905" y="881410"/>
                  </a:cubicBezTo>
                  <a:cubicBezTo>
                    <a:pt x="96484" y="842195"/>
                    <a:pt x="47264" y="771936"/>
                    <a:pt x="0" y="734505"/>
                  </a:cubicBezTo>
                  <a:cubicBezTo>
                    <a:pt x="7612" y="451287"/>
                    <a:pt x="-4252" y="160167"/>
                    <a:pt x="0" y="0"/>
                  </a:cubicBezTo>
                  <a:close/>
                </a:path>
                <a:path w="5666870" h="881410" stroke="0" extrusionOk="0">
                  <a:moveTo>
                    <a:pt x="0" y="0"/>
                  </a:moveTo>
                  <a:cubicBezTo>
                    <a:pt x="900246" y="-74417"/>
                    <a:pt x="4685132" y="14570"/>
                    <a:pt x="5519965" y="0"/>
                  </a:cubicBezTo>
                  <a:cubicBezTo>
                    <a:pt x="5546117" y="22442"/>
                    <a:pt x="5582443" y="84755"/>
                    <a:pt x="5666870" y="146905"/>
                  </a:cubicBezTo>
                  <a:cubicBezTo>
                    <a:pt x="5666575" y="244603"/>
                    <a:pt x="5605300" y="717425"/>
                    <a:pt x="5666870" y="881410"/>
                  </a:cubicBezTo>
                  <a:lnTo>
                    <a:pt x="5666870" y="881410"/>
                  </a:lnTo>
                  <a:cubicBezTo>
                    <a:pt x="2970831" y="944868"/>
                    <a:pt x="2441717" y="759254"/>
                    <a:pt x="146905" y="881410"/>
                  </a:cubicBezTo>
                  <a:cubicBezTo>
                    <a:pt x="90902" y="849488"/>
                    <a:pt x="28127" y="783395"/>
                    <a:pt x="0" y="734505"/>
                  </a:cubicBezTo>
                  <a:cubicBezTo>
                    <a:pt x="15962" y="610389"/>
                    <a:pt x="42184" y="194029"/>
                    <a:pt x="0" y="0"/>
                  </a:cubicBezTo>
                  <a:close/>
                </a:path>
              </a:pathLst>
            </a:custGeom>
            <a:solidFill>
              <a:schemeClr val="bg1">
                <a:alpha val="93000"/>
              </a:schemeClr>
            </a:solidFill>
            <a:ln w="50800" cmpd="sng">
              <a:solidFill>
                <a:srgbClr val="002060"/>
              </a:solidFill>
              <a:prstDash val="sysDash"/>
              <a:extLst>
                <a:ext uri="{C807C97D-BFC1-408E-A445-0C87EB9F89A2}">
                  <ask:lineSketchStyleProps xmlns:ask="http://schemas.microsoft.com/office/drawing/2018/sketchyshapes" xmlns="" sd="4142424646">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dạo</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a:extLst>
                <a:ext uri="{FF2B5EF4-FFF2-40B4-BE49-F238E27FC236}">
                  <a16:creationId xmlns:a16="http://schemas.microsoft.com/office/drawing/2014/main" id="{5E645F11-6182-4318-B28F-EB984603DCC3}"/>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2150" b="19450" l="2950" r="27650">
                          <a14:foregroundMark x1="27650" y1="18050" x2="27650" y2="18050"/>
                        </a14:backgroundRemoval>
                      </a14:imgEffect>
                    </a14:imgLayer>
                  </a14:imgProps>
                </a:ext>
              </a:extLst>
            </a:blip>
            <a:srcRect r="70171" b="78373"/>
            <a:stretch/>
          </p:blipFill>
          <p:spPr>
            <a:xfrm>
              <a:off x="-325837" y="2718623"/>
              <a:ext cx="1185869" cy="919186"/>
            </a:xfrm>
            <a:prstGeom prst="rect">
              <a:avLst/>
            </a:prstGeom>
          </p:spPr>
        </p:pic>
      </p:grpSp>
      <p:pic>
        <p:nvPicPr>
          <p:cNvPr id="28" name="Am-thanh-tra-loi-sai-www_nhacchuongvui_com">
            <a:hlinkClick r:id="" action="ppaction://media"/>
            <a:extLst>
              <a:ext uri="{FF2B5EF4-FFF2-40B4-BE49-F238E27FC236}">
                <a16:creationId xmlns:a16="http://schemas.microsoft.com/office/drawing/2014/main"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3343" y="4668555"/>
            <a:ext cx="487363" cy="487363"/>
          </a:xfrm>
          <a:prstGeom prst="rect">
            <a:avLst/>
          </a:prstGeom>
        </p:spPr>
      </p:pic>
      <p:pic>
        <p:nvPicPr>
          <p:cNvPr id="54" name="Am-thanh-tra-loi-sai-www_nhacchuongvui_com">
            <a:hlinkClick r:id="" action="ppaction://media"/>
            <a:extLst>
              <a:ext uri="{FF2B5EF4-FFF2-40B4-BE49-F238E27FC236}">
                <a16:creationId xmlns:a16="http://schemas.microsoft.com/office/drawing/2014/main" id="{725ACAF8-2059-45F0-9514-DE4F86FC8F6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3343" y="4668555"/>
            <a:ext cx="487363" cy="487363"/>
          </a:xfrm>
          <a:prstGeom prst="rect">
            <a:avLst/>
          </a:prstGeom>
        </p:spPr>
      </p:pic>
      <p:sp>
        <p:nvSpPr>
          <p:cNvPr id="59" name="Snip Diagonal Corner Rectangle 1">
            <a:extLst>
              <a:ext uri="{FF2B5EF4-FFF2-40B4-BE49-F238E27FC236}">
                <a16:creationId xmlns:a16="http://schemas.microsoft.com/office/drawing/2014/main" id="{8DB0732B-0E52-4812-B8DB-E843A2C78335}"/>
              </a:ext>
            </a:extLst>
          </p:cNvPr>
          <p:cNvSpPr/>
          <p:nvPr/>
        </p:nvSpPr>
        <p:spPr>
          <a:xfrm>
            <a:off x="734306" y="631133"/>
            <a:ext cx="9689854" cy="1281272"/>
          </a:xfrm>
          <a:custGeom>
            <a:avLst/>
            <a:gdLst>
              <a:gd name="connsiteX0" fmla="*/ 0 w 8675739"/>
              <a:gd name="connsiteY0" fmla="*/ 213550 h 1281272"/>
              <a:gd name="connsiteX1" fmla="*/ 213550 w 8675739"/>
              <a:gd name="connsiteY1" fmla="*/ 0 h 1281272"/>
              <a:gd name="connsiteX2" fmla="*/ 1065909 w 8675739"/>
              <a:gd name="connsiteY2" fmla="*/ 0 h 1281272"/>
              <a:gd name="connsiteX3" fmla="*/ 1670810 w 8675739"/>
              <a:gd name="connsiteY3" fmla="*/ 0 h 1281272"/>
              <a:gd name="connsiteX4" fmla="*/ 2523169 w 8675739"/>
              <a:gd name="connsiteY4" fmla="*/ 0 h 1281272"/>
              <a:gd name="connsiteX5" fmla="*/ 3210556 w 8675739"/>
              <a:gd name="connsiteY5" fmla="*/ 0 h 1281272"/>
              <a:gd name="connsiteX6" fmla="*/ 3897942 w 8675739"/>
              <a:gd name="connsiteY6" fmla="*/ 0 h 1281272"/>
              <a:gd name="connsiteX7" fmla="*/ 4502842 w 8675739"/>
              <a:gd name="connsiteY7" fmla="*/ 0 h 1281272"/>
              <a:gd name="connsiteX8" fmla="*/ 5190229 w 8675739"/>
              <a:gd name="connsiteY8" fmla="*/ 0 h 1281272"/>
              <a:gd name="connsiteX9" fmla="*/ 5795129 w 8675739"/>
              <a:gd name="connsiteY9" fmla="*/ 0 h 1281272"/>
              <a:gd name="connsiteX10" fmla="*/ 6565002 w 8675739"/>
              <a:gd name="connsiteY10" fmla="*/ 0 h 1281272"/>
              <a:gd name="connsiteX11" fmla="*/ 7169902 w 8675739"/>
              <a:gd name="connsiteY11" fmla="*/ 0 h 1281272"/>
              <a:gd name="connsiteX12" fmla="*/ 7857289 w 8675739"/>
              <a:gd name="connsiteY12" fmla="*/ 0 h 1281272"/>
              <a:gd name="connsiteX13" fmla="*/ 8462189 w 8675739"/>
              <a:gd name="connsiteY13" fmla="*/ 0 h 1281272"/>
              <a:gd name="connsiteX14" fmla="*/ 8675739 w 8675739"/>
              <a:gd name="connsiteY14" fmla="*/ 213550 h 1281272"/>
              <a:gd name="connsiteX15" fmla="*/ 8675739 w 8675739"/>
              <a:gd name="connsiteY15" fmla="*/ 657719 h 1281272"/>
              <a:gd name="connsiteX16" fmla="*/ 8675739 w 8675739"/>
              <a:gd name="connsiteY16" fmla="*/ 1067722 h 1281272"/>
              <a:gd name="connsiteX17" fmla="*/ 8462189 w 8675739"/>
              <a:gd name="connsiteY17" fmla="*/ 1281272 h 1281272"/>
              <a:gd name="connsiteX18" fmla="*/ 7609830 w 8675739"/>
              <a:gd name="connsiteY18" fmla="*/ 1281272 h 1281272"/>
              <a:gd name="connsiteX19" fmla="*/ 7087416 w 8675739"/>
              <a:gd name="connsiteY19" fmla="*/ 1281272 h 1281272"/>
              <a:gd name="connsiteX20" fmla="*/ 6235056 w 8675739"/>
              <a:gd name="connsiteY20" fmla="*/ 1281272 h 1281272"/>
              <a:gd name="connsiteX21" fmla="*/ 5465183 w 8675739"/>
              <a:gd name="connsiteY21" fmla="*/ 1281272 h 1281272"/>
              <a:gd name="connsiteX22" fmla="*/ 4612824 w 8675739"/>
              <a:gd name="connsiteY22" fmla="*/ 1281272 h 1281272"/>
              <a:gd name="connsiteX23" fmla="*/ 4007924 w 8675739"/>
              <a:gd name="connsiteY23" fmla="*/ 1281272 h 1281272"/>
              <a:gd name="connsiteX24" fmla="*/ 3320537 w 8675739"/>
              <a:gd name="connsiteY24" fmla="*/ 1281272 h 1281272"/>
              <a:gd name="connsiteX25" fmla="*/ 2880610 w 8675739"/>
              <a:gd name="connsiteY25" fmla="*/ 1281272 h 1281272"/>
              <a:gd name="connsiteX26" fmla="*/ 2193223 w 8675739"/>
              <a:gd name="connsiteY26" fmla="*/ 1281272 h 1281272"/>
              <a:gd name="connsiteX27" fmla="*/ 1753296 w 8675739"/>
              <a:gd name="connsiteY27" fmla="*/ 1281272 h 1281272"/>
              <a:gd name="connsiteX28" fmla="*/ 900937 w 8675739"/>
              <a:gd name="connsiteY28" fmla="*/ 1281272 h 1281272"/>
              <a:gd name="connsiteX29" fmla="*/ 213550 w 8675739"/>
              <a:gd name="connsiteY29" fmla="*/ 1281272 h 1281272"/>
              <a:gd name="connsiteX30" fmla="*/ 0 w 8675739"/>
              <a:gd name="connsiteY30" fmla="*/ 1067722 h 1281272"/>
              <a:gd name="connsiteX31" fmla="*/ 0 w 8675739"/>
              <a:gd name="connsiteY31" fmla="*/ 666261 h 1281272"/>
              <a:gd name="connsiteX32" fmla="*/ 0 w 8675739"/>
              <a:gd name="connsiteY32" fmla="*/ 213550 h 12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75739" h="1281272" fill="none" extrusionOk="0">
                <a:moveTo>
                  <a:pt x="0" y="213550"/>
                </a:moveTo>
                <a:cubicBezTo>
                  <a:pt x="18720" y="76876"/>
                  <a:pt x="121791" y="10663"/>
                  <a:pt x="213550" y="0"/>
                </a:cubicBezTo>
                <a:cubicBezTo>
                  <a:pt x="405102" y="12354"/>
                  <a:pt x="703342" y="17398"/>
                  <a:pt x="1065909" y="0"/>
                </a:cubicBezTo>
                <a:cubicBezTo>
                  <a:pt x="1428476" y="-17398"/>
                  <a:pt x="1480115" y="28621"/>
                  <a:pt x="1670810" y="0"/>
                </a:cubicBezTo>
                <a:cubicBezTo>
                  <a:pt x="1861505" y="-28621"/>
                  <a:pt x="2164094" y="2802"/>
                  <a:pt x="2523169" y="0"/>
                </a:cubicBezTo>
                <a:cubicBezTo>
                  <a:pt x="2882244" y="-2802"/>
                  <a:pt x="3016085" y="22706"/>
                  <a:pt x="3210556" y="0"/>
                </a:cubicBezTo>
                <a:cubicBezTo>
                  <a:pt x="3405027" y="-22706"/>
                  <a:pt x="3564894" y="-26610"/>
                  <a:pt x="3897942" y="0"/>
                </a:cubicBezTo>
                <a:cubicBezTo>
                  <a:pt x="4230990" y="26610"/>
                  <a:pt x="4246831" y="-3787"/>
                  <a:pt x="4502842" y="0"/>
                </a:cubicBezTo>
                <a:cubicBezTo>
                  <a:pt x="4758853" y="3787"/>
                  <a:pt x="4861532" y="-5090"/>
                  <a:pt x="5190229" y="0"/>
                </a:cubicBezTo>
                <a:cubicBezTo>
                  <a:pt x="5518926" y="5090"/>
                  <a:pt x="5541983" y="11579"/>
                  <a:pt x="5795129" y="0"/>
                </a:cubicBezTo>
                <a:cubicBezTo>
                  <a:pt x="6048275" y="-11579"/>
                  <a:pt x="6250873" y="33529"/>
                  <a:pt x="6565002" y="0"/>
                </a:cubicBezTo>
                <a:cubicBezTo>
                  <a:pt x="6879131" y="-33529"/>
                  <a:pt x="6973472" y="-16269"/>
                  <a:pt x="7169902" y="0"/>
                </a:cubicBezTo>
                <a:cubicBezTo>
                  <a:pt x="7366332" y="16269"/>
                  <a:pt x="7690923" y="10957"/>
                  <a:pt x="7857289" y="0"/>
                </a:cubicBezTo>
                <a:cubicBezTo>
                  <a:pt x="8023655" y="-10957"/>
                  <a:pt x="8235540" y="7626"/>
                  <a:pt x="8462189" y="0"/>
                </a:cubicBezTo>
                <a:cubicBezTo>
                  <a:pt x="8559337" y="2203"/>
                  <a:pt x="8688272" y="75457"/>
                  <a:pt x="8675739" y="213550"/>
                </a:cubicBezTo>
                <a:cubicBezTo>
                  <a:pt x="8691754" y="424404"/>
                  <a:pt x="8657969" y="565835"/>
                  <a:pt x="8675739" y="657719"/>
                </a:cubicBezTo>
                <a:cubicBezTo>
                  <a:pt x="8693509" y="749603"/>
                  <a:pt x="8661901" y="958563"/>
                  <a:pt x="8675739" y="1067722"/>
                </a:cubicBezTo>
                <a:cubicBezTo>
                  <a:pt x="8687052" y="1170762"/>
                  <a:pt x="8563581" y="1301742"/>
                  <a:pt x="8462189" y="1281272"/>
                </a:cubicBezTo>
                <a:cubicBezTo>
                  <a:pt x="8215514" y="1265764"/>
                  <a:pt x="7792183" y="1259930"/>
                  <a:pt x="7609830" y="1281272"/>
                </a:cubicBezTo>
                <a:cubicBezTo>
                  <a:pt x="7427477" y="1302614"/>
                  <a:pt x="7335483" y="1301946"/>
                  <a:pt x="7087416" y="1281272"/>
                </a:cubicBezTo>
                <a:cubicBezTo>
                  <a:pt x="6839349" y="1260598"/>
                  <a:pt x="6633551" y="1249396"/>
                  <a:pt x="6235056" y="1281272"/>
                </a:cubicBezTo>
                <a:cubicBezTo>
                  <a:pt x="5836561" y="1313148"/>
                  <a:pt x="5625343" y="1316412"/>
                  <a:pt x="5465183" y="1281272"/>
                </a:cubicBezTo>
                <a:cubicBezTo>
                  <a:pt x="5305023" y="1246132"/>
                  <a:pt x="4978682" y="1306569"/>
                  <a:pt x="4612824" y="1281272"/>
                </a:cubicBezTo>
                <a:cubicBezTo>
                  <a:pt x="4246966" y="1255975"/>
                  <a:pt x="4225067" y="1298509"/>
                  <a:pt x="4007924" y="1281272"/>
                </a:cubicBezTo>
                <a:cubicBezTo>
                  <a:pt x="3790781" y="1264035"/>
                  <a:pt x="3512821" y="1277227"/>
                  <a:pt x="3320537" y="1281272"/>
                </a:cubicBezTo>
                <a:cubicBezTo>
                  <a:pt x="3128253" y="1285317"/>
                  <a:pt x="3091486" y="1284831"/>
                  <a:pt x="2880610" y="1281272"/>
                </a:cubicBezTo>
                <a:cubicBezTo>
                  <a:pt x="2669734" y="1277713"/>
                  <a:pt x="2436953" y="1287190"/>
                  <a:pt x="2193223" y="1281272"/>
                </a:cubicBezTo>
                <a:cubicBezTo>
                  <a:pt x="1949493" y="1275354"/>
                  <a:pt x="1860077" y="1270624"/>
                  <a:pt x="1753296" y="1281272"/>
                </a:cubicBezTo>
                <a:cubicBezTo>
                  <a:pt x="1646515" y="1291920"/>
                  <a:pt x="1294872" y="1293791"/>
                  <a:pt x="900937" y="1281272"/>
                </a:cubicBezTo>
                <a:cubicBezTo>
                  <a:pt x="507002" y="1268753"/>
                  <a:pt x="365227" y="1292213"/>
                  <a:pt x="213550" y="1281272"/>
                </a:cubicBezTo>
                <a:cubicBezTo>
                  <a:pt x="108128" y="1276784"/>
                  <a:pt x="-15436" y="1201157"/>
                  <a:pt x="0" y="1067722"/>
                </a:cubicBezTo>
                <a:cubicBezTo>
                  <a:pt x="-9708" y="910258"/>
                  <a:pt x="-797" y="773928"/>
                  <a:pt x="0" y="666261"/>
                </a:cubicBezTo>
                <a:cubicBezTo>
                  <a:pt x="797" y="558594"/>
                  <a:pt x="-17251" y="400072"/>
                  <a:pt x="0" y="213550"/>
                </a:cubicBezTo>
                <a:close/>
              </a:path>
              <a:path w="8675739" h="1281272" stroke="0" extrusionOk="0">
                <a:moveTo>
                  <a:pt x="0" y="213550"/>
                </a:moveTo>
                <a:cubicBezTo>
                  <a:pt x="-22354" y="97128"/>
                  <a:pt x="104186" y="-24471"/>
                  <a:pt x="213550" y="0"/>
                </a:cubicBezTo>
                <a:cubicBezTo>
                  <a:pt x="469640" y="22813"/>
                  <a:pt x="493700" y="-1039"/>
                  <a:pt x="735964" y="0"/>
                </a:cubicBezTo>
                <a:cubicBezTo>
                  <a:pt x="978228" y="1039"/>
                  <a:pt x="1039882" y="2663"/>
                  <a:pt x="1175891" y="0"/>
                </a:cubicBezTo>
                <a:cubicBezTo>
                  <a:pt x="1311900" y="-2663"/>
                  <a:pt x="1787726" y="5358"/>
                  <a:pt x="2028251" y="0"/>
                </a:cubicBezTo>
                <a:cubicBezTo>
                  <a:pt x="2268776" y="-5358"/>
                  <a:pt x="2356709" y="3918"/>
                  <a:pt x="2468178" y="0"/>
                </a:cubicBezTo>
                <a:cubicBezTo>
                  <a:pt x="2579647" y="-3918"/>
                  <a:pt x="2930899" y="-18243"/>
                  <a:pt x="3073078" y="0"/>
                </a:cubicBezTo>
                <a:cubicBezTo>
                  <a:pt x="3215257" y="18243"/>
                  <a:pt x="3590160" y="33936"/>
                  <a:pt x="3842951" y="0"/>
                </a:cubicBezTo>
                <a:cubicBezTo>
                  <a:pt x="4095742" y="-33936"/>
                  <a:pt x="4238166" y="-32054"/>
                  <a:pt x="4530338" y="0"/>
                </a:cubicBezTo>
                <a:cubicBezTo>
                  <a:pt x="4822510" y="32054"/>
                  <a:pt x="4885074" y="10934"/>
                  <a:pt x="5052752" y="0"/>
                </a:cubicBezTo>
                <a:cubicBezTo>
                  <a:pt x="5220430" y="-10934"/>
                  <a:pt x="5498968" y="-39174"/>
                  <a:pt x="5905111" y="0"/>
                </a:cubicBezTo>
                <a:cubicBezTo>
                  <a:pt x="6311254" y="39174"/>
                  <a:pt x="6401547" y="18868"/>
                  <a:pt x="6674984" y="0"/>
                </a:cubicBezTo>
                <a:cubicBezTo>
                  <a:pt x="6948421" y="-18868"/>
                  <a:pt x="7109352" y="-12692"/>
                  <a:pt x="7527343" y="0"/>
                </a:cubicBezTo>
                <a:cubicBezTo>
                  <a:pt x="7945334" y="12692"/>
                  <a:pt x="8118391" y="16639"/>
                  <a:pt x="8462189" y="0"/>
                </a:cubicBezTo>
                <a:cubicBezTo>
                  <a:pt x="8600873" y="-8328"/>
                  <a:pt x="8666666" y="96560"/>
                  <a:pt x="8675739" y="213550"/>
                </a:cubicBezTo>
                <a:cubicBezTo>
                  <a:pt x="8688336" y="386217"/>
                  <a:pt x="8694721" y="485388"/>
                  <a:pt x="8675739" y="615011"/>
                </a:cubicBezTo>
                <a:cubicBezTo>
                  <a:pt x="8656757" y="744634"/>
                  <a:pt x="8677142" y="955174"/>
                  <a:pt x="8675739" y="1067722"/>
                </a:cubicBezTo>
                <a:cubicBezTo>
                  <a:pt x="8673492" y="1190605"/>
                  <a:pt x="8583668" y="1283312"/>
                  <a:pt x="8462189" y="1281272"/>
                </a:cubicBezTo>
                <a:cubicBezTo>
                  <a:pt x="8334998" y="1283628"/>
                  <a:pt x="8098438" y="1299479"/>
                  <a:pt x="7939775" y="1281272"/>
                </a:cubicBezTo>
                <a:cubicBezTo>
                  <a:pt x="7781112" y="1263065"/>
                  <a:pt x="7290926" y="1263509"/>
                  <a:pt x="7087416" y="1281272"/>
                </a:cubicBezTo>
                <a:cubicBezTo>
                  <a:pt x="6883906" y="1299035"/>
                  <a:pt x="6547311" y="1281088"/>
                  <a:pt x="6235056" y="1281272"/>
                </a:cubicBezTo>
                <a:cubicBezTo>
                  <a:pt x="5922801" y="1281456"/>
                  <a:pt x="5872532" y="1282525"/>
                  <a:pt x="5712643" y="1281272"/>
                </a:cubicBezTo>
                <a:cubicBezTo>
                  <a:pt x="5552754" y="1280019"/>
                  <a:pt x="5242786" y="1288720"/>
                  <a:pt x="5107742" y="1281272"/>
                </a:cubicBezTo>
                <a:cubicBezTo>
                  <a:pt x="4972698" y="1273824"/>
                  <a:pt x="4716365" y="1256877"/>
                  <a:pt x="4420356" y="1281272"/>
                </a:cubicBezTo>
                <a:cubicBezTo>
                  <a:pt x="4124347" y="1305667"/>
                  <a:pt x="4024081" y="1251792"/>
                  <a:pt x="3732969" y="1281272"/>
                </a:cubicBezTo>
                <a:cubicBezTo>
                  <a:pt x="3441857" y="1310752"/>
                  <a:pt x="3188034" y="1267896"/>
                  <a:pt x="3045583" y="1281272"/>
                </a:cubicBezTo>
                <a:cubicBezTo>
                  <a:pt x="2903132" y="1294648"/>
                  <a:pt x="2695907" y="1291859"/>
                  <a:pt x="2440683" y="1281272"/>
                </a:cubicBezTo>
                <a:cubicBezTo>
                  <a:pt x="2185459" y="1270685"/>
                  <a:pt x="2197919" y="1297152"/>
                  <a:pt x="2000755" y="1281272"/>
                </a:cubicBezTo>
                <a:cubicBezTo>
                  <a:pt x="1803591" y="1265392"/>
                  <a:pt x="1588922" y="1297832"/>
                  <a:pt x="1313369" y="1281272"/>
                </a:cubicBezTo>
                <a:cubicBezTo>
                  <a:pt x="1037816" y="1264712"/>
                  <a:pt x="451493" y="1233664"/>
                  <a:pt x="213550" y="1281272"/>
                </a:cubicBezTo>
                <a:cubicBezTo>
                  <a:pt x="67972" y="1273247"/>
                  <a:pt x="-20632" y="1169177"/>
                  <a:pt x="0" y="1067722"/>
                </a:cubicBezTo>
                <a:cubicBezTo>
                  <a:pt x="-6814" y="881250"/>
                  <a:pt x="-11145" y="748058"/>
                  <a:pt x="0" y="649178"/>
                </a:cubicBezTo>
                <a:cubicBezTo>
                  <a:pt x="11145" y="550298"/>
                  <a:pt x="17501" y="363708"/>
                  <a:pt x="0" y="213550"/>
                </a:cubicBezTo>
                <a:close/>
              </a:path>
            </a:pathLst>
          </a:custGeom>
          <a:solidFill>
            <a:srgbClr val="F9E3E6">
              <a:alpha val="93000"/>
            </a:srgbClr>
          </a:solidFill>
          <a:ln w="50800" cmpd="sng">
            <a:solidFill>
              <a:srgbClr val="002060"/>
            </a:solidFill>
            <a:prstDash val="sysDash"/>
            <a:extLst>
              <a:ext uri="{C807C97D-BFC1-408E-A445-0C87EB9F89A2}">
                <ask:lineSketchStyleProps xmlns:ask="http://schemas.microsoft.com/office/drawing/2018/sketchyshapes" xmlns="" sd="882513875">
                  <a:custGeom>
                    <a:avLst/>
                    <a:gdLst>
                      <a:gd name="connsiteX0" fmla="*/ 0 w 9689854"/>
                      <a:gd name="connsiteY0" fmla="*/ 213550 h 1281272"/>
                      <a:gd name="connsiteX1" fmla="*/ 238512 w 9689854"/>
                      <a:gd name="connsiteY1" fmla="*/ 0 h 1281272"/>
                      <a:gd name="connsiteX2" fmla="*/ 1190504 w 9689854"/>
                      <a:gd name="connsiteY2" fmla="*/ 0 h 1281272"/>
                      <a:gd name="connsiteX3" fmla="*/ 1866112 w 9689854"/>
                      <a:gd name="connsiteY3" fmla="*/ 0 h 1281272"/>
                      <a:gd name="connsiteX4" fmla="*/ 2818104 w 9689854"/>
                      <a:gd name="connsiteY4" fmla="*/ 0 h 1281272"/>
                      <a:gd name="connsiteX5" fmla="*/ 3585840 w 9689854"/>
                      <a:gd name="connsiteY5" fmla="*/ 0 h 1281272"/>
                      <a:gd name="connsiteX6" fmla="*/ 4353575 w 9689854"/>
                      <a:gd name="connsiteY6" fmla="*/ 0 h 1281272"/>
                      <a:gd name="connsiteX7" fmla="*/ 5029183 w 9689854"/>
                      <a:gd name="connsiteY7" fmla="*/ 0 h 1281272"/>
                      <a:gd name="connsiteX8" fmla="*/ 5796919 w 9689854"/>
                      <a:gd name="connsiteY8" fmla="*/ 0 h 1281272"/>
                      <a:gd name="connsiteX9" fmla="*/ 6472526 w 9689854"/>
                      <a:gd name="connsiteY9" fmla="*/ 0 h 1281272"/>
                      <a:gd name="connsiteX10" fmla="*/ 7332391 w 9689854"/>
                      <a:gd name="connsiteY10" fmla="*/ 0 h 1281272"/>
                      <a:gd name="connsiteX11" fmla="*/ 8007998 w 9689854"/>
                      <a:gd name="connsiteY11" fmla="*/ 0 h 1281272"/>
                      <a:gd name="connsiteX12" fmla="*/ 8775734 w 9689854"/>
                      <a:gd name="connsiteY12" fmla="*/ 0 h 1281272"/>
                      <a:gd name="connsiteX13" fmla="*/ 9451341 w 9689854"/>
                      <a:gd name="connsiteY13" fmla="*/ 0 h 1281272"/>
                      <a:gd name="connsiteX14" fmla="*/ 9689854 w 9689854"/>
                      <a:gd name="connsiteY14" fmla="*/ 213550 h 1281272"/>
                      <a:gd name="connsiteX15" fmla="*/ 9689854 w 9689854"/>
                      <a:gd name="connsiteY15" fmla="*/ 657719 h 1281272"/>
                      <a:gd name="connsiteX16" fmla="*/ 9689854 w 9689854"/>
                      <a:gd name="connsiteY16" fmla="*/ 1067722 h 1281272"/>
                      <a:gd name="connsiteX17" fmla="*/ 9451341 w 9689854"/>
                      <a:gd name="connsiteY17" fmla="*/ 1281272 h 1281272"/>
                      <a:gd name="connsiteX18" fmla="*/ 8499349 w 9689854"/>
                      <a:gd name="connsiteY18" fmla="*/ 1281272 h 1281272"/>
                      <a:gd name="connsiteX19" fmla="*/ 7915870 w 9689854"/>
                      <a:gd name="connsiteY19" fmla="*/ 1281272 h 1281272"/>
                      <a:gd name="connsiteX20" fmla="*/ 6963877 w 9689854"/>
                      <a:gd name="connsiteY20" fmla="*/ 1281272 h 1281272"/>
                      <a:gd name="connsiteX21" fmla="*/ 6104013 w 9689854"/>
                      <a:gd name="connsiteY21" fmla="*/ 1281272 h 1281272"/>
                      <a:gd name="connsiteX22" fmla="*/ 5152021 w 9689854"/>
                      <a:gd name="connsiteY22" fmla="*/ 1281272 h 1281272"/>
                      <a:gd name="connsiteX23" fmla="*/ 4476413 w 9689854"/>
                      <a:gd name="connsiteY23" fmla="*/ 1281272 h 1281272"/>
                      <a:gd name="connsiteX24" fmla="*/ 3708677 w 9689854"/>
                      <a:gd name="connsiteY24" fmla="*/ 1281272 h 1281272"/>
                      <a:gd name="connsiteX25" fmla="*/ 3217327 w 9689854"/>
                      <a:gd name="connsiteY25" fmla="*/ 1281272 h 1281272"/>
                      <a:gd name="connsiteX26" fmla="*/ 2449590 w 9689854"/>
                      <a:gd name="connsiteY26" fmla="*/ 1281272 h 1281272"/>
                      <a:gd name="connsiteX27" fmla="*/ 1958240 w 9689854"/>
                      <a:gd name="connsiteY27" fmla="*/ 1281272 h 1281272"/>
                      <a:gd name="connsiteX28" fmla="*/ 1006248 w 9689854"/>
                      <a:gd name="connsiteY28" fmla="*/ 1281272 h 1281272"/>
                      <a:gd name="connsiteX29" fmla="*/ 238512 w 9689854"/>
                      <a:gd name="connsiteY29" fmla="*/ 1281272 h 1281272"/>
                      <a:gd name="connsiteX30" fmla="*/ 0 w 9689854"/>
                      <a:gd name="connsiteY30" fmla="*/ 1067722 h 1281272"/>
                      <a:gd name="connsiteX31" fmla="*/ 0 w 9689854"/>
                      <a:gd name="connsiteY31" fmla="*/ 666261 h 1281272"/>
                      <a:gd name="connsiteX32" fmla="*/ 0 w 9689854"/>
                      <a:gd name="connsiteY32" fmla="*/ 213550 h 1281272"/>
                      <a:gd name="connsiteX0" fmla="*/ 0 w 9689854"/>
                      <a:gd name="connsiteY0" fmla="*/ 213550 h 1281272"/>
                      <a:gd name="connsiteX1" fmla="*/ 238512 w 9689854"/>
                      <a:gd name="connsiteY1" fmla="*/ 0 h 1281272"/>
                      <a:gd name="connsiteX2" fmla="*/ 821991 w 9689854"/>
                      <a:gd name="connsiteY2" fmla="*/ 0 h 1281272"/>
                      <a:gd name="connsiteX3" fmla="*/ 1313341 w 9689854"/>
                      <a:gd name="connsiteY3" fmla="*/ 0 h 1281272"/>
                      <a:gd name="connsiteX4" fmla="*/ 2265335 w 9689854"/>
                      <a:gd name="connsiteY4" fmla="*/ 0 h 1281272"/>
                      <a:gd name="connsiteX5" fmla="*/ 2756685 w 9689854"/>
                      <a:gd name="connsiteY5" fmla="*/ 0 h 1281272"/>
                      <a:gd name="connsiteX6" fmla="*/ 3432292 w 9689854"/>
                      <a:gd name="connsiteY6" fmla="*/ 0 h 1281272"/>
                      <a:gd name="connsiteX7" fmla="*/ 4292157 w 9689854"/>
                      <a:gd name="connsiteY7" fmla="*/ 0 h 1281272"/>
                      <a:gd name="connsiteX8" fmla="*/ 5059893 w 9689854"/>
                      <a:gd name="connsiteY8" fmla="*/ 0 h 1281272"/>
                      <a:gd name="connsiteX9" fmla="*/ 5643372 w 9689854"/>
                      <a:gd name="connsiteY9" fmla="*/ 0 h 1281272"/>
                      <a:gd name="connsiteX10" fmla="*/ 6595364 w 9689854"/>
                      <a:gd name="connsiteY10" fmla="*/ 0 h 1281272"/>
                      <a:gd name="connsiteX11" fmla="*/ 7455228 w 9689854"/>
                      <a:gd name="connsiteY11" fmla="*/ 0 h 1281272"/>
                      <a:gd name="connsiteX12" fmla="*/ 8407220 w 9689854"/>
                      <a:gd name="connsiteY12" fmla="*/ 0 h 1281272"/>
                      <a:gd name="connsiteX13" fmla="*/ 9451341 w 9689854"/>
                      <a:gd name="connsiteY13" fmla="*/ 0 h 1281272"/>
                      <a:gd name="connsiteX14" fmla="*/ 9689854 w 9689854"/>
                      <a:gd name="connsiteY14" fmla="*/ 213550 h 1281272"/>
                      <a:gd name="connsiteX15" fmla="*/ 9689854 w 9689854"/>
                      <a:gd name="connsiteY15" fmla="*/ 615011 h 1281272"/>
                      <a:gd name="connsiteX16" fmla="*/ 9689854 w 9689854"/>
                      <a:gd name="connsiteY16" fmla="*/ 1067722 h 1281272"/>
                      <a:gd name="connsiteX17" fmla="*/ 9451341 w 9689854"/>
                      <a:gd name="connsiteY17" fmla="*/ 1281272 h 1281272"/>
                      <a:gd name="connsiteX18" fmla="*/ 8867862 w 9689854"/>
                      <a:gd name="connsiteY18" fmla="*/ 1281272 h 1281272"/>
                      <a:gd name="connsiteX19" fmla="*/ 7915870 w 9689854"/>
                      <a:gd name="connsiteY19" fmla="*/ 1281272 h 1281272"/>
                      <a:gd name="connsiteX20" fmla="*/ 6963877 w 9689854"/>
                      <a:gd name="connsiteY20" fmla="*/ 1281272 h 1281272"/>
                      <a:gd name="connsiteX21" fmla="*/ 6380399 w 9689854"/>
                      <a:gd name="connsiteY21" fmla="*/ 1281272 h 1281272"/>
                      <a:gd name="connsiteX22" fmla="*/ 5704790 w 9689854"/>
                      <a:gd name="connsiteY22" fmla="*/ 1281272 h 1281272"/>
                      <a:gd name="connsiteX23" fmla="*/ 4937055 w 9689854"/>
                      <a:gd name="connsiteY23" fmla="*/ 1281272 h 1281272"/>
                      <a:gd name="connsiteX24" fmla="*/ 4169319 w 9689854"/>
                      <a:gd name="connsiteY24" fmla="*/ 1281272 h 1281272"/>
                      <a:gd name="connsiteX25" fmla="*/ 3401583 w 9689854"/>
                      <a:gd name="connsiteY25" fmla="*/ 1281272 h 1281272"/>
                      <a:gd name="connsiteX26" fmla="*/ 2725976 w 9689854"/>
                      <a:gd name="connsiteY26" fmla="*/ 1281272 h 1281272"/>
                      <a:gd name="connsiteX27" fmla="*/ 2234625 w 9689854"/>
                      <a:gd name="connsiteY27" fmla="*/ 1281272 h 1281272"/>
                      <a:gd name="connsiteX28" fmla="*/ 1466889 w 9689854"/>
                      <a:gd name="connsiteY28" fmla="*/ 1281272 h 1281272"/>
                      <a:gd name="connsiteX29" fmla="*/ 238512 w 9689854"/>
                      <a:gd name="connsiteY29" fmla="*/ 1281272 h 1281272"/>
                      <a:gd name="connsiteX30" fmla="*/ 0 w 9689854"/>
                      <a:gd name="connsiteY30" fmla="*/ 1067722 h 1281272"/>
                      <a:gd name="connsiteX31" fmla="*/ 0 w 9689854"/>
                      <a:gd name="connsiteY31" fmla="*/ 649178 h 1281272"/>
                      <a:gd name="connsiteX32" fmla="*/ 0 w 9689854"/>
                      <a:gd name="connsiteY32" fmla="*/ 213550 h 12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89854" h="1281272" fill="none" extrusionOk="0">
                        <a:moveTo>
                          <a:pt x="0" y="213550"/>
                        </a:moveTo>
                        <a:cubicBezTo>
                          <a:pt x="11002" y="66255"/>
                          <a:pt x="129719" y="6508"/>
                          <a:pt x="238512" y="0"/>
                        </a:cubicBezTo>
                        <a:cubicBezTo>
                          <a:pt x="523686" y="-16911"/>
                          <a:pt x="808505" y="72158"/>
                          <a:pt x="1190504" y="0"/>
                        </a:cubicBezTo>
                        <a:cubicBezTo>
                          <a:pt x="1592402" y="-8217"/>
                          <a:pt x="1667280" y="27367"/>
                          <a:pt x="1866112" y="0"/>
                        </a:cubicBezTo>
                        <a:cubicBezTo>
                          <a:pt x="2104168" y="-74690"/>
                          <a:pt x="2351237" y="9065"/>
                          <a:pt x="2818104" y="0"/>
                        </a:cubicBezTo>
                        <a:cubicBezTo>
                          <a:pt x="3226331" y="22767"/>
                          <a:pt x="3352287" y="-6959"/>
                          <a:pt x="3585840" y="0"/>
                        </a:cubicBezTo>
                        <a:cubicBezTo>
                          <a:pt x="3769219" y="-5268"/>
                          <a:pt x="3946334" y="-22874"/>
                          <a:pt x="4353575" y="0"/>
                        </a:cubicBezTo>
                        <a:cubicBezTo>
                          <a:pt x="4728109" y="22502"/>
                          <a:pt x="4743285" y="2583"/>
                          <a:pt x="5029183" y="0"/>
                        </a:cubicBezTo>
                        <a:cubicBezTo>
                          <a:pt x="5317380" y="22482"/>
                          <a:pt x="5416436" y="-13628"/>
                          <a:pt x="5796919" y="0"/>
                        </a:cubicBezTo>
                        <a:cubicBezTo>
                          <a:pt x="6162000" y="4661"/>
                          <a:pt x="6192493" y="8019"/>
                          <a:pt x="6472526" y="0"/>
                        </a:cubicBezTo>
                        <a:cubicBezTo>
                          <a:pt x="6751982" y="-7521"/>
                          <a:pt x="6977152" y="20616"/>
                          <a:pt x="7332391" y="0"/>
                        </a:cubicBezTo>
                        <a:cubicBezTo>
                          <a:pt x="7702313" y="-37392"/>
                          <a:pt x="7776442" y="2859"/>
                          <a:pt x="8007998" y="0"/>
                        </a:cubicBezTo>
                        <a:cubicBezTo>
                          <a:pt x="8247346" y="35342"/>
                          <a:pt x="8590764" y="3888"/>
                          <a:pt x="8775734" y="0"/>
                        </a:cubicBezTo>
                        <a:cubicBezTo>
                          <a:pt x="8979677" y="-20622"/>
                          <a:pt x="9198398" y="-226"/>
                          <a:pt x="9451341" y="0"/>
                        </a:cubicBezTo>
                        <a:cubicBezTo>
                          <a:pt x="9556373" y="-19019"/>
                          <a:pt x="9725717" y="89930"/>
                          <a:pt x="9689854" y="213550"/>
                        </a:cubicBezTo>
                        <a:cubicBezTo>
                          <a:pt x="9685389" y="421830"/>
                          <a:pt x="9677292" y="564817"/>
                          <a:pt x="9689854" y="657719"/>
                        </a:cubicBezTo>
                        <a:cubicBezTo>
                          <a:pt x="9702380" y="752703"/>
                          <a:pt x="9672086" y="955287"/>
                          <a:pt x="9689854" y="1067722"/>
                        </a:cubicBezTo>
                        <a:cubicBezTo>
                          <a:pt x="9697944" y="1171053"/>
                          <a:pt x="9574557" y="1280015"/>
                          <a:pt x="9451341" y="1281272"/>
                        </a:cubicBezTo>
                        <a:cubicBezTo>
                          <a:pt x="9170257" y="1275736"/>
                          <a:pt x="8714827" y="1236557"/>
                          <a:pt x="8499349" y="1281272"/>
                        </a:cubicBezTo>
                        <a:cubicBezTo>
                          <a:pt x="8295164" y="1298780"/>
                          <a:pt x="8203000" y="1290821"/>
                          <a:pt x="7915870" y="1281272"/>
                        </a:cubicBezTo>
                        <a:cubicBezTo>
                          <a:pt x="7658705" y="1253464"/>
                          <a:pt x="7401931" y="1256444"/>
                          <a:pt x="6963877" y="1281272"/>
                        </a:cubicBezTo>
                        <a:cubicBezTo>
                          <a:pt x="6544773" y="1328442"/>
                          <a:pt x="6290612" y="1271638"/>
                          <a:pt x="6104013" y="1281272"/>
                        </a:cubicBezTo>
                        <a:cubicBezTo>
                          <a:pt x="5966424" y="1250365"/>
                          <a:pt x="5568222" y="1287436"/>
                          <a:pt x="5152021" y="1281272"/>
                        </a:cubicBezTo>
                        <a:cubicBezTo>
                          <a:pt x="4750912" y="1260298"/>
                          <a:pt x="4716276" y="1295954"/>
                          <a:pt x="4476413" y="1281272"/>
                        </a:cubicBezTo>
                        <a:cubicBezTo>
                          <a:pt x="4232219" y="1212462"/>
                          <a:pt x="3922642" y="1283625"/>
                          <a:pt x="3708677" y="1281272"/>
                        </a:cubicBezTo>
                        <a:cubicBezTo>
                          <a:pt x="3494799" y="1286958"/>
                          <a:pt x="3452455" y="1283313"/>
                          <a:pt x="3217327" y="1281272"/>
                        </a:cubicBezTo>
                        <a:cubicBezTo>
                          <a:pt x="2998362" y="1239056"/>
                          <a:pt x="2720831" y="1246206"/>
                          <a:pt x="2449590" y="1281272"/>
                        </a:cubicBezTo>
                        <a:cubicBezTo>
                          <a:pt x="2191358" y="1268023"/>
                          <a:pt x="2068378" y="1275773"/>
                          <a:pt x="1958240" y="1281272"/>
                        </a:cubicBezTo>
                        <a:cubicBezTo>
                          <a:pt x="1857074" y="1199537"/>
                          <a:pt x="1449586" y="1249442"/>
                          <a:pt x="1006248" y="1281272"/>
                        </a:cubicBezTo>
                        <a:cubicBezTo>
                          <a:pt x="540356" y="1286818"/>
                          <a:pt x="406510" y="1254046"/>
                          <a:pt x="238512" y="1281272"/>
                        </a:cubicBezTo>
                        <a:cubicBezTo>
                          <a:pt x="104356" y="1296968"/>
                          <a:pt x="-16559" y="1185289"/>
                          <a:pt x="0" y="1067722"/>
                        </a:cubicBezTo>
                        <a:cubicBezTo>
                          <a:pt x="-16318" y="905538"/>
                          <a:pt x="5353" y="776028"/>
                          <a:pt x="0" y="666261"/>
                        </a:cubicBezTo>
                        <a:cubicBezTo>
                          <a:pt x="23876" y="535014"/>
                          <a:pt x="-45601" y="403987"/>
                          <a:pt x="0" y="213550"/>
                        </a:cubicBezTo>
                        <a:close/>
                      </a:path>
                      <a:path w="9689854" h="1281272" stroke="0" extrusionOk="0">
                        <a:moveTo>
                          <a:pt x="0" y="213550"/>
                        </a:moveTo>
                        <a:cubicBezTo>
                          <a:pt x="-30032" y="88017"/>
                          <a:pt x="95161" y="-25952"/>
                          <a:pt x="238512" y="0"/>
                        </a:cubicBezTo>
                        <a:cubicBezTo>
                          <a:pt x="520504" y="26413"/>
                          <a:pt x="558836" y="-2097"/>
                          <a:pt x="821991" y="0"/>
                        </a:cubicBezTo>
                        <a:cubicBezTo>
                          <a:pt x="1044146" y="18901"/>
                          <a:pt x="1192193" y="-19901"/>
                          <a:pt x="1313341" y="0"/>
                        </a:cubicBezTo>
                        <a:cubicBezTo>
                          <a:pt x="1512610" y="-21193"/>
                          <a:pt x="1987082" y="28646"/>
                          <a:pt x="2265335" y="0"/>
                        </a:cubicBezTo>
                        <a:cubicBezTo>
                          <a:pt x="2546379" y="-25076"/>
                          <a:pt x="2647478" y="2055"/>
                          <a:pt x="2756685" y="0"/>
                        </a:cubicBezTo>
                        <a:cubicBezTo>
                          <a:pt x="2891351" y="-17007"/>
                          <a:pt x="3241466" y="-8528"/>
                          <a:pt x="3432292" y="0"/>
                        </a:cubicBezTo>
                        <a:cubicBezTo>
                          <a:pt x="3627204" y="-6323"/>
                          <a:pt x="4010590" y="60588"/>
                          <a:pt x="4292157" y="0"/>
                        </a:cubicBezTo>
                        <a:cubicBezTo>
                          <a:pt x="4570855" y="-37748"/>
                          <a:pt x="4732771" y="-23901"/>
                          <a:pt x="5059893" y="0"/>
                        </a:cubicBezTo>
                        <a:cubicBezTo>
                          <a:pt x="5386868" y="15327"/>
                          <a:pt x="5456684" y="23741"/>
                          <a:pt x="5643372" y="0"/>
                        </a:cubicBezTo>
                        <a:cubicBezTo>
                          <a:pt x="5851040" y="-54630"/>
                          <a:pt x="6159279" y="-8659"/>
                          <a:pt x="6595364" y="0"/>
                        </a:cubicBezTo>
                        <a:cubicBezTo>
                          <a:pt x="7045099" y="31705"/>
                          <a:pt x="7154821" y="18106"/>
                          <a:pt x="7455228" y="0"/>
                        </a:cubicBezTo>
                        <a:cubicBezTo>
                          <a:pt x="7719063" y="-12896"/>
                          <a:pt x="7962225" y="10687"/>
                          <a:pt x="8407220" y="0"/>
                        </a:cubicBezTo>
                        <a:cubicBezTo>
                          <a:pt x="8895495" y="8056"/>
                          <a:pt x="9071194" y="12919"/>
                          <a:pt x="9451341" y="0"/>
                        </a:cubicBezTo>
                        <a:cubicBezTo>
                          <a:pt x="9606820" y="-11376"/>
                          <a:pt x="9681610" y="122610"/>
                          <a:pt x="9689854" y="213550"/>
                        </a:cubicBezTo>
                        <a:cubicBezTo>
                          <a:pt x="9688799" y="377487"/>
                          <a:pt x="9717208" y="473324"/>
                          <a:pt x="9689854" y="615011"/>
                        </a:cubicBezTo>
                        <a:cubicBezTo>
                          <a:pt x="9662558" y="761846"/>
                          <a:pt x="9678571" y="953289"/>
                          <a:pt x="9689854" y="1067722"/>
                        </a:cubicBezTo>
                        <a:cubicBezTo>
                          <a:pt x="9699122" y="1204631"/>
                          <a:pt x="9575563" y="1296909"/>
                          <a:pt x="9451341" y="1281272"/>
                        </a:cubicBezTo>
                        <a:cubicBezTo>
                          <a:pt x="9282755" y="1318444"/>
                          <a:pt x="9040788" y="1331625"/>
                          <a:pt x="8867862" y="1281272"/>
                        </a:cubicBezTo>
                        <a:cubicBezTo>
                          <a:pt x="8725509" y="1282761"/>
                          <a:pt x="8139427" y="1270892"/>
                          <a:pt x="7915870" y="1281272"/>
                        </a:cubicBezTo>
                        <a:cubicBezTo>
                          <a:pt x="7713900" y="1298086"/>
                          <a:pt x="7290499" y="1264864"/>
                          <a:pt x="6963877" y="1281272"/>
                        </a:cubicBezTo>
                        <a:cubicBezTo>
                          <a:pt x="6787251" y="1297189"/>
                          <a:pt x="6635497" y="1258538"/>
                          <a:pt x="6380399" y="1281272"/>
                        </a:cubicBezTo>
                        <a:cubicBezTo>
                          <a:pt x="6229240" y="1272067"/>
                          <a:pt x="5867014" y="1298958"/>
                          <a:pt x="5704790" y="1281272"/>
                        </a:cubicBezTo>
                        <a:cubicBezTo>
                          <a:pt x="5580509" y="1211062"/>
                          <a:pt x="5273538" y="1267394"/>
                          <a:pt x="4937055" y="1281272"/>
                        </a:cubicBezTo>
                        <a:cubicBezTo>
                          <a:pt x="4628898" y="1291020"/>
                          <a:pt x="4486641" y="1258731"/>
                          <a:pt x="4169319" y="1281272"/>
                        </a:cubicBezTo>
                        <a:cubicBezTo>
                          <a:pt x="3831959" y="1306673"/>
                          <a:pt x="3557541" y="1264897"/>
                          <a:pt x="3401583" y="1281272"/>
                        </a:cubicBezTo>
                        <a:cubicBezTo>
                          <a:pt x="3285107" y="1299858"/>
                          <a:pt x="2991269" y="1290320"/>
                          <a:pt x="2725976" y="1281272"/>
                        </a:cubicBezTo>
                        <a:cubicBezTo>
                          <a:pt x="2444529" y="1269175"/>
                          <a:pt x="2452147" y="1297600"/>
                          <a:pt x="2234625" y="1281272"/>
                        </a:cubicBezTo>
                        <a:cubicBezTo>
                          <a:pt x="1956847" y="1266088"/>
                          <a:pt x="1738632" y="1315833"/>
                          <a:pt x="1466889" y="1281272"/>
                        </a:cubicBezTo>
                        <a:cubicBezTo>
                          <a:pt x="1174504" y="1277548"/>
                          <a:pt x="497722" y="1230031"/>
                          <a:pt x="238512" y="1281272"/>
                        </a:cubicBezTo>
                        <a:cubicBezTo>
                          <a:pt x="73746" y="1291853"/>
                          <a:pt x="-20549" y="1167040"/>
                          <a:pt x="0" y="1067722"/>
                        </a:cubicBezTo>
                        <a:cubicBezTo>
                          <a:pt x="-9121" y="892509"/>
                          <a:pt x="-8731" y="761079"/>
                          <a:pt x="0" y="649178"/>
                        </a:cubicBezTo>
                        <a:cubicBezTo>
                          <a:pt x="18391" y="559707"/>
                          <a:pt x="14427" y="353530"/>
                          <a:pt x="0" y="213550"/>
                        </a:cubicBezTo>
                        <a:close/>
                      </a:path>
                      <a:path w="9689854" h="1281272" fill="none" stroke="0" extrusionOk="0">
                        <a:moveTo>
                          <a:pt x="0" y="213550"/>
                        </a:moveTo>
                        <a:cubicBezTo>
                          <a:pt x="2964" y="78095"/>
                          <a:pt x="140498" y="-2093"/>
                          <a:pt x="238512" y="0"/>
                        </a:cubicBezTo>
                        <a:cubicBezTo>
                          <a:pt x="471340" y="15910"/>
                          <a:pt x="820940" y="-2315"/>
                          <a:pt x="1190504" y="0"/>
                        </a:cubicBezTo>
                        <a:cubicBezTo>
                          <a:pt x="1581676" y="-9597"/>
                          <a:pt x="1651940" y="27321"/>
                          <a:pt x="1866112" y="0"/>
                        </a:cubicBezTo>
                        <a:cubicBezTo>
                          <a:pt x="2088397" y="-48505"/>
                          <a:pt x="2353160" y="-25292"/>
                          <a:pt x="2818104" y="0"/>
                        </a:cubicBezTo>
                        <a:cubicBezTo>
                          <a:pt x="3206702" y="17930"/>
                          <a:pt x="3340174" y="31291"/>
                          <a:pt x="3585840" y="0"/>
                        </a:cubicBezTo>
                        <a:cubicBezTo>
                          <a:pt x="3795397" y="-22929"/>
                          <a:pt x="3976042" y="-3624"/>
                          <a:pt x="4353575" y="0"/>
                        </a:cubicBezTo>
                        <a:cubicBezTo>
                          <a:pt x="4720574" y="32007"/>
                          <a:pt x="4742298" y="-4342"/>
                          <a:pt x="5029183" y="0"/>
                        </a:cubicBezTo>
                        <a:cubicBezTo>
                          <a:pt x="5322807" y="9013"/>
                          <a:pt x="5444017" y="-8889"/>
                          <a:pt x="5796919" y="0"/>
                        </a:cubicBezTo>
                        <a:cubicBezTo>
                          <a:pt x="6160261" y="8570"/>
                          <a:pt x="6193229" y="12787"/>
                          <a:pt x="6472526" y="0"/>
                        </a:cubicBezTo>
                        <a:cubicBezTo>
                          <a:pt x="6786042" y="6531"/>
                          <a:pt x="6972297" y="12528"/>
                          <a:pt x="7332391" y="0"/>
                        </a:cubicBezTo>
                        <a:cubicBezTo>
                          <a:pt x="7694463" y="-30955"/>
                          <a:pt x="7807460" y="-23838"/>
                          <a:pt x="8007998" y="0"/>
                        </a:cubicBezTo>
                        <a:cubicBezTo>
                          <a:pt x="8186852" y="20515"/>
                          <a:pt x="8572372" y="9980"/>
                          <a:pt x="8775734" y="0"/>
                        </a:cubicBezTo>
                        <a:cubicBezTo>
                          <a:pt x="8980984" y="-36191"/>
                          <a:pt x="9220852" y="17480"/>
                          <a:pt x="9451341" y="0"/>
                        </a:cubicBezTo>
                        <a:cubicBezTo>
                          <a:pt x="9585636" y="-9061"/>
                          <a:pt x="9701201" y="81287"/>
                          <a:pt x="9689854" y="213550"/>
                        </a:cubicBezTo>
                        <a:cubicBezTo>
                          <a:pt x="9723395" y="433427"/>
                          <a:pt x="9669342" y="561914"/>
                          <a:pt x="9689854" y="657719"/>
                        </a:cubicBezTo>
                        <a:cubicBezTo>
                          <a:pt x="9718782" y="766032"/>
                          <a:pt x="9668005" y="960273"/>
                          <a:pt x="9689854" y="1067722"/>
                        </a:cubicBezTo>
                        <a:cubicBezTo>
                          <a:pt x="9691004" y="1179992"/>
                          <a:pt x="9582085" y="1295812"/>
                          <a:pt x="9451341" y="1281272"/>
                        </a:cubicBezTo>
                        <a:cubicBezTo>
                          <a:pt x="9177032" y="1278566"/>
                          <a:pt x="8707437" y="1243287"/>
                          <a:pt x="8499349" y="1281272"/>
                        </a:cubicBezTo>
                        <a:cubicBezTo>
                          <a:pt x="8290004" y="1306160"/>
                          <a:pt x="8188342" y="1287798"/>
                          <a:pt x="7915870" y="1281272"/>
                        </a:cubicBezTo>
                        <a:cubicBezTo>
                          <a:pt x="7592619" y="1265219"/>
                          <a:pt x="7364741" y="1260236"/>
                          <a:pt x="6963877" y="1281272"/>
                        </a:cubicBezTo>
                        <a:cubicBezTo>
                          <a:pt x="6537010" y="1316048"/>
                          <a:pt x="6281269" y="1320920"/>
                          <a:pt x="6104013" y="1281272"/>
                        </a:cubicBezTo>
                        <a:cubicBezTo>
                          <a:pt x="5932979" y="1261122"/>
                          <a:pt x="5536710" y="1305780"/>
                          <a:pt x="5152021" y="1281272"/>
                        </a:cubicBezTo>
                        <a:cubicBezTo>
                          <a:pt x="4734170" y="1263602"/>
                          <a:pt x="4717398" y="1295998"/>
                          <a:pt x="4476413" y="1281272"/>
                        </a:cubicBezTo>
                        <a:cubicBezTo>
                          <a:pt x="4224128" y="1236733"/>
                          <a:pt x="3905893" y="1257557"/>
                          <a:pt x="3708677" y="1281272"/>
                        </a:cubicBezTo>
                        <a:cubicBezTo>
                          <a:pt x="3486541" y="1283175"/>
                          <a:pt x="3450809" y="1283199"/>
                          <a:pt x="3217327" y="1281272"/>
                        </a:cubicBezTo>
                        <a:cubicBezTo>
                          <a:pt x="2967714" y="1288090"/>
                          <a:pt x="2721853" y="1309236"/>
                          <a:pt x="2449590" y="1281272"/>
                        </a:cubicBezTo>
                        <a:cubicBezTo>
                          <a:pt x="2173953" y="1258639"/>
                          <a:pt x="2060759" y="1277702"/>
                          <a:pt x="1958240" y="1281272"/>
                        </a:cubicBezTo>
                        <a:cubicBezTo>
                          <a:pt x="1858494" y="1272389"/>
                          <a:pt x="1473587" y="1304933"/>
                          <a:pt x="1006248" y="1281272"/>
                        </a:cubicBezTo>
                        <a:cubicBezTo>
                          <a:pt x="578026" y="1287351"/>
                          <a:pt x="420819" y="1306562"/>
                          <a:pt x="238512" y="1281272"/>
                        </a:cubicBezTo>
                        <a:cubicBezTo>
                          <a:pt x="115148" y="1256024"/>
                          <a:pt x="4450" y="1208982"/>
                          <a:pt x="0" y="1067722"/>
                        </a:cubicBezTo>
                        <a:cubicBezTo>
                          <a:pt x="9021" y="899550"/>
                          <a:pt x="-8571" y="786311"/>
                          <a:pt x="0" y="666261"/>
                        </a:cubicBezTo>
                        <a:cubicBezTo>
                          <a:pt x="-13898" y="575173"/>
                          <a:pt x="-14356" y="400051"/>
                          <a:pt x="0" y="213550"/>
                        </a:cubicBezTo>
                        <a:close/>
                      </a:path>
                    </a:pathLst>
                  </a:cu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giúp cơ thể nhanh nhẹn, khoẻ mạnh hơn.</a:t>
            </a:r>
          </a:p>
        </p:txBody>
      </p:sp>
      <p:pic>
        <p:nvPicPr>
          <p:cNvPr id="75" name="Picture 74">
            <a:extLst>
              <a:ext uri="{FF2B5EF4-FFF2-40B4-BE49-F238E27FC236}">
                <a16:creationId xmlns:a16="http://schemas.microsoft.com/office/drawing/2014/main" id="{6880F771-98F3-416C-84A9-294408A77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5738" y="4163923"/>
            <a:ext cx="1154344" cy="861550"/>
          </a:xfrm>
          <a:prstGeom prst="rect">
            <a:avLst/>
          </a:prstGeom>
        </p:spPr>
      </p:pic>
      <p:pic>
        <p:nvPicPr>
          <p:cNvPr id="76" name="Picture 75">
            <a:extLst>
              <a:ext uri="{FF2B5EF4-FFF2-40B4-BE49-F238E27FC236}">
                <a16:creationId xmlns:a16="http://schemas.microsoft.com/office/drawing/2014/main" id="{5868FC7F-399E-400D-A81C-5B15270DEE7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5763" y="2975689"/>
            <a:ext cx="728696" cy="723838"/>
          </a:xfrm>
          <a:prstGeom prst="rect">
            <a:avLst/>
          </a:prstGeom>
        </p:spPr>
      </p:pic>
      <p:pic>
        <p:nvPicPr>
          <p:cNvPr id="77" name="Picture 76">
            <a:extLst>
              <a:ext uri="{FF2B5EF4-FFF2-40B4-BE49-F238E27FC236}">
                <a16:creationId xmlns:a16="http://schemas.microsoft.com/office/drawing/2014/main" id="{F514AF5A-90FE-4724-8671-A3A943E3E0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6624" y="2931726"/>
            <a:ext cx="728696" cy="723838"/>
          </a:xfrm>
          <a:prstGeom prst="rect">
            <a:avLst/>
          </a:prstGeom>
        </p:spPr>
      </p:pic>
      <p:pic>
        <p:nvPicPr>
          <p:cNvPr id="78" name="Picture 77">
            <a:extLst>
              <a:ext uri="{FF2B5EF4-FFF2-40B4-BE49-F238E27FC236}">
                <a16:creationId xmlns:a16="http://schemas.microsoft.com/office/drawing/2014/main" id="{6010ACA2-9C9E-441C-8915-F6925D967A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3537" y="4162818"/>
            <a:ext cx="728696" cy="723838"/>
          </a:xfrm>
          <a:prstGeom prst="rect">
            <a:avLst/>
          </a:prstGeom>
        </p:spPr>
      </p:pic>
      <p:pic>
        <p:nvPicPr>
          <p:cNvPr id="79" name="Am-thanh-tra-loi-sai-www_nhacchuongvui_com">
            <a:hlinkClick r:id="" action="ppaction://media"/>
            <a:extLst>
              <a:ext uri="{FF2B5EF4-FFF2-40B4-BE49-F238E27FC236}">
                <a16:creationId xmlns:a16="http://schemas.microsoft.com/office/drawing/2014/main" id="{A8BA45EE-575F-4E0D-9F90-A95CB5059AD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3343" y="4668555"/>
            <a:ext cx="487363" cy="487363"/>
          </a:xfrm>
          <a:prstGeom prst="rect">
            <a:avLst/>
          </a:prstGeom>
        </p:spPr>
      </p:pic>
      <p:pic>
        <p:nvPicPr>
          <p:cNvPr id="80" name="Am-thanh-tra-loi-sai-www_nhacchuongvui_com">
            <a:hlinkClick r:id="" action="ppaction://media"/>
            <a:extLst>
              <a:ext uri="{FF2B5EF4-FFF2-40B4-BE49-F238E27FC236}">
                <a16:creationId xmlns:a16="http://schemas.microsoft.com/office/drawing/2014/main" id="{41543029-8425-4DD8-AA33-7978AF62B67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3343" y="5299688"/>
            <a:ext cx="487363" cy="487363"/>
          </a:xfrm>
          <a:prstGeom prst="rect">
            <a:avLst/>
          </a:prstGeom>
        </p:spPr>
      </p:pic>
      <p:pic>
        <p:nvPicPr>
          <p:cNvPr id="81" name="Am-thanh-tra-loi-sai-www_nhacchuongvui_com">
            <a:hlinkClick r:id="" action="ppaction://media"/>
            <a:extLst>
              <a:ext uri="{FF2B5EF4-FFF2-40B4-BE49-F238E27FC236}">
                <a16:creationId xmlns:a16="http://schemas.microsoft.com/office/drawing/2014/main" id="{914D6163-8A2C-4B2F-B30E-6A947CB072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23154" y="6667158"/>
            <a:ext cx="487363" cy="487363"/>
          </a:xfrm>
          <a:prstGeom prst="rect">
            <a:avLst/>
          </a:prstGeom>
        </p:spPr>
      </p:pic>
      <p:pic>
        <p:nvPicPr>
          <p:cNvPr id="82" name="Am-thanh-tra-loi-dung-www_nhacchuongvui_com">
            <a:hlinkClick r:id="" action="ppaction://media"/>
            <a:extLst>
              <a:ext uri="{FF2B5EF4-FFF2-40B4-BE49-F238E27FC236}">
                <a16:creationId xmlns:a16="http://schemas.microsoft.com/office/drawing/2014/main" id="{DFE1ED2E-E490-4CDA-9DE4-E22C06F32E0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3342" y="5983423"/>
            <a:ext cx="487363" cy="487363"/>
          </a:xfrm>
          <a:prstGeom prst="rect">
            <a:avLst/>
          </a:prstGeom>
        </p:spPr>
      </p:pic>
      <p:pic>
        <p:nvPicPr>
          <p:cNvPr id="35" name="Picture 2" descr="Water Cartoon clipart - Duck, Cartoon, Bird, transparent clip art">
            <a:extLst>
              <a:ext uri="{FF2B5EF4-FFF2-40B4-BE49-F238E27FC236}">
                <a16:creationId xmlns:a16="http://schemas.microsoft.com/office/drawing/2014/main" id="{4C5F0FB3-1FC2-4451-BE6F-E59D1956F75D}"/>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3871" b="97097"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88826" y="172326"/>
            <a:ext cx="2793510" cy="21988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21EC4688-0D53-45F9-BEF0-42B16DE6D977}"/>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89994" l="9995" r="89956">
                        <a14:foregroundMark x1="39884" y1="39175" x2="39884" y2="39175"/>
                        <a14:foregroundMark x1="24017" y1="33050" x2="24017" y2="33050"/>
                        <a14:foregroundMark x1="26104" y1="35112" x2="26104" y2="35112"/>
                        <a14:foregroundMark x1="27656" y1="40691" x2="27656" y2="40691"/>
                        <a14:foregroundMark x1="27656" y1="40813" x2="27656" y2="40813"/>
                        <a14:foregroundMark x1="26104" y1="44451" x2="26104" y2="44451"/>
                        <a14:foregroundMark x1="24017" y1="36689" x2="24017" y2="36689"/>
                        <a14:foregroundMark x1="25328" y1="41540" x2="25328" y2="41540"/>
                        <a14:foregroundMark x1="25328" y1="41783" x2="25328" y2="41783"/>
                        <a14:foregroundMark x1="22902" y1="38084" x2="22902" y2="38084"/>
                        <a14:foregroundMark x1="23775" y1="40691" x2="23775" y2="40691"/>
                        <a14:foregroundMark x1="23775" y1="40995" x2="23775" y2="41540"/>
                        <a14:foregroundMark x1="23338" y1="43905" x2="22756" y2="46392"/>
                        <a14:foregroundMark x1="22756" y1="46392" x2="22756" y2="46392"/>
                        <a14:foregroundMark x1="27317" y1="38326" x2="27317" y2="38326"/>
                        <a14:foregroundMark x1="29888" y1="35840" x2="29888" y2="35840"/>
                        <a14:foregroundMark x1="31004" y1="35415" x2="31004" y2="35415"/>
                        <a14:foregroundMark x1="33091" y1="34991" x2="33770" y2="35840"/>
                        <a14:foregroundMark x1="36342" y1="34445" x2="36342" y2="34445"/>
                        <a14:foregroundMark x1="36778" y1="34748" x2="36778" y2="34748"/>
                        <a14:foregroundMark x1="39350" y1="32505" x2="39689" y2="32808"/>
                        <a14:foregroundMark x1="40466" y1="30139" x2="40466" y2="30139"/>
                        <a14:foregroundMark x1="40563" y1="30139" x2="40563" y2="30139"/>
                        <a14:foregroundMark x1="40563" y1="30139" x2="40757" y2="30807"/>
                        <a14:foregroundMark x1="41679" y1="31110" x2="41873" y2="31534"/>
                        <a14:foregroundMark x1="41873" y1="31534" x2="41873" y2="31534"/>
                        <a14:foregroundMark x1="43426" y1="28502" x2="43426" y2="28502"/>
                        <a14:foregroundMark x1="43426" y1="27350" x2="43231" y2="29048"/>
                        <a14:foregroundMark x1="42115" y1="31959" x2="42115" y2="31959"/>
                        <a14:foregroundMark x1="42018" y1="32201" x2="42213" y2="33899"/>
                        <a14:foregroundMark x1="41436" y1="36386" x2="41097" y2="37356"/>
                        <a14:foregroundMark x1="40660" y1="37780" x2="40126" y2="39297"/>
                        <a14:foregroundMark x1="37894" y1="40388" x2="37215" y2="41540"/>
                        <a14:foregroundMark x1="33430" y1="42632" x2="31878" y2="45543"/>
                        <a14:foregroundMark x1="31781" y1="45725" x2="31781" y2="45725"/>
                        <a14:foregroundMark x1="31247" y1="44330" x2="31247" y2="44330"/>
                        <a14:foregroundMark x1="30907" y1="43602" x2="30907" y2="43602"/>
                        <a14:foregroundMark x1="30325" y1="38629" x2="30325" y2="38629"/>
                        <a14:foregroundMark x1="30325" y1="38629" x2="30325" y2="38629"/>
                        <a14:foregroundMark x1="29355" y1="40691" x2="29209" y2="41419"/>
                        <a14:foregroundMark x1="29112" y1="41540" x2="28093" y2="45846"/>
                        <a14:foregroundMark x1="27899" y1="46392" x2="26977" y2="49848"/>
                        <a14:foregroundMark x1="26977" y1="49848" x2="26977" y2="50273"/>
                        <a14:foregroundMark x1="26977" y1="50697" x2="26977" y2="54275"/>
                        <a14:foregroundMark x1="26977" y1="54457" x2="26977" y2="54882"/>
                        <a14:foregroundMark x1="26977" y1="54882" x2="26977" y2="55428"/>
                        <a14:foregroundMark x1="26977" y1="55670" x2="27317" y2="58035"/>
                        <a14:foregroundMark x1="27462" y1="58035" x2="27802" y2="58338"/>
                        <a14:foregroundMark x1="31441" y1="57793" x2="31781" y2="57793"/>
                        <a14:foregroundMark x1="33770" y1="57065" x2="34352" y2="57065"/>
                        <a14:foregroundMark x1="37797" y1="55003" x2="38088" y2="55003"/>
                        <a14:foregroundMark x1="41097" y1="53062" x2="41097" y2="53062"/>
                        <a14:foregroundMark x1="44541" y1="50030" x2="44541" y2="50030"/>
                        <a14:foregroundMark x1="45463" y1="49727" x2="45463" y2="49727"/>
                        <a14:foregroundMark x1="46579" y1="53730" x2="47016" y2="57793"/>
                        <a14:foregroundMark x1="47016" y1="57793" x2="47016" y2="57793"/>
                        <a14:foregroundMark x1="46240" y1="55428" x2="46240" y2="55428"/>
                        <a14:foregroundMark x1="45657" y1="53305" x2="45657" y2="53305"/>
                        <a14:foregroundMark x1="45560" y1="53062" x2="45560" y2="53062"/>
                        <a14:foregroundMark x1="45318" y1="52759" x2="45318" y2="52759"/>
                        <a14:foregroundMark x1="44444" y1="49303" x2="44444" y2="49303"/>
                        <a14:foregroundMark x1="39350" y1="44330" x2="38913" y2="45725"/>
                        <a14:foregroundMark x1="25425" y1="46513" x2="25328" y2="48211"/>
                        <a14:foregroundMark x1="25328" y1="48454" x2="25230" y2="51122"/>
                        <a14:foregroundMark x1="32557" y1="52213" x2="32557" y2="52638"/>
                        <a14:foregroundMark x1="32897" y1="51364" x2="32897" y2="52335"/>
                        <a14:foregroundMark x1="25133" y1="50819" x2="25133" y2="50819"/>
                        <a14:foregroundMark x1="24017" y1="48636" x2="24017" y2="48636"/>
                        <a14:foregroundMark x1="23435" y1="51789" x2="23435" y2="54154"/>
                        <a14:foregroundMark x1="23435" y1="54154" x2="23435" y2="54579"/>
                        <a14:foregroundMark x1="22465" y1="49727" x2="22465" y2="49727"/>
                        <a14:foregroundMark x1="19893" y1="51971" x2="19893" y2="51971"/>
                        <a14:foregroundMark x1="22222" y1="49303" x2="22222" y2="49303"/>
                        <a14:foregroundMark x1="22562" y1="49181" x2="22999" y2="51243"/>
                        <a14:foregroundMark x1="23096" y1="51364" x2="23435" y2="52092"/>
                        <a14:foregroundMark x1="23435" y1="52092" x2="23435" y2="52092"/>
                        <a14:foregroundMark x1="28675" y1="49606" x2="28675" y2="49606"/>
                        <a14:foregroundMark x1="41000" y1="36264" x2="41000" y2="36264"/>
                        <a14:foregroundMark x1="34886" y1="37235" x2="34886" y2="37235"/>
                        <a14:foregroundMark x1="34886" y1="37235" x2="34886" y2="37235"/>
                        <a14:foregroundMark x1="42455" y1="35294" x2="43668" y2="40267"/>
                        <a14:foregroundMark x1="43668" y1="40691" x2="43765" y2="42389"/>
                        <a14:foregroundMark x1="43765" y1="42389" x2="44202" y2="43360"/>
                        <a14:foregroundMark x1="47453" y1="41965" x2="47889" y2="42511"/>
                        <a14:foregroundMark x1="48569" y1="44451" x2="49102" y2="47483"/>
                        <a14:foregroundMark x1="49199" y1="47787" x2="49442" y2="48332"/>
                        <a14:foregroundMark x1="49879" y1="47787" x2="49879" y2="47787"/>
                        <a14:foregroundMark x1="53227" y1="41540" x2="53227" y2="42511"/>
                        <a14:foregroundMark x1="50121" y1="43056" x2="50121" y2="43056"/>
                        <a14:foregroundMark x1="50024" y1="42753" x2="50024" y2="42753"/>
                        <a14:foregroundMark x1="50024" y1="42753" x2="50024" y2="42753"/>
                        <a14:foregroundMark x1="47210" y1="34566" x2="47210" y2="34566"/>
                        <a14:foregroundMark x1="44881" y1="34445" x2="44881" y2="34445"/>
                        <a14:foregroundMark x1="44881" y1="34748" x2="44881" y2="34748"/>
                        <a14:foregroundMark x1="44881" y1="35112" x2="45560" y2="37356"/>
                        <a14:foregroundMark x1="45657" y1="38205" x2="45657" y2="39721"/>
                        <a14:foregroundMark x1="45657" y1="39721" x2="45657" y2="40146"/>
                        <a14:foregroundMark x1="45657" y1="40146" x2="45657" y2="40146"/>
                        <a14:foregroundMark x1="45657" y1="40267" x2="45657" y2="40691"/>
                        <a14:foregroundMark x1="45657" y1="40813" x2="45657" y2="42086"/>
                        <a14:foregroundMark x1="45657" y1="42511" x2="45657" y2="44027"/>
                        <a14:foregroundMark x1="33333" y1="51364" x2="33333" y2="51364"/>
                        <a14:foregroundMark x1="34110" y1="47241" x2="34110" y2="47241"/>
                        <a14:foregroundMark x1="31684" y1="48029" x2="31684" y2="48029"/>
                        <a14:foregroundMark x1="31781" y1="49303" x2="31781" y2="49303"/>
                        <a14:foregroundMark x1="31878" y1="49424" x2="31878" y2="49424"/>
                        <a14:foregroundMark x1="31878" y1="49606" x2="31878" y2="50819"/>
                        <a14:foregroundMark x1="31781" y1="51243" x2="31538" y2="52213"/>
                        <a14:foregroundMark x1="31538" y1="52517" x2="31247" y2="53487"/>
                        <a14:foregroundMark x1="31247" y1="53730" x2="31004" y2="54579"/>
                        <a14:foregroundMark x1="29791" y1="52638" x2="29791" y2="52638"/>
                        <a14:foregroundMark x1="35565" y1="48029" x2="35565" y2="48029"/>
                        <a14:foregroundMark x1="40660" y1="48332" x2="40660" y2="48332"/>
                        <a14:foregroundMark x1="40126" y1="42753" x2="40126" y2="42753"/>
                        <a14:foregroundMark x1="41000" y1="42632" x2="41000" y2="42632"/>
                        <a14:foregroundMark x1="41000" y1="42632" x2="41000" y2="42632"/>
                        <a14:foregroundMark x1="45124" y1="34991" x2="45124" y2="34991"/>
                        <a14:foregroundMark x1="45124" y1="34991" x2="45124" y2="34991"/>
                        <a14:foregroundMark x1="45124" y1="34991" x2="45124" y2="35415"/>
                        <a14:foregroundMark x1="45124" y1="35537" x2="45124" y2="36931"/>
                        <a14:foregroundMark x1="45560" y1="37235" x2="45560" y2="37235"/>
                        <a14:foregroundMark x1="46676" y1="39297" x2="46870" y2="40146"/>
                        <a14:foregroundMark x1="46870" y1="40570" x2="46870" y2="41783"/>
                        <a14:foregroundMark x1="50024" y1="44876" x2="50024" y2="44876"/>
                        <a14:foregroundMark x1="51674" y1="47059" x2="51674" y2="47059"/>
                        <a14:foregroundMark x1="51092" y1="50697" x2="51092" y2="50697"/>
                        <a14:foregroundMark x1="49539" y1="37235" x2="49539" y2="37235"/>
                        <a14:foregroundMark x1="49539" y1="42086" x2="49539" y2="42086"/>
                        <a14:foregroundMark x1="49539" y1="38751" x2="49539" y2="38751"/>
                        <a14:foregroundMark x1="49539" y1="38448" x2="49539" y2="38448"/>
                        <a14:foregroundMark x1="37458" y1="47665" x2="37458" y2="47665"/>
                        <a14:foregroundMark x1="37312" y1="47665" x2="37312" y2="47665"/>
                        <a14:foregroundMark x1="37312" y1="47665" x2="37312" y2="47665"/>
                        <a14:foregroundMark x1="37312" y1="47665" x2="37312" y2="47665"/>
                        <a14:foregroundMark x1="33770" y1="54154" x2="33770" y2="54154"/>
                        <a14:foregroundMark x1="33770" y1="54154" x2="33770" y2="54154"/>
                        <a14:foregroundMark x1="31344" y1="57065" x2="31344" y2="57065"/>
                        <a14:foregroundMark x1="30762" y1="57793" x2="30665" y2="58338"/>
                        <a14:foregroundMark x1="30665" y1="58338" x2="30665" y2="58763"/>
                        <a14:foregroundMark x1="30665" y1="58763" x2="30665" y2="58763"/>
                        <a14:foregroundMark x1="34789" y1="61795" x2="34789" y2="61795"/>
                        <a14:foregroundMark x1="38331" y1="60582" x2="39204" y2="61249"/>
                        <a14:foregroundMark x1="39350" y1="61371" x2="39350" y2="61371"/>
                        <a14:foregroundMark x1="43426" y1="59733" x2="43426" y2="59733"/>
                        <a14:foregroundMark x1="43426" y1="59733" x2="43426" y2="59733"/>
                        <a14:foregroundMark x1="43426" y1="59733" x2="43426" y2="59733"/>
                        <a14:foregroundMark x1="43426" y1="59733" x2="43426" y2="59733"/>
                        <a14:foregroundMark x1="44541" y1="53608" x2="44541" y2="53608"/>
                        <a14:foregroundMark x1="44541" y1="53608" x2="44347" y2="55124"/>
                        <a14:foregroundMark x1="43765" y1="56822" x2="43765" y2="56822"/>
                        <a14:foregroundMark x1="43765" y1="56944" x2="43765" y2="57368"/>
                        <a14:foregroundMark x1="43765" y1="57368" x2="43765" y2="57368"/>
                        <a14:foregroundMark x1="43765" y1="57611" x2="43668" y2="58338"/>
                        <a14:foregroundMark x1="49782" y1="19163" x2="49782" y2="19163"/>
                        <a14:foregroundMark x1="49782" y1="19163" x2="49782" y2="19163"/>
                        <a14:foregroundMark x1="34789" y1="57489" x2="34789" y2="57489"/>
                        <a14:foregroundMark x1="34789" y1="57489" x2="34789" y2="57489"/>
                        <a14:foregroundMark x1="35662" y1="57247" x2="36099" y2="57065"/>
                        <a14:foregroundMark x1="36099" y1="57065" x2="36099" y2="57065"/>
                        <a14:foregroundMark x1="36099" y1="57065" x2="36099" y2="57065"/>
                        <a14:foregroundMark x1="36245" y1="49727" x2="36245" y2="49727"/>
                        <a14:foregroundMark x1="36245" y1="49727" x2="36245" y2="49727"/>
                        <a14:foregroundMark x1="36245" y1="49727" x2="36245" y2="49727"/>
                        <a14:foregroundMark x1="36342" y1="49727" x2="36342" y2="49727"/>
                        <a14:foregroundMark x1="36342" y1="49727" x2="36342" y2="49727"/>
                        <a14:foregroundMark x1="36342" y1="49727" x2="36342" y2="49727"/>
                        <a14:foregroundMark x1="36439" y1="49848" x2="36536" y2="50273"/>
                        <a14:foregroundMark x1="36681" y1="50576" x2="37118" y2="51364"/>
                        <a14:foregroundMark x1="37312" y1="51546" x2="37652" y2="51789"/>
                        <a14:foregroundMark x1="38331" y1="51971" x2="38331" y2="51971"/>
                        <a14:foregroundMark x1="41533" y1="51364" x2="41533" y2="51364"/>
                        <a14:foregroundMark x1="42213" y1="51668" x2="42213" y2="51668"/>
                        <a14:foregroundMark x1="44202" y1="51789" x2="44202" y2="51789"/>
                        <a14:foregroundMark x1="44444" y1="52092" x2="44541" y2="52759"/>
                        <a14:foregroundMark x1="44541" y1="54275" x2="44541" y2="55003"/>
                        <a14:foregroundMark x1="44347" y1="55306" x2="44008" y2="56277"/>
                        <a14:foregroundMark x1="44008" y1="56277" x2="44008" y2="56277"/>
                        <a14:foregroundMark x1="43765" y1="56519" x2="43134" y2="57368"/>
                        <a14:foregroundMark x1="42989" y1="57368" x2="42455" y2="57793"/>
                        <a14:foregroundMark x1="42310" y1="57793" x2="41873" y2="58035"/>
                        <a14:foregroundMark x1="38913" y1="57489" x2="38913" y2="57489"/>
                        <a14:foregroundMark x1="38671" y1="57368" x2="38671" y2="57368"/>
                        <a14:foregroundMark x1="38234" y1="56640" x2="38234" y2="56640"/>
                        <a14:foregroundMark x1="38234" y1="54154" x2="38234" y2="54154"/>
                        <a14:foregroundMark x1="38234" y1="54154" x2="38234" y2="54154"/>
                        <a14:foregroundMark x1="38234" y1="54154" x2="37797" y2="52335"/>
                        <a14:foregroundMark x1="51771" y1="48029" x2="51771" y2="48029"/>
                        <a14:foregroundMark x1="51577" y1="52638" x2="51577" y2="52638"/>
                        <a14:foregroundMark x1="51577" y1="52638" x2="51577" y2="53184"/>
                        <a14:foregroundMark x1="50218" y1="55549" x2="49782" y2="57489"/>
                        <a14:foregroundMark x1="49782" y1="57489" x2="49782" y2="57489"/>
                        <a14:foregroundMark x1="49102" y1="57914" x2="46773" y2="60279"/>
                        <a14:foregroundMark x1="43668" y1="61552" x2="39350" y2="65130"/>
                        <a14:foregroundMark x1="37118" y1="58338" x2="37118" y2="58338"/>
                        <a14:foregroundMark x1="37118" y1="58338" x2="37118" y2="58338"/>
                        <a14:foregroundMark x1="37215" y1="50273" x2="37215" y2="50273"/>
                        <a14:foregroundMark x1="37215" y1="50273" x2="37215" y2="50273"/>
                        <a14:foregroundMark x1="37215" y1="50273" x2="37215" y2="50273"/>
                        <a14:foregroundMark x1="36536" y1="45967" x2="36536" y2="45967"/>
                        <a14:foregroundMark x1="52547" y1="49727" x2="52547" y2="49727"/>
                        <a14:foregroundMark x1="52644" y1="51971" x2="52644" y2="51971"/>
                        <a14:foregroundMark x1="52547" y1="52335" x2="52208" y2="53305"/>
                        <a14:foregroundMark x1="51868" y1="53911" x2="51674" y2="54579"/>
                        <a14:foregroundMark x1="51577" y1="54882" x2="51334" y2="55549"/>
                        <a14:foregroundMark x1="50461" y1="56277" x2="50121" y2="56640"/>
                        <a14:foregroundMark x1="49879" y1="56944" x2="49879" y2="56944"/>
                        <a14:foregroundMark x1="51334" y1="50273" x2="51334" y2="50273"/>
                        <a14:foregroundMark x1="51334" y1="50273" x2="51334" y2="50273"/>
                        <a14:foregroundMark x1="51334" y1="50273" x2="51334" y2="50273"/>
                        <a14:foregroundMark x1="52208" y1="49181" x2="52208" y2="49181"/>
                        <a14:foregroundMark x1="52208" y1="49181" x2="52208" y2="49181"/>
                        <a14:foregroundMark x1="52353" y1="49181" x2="52353" y2="51546"/>
                        <a14:foregroundMark x1="52353" y1="52335" x2="52111" y2="53184"/>
                        <a14:foregroundMark x1="51771" y1="53608" x2="51092" y2="54700"/>
                        <a14:foregroundMark x1="50995" y1="54882" x2="50995" y2="54882"/>
                        <a14:foregroundMark x1="50461" y1="55428" x2="49199" y2="57247"/>
                        <a14:foregroundMark x1="67783" y1="19588" x2="67783" y2="19588"/>
                        <a14:foregroundMark x1="69238" y1="19042" x2="69238" y2="19042"/>
                        <a14:foregroundMark x1="73023" y1="19588" x2="73023" y2="19588"/>
                        <a14:foregroundMark x1="77001" y1="19284" x2="77001" y2="19284"/>
                        <a14:foregroundMark x1="78894" y1="19284" x2="78894" y2="19284"/>
                        <a14:foregroundMark x1="80689" y1="19284" x2="80689" y2="19284"/>
                        <a14:foregroundMark x1="82775" y1="19466" x2="82775" y2="1946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44056" y="816783"/>
            <a:ext cx="9532497" cy="6692070"/>
          </a:xfrm>
          <a:prstGeom prst="rect">
            <a:avLst/>
          </a:prstGeom>
        </p:spPr>
      </p:pic>
    </p:spTree>
    <p:extLst>
      <p:ext uri="{BB962C8B-B14F-4D97-AF65-F5344CB8AC3E}">
        <p14:creationId xmlns:p14="http://schemas.microsoft.com/office/powerpoint/2010/main" val="98632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 presetClass="entr" presetSubtype="3"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2"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8"/>
                </p:tgtEl>
              </p:cMediaNode>
            </p:audio>
            <p:audio>
              <p:cMediaNode vol="80000">
                <p:cTn id="31" fill="hold" display="0">
                  <p:stCondLst>
                    <p:cond delay="indefinite"/>
                  </p:stCondLst>
                  <p:endCondLst>
                    <p:cond evt="onStopAudio" delay="0">
                      <p:tgtEl>
                        <p:sldTgt/>
                      </p:tgtEl>
                    </p:cond>
                  </p:endCondLst>
                </p:cTn>
                <p:tgtEl>
                  <p:spTgt spid="54"/>
                </p:tgtEl>
              </p:cMediaNode>
            </p:audio>
            <p:audio>
              <p:cMediaNode vol="80000">
                <p:cTn id="32" fill="hold" display="0">
                  <p:stCondLst>
                    <p:cond delay="indefinite"/>
                  </p:stCondLst>
                  <p:endCondLst>
                    <p:cond evt="onStopAudio" delay="0">
                      <p:tgtEl>
                        <p:sldTgt/>
                      </p:tgtEl>
                    </p:cond>
                  </p:endCondLst>
                </p:cTn>
                <p:tgtEl>
                  <p:spTgt spid="79"/>
                </p:tgtEl>
              </p:cMediaNode>
            </p:audio>
            <p:audio>
              <p:cMediaNode vol="80000">
                <p:cTn id="33" fill="hold" display="0">
                  <p:stCondLst>
                    <p:cond delay="indefinite"/>
                  </p:stCondLst>
                  <p:endCondLst>
                    <p:cond evt="onStopAudio" delay="0">
                      <p:tgtEl>
                        <p:sldTgt/>
                      </p:tgtEl>
                    </p:cond>
                  </p:endCondLst>
                </p:cTn>
                <p:tgtEl>
                  <p:spTgt spid="80"/>
                </p:tgtEl>
              </p:cMediaNode>
            </p:audio>
            <p:audio>
              <p:cMediaNode vol="80000">
                <p:cTn id="34" fill="hold" display="0">
                  <p:stCondLst>
                    <p:cond delay="indefinite"/>
                  </p:stCondLst>
                  <p:endCondLst>
                    <p:cond evt="onStopAudio" delay="0">
                      <p:tgtEl>
                        <p:sldTgt/>
                      </p:tgtEl>
                    </p:cond>
                  </p:endCondLst>
                </p:cTn>
                <p:tgtEl>
                  <p:spTgt spid="81"/>
                </p:tgtEl>
              </p:cMediaNode>
            </p:audio>
            <p:audio>
              <p:cMediaNode vol="80000">
                <p:cTn id="35" fill="hold" display="0">
                  <p:stCondLst>
                    <p:cond delay="indefinite"/>
                  </p:stCondLst>
                  <p:endCondLst>
                    <p:cond evt="onStopAudio" delay="0">
                      <p:tgtEl>
                        <p:sldTgt/>
                      </p:tgtEl>
                    </p:cond>
                  </p:endCondLst>
                </p:cTn>
                <p:tgtEl>
                  <p:spTgt spid="82"/>
                </p:tgtEl>
              </p:cMediaNode>
            </p:audio>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8150" fill="hold"/>
                                        <p:tgtEl>
                                          <p:spTgt spid="79"/>
                                        </p:tgtEl>
                                      </p:cBhvr>
                                    </p:cmd>
                                  </p:child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8150" fill="hold"/>
                                        <p:tgtEl>
                                          <p:spTgt spid="80"/>
                                        </p:tgtEl>
                                      </p:cBhvr>
                                    </p:cmd>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mediacall" presetSubtype="0" fill="hold" nodeType="withEffect">
                                  <p:stCondLst>
                                    <p:cond delay="0"/>
                                  </p:stCondLst>
                                  <p:childTnLst>
                                    <p:cmd type="call" cmd="playFrom(0.0)">
                                      <p:cBhvr>
                                        <p:cTn id="56" dur="8150" fill="hold"/>
                                        <p:tgtEl>
                                          <p:spTgt spid="81"/>
                                        </p:tgtEl>
                                      </p:cBhvr>
                                    </p:cmd>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childTnLst>
                                </p:cTn>
                              </p:par>
                              <p:par>
                                <p:cTn id="62" presetID="1" presetClass="mediacall" presetSubtype="0" fill="hold" nodeType="withEffect">
                                  <p:stCondLst>
                                    <p:cond delay="0"/>
                                  </p:stCondLst>
                                  <p:childTnLst>
                                    <p:cmd type="call" cmd="playFrom(0.0)">
                                      <p:cBhvr>
                                        <p:cTn id="63" dur="8085" fill="hold"/>
                                        <p:tgtEl>
                                          <p:spTgt spid="82"/>
                                        </p:tgtEl>
                                      </p:cBhvr>
                                    </p:cmd>
                                  </p:childTnLst>
                                </p:cTn>
                              </p:par>
                              <p:par>
                                <p:cTn id="64" presetID="2" presetClass="entr" presetSubtype="8"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500" fill="hold"/>
                                        <p:tgtEl>
                                          <p:spTgt spid="35"/>
                                        </p:tgtEl>
                                        <p:attrNameLst>
                                          <p:attrName>ppt_x</p:attrName>
                                        </p:attrNameLst>
                                      </p:cBhvr>
                                      <p:tavLst>
                                        <p:tav tm="0">
                                          <p:val>
                                            <p:strVal val="0-#ppt_w/2"/>
                                          </p:val>
                                        </p:tav>
                                        <p:tav tm="100000">
                                          <p:val>
                                            <p:strVal val="#ppt_x"/>
                                          </p:val>
                                        </p:tav>
                                      </p:tavLst>
                                    </p:anim>
                                    <p:anim calcmode="lin" valueType="num">
                                      <p:cBhvr additive="base">
                                        <p:cTn id="67" dur="500" fill="hold"/>
                                        <p:tgtEl>
                                          <p:spTgt spid="35"/>
                                        </p:tgtEl>
                                        <p:attrNameLst>
                                          <p:attrName>ppt_y</p:attrName>
                                        </p:attrNameLst>
                                      </p:cBhvr>
                                      <p:tavLst>
                                        <p:tav tm="0">
                                          <p:val>
                                            <p:strVal val="#ppt_y"/>
                                          </p:val>
                                        </p:tav>
                                        <p:tav tm="100000">
                                          <p:val>
                                            <p:strVal val="#ppt_y"/>
                                          </p:val>
                                        </p:tav>
                                      </p:tavLst>
                                    </p:anim>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cTn>
                              </p:par>
                              <p:par>
                                <p:cTn id="74" presetID="2" presetClass="entr" presetSubtype="4" fill="hold"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ppt_x"/>
                                          </p:val>
                                        </p:tav>
                                        <p:tav tm="100000">
                                          <p:val>
                                            <p:strVal val="#ppt_x"/>
                                          </p:val>
                                        </p:tav>
                                      </p:tavLst>
                                    </p:anim>
                                    <p:anim calcmode="lin" valueType="num">
                                      <p:cBhvr additive="base">
                                        <p:cTn id="7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1EC4688-0D53-45F9-BEF0-42B16DE6D97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89994" l="9995" r="89956">
                        <a14:foregroundMark x1="39884" y1="39175" x2="39884" y2="39175"/>
                        <a14:foregroundMark x1="24017" y1="33050" x2="24017" y2="33050"/>
                        <a14:foregroundMark x1="26104" y1="35112" x2="26104" y2="35112"/>
                        <a14:foregroundMark x1="27656" y1="40691" x2="27656" y2="40691"/>
                        <a14:foregroundMark x1="27656" y1="40813" x2="27656" y2="40813"/>
                        <a14:foregroundMark x1="26104" y1="44451" x2="26104" y2="44451"/>
                        <a14:foregroundMark x1="24017" y1="36689" x2="24017" y2="36689"/>
                        <a14:foregroundMark x1="25328" y1="41540" x2="25328" y2="41540"/>
                        <a14:foregroundMark x1="25328" y1="41783" x2="25328" y2="41783"/>
                        <a14:foregroundMark x1="22902" y1="38084" x2="22902" y2="38084"/>
                        <a14:foregroundMark x1="23775" y1="40691" x2="23775" y2="40691"/>
                        <a14:foregroundMark x1="23775" y1="40995" x2="23775" y2="41540"/>
                        <a14:foregroundMark x1="23338" y1="43905" x2="22756" y2="46392"/>
                        <a14:foregroundMark x1="22756" y1="46392" x2="22756" y2="46392"/>
                        <a14:foregroundMark x1="27317" y1="38326" x2="27317" y2="38326"/>
                        <a14:foregroundMark x1="29888" y1="35840" x2="29888" y2="35840"/>
                        <a14:foregroundMark x1="31004" y1="35415" x2="31004" y2="35415"/>
                        <a14:foregroundMark x1="33091" y1="34991" x2="33770" y2="35840"/>
                        <a14:foregroundMark x1="36342" y1="34445" x2="36342" y2="34445"/>
                        <a14:foregroundMark x1="36778" y1="34748" x2="36778" y2="34748"/>
                        <a14:foregroundMark x1="39350" y1="32505" x2="39689" y2="32808"/>
                        <a14:foregroundMark x1="40466" y1="30139" x2="40466" y2="30139"/>
                        <a14:foregroundMark x1="40563" y1="30139" x2="40563" y2="30139"/>
                        <a14:foregroundMark x1="40563" y1="30139" x2="40757" y2="30807"/>
                        <a14:foregroundMark x1="41679" y1="31110" x2="41873" y2="31534"/>
                        <a14:foregroundMark x1="41873" y1="31534" x2="41873" y2="31534"/>
                        <a14:foregroundMark x1="43426" y1="28502" x2="43426" y2="28502"/>
                        <a14:foregroundMark x1="43426" y1="27350" x2="43231" y2="29048"/>
                        <a14:foregroundMark x1="42115" y1="31959" x2="42115" y2="31959"/>
                        <a14:foregroundMark x1="42018" y1="32201" x2="42213" y2="33899"/>
                        <a14:foregroundMark x1="41436" y1="36386" x2="41097" y2="37356"/>
                        <a14:foregroundMark x1="40660" y1="37780" x2="40126" y2="39297"/>
                        <a14:foregroundMark x1="37894" y1="40388" x2="37215" y2="41540"/>
                        <a14:foregroundMark x1="33430" y1="42632" x2="31878" y2="45543"/>
                        <a14:foregroundMark x1="31781" y1="45725" x2="31781" y2="45725"/>
                        <a14:foregroundMark x1="31247" y1="44330" x2="31247" y2="44330"/>
                        <a14:foregroundMark x1="30907" y1="43602" x2="30907" y2="43602"/>
                        <a14:foregroundMark x1="30325" y1="38629" x2="30325" y2="38629"/>
                        <a14:foregroundMark x1="30325" y1="38629" x2="30325" y2="38629"/>
                        <a14:foregroundMark x1="29355" y1="40691" x2="29209" y2="41419"/>
                        <a14:foregroundMark x1="29112" y1="41540" x2="28093" y2="45846"/>
                        <a14:foregroundMark x1="27899" y1="46392" x2="26977" y2="49848"/>
                        <a14:foregroundMark x1="26977" y1="49848" x2="26977" y2="50273"/>
                        <a14:foregroundMark x1="26977" y1="50697" x2="26977" y2="54275"/>
                        <a14:foregroundMark x1="26977" y1="54457" x2="26977" y2="54882"/>
                        <a14:foregroundMark x1="26977" y1="54882" x2="26977" y2="55428"/>
                        <a14:foregroundMark x1="26977" y1="55670" x2="27317" y2="58035"/>
                        <a14:foregroundMark x1="27462" y1="58035" x2="27802" y2="58338"/>
                        <a14:foregroundMark x1="31441" y1="57793" x2="31781" y2="57793"/>
                        <a14:foregroundMark x1="33770" y1="57065" x2="34352" y2="57065"/>
                        <a14:foregroundMark x1="37797" y1="55003" x2="38088" y2="55003"/>
                        <a14:foregroundMark x1="41097" y1="53062" x2="41097" y2="53062"/>
                        <a14:foregroundMark x1="44541" y1="50030" x2="44541" y2="50030"/>
                        <a14:foregroundMark x1="45463" y1="49727" x2="45463" y2="49727"/>
                        <a14:foregroundMark x1="46579" y1="53730" x2="47016" y2="57793"/>
                        <a14:foregroundMark x1="47016" y1="57793" x2="47016" y2="57793"/>
                        <a14:foregroundMark x1="46240" y1="55428" x2="46240" y2="55428"/>
                        <a14:foregroundMark x1="45657" y1="53305" x2="45657" y2="53305"/>
                        <a14:foregroundMark x1="45560" y1="53062" x2="45560" y2="53062"/>
                        <a14:foregroundMark x1="45318" y1="52759" x2="45318" y2="52759"/>
                        <a14:foregroundMark x1="44444" y1="49303" x2="44444" y2="49303"/>
                        <a14:foregroundMark x1="39350" y1="44330" x2="38913" y2="45725"/>
                        <a14:foregroundMark x1="25425" y1="46513" x2="25328" y2="48211"/>
                        <a14:foregroundMark x1="25328" y1="48454" x2="25230" y2="51122"/>
                        <a14:foregroundMark x1="32557" y1="52213" x2="32557" y2="52638"/>
                        <a14:foregroundMark x1="32897" y1="51364" x2="32897" y2="52335"/>
                        <a14:foregroundMark x1="25133" y1="50819" x2="25133" y2="50819"/>
                        <a14:foregroundMark x1="24017" y1="48636" x2="24017" y2="48636"/>
                        <a14:foregroundMark x1="23435" y1="51789" x2="23435" y2="54154"/>
                        <a14:foregroundMark x1="23435" y1="54154" x2="23435" y2="54579"/>
                        <a14:foregroundMark x1="22465" y1="49727" x2="22465" y2="49727"/>
                        <a14:foregroundMark x1="19893" y1="51971" x2="19893" y2="51971"/>
                        <a14:foregroundMark x1="22222" y1="49303" x2="22222" y2="49303"/>
                        <a14:foregroundMark x1="22562" y1="49181" x2="22999" y2="51243"/>
                        <a14:foregroundMark x1="23096" y1="51364" x2="23435" y2="52092"/>
                        <a14:foregroundMark x1="23435" y1="52092" x2="23435" y2="52092"/>
                        <a14:foregroundMark x1="28675" y1="49606" x2="28675" y2="49606"/>
                        <a14:foregroundMark x1="41000" y1="36264" x2="41000" y2="36264"/>
                        <a14:foregroundMark x1="34886" y1="37235" x2="34886" y2="37235"/>
                        <a14:foregroundMark x1="34886" y1="37235" x2="34886" y2="37235"/>
                        <a14:foregroundMark x1="42455" y1="35294" x2="43668" y2="40267"/>
                        <a14:foregroundMark x1="43668" y1="40691" x2="43765" y2="42389"/>
                        <a14:foregroundMark x1="43765" y1="42389" x2="44202" y2="43360"/>
                        <a14:foregroundMark x1="47453" y1="41965" x2="47889" y2="42511"/>
                        <a14:foregroundMark x1="48569" y1="44451" x2="49102" y2="47483"/>
                        <a14:foregroundMark x1="49199" y1="47787" x2="49442" y2="48332"/>
                        <a14:foregroundMark x1="49879" y1="47787" x2="49879" y2="47787"/>
                        <a14:foregroundMark x1="53227" y1="41540" x2="53227" y2="42511"/>
                        <a14:foregroundMark x1="50121" y1="43056" x2="50121" y2="43056"/>
                        <a14:foregroundMark x1="50024" y1="42753" x2="50024" y2="42753"/>
                        <a14:foregroundMark x1="50024" y1="42753" x2="50024" y2="42753"/>
                        <a14:foregroundMark x1="47210" y1="34566" x2="47210" y2="34566"/>
                        <a14:foregroundMark x1="44881" y1="34445" x2="44881" y2="34445"/>
                        <a14:foregroundMark x1="44881" y1="34748" x2="44881" y2="34748"/>
                        <a14:foregroundMark x1="44881" y1="35112" x2="45560" y2="37356"/>
                        <a14:foregroundMark x1="45657" y1="38205" x2="45657" y2="39721"/>
                        <a14:foregroundMark x1="45657" y1="39721" x2="45657" y2="40146"/>
                        <a14:foregroundMark x1="45657" y1="40146" x2="45657" y2="40146"/>
                        <a14:foregroundMark x1="45657" y1="40267" x2="45657" y2="40691"/>
                        <a14:foregroundMark x1="45657" y1="40813" x2="45657" y2="42086"/>
                        <a14:foregroundMark x1="45657" y1="42511" x2="45657" y2="44027"/>
                        <a14:foregroundMark x1="33333" y1="51364" x2="33333" y2="51364"/>
                        <a14:foregroundMark x1="34110" y1="47241" x2="34110" y2="47241"/>
                        <a14:foregroundMark x1="31684" y1="48029" x2="31684" y2="48029"/>
                        <a14:foregroundMark x1="31781" y1="49303" x2="31781" y2="49303"/>
                        <a14:foregroundMark x1="31878" y1="49424" x2="31878" y2="49424"/>
                        <a14:foregroundMark x1="31878" y1="49606" x2="31878" y2="50819"/>
                        <a14:foregroundMark x1="31781" y1="51243" x2="31538" y2="52213"/>
                        <a14:foregroundMark x1="31538" y1="52517" x2="31247" y2="53487"/>
                        <a14:foregroundMark x1="31247" y1="53730" x2="31004" y2="54579"/>
                        <a14:foregroundMark x1="29791" y1="52638" x2="29791" y2="52638"/>
                        <a14:foregroundMark x1="35565" y1="48029" x2="35565" y2="48029"/>
                        <a14:foregroundMark x1="40660" y1="48332" x2="40660" y2="48332"/>
                        <a14:foregroundMark x1="40126" y1="42753" x2="40126" y2="42753"/>
                        <a14:foregroundMark x1="41000" y1="42632" x2="41000" y2="42632"/>
                        <a14:foregroundMark x1="41000" y1="42632" x2="41000" y2="42632"/>
                        <a14:foregroundMark x1="45124" y1="34991" x2="45124" y2="34991"/>
                        <a14:foregroundMark x1="45124" y1="34991" x2="45124" y2="34991"/>
                        <a14:foregroundMark x1="45124" y1="34991" x2="45124" y2="35415"/>
                        <a14:foregroundMark x1="45124" y1="35537" x2="45124" y2="36931"/>
                        <a14:foregroundMark x1="45560" y1="37235" x2="45560" y2="37235"/>
                        <a14:foregroundMark x1="46676" y1="39297" x2="46870" y2="40146"/>
                        <a14:foregroundMark x1="46870" y1="40570" x2="46870" y2="41783"/>
                        <a14:foregroundMark x1="50024" y1="44876" x2="50024" y2="44876"/>
                        <a14:foregroundMark x1="51674" y1="47059" x2="51674" y2="47059"/>
                        <a14:foregroundMark x1="51092" y1="50697" x2="51092" y2="50697"/>
                        <a14:foregroundMark x1="49539" y1="37235" x2="49539" y2="37235"/>
                        <a14:foregroundMark x1="49539" y1="42086" x2="49539" y2="42086"/>
                        <a14:foregroundMark x1="49539" y1="38751" x2="49539" y2="38751"/>
                        <a14:foregroundMark x1="49539" y1="38448" x2="49539" y2="38448"/>
                        <a14:foregroundMark x1="37458" y1="47665" x2="37458" y2="47665"/>
                        <a14:foregroundMark x1="37312" y1="47665" x2="37312" y2="47665"/>
                        <a14:foregroundMark x1="37312" y1="47665" x2="37312" y2="47665"/>
                        <a14:foregroundMark x1="37312" y1="47665" x2="37312" y2="47665"/>
                        <a14:foregroundMark x1="33770" y1="54154" x2="33770" y2="54154"/>
                        <a14:foregroundMark x1="33770" y1="54154" x2="33770" y2="54154"/>
                        <a14:foregroundMark x1="31344" y1="57065" x2="31344" y2="57065"/>
                        <a14:foregroundMark x1="30762" y1="57793" x2="30665" y2="58338"/>
                        <a14:foregroundMark x1="30665" y1="58338" x2="30665" y2="58763"/>
                        <a14:foregroundMark x1="30665" y1="58763" x2="30665" y2="58763"/>
                        <a14:foregroundMark x1="34789" y1="61795" x2="34789" y2="61795"/>
                        <a14:foregroundMark x1="38331" y1="60582" x2="39204" y2="61249"/>
                        <a14:foregroundMark x1="39350" y1="61371" x2="39350" y2="61371"/>
                        <a14:foregroundMark x1="43426" y1="59733" x2="43426" y2="59733"/>
                        <a14:foregroundMark x1="43426" y1="59733" x2="43426" y2="59733"/>
                        <a14:foregroundMark x1="43426" y1="59733" x2="43426" y2="59733"/>
                        <a14:foregroundMark x1="43426" y1="59733" x2="43426" y2="59733"/>
                        <a14:foregroundMark x1="44541" y1="53608" x2="44541" y2="53608"/>
                        <a14:foregroundMark x1="44541" y1="53608" x2="44347" y2="55124"/>
                        <a14:foregroundMark x1="43765" y1="56822" x2="43765" y2="56822"/>
                        <a14:foregroundMark x1="43765" y1="56944" x2="43765" y2="57368"/>
                        <a14:foregroundMark x1="43765" y1="57368" x2="43765" y2="57368"/>
                        <a14:foregroundMark x1="43765" y1="57611" x2="43668" y2="58338"/>
                        <a14:foregroundMark x1="49782" y1="19163" x2="49782" y2="19163"/>
                        <a14:foregroundMark x1="49782" y1="19163" x2="49782" y2="19163"/>
                        <a14:foregroundMark x1="34789" y1="57489" x2="34789" y2="57489"/>
                        <a14:foregroundMark x1="34789" y1="57489" x2="34789" y2="57489"/>
                        <a14:foregroundMark x1="35662" y1="57247" x2="36099" y2="57065"/>
                        <a14:foregroundMark x1="36099" y1="57065" x2="36099" y2="57065"/>
                        <a14:foregroundMark x1="36099" y1="57065" x2="36099" y2="57065"/>
                        <a14:foregroundMark x1="36245" y1="49727" x2="36245" y2="49727"/>
                        <a14:foregroundMark x1="36245" y1="49727" x2="36245" y2="49727"/>
                        <a14:foregroundMark x1="36245" y1="49727" x2="36245" y2="49727"/>
                        <a14:foregroundMark x1="36342" y1="49727" x2="36342" y2="49727"/>
                        <a14:foregroundMark x1="36342" y1="49727" x2="36342" y2="49727"/>
                        <a14:foregroundMark x1="36342" y1="49727" x2="36342" y2="49727"/>
                        <a14:foregroundMark x1="36439" y1="49848" x2="36536" y2="50273"/>
                        <a14:foregroundMark x1="36681" y1="50576" x2="37118" y2="51364"/>
                        <a14:foregroundMark x1="37312" y1="51546" x2="37652" y2="51789"/>
                        <a14:foregroundMark x1="38331" y1="51971" x2="38331" y2="51971"/>
                        <a14:foregroundMark x1="41533" y1="51364" x2="41533" y2="51364"/>
                        <a14:foregroundMark x1="42213" y1="51668" x2="42213" y2="51668"/>
                        <a14:foregroundMark x1="44202" y1="51789" x2="44202" y2="51789"/>
                        <a14:foregroundMark x1="44444" y1="52092" x2="44541" y2="52759"/>
                        <a14:foregroundMark x1="44541" y1="54275" x2="44541" y2="55003"/>
                        <a14:foregroundMark x1="44347" y1="55306" x2="44008" y2="56277"/>
                        <a14:foregroundMark x1="44008" y1="56277" x2="44008" y2="56277"/>
                        <a14:foregroundMark x1="43765" y1="56519" x2="43134" y2="57368"/>
                        <a14:foregroundMark x1="42989" y1="57368" x2="42455" y2="57793"/>
                        <a14:foregroundMark x1="42310" y1="57793" x2="41873" y2="58035"/>
                        <a14:foregroundMark x1="38913" y1="57489" x2="38913" y2="57489"/>
                        <a14:foregroundMark x1="38671" y1="57368" x2="38671" y2="57368"/>
                        <a14:foregroundMark x1="38234" y1="56640" x2="38234" y2="56640"/>
                        <a14:foregroundMark x1="38234" y1="54154" x2="38234" y2="54154"/>
                        <a14:foregroundMark x1="38234" y1="54154" x2="38234" y2="54154"/>
                        <a14:foregroundMark x1="38234" y1="54154" x2="37797" y2="52335"/>
                        <a14:foregroundMark x1="51771" y1="48029" x2="51771" y2="48029"/>
                        <a14:foregroundMark x1="51577" y1="52638" x2="51577" y2="52638"/>
                        <a14:foregroundMark x1="51577" y1="52638" x2="51577" y2="53184"/>
                        <a14:foregroundMark x1="50218" y1="55549" x2="49782" y2="57489"/>
                        <a14:foregroundMark x1="49782" y1="57489" x2="49782" y2="57489"/>
                        <a14:foregroundMark x1="49102" y1="57914" x2="46773" y2="60279"/>
                        <a14:foregroundMark x1="43668" y1="61552" x2="39350" y2="65130"/>
                        <a14:foregroundMark x1="37118" y1="58338" x2="37118" y2="58338"/>
                        <a14:foregroundMark x1="37118" y1="58338" x2="37118" y2="58338"/>
                        <a14:foregroundMark x1="37215" y1="50273" x2="37215" y2="50273"/>
                        <a14:foregroundMark x1="37215" y1="50273" x2="37215" y2="50273"/>
                        <a14:foregroundMark x1="37215" y1="50273" x2="37215" y2="50273"/>
                        <a14:foregroundMark x1="36536" y1="45967" x2="36536" y2="45967"/>
                        <a14:foregroundMark x1="52547" y1="49727" x2="52547" y2="49727"/>
                        <a14:foregroundMark x1="52644" y1="51971" x2="52644" y2="51971"/>
                        <a14:foregroundMark x1="52547" y1="52335" x2="52208" y2="53305"/>
                        <a14:foregroundMark x1="51868" y1="53911" x2="51674" y2="54579"/>
                        <a14:foregroundMark x1="51577" y1="54882" x2="51334" y2="55549"/>
                        <a14:foregroundMark x1="50461" y1="56277" x2="50121" y2="56640"/>
                        <a14:foregroundMark x1="49879" y1="56944" x2="49879" y2="56944"/>
                        <a14:foregroundMark x1="51334" y1="50273" x2="51334" y2="50273"/>
                        <a14:foregroundMark x1="51334" y1="50273" x2="51334" y2="50273"/>
                        <a14:foregroundMark x1="51334" y1="50273" x2="51334" y2="50273"/>
                        <a14:foregroundMark x1="52208" y1="49181" x2="52208" y2="49181"/>
                        <a14:foregroundMark x1="52208" y1="49181" x2="52208" y2="49181"/>
                        <a14:foregroundMark x1="52353" y1="49181" x2="52353" y2="51546"/>
                        <a14:foregroundMark x1="52353" y1="52335" x2="52111" y2="53184"/>
                        <a14:foregroundMark x1="51771" y1="53608" x2="51092" y2="54700"/>
                        <a14:foregroundMark x1="50995" y1="54882" x2="50995" y2="54882"/>
                        <a14:foregroundMark x1="50461" y1="55428" x2="49199" y2="57247"/>
                        <a14:foregroundMark x1="67783" y1="19588" x2="67783" y2="19588"/>
                        <a14:foregroundMark x1="69238" y1="19042" x2="69238" y2="19042"/>
                        <a14:foregroundMark x1="73023" y1="19588" x2="73023" y2="19588"/>
                        <a14:foregroundMark x1="77001" y1="19284" x2="77001" y2="19284"/>
                        <a14:foregroundMark x1="78894" y1="19284" x2="78894" y2="19284"/>
                        <a14:foregroundMark x1="80689" y1="19284" x2="80689" y2="19284"/>
                        <a14:foregroundMark x1="82775" y1="19466" x2="82775" y2="1946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34869" y="492117"/>
            <a:ext cx="9914293" cy="7432989"/>
          </a:xfrm>
          <a:prstGeom prst="rect">
            <a:avLst/>
          </a:prstGeom>
        </p:spPr>
      </p:pic>
      <p:sp>
        <p:nvSpPr>
          <p:cNvPr id="7" name="Rounded Rectangular Callout 4">
            <a:extLst>
              <a:ext uri="{FF2B5EF4-FFF2-40B4-BE49-F238E27FC236}">
                <a16:creationId xmlns:a16="http://schemas.microsoft.com/office/drawing/2014/main" id="{DEA22398-0A34-3FB6-5A16-84E089471419}"/>
              </a:ext>
            </a:extLst>
          </p:cNvPr>
          <p:cNvSpPr/>
          <p:nvPr/>
        </p:nvSpPr>
        <p:spPr>
          <a:xfrm>
            <a:off x="3897016" y="1162051"/>
            <a:ext cx="5361284" cy="1695818"/>
          </a:xfrm>
          <a:custGeom>
            <a:avLst/>
            <a:gdLst>
              <a:gd name="connsiteX0" fmla="*/ 0 w 5361284"/>
              <a:gd name="connsiteY0" fmla="*/ 282642 h 1695818"/>
              <a:gd name="connsiteX1" fmla="*/ 282642 w 5361284"/>
              <a:gd name="connsiteY1" fmla="*/ 0 h 1695818"/>
              <a:gd name="connsiteX2" fmla="*/ 569767 w 5361284"/>
              <a:gd name="connsiteY2" fmla="*/ 0 h 1695818"/>
              <a:gd name="connsiteX3" fmla="*/ 893547 w 5361284"/>
              <a:gd name="connsiteY3" fmla="*/ 0 h 1695818"/>
              <a:gd name="connsiteX4" fmla="*/ 893547 w 5361284"/>
              <a:gd name="connsiteY4" fmla="*/ 0 h 1695818"/>
              <a:gd name="connsiteX5" fmla="*/ 1340321 w 5361284"/>
              <a:gd name="connsiteY5" fmla="*/ 0 h 1695818"/>
              <a:gd name="connsiteX6" fmla="*/ 1813901 w 5361284"/>
              <a:gd name="connsiteY6" fmla="*/ 0 h 1695818"/>
              <a:gd name="connsiteX7" fmla="*/ 2233868 w 5361284"/>
              <a:gd name="connsiteY7" fmla="*/ 0 h 1695818"/>
              <a:gd name="connsiteX8" fmla="*/ 2717480 w 5361284"/>
              <a:gd name="connsiteY8" fmla="*/ 0 h 1695818"/>
              <a:gd name="connsiteX9" fmla="*/ 3229539 w 5361284"/>
              <a:gd name="connsiteY9" fmla="*/ 0 h 1695818"/>
              <a:gd name="connsiteX10" fmla="*/ 3770046 w 5361284"/>
              <a:gd name="connsiteY10" fmla="*/ 0 h 1695818"/>
              <a:gd name="connsiteX11" fmla="*/ 4253658 w 5361284"/>
              <a:gd name="connsiteY11" fmla="*/ 0 h 1695818"/>
              <a:gd name="connsiteX12" fmla="*/ 5078642 w 5361284"/>
              <a:gd name="connsiteY12" fmla="*/ 0 h 1695818"/>
              <a:gd name="connsiteX13" fmla="*/ 5361284 w 5361284"/>
              <a:gd name="connsiteY13" fmla="*/ 282642 h 1695818"/>
              <a:gd name="connsiteX14" fmla="*/ 5361284 w 5361284"/>
              <a:gd name="connsiteY14" fmla="*/ 621803 h 1695818"/>
              <a:gd name="connsiteX15" fmla="*/ 5361284 w 5361284"/>
              <a:gd name="connsiteY15" fmla="*/ 989227 h 1695818"/>
              <a:gd name="connsiteX16" fmla="*/ 5361284 w 5361284"/>
              <a:gd name="connsiteY16" fmla="*/ 989227 h 1695818"/>
              <a:gd name="connsiteX17" fmla="*/ 5361284 w 5361284"/>
              <a:gd name="connsiteY17" fmla="*/ 1413182 h 1695818"/>
              <a:gd name="connsiteX18" fmla="*/ 5361284 w 5361284"/>
              <a:gd name="connsiteY18" fmla="*/ 1413176 h 1695818"/>
              <a:gd name="connsiteX19" fmla="*/ 5078642 w 5361284"/>
              <a:gd name="connsiteY19" fmla="*/ 1695818 h 1695818"/>
              <a:gd name="connsiteX20" fmla="*/ 4509687 w 5361284"/>
              <a:gd name="connsiteY20" fmla="*/ 1695818 h 1695818"/>
              <a:gd name="connsiteX21" fmla="*/ 3940732 w 5361284"/>
              <a:gd name="connsiteY21" fmla="*/ 1695818 h 1695818"/>
              <a:gd name="connsiteX22" fmla="*/ 3428673 w 5361284"/>
              <a:gd name="connsiteY22" fmla="*/ 1695818 h 1695818"/>
              <a:gd name="connsiteX23" fmla="*/ 2802823 w 5361284"/>
              <a:gd name="connsiteY23" fmla="*/ 1695818 h 1695818"/>
              <a:gd name="connsiteX24" fmla="*/ 2233868 w 5361284"/>
              <a:gd name="connsiteY24" fmla="*/ 1695818 h 1695818"/>
              <a:gd name="connsiteX25" fmla="*/ 1781556 w 5361284"/>
              <a:gd name="connsiteY25" fmla="*/ 1779444 h 1695818"/>
              <a:gd name="connsiteX26" fmla="*/ 1348090 w 5361284"/>
              <a:gd name="connsiteY26" fmla="*/ 1859585 h 1695818"/>
              <a:gd name="connsiteX27" fmla="*/ 895778 w 5361284"/>
              <a:gd name="connsiteY27" fmla="*/ 1943210 h 1695818"/>
              <a:gd name="connsiteX28" fmla="*/ 349234 w 5361284"/>
              <a:gd name="connsiteY28" fmla="*/ 2044258 h 1695818"/>
              <a:gd name="connsiteX29" fmla="*/ 610504 w 5361284"/>
              <a:gd name="connsiteY29" fmla="*/ 1877007 h 1695818"/>
              <a:gd name="connsiteX30" fmla="*/ 893547 w 5361284"/>
              <a:gd name="connsiteY30" fmla="*/ 1695818 h 1695818"/>
              <a:gd name="connsiteX31" fmla="*/ 594204 w 5361284"/>
              <a:gd name="connsiteY31" fmla="*/ 1695818 h 1695818"/>
              <a:gd name="connsiteX32" fmla="*/ 282642 w 5361284"/>
              <a:gd name="connsiteY32" fmla="*/ 1695818 h 1695818"/>
              <a:gd name="connsiteX33" fmla="*/ 0 w 5361284"/>
              <a:gd name="connsiteY33" fmla="*/ 1413176 h 1695818"/>
              <a:gd name="connsiteX34" fmla="*/ 0 w 5361284"/>
              <a:gd name="connsiteY34" fmla="*/ 1413182 h 1695818"/>
              <a:gd name="connsiteX35" fmla="*/ 0 w 5361284"/>
              <a:gd name="connsiteY35" fmla="*/ 989227 h 1695818"/>
              <a:gd name="connsiteX36" fmla="*/ 0 w 5361284"/>
              <a:gd name="connsiteY36" fmla="*/ 989227 h 1695818"/>
              <a:gd name="connsiteX37" fmla="*/ 0 w 5361284"/>
              <a:gd name="connsiteY37" fmla="*/ 621803 h 1695818"/>
              <a:gd name="connsiteX38" fmla="*/ 0 w 5361284"/>
              <a:gd name="connsiteY38" fmla="*/ 282642 h 169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61284" h="1695818" fill="none" extrusionOk="0">
                <a:moveTo>
                  <a:pt x="0" y="282642"/>
                </a:moveTo>
                <a:cubicBezTo>
                  <a:pt x="6320" y="121902"/>
                  <a:pt x="119830" y="6147"/>
                  <a:pt x="282642" y="0"/>
                </a:cubicBezTo>
                <a:cubicBezTo>
                  <a:pt x="354215" y="-11969"/>
                  <a:pt x="429667" y="26652"/>
                  <a:pt x="569767" y="0"/>
                </a:cubicBezTo>
                <a:cubicBezTo>
                  <a:pt x="709867" y="-26652"/>
                  <a:pt x="763386" y="31581"/>
                  <a:pt x="893547" y="0"/>
                </a:cubicBezTo>
                <a:lnTo>
                  <a:pt x="893547" y="0"/>
                </a:lnTo>
                <a:cubicBezTo>
                  <a:pt x="987201" y="-17282"/>
                  <a:pt x="1200313" y="34433"/>
                  <a:pt x="1340321" y="0"/>
                </a:cubicBezTo>
                <a:cubicBezTo>
                  <a:pt x="1480329" y="-34433"/>
                  <a:pt x="1682408" y="181"/>
                  <a:pt x="1813901" y="0"/>
                </a:cubicBezTo>
                <a:cubicBezTo>
                  <a:pt x="1945394" y="-181"/>
                  <a:pt x="2030135" y="35859"/>
                  <a:pt x="2233868" y="0"/>
                </a:cubicBezTo>
                <a:cubicBezTo>
                  <a:pt x="2418832" y="-56457"/>
                  <a:pt x="2500868" y="37515"/>
                  <a:pt x="2717480" y="0"/>
                </a:cubicBezTo>
                <a:cubicBezTo>
                  <a:pt x="2934092" y="-37515"/>
                  <a:pt x="3047153" y="55896"/>
                  <a:pt x="3229539" y="0"/>
                </a:cubicBezTo>
                <a:cubicBezTo>
                  <a:pt x="3411925" y="-55896"/>
                  <a:pt x="3586607" y="4948"/>
                  <a:pt x="3770046" y="0"/>
                </a:cubicBezTo>
                <a:cubicBezTo>
                  <a:pt x="3953485" y="-4948"/>
                  <a:pt x="4050305" y="14634"/>
                  <a:pt x="4253658" y="0"/>
                </a:cubicBezTo>
                <a:cubicBezTo>
                  <a:pt x="4457011" y="-14634"/>
                  <a:pt x="4750780" y="2700"/>
                  <a:pt x="5078642" y="0"/>
                </a:cubicBezTo>
                <a:cubicBezTo>
                  <a:pt x="5204235" y="14020"/>
                  <a:pt x="5339993" y="151766"/>
                  <a:pt x="5361284" y="282642"/>
                </a:cubicBezTo>
                <a:cubicBezTo>
                  <a:pt x="5399465" y="427639"/>
                  <a:pt x="5346601" y="531287"/>
                  <a:pt x="5361284" y="621803"/>
                </a:cubicBezTo>
                <a:cubicBezTo>
                  <a:pt x="5375967" y="712319"/>
                  <a:pt x="5326508" y="814834"/>
                  <a:pt x="5361284" y="989227"/>
                </a:cubicBezTo>
                <a:lnTo>
                  <a:pt x="5361284" y="989227"/>
                </a:lnTo>
                <a:cubicBezTo>
                  <a:pt x="5398513" y="1194405"/>
                  <a:pt x="5329326" y="1278491"/>
                  <a:pt x="5361284" y="1413182"/>
                </a:cubicBezTo>
                <a:lnTo>
                  <a:pt x="5361284" y="1413176"/>
                </a:lnTo>
                <a:cubicBezTo>
                  <a:pt x="5386816" y="1583640"/>
                  <a:pt x="5218788" y="1679270"/>
                  <a:pt x="5078642" y="1695818"/>
                </a:cubicBezTo>
                <a:cubicBezTo>
                  <a:pt x="4896967" y="1747173"/>
                  <a:pt x="4729948" y="1656178"/>
                  <a:pt x="4509687" y="1695818"/>
                </a:cubicBezTo>
                <a:cubicBezTo>
                  <a:pt x="4289427" y="1735458"/>
                  <a:pt x="4061029" y="1661292"/>
                  <a:pt x="3940732" y="1695818"/>
                </a:cubicBezTo>
                <a:cubicBezTo>
                  <a:pt x="3820435" y="1730344"/>
                  <a:pt x="3594553" y="1687699"/>
                  <a:pt x="3428673" y="1695818"/>
                </a:cubicBezTo>
                <a:cubicBezTo>
                  <a:pt x="3262793" y="1703937"/>
                  <a:pt x="3035312" y="1663166"/>
                  <a:pt x="2802823" y="1695818"/>
                </a:cubicBezTo>
                <a:cubicBezTo>
                  <a:pt x="2570334" y="1728470"/>
                  <a:pt x="2353950" y="1693759"/>
                  <a:pt x="2233868" y="1695818"/>
                </a:cubicBezTo>
                <a:cubicBezTo>
                  <a:pt x="2145854" y="1754021"/>
                  <a:pt x="1927606" y="1731536"/>
                  <a:pt x="1781556" y="1779444"/>
                </a:cubicBezTo>
                <a:cubicBezTo>
                  <a:pt x="1635506" y="1827352"/>
                  <a:pt x="1512921" y="1783878"/>
                  <a:pt x="1348090" y="1859585"/>
                </a:cubicBezTo>
                <a:cubicBezTo>
                  <a:pt x="1183259" y="1935292"/>
                  <a:pt x="1061043" y="1894846"/>
                  <a:pt x="895778" y="1943210"/>
                </a:cubicBezTo>
                <a:cubicBezTo>
                  <a:pt x="730514" y="1991574"/>
                  <a:pt x="455675" y="1968303"/>
                  <a:pt x="349234" y="2044258"/>
                </a:cubicBezTo>
                <a:cubicBezTo>
                  <a:pt x="422834" y="1996743"/>
                  <a:pt x="498404" y="1975252"/>
                  <a:pt x="610504" y="1877007"/>
                </a:cubicBezTo>
                <a:cubicBezTo>
                  <a:pt x="722604" y="1778762"/>
                  <a:pt x="843412" y="1766851"/>
                  <a:pt x="893547" y="1695818"/>
                </a:cubicBezTo>
                <a:cubicBezTo>
                  <a:pt x="780561" y="1714226"/>
                  <a:pt x="723457" y="1667581"/>
                  <a:pt x="594204" y="1695818"/>
                </a:cubicBezTo>
                <a:cubicBezTo>
                  <a:pt x="464951" y="1724055"/>
                  <a:pt x="345721" y="1669454"/>
                  <a:pt x="282642" y="1695818"/>
                </a:cubicBezTo>
                <a:cubicBezTo>
                  <a:pt x="91577" y="1680112"/>
                  <a:pt x="-457" y="1558823"/>
                  <a:pt x="0" y="1413176"/>
                </a:cubicBezTo>
                <a:lnTo>
                  <a:pt x="0" y="1413182"/>
                </a:lnTo>
                <a:cubicBezTo>
                  <a:pt x="-27714" y="1202458"/>
                  <a:pt x="22352" y="1140642"/>
                  <a:pt x="0" y="989227"/>
                </a:cubicBezTo>
                <a:lnTo>
                  <a:pt x="0" y="989227"/>
                </a:lnTo>
                <a:cubicBezTo>
                  <a:pt x="-28978" y="915509"/>
                  <a:pt x="22165" y="705896"/>
                  <a:pt x="0" y="621803"/>
                </a:cubicBezTo>
                <a:cubicBezTo>
                  <a:pt x="-22165" y="537710"/>
                  <a:pt x="498" y="437979"/>
                  <a:pt x="0" y="282642"/>
                </a:cubicBezTo>
                <a:close/>
              </a:path>
              <a:path w="5361284" h="1695818" stroke="0" extrusionOk="0">
                <a:moveTo>
                  <a:pt x="0" y="282642"/>
                </a:moveTo>
                <a:cubicBezTo>
                  <a:pt x="8576" y="146582"/>
                  <a:pt x="149450" y="26550"/>
                  <a:pt x="282642" y="0"/>
                </a:cubicBezTo>
                <a:cubicBezTo>
                  <a:pt x="356236" y="-22247"/>
                  <a:pt x="502611" y="37536"/>
                  <a:pt x="600313" y="0"/>
                </a:cubicBezTo>
                <a:cubicBezTo>
                  <a:pt x="698015" y="-37536"/>
                  <a:pt x="820266" y="24085"/>
                  <a:pt x="893547" y="0"/>
                </a:cubicBezTo>
                <a:lnTo>
                  <a:pt x="893547" y="0"/>
                </a:lnTo>
                <a:cubicBezTo>
                  <a:pt x="1094447" y="-28961"/>
                  <a:pt x="1168803" y="31249"/>
                  <a:pt x="1340321" y="0"/>
                </a:cubicBezTo>
                <a:cubicBezTo>
                  <a:pt x="1511839" y="-31249"/>
                  <a:pt x="1588692" y="1986"/>
                  <a:pt x="1813901" y="0"/>
                </a:cubicBezTo>
                <a:cubicBezTo>
                  <a:pt x="2039110" y="-1986"/>
                  <a:pt x="2123562" y="29176"/>
                  <a:pt x="2233868" y="0"/>
                </a:cubicBezTo>
                <a:cubicBezTo>
                  <a:pt x="2405943" y="-20419"/>
                  <a:pt x="2681372" y="57075"/>
                  <a:pt x="2859718" y="0"/>
                </a:cubicBezTo>
                <a:cubicBezTo>
                  <a:pt x="3038064" y="-57075"/>
                  <a:pt x="3283481" y="10673"/>
                  <a:pt x="3428673" y="0"/>
                </a:cubicBezTo>
                <a:cubicBezTo>
                  <a:pt x="3573866" y="-10673"/>
                  <a:pt x="3741721" y="3374"/>
                  <a:pt x="3997628" y="0"/>
                </a:cubicBezTo>
                <a:cubicBezTo>
                  <a:pt x="4253536" y="-3374"/>
                  <a:pt x="4336452" y="14197"/>
                  <a:pt x="4566583" y="0"/>
                </a:cubicBezTo>
                <a:cubicBezTo>
                  <a:pt x="4796714" y="-14197"/>
                  <a:pt x="4826708" y="4305"/>
                  <a:pt x="5078642" y="0"/>
                </a:cubicBezTo>
                <a:cubicBezTo>
                  <a:pt x="5243342" y="-18967"/>
                  <a:pt x="5370946" y="138993"/>
                  <a:pt x="5361284" y="282642"/>
                </a:cubicBezTo>
                <a:cubicBezTo>
                  <a:pt x="5395166" y="421730"/>
                  <a:pt x="5344509" y="527556"/>
                  <a:pt x="5361284" y="628869"/>
                </a:cubicBezTo>
                <a:cubicBezTo>
                  <a:pt x="5378059" y="730182"/>
                  <a:pt x="5348003" y="914919"/>
                  <a:pt x="5361284" y="989227"/>
                </a:cubicBezTo>
                <a:lnTo>
                  <a:pt x="5361284" y="989227"/>
                </a:lnTo>
                <a:cubicBezTo>
                  <a:pt x="5395370" y="1081597"/>
                  <a:pt x="5322259" y="1244795"/>
                  <a:pt x="5361284" y="1413182"/>
                </a:cubicBezTo>
                <a:lnTo>
                  <a:pt x="5361284" y="1413176"/>
                </a:lnTo>
                <a:cubicBezTo>
                  <a:pt x="5357947" y="1563919"/>
                  <a:pt x="5238545" y="1703132"/>
                  <a:pt x="5078642" y="1695818"/>
                </a:cubicBezTo>
                <a:cubicBezTo>
                  <a:pt x="4901304" y="1737253"/>
                  <a:pt x="4796926" y="1656583"/>
                  <a:pt x="4566583" y="1695818"/>
                </a:cubicBezTo>
                <a:cubicBezTo>
                  <a:pt x="4336240" y="1735053"/>
                  <a:pt x="4278093" y="1680634"/>
                  <a:pt x="4026076" y="1695818"/>
                </a:cubicBezTo>
                <a:cubicBezTo>
                  <a:pt x="3774059" y="1711002"/>
                  <a:pt x="3730599" y="1678496"/>
                  <a:pt x="3485569" y="1695818"/>
                </a:cubicBezTo>
                <a:cubicBezTo>
                  <a:pt x="3240539" y="1713140"/>
                  <a:pt x="3222860" y="1673145"/>
                  <a:pt x="2973509" y="1695818"/>
                </a:cubicBezTo>
                <a:cubicBezTo>
                  <a:pt x="2724158" y="1718491"/>
                  <a:pt x="2452621" y="1646676"/>
                  <a:pt x="2233868" y="1695818"/>
                </a:cubicBezTo>
                <a:cubicBezTo>
                  <a:pt x="2026645" y="1762469"/>
                  <a:pt x="1973458" y="1701243"/>
                  <a:pt x="1781556" y="1779444"/>
                </a:cubicBezTo>
                <a:cubicBezTo>
                  <a:pt x="1589654" y="1857644"/>
                  <a:pt x="1400228" y="1797463"/>
                  <a:pt x="1310397" y="1866554"/>
                </a:cubicBezTo>
                <a:cubicBezTo>
                  <a:pt x="1220566" y="1935645"/>
                  <a:pt x="961850" y="1907738"/>
                  <a:pt x="839239" y="1953664"/>
                </a:cubicBezTo>
                <a:cubicBezTo>
                  <a:pt x="716628" y="1999590"/>
                  <a:pt x="460320" y="2001763"/>
                  <a:pt x="349234" y="2044258"/>
                </a:cubicBezTo>
                <a:cubicBezTo>
                  <a:pt x="457316" y="1954877"/>
                  <a:pt x="534900" y="1928510"/>
                  <a:pt x="615947" y="1873522"/>
                </a:cubicBezTo>
                <a:cubicBezTo>
                  <a:pt x="696994" y="1818534"/>
                  <a:pt x="783767" y="1798041"/>
                  <a:pt x="893547" y="1695818"/>
                </a:cubicBezTo>
                <a:cubicBezTo>
                  <a:pt x="822519" y="1725861"/>
                  <a:pt x="698065" y="1681998"/>
                  <a:pt x="606422" y="1695818"/>
                </a:cubicBezTo>
                <a:cubicBezTo>
                  <a:pt x="514780" y="1709638"/>
                  <a:pt x="356616" y="1691430"/>
                  <a:pt x="282642" y="1695818"/>
                </a:cubicBezTo>
                <a:cubicBezTo>
                  <a:pt x="105909" y="1737165"/>
                  <a:pt x="-11773" y="1567836"/>
                  <a:pt x="0" y="1413176"/>
                </a:cubicBezTo>
                <a:lnTo>
                  <a:pt x="0" y="1413182"/>
                </a:lnTo>
                <a:cubicBezTo>
                  <a:pt x="-19050" y="1222382"/>
                  <a:pt x="22634" y="1174306"/>
                  <a:pt x="0" y="989227"/>
                </a:cubicBezTo>
                <a:lnTo>
                  <a:pt x="0" y="989227"/>
                </a:lnTo>
                <a:cubicBezTo>
                  <a:pt x="-995" y="828173"/>
                  <a:pt x="25914" y="776245"/>
                  <a:pt x="0" y="621803"/>
                </a:cubicBezTo>
                <a:cubicBezTo>
                  <a:pt x="-25914" y="467361"/>
                  <a:pt x="3000" y="408204"/>
                  <a:pt x="0" y="282642"/>
                </a:cubicBezTo>
                <a:close/>
              </a:path>
            </a:pathLst>
          </a:custGeom>
          <a:ln w="38100">
            <a:solidFill>
              <a:srgbClr val="002060"/>
            </a:solidFill>
            <a:extLst>
              <a:ext uri="{C807C97D-BFC1-408E-A445-0C87EB9F89A2}">
                <ask:lineSketchStyleProps xmlns:ask="http://schemas.microsoft.com/office/drawing/2018/sketchyshapes" xmlns="" sd="3941018269">
                  <a:prstGeom prst="wedgeRoundRectCallout">
                    <a:avLst>
                      <a:gd name="adj1" fmla="val -43486"/>
                      <a:gd name="adj2" fmla="val 70547"/>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Mình</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đã</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sạch</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sẽ</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Cảm</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ơn</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rất</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CC2245"/>
                </a:solidFill>
                <a:effectLst/>
                <a:uLnTx/>
                <a:uFillTx/>
                <a:latin typeface="Calibri" panose="020F0502020204030204" pitchFamily="34" charset="0"/>
                <a:ea typeface="+mn-ea"/>
                <a:cs typeface="Calibri" panose="020F0502020204030204" pitchFamily="34" charset="0"/>
              </a:rPr>
              <a:t>nhiều</a:t>
            </a:r>
            <a:r>
              <a:rPr kumimoji="0" lang="en-US" sz="4000" b="1" i="0" u="none" strike="noStrike" kern="1200" cap="none" spc="0" normalizeH="0" baseline="0" noProof="0" dirty="0">
                <a:ln>
                  <a:noFill/>
                </a:ln>
                <a:solidFill>
                  <a:srgbClr val="CC2245"/>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656500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0" y="-111760"/>
            <a:ext cx="12192000" cy="7382827"/>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640341"/>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4812627791673007179">
            <a:hlinkClick r:id="" action="ppaction://media"/>
            <a:extLst>
              <a:ext uri="{FF2B5EF4-FFF2-40B4-BE49-F238E27FC236}">
                <a16:creationId xmlns:a16="http://schemas.microsoft.com/office/drawing/2014/main" id="{21AE4913-CDF5-7085-6A63-B7B05C31DE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560" y="99377"/>
            <a:ext cx="11785600" cy="5336224"/>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sp>
        <p:nvSpPr>
          <p:cNvPr id="2" name="TextBox 1">
            <a:extLst>
              <a:ext uri="{FF2B5EF4-FFF2-40B4-BE49-F238E27FC236}">
                <a16:creationId xmlns:a16="http://schemas.microsoft.com/office/drawing/2014/main" id="{B92CD322-4223-C023-B286-11DF52C46235}"/>
              </a:ext>
            </a:extLst>
          </p:cNvPr>
          <p:cNvSpPr txBox="1"/>
          <p:nvPr/>
        </p:nvSpPr>
        <p:spPr>
          <a:xfrm>
            <a:off x="704894" y="2242635"/>
            <a:ext cx="12767265" cy="938719"/>
          </a:xfrm>
          <a:prstGeom prst="rect">
            <a:avLst/>
          </a:prstGeom>
          <a:noFill/>
        </p:spPr>
        <p:txBody>
          <a:bodyPr wrap="square" rtlCol="0">
            <a:spAutoFit/>
          </a:bodyPr>
          <a:lstStyle/>
          <a:p>
            <a:pPr algn="just">
              <a:defRPr/>
            </a:pPr>
            <a:r>
              <a:rPr lang="en-US" sz="5500" b="1" dirty="0" err="1">
                <a:solidFill>
                  <a:srgbClr val="7030A0"/>
                </a:solidFill>
                <a:latin typeface="Cambria" panose="02040503050406030204" pitchFamily="18" charset="0"/>
                <a:ea typeface="Cambria" panose="02040503050406030204" pitchFamily="18" charset="0"/>
              </a:rPr>
              <a:t>Chúc</a:t>
            </a:r>
            <a:r>
              <a:rPr lang="en-US" sz="5500" b="1" dirty="0">
                <a:solidFill>
                  <a:srgbClr val="7030A0"/>
                </a:solidFill>
                <a:latin typeface="Cambria" panose="02040503050406030204" pitchFamily="18" charset="0"/>
                <a:ea typeface="Cambria" panose="02040503050406030204" pitchFamily="18" charset="0"/>
              </a:rPr>
              <a:t> </a:t>
            </a:r>
            <a:r>
              <a:rPr lang="en-US" sz="5500" b="1" dirty="0" err="1">
                <a:solidFill>
                  <a:srgbClr val="7030A0"/>
                </a:solidFill>
                <a:latin typeface="Cambria" panose="02040503050406030204" pitchFamily="18" charset="0"/>
                <a:ea typeface="Cambria" panose="02040503050406030204" pitchFamily="18" charset="0"/>
              </a:rPr>
              <a:t>các</a:t>
            </a:r>
            <a:r>
              <a:rPr lang="en-US" sz="5500" b="1" dirty="0">
                <a:solidFill>
                  <a:srgbClr val="7030A0"/>
                </a:solidFill>
                <a:latin typeface="Cambria" panose="02040503050406030204" pitchFamily="18" charset="0"/>
                <a:ea typeface="Cambria" panose="02040503050406030204" pitchFamily="18" charset="0"/>
              </a:rPr>
              <a:t> </a:t>
            </a:r>
            <a:r>
              <a:rPr lang="en-US" sz="5500" b="1" dirty="0" err="1">
                <a:solidFill>
                  <a:srgbClr val="7030A0"/>
                </a:solidFill>
                <a:latin typeface="Cambria" panose="02040503050406030204" pitchFamily="18" charset="0"/>
                <a:ea typeface="Cambria" panose="02040503050406030204" pitchFamily="18" charset="0"/>
              </a:rPr>
              <a:t>em</a:t>
            </a:r>
            <a:r>
              <a:rPr lang="en-US" sz="5500" b="1" dirty="0">
                <a:solidFill>
                  <a:srgbClr val="7030A0"/>
                </a:solidFill>
                <a:latin typeface="Cambria" panose="02040503050406030204" pitchFamily="18" charset="0"/>
                <a:ea typeface="Cambria" panose="02040503050406030204" pitchFamily="18" charset="0"/>
              </a:rPr>
              <a:t> </a:t>
            </a:r>
            <a:r>
              <a:rPr lang="en-US" sz="5500" b="1" dirty="0" err="1">
                <a:solidFill>
                  <a:srgbClr val="7030A0"/>
                </a:solidFill>
                <a:latin typeface="Cambria" panose="02040503050406030204" pitchFamily="18" charset="0"/>
                <a:ea typeface="Cambria" panose="02040503050406030204" pitchFamily="18" charset="0"/>
              </a:rPr>
              <a:t>chăm</a:t>
            </a:r>
            <a:r>
              <a:rPr lang="en-US" sz="5500" b="1" dirty="0">
                <a:solidFill>
                  <a:srgbClr val="7030A0"/>
                </a:solidFill>
                <a:latin typeface="Cambria" panose="02040503050406030204" pitchFamily="18" charset="0"/>
                <a:ea typeface="Cambria" panose="02040503050406030204" pitchFamily="18" charset="0"/>
              </a:rPr>
              <a:t> </a:t>
            </a:r>
            <a:r>
              <a:rPr lang="en-US" sz="5500" b="1" dirty="0" err="1">
                <a:solidFill>
                  <a:srgbClr val="7030A0"/>
                </a:solidFill>
                <a:latin typeface="Cambria" panose="02040503050406030204" pitchFamily="18" charset="0"/>
                <a:ea typeface="Cambria" panose="02040503050406030204" pitchFamily="18" charset="0"/>
              </a:rPr>
              <a:t>ngoan,học</a:t>
            </a:r>
            <a:r>
              <a:rPr lang="en-US" sz="5500" b="1" dirty="0">
                <a:solidFill>
                  <a:srgbClr val="7030A0"/>
                </a:solidFill>
                <a:latin typeface="Cambria" panose="02040503050406030204" pitchFamily="18" charset="0"/>
                <a:ea typeface="Cambria" panose="02040503050406030204" pitchFamily="18" charset="0"/>
              </a:rPr>
              <a:t> </a:t>
            </a:r>
            <a:r>
              <a:rPr lang="en-US" sz="5500" b="1" dirty="0" err="1">
                <a:solidFill>
                  <a:srgbClr val="7030A0"/>
                </a:solidFill>
                <a:latin typeface="Cambria" panose="02040503050406030204" pitchFamily="18" charset="0"/>
                <a:ea typeface="Cambria" panose="02040503050406030204" pitchFamily="18" charset="0"/>
              </a:rPr>
              <a:t>giỏi</a:t>
            </a:r>
            <a:r>
              <a:rPr lang="en-US" sz="5500" b="1" dirty="0">
                <a:solidFill>
                  <a:srgbClr val="7030A0"/>
                </a:solidFill>
                <a:latin typeface="Cambria" panose="02040503050406030204" pitchFamily="18" charset="0"/>
                <a:ea typeface="Cambria" panose="02040503050406030204" pitchFamily="18" charset="0"/>
              </a:rPr>
              <a:t>.</a:t>
            </a:r>
            <a:endParaRPr lang="vi-VN" sz="55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2264035" y="309063"/>
            <a:ext cx="9761589" cy="3548327"/>
            <a:chOff x="1267581" y="1689438"/>
            <a:chExt cx="4579947" cy="1605831"/>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327459" y="192575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280863" y="1689438"/>
              <a:ext cx="4566665" cy="1242698"/>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4500" b="1" dirty="0" err="1">
                  <a:solidFill>
                    <a:srgbClr val="0070C0"/>
                  </a:solidFill>
                  <a:effectLst/>
                  <a:ea typeface="Times New Roman" panose="02020603050405020304" pitchFamily="18" charset="0"/>
                  <a:cs typeface="Times New Roman" panose="02020603050405020304" pitchFamily="18" charset="0"/>
                </a:rPr>
                <a:t>Hãy</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kể</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tên</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một</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số</a:t>
              </a:r>
              <a:r>
                <a:rPr lang="en-US" sz="4500" b="1" dirty="0">
                  <a:solidFill>
                    <a:srgbClr val="0070C0"/>
                  </a:solidFill>
                  <a:effectLst/>
                  <a:ea typeface="Times New Roman" panose="02020603050405020304" pitchFamily="18" charset="0"/>
                  <a:cs typeface="Times New Roman" panose="02020603050405020304" pitchFamily="18" charset="0"/>
                </a:rPr>
                <a:t> con </a:t>
              </a:r>
              <a:r>
                <a:rPr lang="en-US" sz="4500" b="1" dirty="0" err="1">
                  <a:solidFill>
                    <a:srgbClr val="0070C0"/>
                  </a:solidFill>
                  <a:effectLst/>
                  <a:ea typeface="Times New Roman" panose="02020603050405020304" pitchFamily="18" charset="0"/>
                  <a:cs typeface="Times New Roman" panose="02020603050405020304" pitchFamily="18" charset="0"/>
                </a:rPr>
                <a:t>vật</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mà</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em</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biết</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Chúng</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thường</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ăn</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những</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loại</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thức</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ăn</a:t>
              </a:r>
              <a:r>
                <a:rPr lang="en-US" sz="4500" b="1" dirty="0">
                  <a:solidFill>
                    <a:srgbClr val="0070C0"/>
                  </a:solidFill>
                  <a:effectLst/>
                  <a:ea typeface="Times New Roman" panose="02020603050405020304" pitchFamily="18" charset="0"/>
                  <a:cs typeface="Times New Roman" panose="02020603050405020304" pitchFamily="18" charset="0"/>
                </a:rPr>
                <a:t> </a:t>
              </a:r>
              <a:r>
                <a:rPr lang="en-US" sz="4500" b="1" dirty="0" err="1">
                  <a:solidFill>
                    <a:srgbClr val="0070C0"/>
                  </a:solidFill>
                  <a:effectLst/>
                  <a:ea typeface="Times New Roman" panose="02020603050405020304" pitchFamily="18" charset="0"/>
                  <a:cs typeface="Times New Roman" panose="02020603050405020304" pitchFamily="18" charset="0"/>
                </a:rPr>
                <a:t>nào</a:t>
              </a:r>
              <a:r>
                <a:rPr lang="en-US" sz="4500" b="1" dirty="0">
                  <a:solidFill>
                    <a:srgbClr val="0070C0"/>
                  </a:solidFill>
                  <a:effectLst/>
                  <a:ea typeface="Times New Roman" panose="02020603050405020304" pitchFamily="18" charset="0"/>
                  <a:cs typeface="Times New Roman" panose="02020603050405020304" pitchFamily="18" charset="0"/>
                </a:rPr>
                <a:t>?</a:t>
              </a:r>
              <a:endParaRPr lang="en-US" sz="45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115136" y="1897435"/>
            <a:ext cx="9961727" cy="2310584"/>
          </a:xfrm>
          <a:prstGeom prst="rect">
            <a:avLst/>
          </a:prstGeom>
        </p:spPr>
      </p:pic>
      <p:sp>
        <p:nvSpPr>
          <p:cNvPr id="2" name="TextBox 1">
            <a:extLst>
              <a:ext uri="{FF2B5EF4-FFF2-40B4-BE49-F238E27FC236}">
                <a16:creationId xmlns:a16="http://schemas.microsoft.com/office/drawing/2014/main" id="{4D1EEDE2-A013-6106-93CC-553A7D297170}"/>
              </a:ext>
            </a:extLst>
          </p:cNvPr>
          <p:cNvSpPr txBox="1"/>
          <p:nvPr/>
        </p:nvSpPr>
        <p:spPr>
          <a:xfrm>
            <a:off x="8482089" y="3352033"/>
            <a:ext cx="2155431"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id="{23815E98-EA11-4180-85AE-B12AAE5BF602}"/>
              </a:ext>
            </a:extLst>
          </p:cNvPr>
          <p:cNvSpPr/>
          <p:nvPr/>
        </p:nvSpPr>
        <p:spPr>
          <a:xfrm>
            <a:off x="-201565" y="-84440"/>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F43DB25-9453-472E-ABF6-41AA78E1EB74}"/>
              </a:ext>
            </a:extLst>
          </p:cNvPr>
          <p:cNvGrpSpPr/>
          <p:nvPr/>
        </p:nvGrpSpPr>
        <p:grpSpPr>
          <a:xfrm>
            <a:off x="-73891" y="1673981"/>
            <a:ext cx="10792691" cy="1786032"/>
            <a:chOff x="848906" y="1006764"/>
            <a:chExt cx="10494187" cy="1981628"/>
          </a:xfrm>
        </p:grpSpPr>
        <p:grpSp>
          <p:nvGrpSpPr>
            <p:cNvPr id="3" name="Group 2">
              <a:extLst>
                <a:ext uri="{FF2B5EF4-FFF2-40B4-BE49-F238E27FC236}">
                  <a16:creationId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id="{952EEE02-BAAE-4A4B-BC56-E1AFC66DA66C}"/>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id="{719A1F50-EE21-4B72-AF06-0585E3EFCBBA}"/>
              </a:ext>
            </a:extLst>
          </p:cNvPr>
          <p:cNvGrpSpPr/>
          <p:nvPr/>
        </p:nvGrpSpPr>
        <p:grpSpPr>
          <a:xfrm>
            <a:off x="465196" y="3733551"/>
            <a:ext cx="11711809" cy="1931476"/>
            <a:chOff x="1247741" y="3066172"/>
            <a:chExt cx="10675686" cy="1957626"/>
          </a:xfrm>
        </p:grpSpPr>
        <p:grpSp>
          <p:nvGrpSpPr>
            <p:cNvPr id="14" name="Group 13">
              <a:extLst>
                <a:ext uri="{FF2B5EF4-FFF2-40B4-BE49-F238E27FC236}">
                  <a16:creationId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id="{5ED74A3B-29B8-4738-A8C1-246BC7805A63}"/>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id="{95770F18-CEA6-4CBE-ACF7-855217231625}"/>
                </a:ext>
              </a:extLst>
            </p:cNvPr>
            <p:cNvSpPr txBox="1"/>
            <p:nvPr/>
          </p:nvSpPr>
          <p:spPr>
            <a:xfrm>
              <a:off x="3046988" y="3666243"/>
              <a:ext cx="8381139" cy="419239"/>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id="{6B527A52-B0BB-2C36-7AF2-5CC89F012EC9}"/>
              </a:ext>
            </a:extLst>
          </p:cNvPr>
          <p:cNvPicPr>
            <a:picLocks noChangeAspect="1"/>
          </p:cNvPicPr>
          <p:nvPr/>
        </p:nvPicPr>
        <p:blipFill>
          <a:blip r:embed="rId4"/>
          <a:stretch>
            <a:fillRect/>
          </a:stretch>
        </p:blipFill>
        <p:spPr>
          <a:xfrm>
            <a:off x="2901010" y="101463"/>
            <a:ext cx="7041490" cy="1115665"/>
          </a:xfrm>
          <a:prstGeom prst="rect">
            <a:avLst/>
          </a:prstGeom>
        </p:spPr>
      </p:pic>
      <p:sp>
        <p:nvSpPr>
          <p:cNvPr id="4" name="TextBox 3">
            <a:extLst>
              <a:ext uri="{FF2B5EF4-FFF2-40B4-BE49-F238E27FC236}">
                <a16:creationId xmlns:a16="http://schemas.microsoft.com/office/drawing/2014/main" id="{85053BC2-1D25-1D8C-CACA-1F45570A245D}"/>
              </a:ext>
            </a:extLst>
          </p:cNvPr>
          <p:cNvSpPr txBox="1"/>
          <p:nvPr/>
        </p:nvSpPr>
        <p:spPr>
          <a:xfrm>
            <a:off x="2384122" y="4512296"/>
            <a:ext cx="916305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4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400" b="1" dirty="0">
                <a:latin typeface="Calibri" panose="020F0502020204030204" pitchFamily="34" charset="0"/>
                <a:ea typeface="Calibri" panose="020F0502020204030204" pitchFamily="34" charset="0"/>
                <a:cs typeface="Calibri" panose="020F0502020204030204" pitchFamily="34" charset="0"/>
              </a:rPr>
              <a:t>u</a:t>
            </a:r>
            <a:r>
              <a:rPr lang="vi-VN" sz="2400" b="1" dirty="0">
                <a:effectLst/>
                <a:latin typeface="Calibri" panose="020F0502020204030204" pitchFamily="34" charset="0"/>
                <a:ea typeface="Calibri" panose="020F0502020204030204" pitchFamily="34" charset="0"/>
                <a:cs typeface="Calibri" panose="020F0502020204030204" pitchFamily="34" charset="0"/>
              </a:rPr>
              <a:t> cầu sống </a:t>
            </a:r>
            <a:r>
              <a:rPr lang="en-US" sz="2400" b="1" dirty="0" err="1">
                <a:effectLst/>
                <a:latin typeface="Calibri" panose="020F0502020204030204" pitchFamily="34" charset="0"/>
                <a:ea typeface="Calibri" panose="020F0502020204030204" pitchFamily="34" charset="0"/>
                <a:cs typeface="Calibri" panose="020F0502020204030204" pitchFamily="34" charset="0"/>
              </a:rPr>
              <a:t>của</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vi-VN" sz="2400" b="1" dirty="0">
                <a:effectLst/>
                <a:latin typeface="Calibri" panose="020F0502020204030204" pitchFamily="34" charset="0"/>
                <a:ea typeface="Calibri" panose="020F0502020204030204" pitchFamily="34" charset="0"/>
                <a:cs typeface="Calibri" panose="020F0502020204030204" pitchFamily="34" charset="0"/>
              </a:rPr>
              <a:t>động vật, ứng dụng trong sử dụng và chăm sóc vật nuôi.</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cstate="hq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21" cstate="hq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9" cstate="hq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6" cstate="hq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8" cstate="hq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30" cstate="hq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32" cstate="hq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34" cstate="hq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36" cstate="hq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38"/>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03737" y="679754"/>
            <a:ext cx="10863143" cy="3231846"/>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10392628"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1412</Words>
  <Application>Microsoft Office PowerPoint</Application>
  <PresentationFormat>Widescreen</PresentationFormat>
  <Paragraphs>107</Paragraphs>
  <Slides>40</Slides>
  <Notes>12</Notes>
  <HiddenSlides>0</HiddenSlides>
  <MMClips>12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40</vt:i4>
      </vt:variant>
    </vt:vector>
  </HeadingPairs>
  <TitlesOfParts>
    <vt:vector size="62" baseType="lpstr">
      <vt:lpstr>Algerian</vt:lpstr>
      <vt:lpstr>Anaheim</vt:lpstr>
      <vt:lpstr>Arial</vt:lpstr>
      <vt:lpstr>Bahnschrift SemiBold Condensed</vt:lpstr>
      <vt:lpstr>Calibri</vt:lpstr>
      <vt:lpstr>Calibri </vt:lpstr>
      <vt:lpstr>Calibri Light</vt:lpstr>
      <vt:lpstr>Cambria</vt:lpstr>
      <vt:lpstr>等线</vt:lpstr>
      <vt:lpstr>等线 Light</vt:lpstr>
      <vt:lpstr>Nunito</vt:lpstr>
      <vt:lpstr>Ranchers</vt:lpstr>
      <vt:lpstr>Tahoma</vt:lpstr>
      <vt:lpstr>Times New Roman</vt:lpstr>
      <vt:lpstr>UTM Loko</vt:lpstr>
      <vt:lpstr>字魂59号-创粗黑</vt:lpstr>
      <vt:lpstr>方正粗谭黑简体</vt:lpstr>
      <vt:lpstr>Office Theme</vt:lpstr>
      <vt:lpstr>Science Subject for Pre-K: Observe insect life by Slidesgo</vt:lpstr>
      <vt:lpstr>1_Office Theme</vt:lpstr>
      <vt:lpstr>千图网海量PPT模板www.58pic.com ​​</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76</cp:revision>
  <dcterms:created xsi:type="dcterms:W3CDTF">2023-10-03T02:10:49Z</dcterms:created>
  <dcterms:modified xsi:type="dcterms:W3CDTF">2024-05-14T02:18:04Z</dcterms:modified>
</cp:coreProperties>
</file>