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5"/>
  </p:notesMasterIdLst>
  <p:sldIdLst>
    <p:sldId id="256" r:id="rId2"/>
    <p:sldId id="258" r:id="rId3"/>
    <p:sldId id="296" r:id="rId4"/>
    <p:sldId id="259" r:id="rId5"/>
    <p:sldId id="303" r:id="rId6"/>
    <p:sldId id="298" r:id="rId7"/>
    <p:sldId id="301" r:id="rId8"/>
    <p:sldId id="299" r:id="rId9"/>
    <p:sldId id="261" r:id="rId10"/>
    <p:sldId id="304" r:id="rId11"/>
    <p:sldId id="305" r:id="rId12"/>
    <p:sldId id="300" r:id="rId13"/>
    <p:sldId id="260" r:id="rId14"/>
  </p:sldIdLst>
  <p:sldSz cx="9144000" cy="5143500" type="screen16x9"/>
  <p:notesSz cx="6858000" cy="9144000"/>
  <p:embeddedFontLst>
    <p:embeddedFont>
      <p:font typeface="Algerian" pitchFamily="82" charset="77"/>
      <p:regular r:id="rId16"/>
    </p:embeddedFont>
    <p:embeddedFont>
      <p:font typeface="Amatic SC" pitchFamily="2" charset="-79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unito" pitchFamily="2" charset="77"/>
      <p:regular r:id="rId23"/>
      <p:bold r:id="rId24"/>
      <p:italic r:id="rId25"/>
      <p:boldItalic r:id="rId26"/>
    </p:embeddedFont>
    <p:embeddedFont>
      <p:font typeface="Nunito SemiBold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2005"/>
    <a:srgbClr val="000000"/>
    <a:srgbClr val="FFFFFF"/>
    <a:srgbClr val="68C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0C35A8-31EE-4B06-98D1-F3640B604409}">
  <a:tblStyle styleId="{2C0C35A8-31EE-4B06-98D1-F3640B604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2D37EB-A914-4A42-9CBE-EA1083F15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2"/>
  </p:normalViewPr>
  <p:slideViewPr>
    <p:cSldViewPr snapToGrid="0">
      <p:cViewPr varScale="1">
        <p:scale>
          <a:sx n="154" d="100"/>
          <a:sy n="154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7093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54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28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01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91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7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7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36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30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333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0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739797" y="433628"/>
            <a:ext cx="1461825" cy="1605908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7546626" y="3625444"/>
            <a:ext cx="814039" cy="102220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7996900" y="4294821"/>
            <a:ext cx="185670" cy="33573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338201" y="3492220"/>
            <a:ext cx="831049" cy="96136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614037" y="2873277"/>
            <a:ext cx="278340" cy="4309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5262249" y="46224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2829661" y="4511611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309554" y="45449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7710737" y="66712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865454" y="61702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1711339" y="1054787"/>
            <a:ext cx="2954" cy="1397"/>
          </a:xfrm>
          <a:custGeom>
            <a:avLst/>
            <a:gdLst/>
            <a:ahLst/>
            <a:cxnLst/>
            <a:rect l="l" t="t" r="r" b="b"/>
            <a:pathLst>
              <a:path w="1400" h="662" extrusionOk="0">
                <a:moveTo>
                  <a:pt x="0" y="663"/>
                </a:moveTo>
                <a:cubicBezTo>
                  <a:pt x="2192" y="-368"/>
                  <a:pt x="1513" y="-61"/>
                  <a:pt x="0" y="6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789941" y="506013"/>
            <a:ext cx="7919231" cy="4371184"/>
          </a:xfrm>
          <a:custGeom>
            <a:avLst/>
            <a:gdLst/>
            <a:ahLst/>
            <a:cxnLst/>
            <a:rect l="l" t="t" r="r" b="b"/>
            <a:pathLst>
              <a:path w="3753190" h="2071651" extrusionOk="0">
                <a:moveTo>
                  <a:pt x="3559557" y="312526"/>
                </a:moveTo>
                <a:cubicBezTo>
                  <a:pt x="3462673" y="190537"/>
                  <a:pt x="3320580" y="114262"/>
                  <a:pt x="3169958" y="80871"/>
                </a:cubicBezTo>
                <a:cubicBezTo>
                  <a:pt x="2666702" y="-4635"/>
                  <a:pt x="2149217" y="-1697"/>
                  <a:pt x="1639734" y="934"/>
                </a:cubicBezTo>
                <a:cubicBezTo>
                  <a:pt x="1246802" y="10932"/>
                  <a:pt x="855690" y="56206"/>
                  <a:pt x="467318" y="117923"/>
                </a:cubicBezTo>
                <a:cubicBezTo>
                  <a:pt x="174056" y="164557"/>
                  <a:pt x="89909" y="643718"/>
                  <a:pt x="35646" y="899687"/>
                </a:cubicBezTo>
                <a:cubicBezTo>
                  <a:pt x="-28637" y="1401979"/>
                  <a:pt x="-84588" y="1869849"/>
                  <a:pt x="614695" y="1936390"/>
                </a:cubicBezTo>
                <a:cubicBezTo>
                  <a:pt x="1341779" y="2005561"/>
                  <a:pt x="2076558" y="2008434"/>
                  <a:pt x="2804213" y="1931237"/>
                </a:cubicBezTo>
                <a:cubicBezTo>
                  <a:pt x="2974808" y="1913456"/>
                  <a:pt x="3089078" y="1906791"/>
                  <a:pt x="3089078" y="1906791"/>
                </a:cubicBezTo>
                <a:cubicBezTo>
                  <a:pt x="3099164" y="1977323"/>
                  <a:pt x="3363661" y="2103279"/>
                  <a:pt x="3459384" y="2064341"/>
                </a:cubicBezTo>
                <a:cubicBezTo>
                  <a:pt x="3373725" y="1984887"/>
                  <a:pt x="3328363" y="1836962"/>
                  <a:pt x="3328363" y="1836962"/>
                </a:cubicBezTo>
                <a:cubicBezTo>
                  <a:pt x="3697529" y="1838781"/>
                  <a:pt x="3736708" y="1487660"/>
                  <a:pt x="3747407" y="1232568"/>
                </a:cubicBezTo>
                <a:cubicBezTo>
                  <a:pt x="3760452" y="920406"/>
                  <a:pt x="3769770" y="568692"/>
                  <a:pt x="3559557" y="3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529421" y="349800"/>
            <a:ext cx="8062595" cy="4512254"/>
          </a:xfrm>
          <a:custGeom>
            <a:avLst/>
            <a:gdLst/>
            <a:ahLst/>
            <a:cxnLst/>
            <a:rect l="l" t="t" r="r" b="b"/>
            <a:pathLst>
              <a:path w="3821135" h="2138509" extrusionOk="0">
                <a:moveTo>
                  <a:pt x="3819859" y="752034"/>
                </a:moveTo>
                <a:cubicBezTo>
                  <a:pt x="3812054" y="539103"/>
                  <a:pt x="3741062" y="308303"/>
                  <a:pt x="3556764" y="183793"/>
                </a:cubicBezTo>
                <a:cubicBezTo>
                  <a:pt x="3418070" y="94210"/>
                  <a:pt x="3245918" y="93267"/>
                  <a:pt x="3087294" y="70619"/>
                </a:cubicBezTo>
                <a:cubicBezTo>
                  <a:pt x="2233223" y="-29401"/>
                  <a:pt x="1371303" y="-1973"/>
                  <a:pt x="513768" y="25410"/>
                </a:cubicBezTo>
                <a:cubicBezTo>
                  <a:pt x="504472" y="25717"/>
                  <a:pt x="504626" y="40517"/>
                  <a:pt x="514360" y="40210"/>
                </a:cubicBezTo>
                <a:cubicBezTo>
                  <a:pt x="1396429" y="12037"/>
                  <a:pt x="2283672" y="-16268"/>
                  <a:pt x="3161333" y="94714"/>
                </a:cubicBezTo>
                <a:cubicBezTo>
                  <a:pt x="3242301" y="104953"/>
                  <a:pt x="3324781" y="113350"/>
                  <a:pt x="3403994" y="133740"/>
                </a:cubicBezTo>
                <a:cubicBezTo>
                  <a:pt x="3829331" y="245730"/>
                  <a:pt x="3826151" y="758590"/>
                  <a:pt x="3794098" y="1112320"/>
                </a:cubicBezTo>
                <a:cubicBezTo>
                  <a:pt x="3788682" y="1201882"/>
                  <a:pt x="3783289" y="1291422"/>
                  <a:pt x="3777873" y="1380984"/>
                </a:cubicBezTo>
                <a:cubicBezTo>
                  <a:pt x="3772919" y="1463047"/>
                  <a:pt x="3775440" y="1551052"/>
                  <a:pt x="3749985" y="1630069"/>
                </a:cubicBezTo>
                <a:cubicBezTo>
                  <a:pt x="3682304" y="1828398"/>
                  <a:pt x="3446681" y="1860474"/>
                  <a:pt x="3265453" y="1869353"/>
                </a:cubicBezTo>
                <a:cubicBezTo>
                  <a:pt x="3261550" y="1869572"/>
                  <a:pt x="3258525" y="1872861"/>
                  <a:pt x="3258634" y="1876786"/>
                </a:cubicBezTo>
                <a:cubicBezTo>
                  <a:pt x="3253372" y="1875865"/>
                  <a:pt x="3247256" y="1880315"/>
                  <a:pt x="3249865" y="1886191"/>
                </a:cubicBezTo>
                <a:cubicBezTo>
                  <a:pt x="3272885" y="1936245"/>
                  <a:pt x="3299743" y="1984457"/>
                  <a:pt x="3330196" y="2030367"/>
                </a:cubicBezTo>
                <a:cubicBezTo>
                  <a:pt x="3349928" y="2060119"/>
                  <a:pt x="3371305" y="2094321"/>
                  <a:pt x="3399850" y="2118065"/>
                </a:cubicBezTo>
                <a:cubicBezTo>
                  <a:pt x="3244186" y="2098991"/>
                  <a:pt x="3086110" y="2032976"/>
                  <a:pt x="3003959" y="1892242"/>
                </a:cubicBezTo>
                <a:cubicBezTo>
                  <a:pt x="2999859" y="1885183"/>
                  <a:pt x="2990103" y="1890752"/>
                  <a:pt x="2990453" y="1897526"/>
                </a:cubicBezTo>
                <a:cubicBezTo>
                  <a:pt x="2129739" y="1952338"/>
                  <a:pt x="1256221" y="2013003"/>
                  <a:pt x="401887" y="1860956"/>
                </a:cubicBezTo>
                <a:cubicBezTo>
                  <a:pt x="297351" y="1841224"/>
                  <a:pt x="184352" y="1811078"/>
                  <a:pt x="108098" y="1731974"/>
                </a:cubicBezTo>
                <a:cubicBezTo>
                  <a:pt x="16212" y="1636602"/>
                  <a:pt x="18953" y="1494092"/>
                  <a:pt x="16147" y="1370482"/>
                </a:cubicBezTo>
                <a:cubicBezTo>
                  <a:pt x="9487" y="1077504"/>
                  <a:pt x="25437" y="784439"/>
                  <a:pt x="63854" y="493916"/>
                </a:cubicBezTo>
                <a:cubicBezTo>
                  <a:pt x="68605" y="458026"/>
                  <a:pt x="73720" y="422223"/>
                  <a:pt x="79202" y="386486"/>
                </a:cubicBezTo>
                <a:cubicBezTo>
                  <a:pt x="80649" y="376795"/>
                  <a:pt x="66200" y="374800"/>
                  <a:pt x="64775" y="384140"/>
                </a:cubicBezTo>
                <a:cubicBezTo>
                  <a:pt x="20408" y="677030"/>
                  <a:pt x="-1230" y="972902"/>
                  <a:pt x="54" y="1269125"/>
                </a:cubicBezTo>
                <a:cubicBezTo>
                  <a:pt x="3869" y="1541932"/>
                  <a:pt x="-19854" y="1759752"/>
                  <a:pt x="293580" y="1850871"/>
                </a:cubicBezTo>
                <a:cubicBezTo>
                  <a:pt x="349290" y="1867336"/>
                  <a:pt x="406579" y="1877421"/>
                  <a:pt x="463868" y="1886739"/>
                </a:cubicBezTo>
                <a:cubicBezTo>
                  <a:pt x="1302153" y="2022671"/>
                  <a:pt x="2155128" y="1967049"/>
                  <a:pt x="2998127" y="1911755"/>
                </a:cubicBezTo>
                <a:cubicBezTo>
                  <a:pt x="3084838" y="2049463"/>
                  <a:pt x="3246971" y="2117276"/>
                  <a:pt x="3404016" y="2133610"/>
                </a:cubicBezTo>
                <a:cubicBezTo>
                  <a:pt x="3407984" y="2133961"/>
                  <a:pt x="3411624" y="2131330"/>
                  <a:pt x="3412501" y="2127427"/>
                </a:cubicBezTo>
                <a:cubicBezTo>
                  <a:pt x="3418552" y="2131461"/>
                  <a:pt x="3424954" y="2134969"/>
                  <a:pt x="3431619" y="2137885"/>
                </a:cubicBezTo>
                <a:cubicBezTo>
                  <a:pt x="3440060" y="2141546"/>
                  <a:pt x="3446966" y="2128063"/>
                  <a:pt x="3438372" y="2124292"/>
                </a:cubicBezTo>
                <a:cubicBezTo>
                  <a:pt x="3394128" y="2105152"/>
                  <a:pt x="3366021" y="2057137"/>
                  <a:pt x="3340479" y="2018506"/>
                </a:cubicBezTo>
                <a:cubicBezTo>
                  <a:pt x="3312196" y="1975643"/>
                  <a:pt x="3287092" y="1930742"/>
                  <a:pt x="3265409" y="1884174"/>
                </a:cubicBezTo>
                <a:cubicBezTo>
                  <a:pt x="3490267" y="1876413"/>
                  <a:pt x="3757769" y="1818401"/>
                  <a:pt x="3780987" y="1549825"/>
                </a:cubicBezTo>
                <a:cubicBezTo>
                  <a:pt x="3790809" y="1463069"/>
                  <a:pt x="3792848" y="1374976"/>
                  <a:pt x="3798132" y="1287826"/>
                </a:cubicBezTo>
                <a:cubicBezTo>
                  <a:pt x="3806945" y="1109339"/>
                  <a:pt x="3826261" y="930851"/>
                  <a:pt x="3819859" y="7520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550224" y="368620"/>
            <a:ext cx="878229" cy="627539"/>
            <a:chOff x="550224" y="368620"/>
            <a:chExt cx="878229" cy="627539"/>
          </a:xfrm>
        </p:grpSpPr>
        <p:sp>
          <p:nvSpPr>
            <p:cNvPr id="41" name="Google Shape;41;p4"/>
            <p:cNvSpPr/>
            <p:nvPr/>
          </p:nvSpPr>
          <p:spPr>
            <a:xfrm>
              <a:off x="550224" y="368620"/>
              <a:ext cx="430805" cy="627539"/>
            </a:xfrm>
            <a:custGeom>
              <a:avLst/>
              <a:gdLst/>
              <a:ahLst/>
              <a:cxnLst/>
              <a:rect l="l" t="t" r="r" b="b"/>
              <a:pathLst>
                <a:path w="204173" h="297412" extrusionOk="0">
                  <a:moveTo>
                    <a:pt x="139600" y="3918"/>
                  </a:moveTo>
                  <a:cubicBezTo>
                    <a:pt x="98338" y="-8491"/>
                    <a:pt x="54708" y="9706"/>
                    <a:pt x="28442" y="42571"/>
                  </a:cubicBezTo>
                  <a:cubicBezTo>
                    <a:pt x="-1200" y="79689"/>
                    <a:pt x="-6483" y="131738"/>
                    <a:pt x="7088" y="176311"/>
                  </a:cubicBezTo>
                  <a:cubicBezTo>
                    <a:pt x="15375" y="203497"/>
                    <a:pt x="33244" y="222045"/>
                    <a:pt x="55322" y="238993"/>
                  </a:cubicBezTo>
                  <a:cubicBezTo>
                    <a:pt x="80842" y="258550"/>
                    <a:pt x="107305" y="276835"/>
                    <a:pt x="134360" y="294199"/>
                  </a:cubicBezTo>
                  <a:cubicBezTo>
                    <a:pt x="135671" y="295098"/>
                    <a:pt x="137291" y="295449"/>
                    <a:pt x="138855" y="295142"/>
                  </a:cubicBezTo>
                  <a:cubicBezTo>
                    <a:pt x="140391" y="296326"/>
                    <a:pt x="142213" y="297093"/>
                    <a:pt x="144138" y="297334"/>
                  </a:cubicBezTo>
                  <a:cubicBezTo>
                    <a:pt x="153237" y="298606"/>
                    <a:pt x="156855" y="283982"/>
                    <a:pt x="147295" y="282667"/>
                  </a:cubicBezTo>
                  <a:cubicBezTo>
                    <a:pt x="145827" y="282448"/>
                    <a:pt x="140981" y="260479"/>
                    <a:pt x="140148" y="257081"/>
                  </a:cubicBezTo>
                  <a:cubicBezTo>
                    <a:pt x="133825" y="231100"/>
                    <a:pt x="132067" y="204221"/>
                    <a:pt x="134952" y="177648"/>
                  </a:cubicBezTo>
                  <a:cubicBezTo>
                    <a:pt x="176609" y="182954"/>
                    <a:pt x="202633" y="143665"/>
                    <a:pt x="203883" y="105670"/>
                  </a:cubicBezTo>
                  <a:cubicBezTo>
                    <a:pt x="206974" y="59694"/>
                    <a:pt x="185444" y="17687"/>
                    <a:pt x="139600" y="3918"/>
                  </a:cubicBezTo>
                  <a:close/>
                  <a:moveTo>
                    <a:pt x="183054" y="133777"/>
                  </a:moveTo>
                  <a:cubicBezTo>
                    <a:pt x="174767" y="153268"/>
                    <a:pt x="153741" y="169383"/>
                    <a:pt x="131882" y="161709"/>
                  </a:cubicBezTo>
                  <a:cubicBezTo>
                    <a:pt x="129346" y="160810"/>
                    <a:pt x="126524" y="161336"/>
                    <a:pt x="124472" y="163068"/>
                  </a:cubicBezTo>
                  <a:cubicBezTo>
                    <a:pt x="123380" y="163770"/>
                    <a:pt x="122532" y="164800"/>
                    <a:pt x="122038" y="166006"/>
                  </a:cubicBezTo>
                  <a:cubicBezTo>
                    <a:pt x="121199" y="167475"/>
                    <a:pt x="120874" y="169185"/>
                    <a:pt x="121118" y="170852"/>
                  </a:cubicBezTo>
                  <a:cubicBezTo>
                    <a:pt x="116602" y="204944"/>
                    <a:pt x="119253" y="239629"/>
                    <a:pt x="128901" y="272647"/>
                  </a:cubicBezTo>
                  <a:cubicBezTo>
                    <a:pt x="113583" y="262540"/>
                    <a:pt x="98506" y="252082"/>
                    <a:pt x="83670" y="241229"/>
                  </a:cubicBezTo>
                  <a:cubicBezTo>
                    <a:pt x="67008" y="229039"/>
                    <a:pt x="48460" y="216783"/>
                    <a:pt x="35699" y="200274"/>
                  </a:cubicBezTo>
                  <a:cubicBezTo>
                    <a:pt x="-9706" y="138886"/>
                    <a:pt x="18840" y="27553"/>
                    <a:pt x="100223" y="15450"/>
                  </a:cubicBezTo>
                  <a:cubicBezTo>
                    <a:pt x="169505" y="7667"/>
                    <a:pt x="206601" y="72783"/>
                    <a:pt x="183054" y="133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1007307" y="372376"/>
              <a:ext cx="421145" cy="613504"/>
            </a:xfrm>
            <a:custGeom>
              <a:avLst/>
              <a:gdLst/>
              <a:ahLst/>
              <a:cxnLst/>
              <a:rect l="l" t="t" r="r" b="b"/>
              <a:pathLst>
                <a:path w="199595" h="290760" extrusionOk="0">
                  <a:moveTo>
                    <a:pt x="136439" y="3825"/>
                  </a:moveTo>
                  <a:cubicBezTo>
                    <a:pt x="96098" y="-8299"/>
                    <a:pt x="53476" y="9504"/>
                    <a:pt x="27803" y="41623"/>
                  </a:cubicBezTo>
                  <a:cubicBezTo>
                    <a:pt x="-1182" y="77908"/>
                    <a:pt x="-6334" y="128751"/>
                    <a:pt x="6930" y="172359"/>
                  </a:cubicBezTo>
                  <a:cubicBezTo>
                    <a:pt x="15021" y="198932"/>
                    <a:pt x="32494" y="217063"/>
                    <a:pt x="54090" y="233616"/>
                  </a:cubicBezTo>
                  <a:cubicBezTo>
                    <a:pt x="79040" y="252735"/>
                    <a:pt x="104911" y="270603"/>
                    <a:pt x="131352" y="287573"/>
                  </a:cubicBezTo>
                  <a:cubicBezTo>
                    <a:pt x="132626" y="288472"/>
                    <a:pt x="134211" y="288801"/>
                    <a:pt x="135737" y="288494"/>
                  </a:cubicBezTo>
                  <a:cubicBezTo>
                    <a:pt x="137241" y="289678"/>
                    <a:pt x="139037" y="290423"/>
                    <a:pt x="140933" y="290686"/>
                  </a:cubicBezTo>
                  <a:cubicBezTo>
                    <a:pt x="149813" y="291914"/>
                    <a:pt x="153343" y="277641"/>
                    <a:pt x="144003" y="276347"/>
                  </a:cubicBezTo>
                  <a:cubicBezTo>
                    <a:pt x="142556" y="276150"/>
                    <a:pt x="137842" y="254664"/>
                    <a:pt x="137009" y="251332"/>
                  </a:cubicBezTo>
                  <a:cubicBezTo>
                    <a:pt x="130839" y="225943"/>
                    <a:pt x="129125" y="199677"/>
                    <a:pt x="131944" y="173697"/>
                  </a:cubicBezTo>
                  <a:cubicBezTo>
                    <a:pt x="172768" y="178893"/>
                    <a:pt x="198091" y="140481"/>
                    <a:pt x="199318" y="103341"/>
                  </a:cubicBezTo>
                  <a:cubicBezTo>
                    <a:pt x="202300" y="58352"/>
                    <a:pt x="181253" y="17287"/>
                    <a:pt x="136439" y="3825"/>
                  </a:cubicBezTo>
                  <a:close/>
                  <a:moveTo>
                    <a:pt x="178907" y="130768"/>
                  </a:moveTo>
                  <a:cubicBezTo>
                    <a:pt x="170794" y="149799"/>
                    <a:pt x="150251" y="165541"/>
                    <a:pt x="128897" y="158042"/>
                  </a:cubicBezTo>
                  <a:cubicBezTo>
                    <a:pt x="126417" y="157187"/>
                    <a:pt x="123670" y="157692"/>
                    <a:pt x="121662" y="159380"/>
                  </a:cubicBezTo>
                  <a:cubicBezTo>
                    <a:pt x="120592" y="160082"/>
                    <a:pt x="119756" y="161068"/>
                    <a:pt x="119272" y="162252"/>
                  </a:cubicBezTo>
                  <a:cubicBezTo>
                    <a:pt x="118458" y="163699"/>
                    <a:pt x="118143" y="165343"/>
                    <a:pt x="118373" y="166988"/>
                  </a:cubicBezTo>
                  <a:cubicBezTo>
                    <a:pt x="113973" y="200335"/>
                    <a:pt x="116571" y="234230"/>
                    <a:pt x="126003" y="266503"/>
                  </a:cubicBezTo>
                  <a:cubicBezTo>
                    <a:pt x="111006" y="256615"/>
                    <a:pt x="96266" y="246399"/>
                    <a:pt x="81781" y="235809"/>
                  </a:cubicBezTo>
                  <a:cubicBezTo>
                    <a:pt x="65491" y="223882"/>
                    <a:pt x="47359" y="211911"/>
                    <a:pt x="34884" y="195775"/>
                  </a:cubicBezTo>
                  <a:cubicBezTo>
                    <a:pt x="-9491" y="135855"/>
                    <a:pt x="18419" y="26955"/>
                    <a:pt x="97961" y="15116"/>
                  </a:cubicBezTo>
                  <a:cubicBezTo>
                    <a:pt x="165664" y="7508"/>
                    <a:pt x="202015" y="71133"/>
                    <a:pt x="178907" y="130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1305031" y="475050"/>
              <a:ext cx="59409" cy="175613"/>
            </a:xfrm>
            <a:custGeom>
              <a:avLst/>
              <a:gdLst/>
              <a:ahLst/>
              <a:cxnLst/>
              <a:rect l="l" t="t" r="r" b="b"/>
              <a:pathLst>
                <a:path w="28156" h="83229" extrusionOk="0">
                  <a:moveTo>
                    <a:pt x="12001" y="2074"/>
                  </a:moveTo>
                  <a:cubicBezTo>
                    <a:pt x="5687" y="-4723"/>
                    <a:pt x="-4289" y="6788"/>
                    <a:pt x="2004" y="13584"/>
                  </a:cubicBezTo>
                  <a:cubicBezTo>
                    <a:pt x="17298" y="29699"/>
                    <a:pt x="17395" y="54956"/>
                    <a:pt x="2223" y="71180"/>
                  </a:cubicBezTo>
                  <a:cubicBezTo>
                    <a:pt x="-4354" y="78459"/>
                    <a:pt x="6608" y="87887"/>
                    <a:pt x="13054" y="80608"/>
                  </a:cubicBezTo>
                  <a:cubicBezTo>
                    <a:pt x="33750" y="57455"/>
                    <a:pt x="32961" y="24678"/>
                    <a:pt x="12001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260832" y="642594"/>
              <a:ext cx="30076" cy="31226"/>
            </a:xfrm>
            <a:custGeom>
              <a:avLst/>
              <a:gdLst/>
              <a:ahLst/>
              <a:cxnLst/>
              <a:rect l="l" t="t" r="r" b="b"/>
              <a:pathLst>
                <a:path w="14254" h="14799" extrusionOk="0">
                  <a:moveTo>
                    <a:pt x="6816" y="0"/>
                  </a:moveTo>
                  <a:cubicBezTo>
                    <a:pt x="-2458" y="0"/>
                    <a:pt x="-2283" y="14799"/>
                    <a:pt x="7430" y="14799"/>
                  </a:cubicBezTo>
                  <a:cubicBezTo>
                    <a:pt x="16726" y="14799"/>
                    <a:pt x="16529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1671" y="601479"/>
              <a:ext cx="103968" cy="202921"/>
            </a:xfrm>
            <a:custGeom>
              <a:avLst/>
              <a:gdLst/>
              <a:ahLst/>
              <a:cxnLst/>
              <a:rect l="l" t="t" r="r" b="b"/>
              <a:pathLst>
                <a:path w="49274" h="96171" extrusionOk="0">
                  <a:moveTo>
                    <a:pt x="46778" y="83022"/>
                  </a:moveTo>
                  <a:cubicBezTo>
                    <a:pt x="27791" y="67456"/>
                    <a:pt x="9199" y="33057"/>
                    <a:pt x="16281" y="8194"/>
                  </a:cubicBezTo>
                  <a:cubicBezTo>
                    <a:pt x="18978" y="-1277"/>
                    <a:pt x="4442" y="-3163"/>
                    <a:pt x="1877" y="5848"/>
                  </a:cubicBezTo>
                  <a:cubicBezTo>
                    <a:pt x="-2947" y="22796"/>
                    <a:pt x="2271" y="39436"/>
                    <a:pt x="9112" y="55091"/>
                  </a:cubicBezTo>
                  <a:cubicBezTo>
                    <a:pt x="15689" y="70153"/>
                    <a:pt x="23933" y="83965"/>
                    <a:pt x="36802" y="94555"/>
                  </a:cubicBezTo>
                  <a:cubicBezTo>
                    <a:pt x="43994" y="100409"/>
                    <a:pt x="53991" y="88920"/>
                    <a:pt x="46778" y="83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14300" y="1186825"/>
            <a:ext cx="5715300" cy="276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406400" algn="ctr" rtl="0">
              <a:spcBef>
                <a:spcPts val="1000"/>
              </a:spcBef>
              <a:spcAft>
                <a:spcPts val="100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4"/>
          <p:cNvSpPr/>
          <p:nvPr/>
        </p:nvSpPr>
        <p:spPr>
          <a:xfrm rot="-10653455">
            <a:off x="308904" y="3412015"/>
            <a:ext cx="814998" cy="1023408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rot="5624237">
            <a:off x="8289671" y="2866841"/>
            <a:ext cx="540119" cy="264234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rot="5400000">
            <a:off x="6259143" y="-119213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rot="5400000">
            <a:off x="6459663" y="73310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486100" y="253760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509560" y="230637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✗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3215361" y="371192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4695254" y="40455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8578274" y="29574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4853896" y="460730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2374092" y="4308014"/>
            <a:ext cx="113285" cy="95367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213926" y="4684679"/>
            <a:ext cx="80405" cy="39888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5590150" y="299125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331162" y="1999469"/>
            <a:ext cx="211591" cy="2679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8564788" y="35845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7853134" y="3741816"/>
            <a:ext cx="814157" cy="1022353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30541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4A25-85D8-77AF-18CB-D323259F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F15B7-D390-5AFB-23C8-9C5984782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2A6E5-DFDD-5A7D-7A99-0689D5CC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2ACB5D-3653-45E3-A49E-2DB89055AAE0}" type="datetimeFigureOut">
              <a:rPr lang="en-US" smtClean="0"/>
              <a:t>5/4/24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7A39F-FF25-033D-E9A0-76A0FFF3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51FF0-7F1A-5AD9-E355-100A5C1E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4FD2A-96DB-4B61-BEF5-A8FF5EE32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7" r:id="rId5"/>
    <p:sldLayoutId id="214748366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0851" y="1266486"/>
            <a:ext cx="8011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CHÀO MỪNG QUÝ THẦY CÔ </a:t>
            </a:r>
          </a:p>
          <a:p>
            <a:pPr algn="ctr"/>
            <a:r>
              <a:rPr lang="en"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VÀ CÁC EM HỌC SINH</a:t>
            </a:r>
            <a:endParaRPr lang="en-US" sz="40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309324"/>
              </p:ext>
            </p:extLst>
          </p:nvPr>
        </p:nvGraphicFramePr>
        <p:xfrm>
          <a:off x="2061557" y="2776168"/>
          <a:ext cx="6114462" cy="1584960"/>
        </p:xfrm>
        <a:graphic>
          <a:graphicData uri="http://schemas.openxmlformats.org/drawingml/2006/table">
            <a:tbl>
              <a:tblPr firstRow="1" bandRow="1"/>
              <a:tblGrid>
                <a:gridCol w="2544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Thúy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2G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6128" y="1283222"/>
            <a:ext cx="8820873" cy="36790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31837" y="631308"/>
            <a:ext cx="6687238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Nunito" panose="020B0604020202020204" charset="0"/>
              </a:rPr>
              <a:t>b. </a:t>
            </a:r>
            <a:r>
              <a:rPr lang="en-US" sz="3200" dirty="0" err="1">
                <a:latin typeface="Nunito" panose="020B0604020202020204" charset="0"/>
              </a:rPr>
              <a:t>Hoạt</a:t>
            </a:r>
            <a:r>
              <a:rPr lang="en-US" sz="3200" dirty="0">
                <a:latin typeface="Nunito" panose="020B0604020202020204" charset="0"/>
              </a:rPr>
              <a:t> </a:t>
            </a:r>
            <a:r>
              <a:rPr lang="en-US" sz="3200" dirty="0" err="1">
                <a:latin typeface="Nunito" panose="020B0604020202020204" charset="0"/>
              </a:rPr>
              <a:t>động</a:t>
            </a:r>
            <a:r>
              <a:rPr lang="en-US" sz="3200" dirty="0">
                <a:latin typeface="Nunito" panose="020B0604020202020204" charset="0"/>
              </a:rPr>
              <a:t> </a:t>
            </a:r>
            <a:r>
              <a:rPr lang="en-US" sz="3200" dirty="0" err="1">
                <a:latin typeface="Nunito" panose="020B0604020202020204" charset="0"/>
              </a:rPr>
              <a:t>nhóm</a:t>
            </a:r>
            <a:r>
              <a:rPr lang="en" sz="3200" dirty="0">
                <a:latin typeface="Nunito" panose="020B0604020202020204" charset="0"/>
              </a:rPr>
              <a:t>.</a:t>
            </a:r>
            <a:endParaRPr sz="3200" dirty="0">
              <a:latin typeface="Nunito" panose="020B0604020202020204" charset="0"/>
            </a:endParaRPr>
          </a:p>
        </p:txBody>
      </p:sp>
      <p:sp>
        <p:nvSpPr>
          <p:cNvPr id="227" name="Google Shape;227;p20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28" name="Google Shape;228;p20"/>
          <p:cNvSpPr/>
          <p:nvPr/>
        </p:nvSpPr>
        <p:spPr>
          <a:xfrm>
            <a:off x="7737621" y="631308"/>
            <a:ext cx="608712" cy="511956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24" y="1704944"/>
            <a:ext cx="1926235" cy="2857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853" y="1710900"/>
            <a:ext cx="1901127" cy="2851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358" y="1710900"/>
            <a:ext cx="1856526" cy="2851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1146" r="11932"/>
          <a:stretch/>
        </p:blipFill>
        <p:spPr>
          <a:xfrm>
            <a:off x="2538808" y="1710900"/>
            <a:ext cx="2106681" cy="285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8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3121" y="-190965"/>
            <a:ext cx="9204725" cy="533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86221" y="25669"/>
            <a:ext cx="1771650" cy="5164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11" y="4129323"/>
            <a:ext cx="8205378" cy="10713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2628901" y="-62865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96064" y="17902"/>
            <a:ext cx="1771650" cy="5164814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60725" y="-76677"/>
            <a:ext cx="9383925" cy="735521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buClrTx/>
                        <a:defRPr/>
                      </a:pPr>
                      <a:endParaRPr lang="en-US" sz="1350" kern="1200"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buClrTx/>
                          <a:defRPr/>
                        </a:pPr>
                        <a:endParaRPr lang="en-US" sz="1350" kern="1200"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endParaRPr lang="en-US" sz="1350" kern="1200"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06" y="2542480"/>
            <a:ext cx="2314620" cy="2122507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66" y="2459682"/>
            <a:ext cx="1385536" cy="215228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832" y="1825580"/>
            <a:ext cx="2400074" cy="2622796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04547F-BEC1-3020-5458-7BBF6A2343E1}"/>
              </a:ext>
            </a:extLst>
          </p:cNvPr>
          <p:cNvSpPr txBox="1"/>
          <p:nvPr/>
        </p:nvSpPr>
        <p:spPr>
          <a:xfrm rot="10800000" flipH="1" flipV="1">
            <a:off x="2158888" y="621763"/>
            <a:ext cx="570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THỬ TÀI ĐÓNG VAI</a:t>
            </a:r>
            <a:endParaRPr lang="en-US" sz="3600" b="1" kern="1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Google Shape;233;p21"/>
          <p:cNvSpPr txBox="1">
            <a:spLocks/>
          </p:cNvSpPr>
          <p:nvPr/>
        </p:nvSpPr>
        <p:spPr>
          <a:xfrm>
            <a:off x="1858807" y="1405699"/>
            <a:ext cx="5163798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440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Tiểu</a:t>
            </a:r>
            <a:r>
              <a:rPr lang="en-US" sz="4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 </a:t>
            </a:r>
            <a:r>
              <a:rPr lang="en-US" sz="440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phẩm</a:t>
            </a:r>
            <a:r>
              <a:rPr lang="en-US" sz="4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 </a:t>
            </a:r>
            <a:br>
              <a:rPr lang="en-US" sz="4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</a:br>
            <a:r>
              <a:rPr lang="en-US" sz="4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Ti-</a:t>
            </a:r>
            <a:r>
              <a:rPr lang="en-US" sz="440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mua</a:t>
            </a:r>
            <a:r>
              <a:rPr lang="en-US" sz="4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 </a:t>
            </a:r>
            <a:r>
              <a:rPr lang="en-US" sz="440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và</a:t>
            </a:r>
            <a:r>
              <a:rPr lang="en-US" sz="4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 </a:t>
            </a:r>
            <a:r>
              <a:rPr lang="en-US" sz="440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đồng</a:t>
            </a:r>
            <a:r>
              <a:rPr lang="en-US" sz="4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 </a:t>
            </a:r>
            <a:r>
              <a:rPr lang="en-US" sz="440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latin typeface="Nunito" panose="020B0604020202020204" charset="0"/>
              </a:rPr>
              <a:t>đội</a:t>
            </a:r>
            <a:endParaRPr lang="en-US" sz="4400" dirty="0">
              <a:ln w="22225">
                <a:solidFill>
                  <a:schemeClr val="bg1"/>
                </a:solidFill>
                <a:prstDash val="solid"/>
              </a:ln>
              <a:solidFill>
                <a:srgbClr val="000000"/>
              </a:solidFill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ctrTitle"/>
          </p:nvPr>
        </p:nvSpPr>
        <p:spPr>
          <a:xfrm>
            <a:off x="1988991" y="893625"/>
            <a:ext cx="6037459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Cam kết hành động</a:t>
            </a:r>
            <a:endParaRPr sz="4800" dirty="0">
              <a:solidFill>
                <a:schemeClr val="accent2">
                  <a:lumMod val="50000"/>
                </a:schemeClr>
              </a:solidFill>
              <a:latin typeface="Nunito" panose="020B0604020202020204" charset="0"/>
            </a:endParaRPr>
          </a:p>
        </p:txBody>
      </p:sp>
      <p:sp>
        <p:nvSpPr>
          <p:cNvPr id="214" name="Google Shape;214;p18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4</a:t>
            </a:r>
            <a:endParaRPr sz="7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1117650" y="-92975"/>
            <a:ext cx="690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2842" y="1571405"/>
            <a:ext cx="6998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020" algn="just"/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17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Google Shape;1941;p45"/>
          <p:cNvSpPr txBox="1">
            <a:spLocks/>
          </p:cNvSpPr>
          <p:nvPr/>
        </p:nvSpPr>
        <p:spPr>
          <a:xfrm>
            <a:off x="1157071" y="1442711"/>
            <a:ext cx="6806549" cy="14245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CẢM ƠN QUÝ THẦY CÔ VÀ CÁC EM HỌC SINH</a:t>
            </a:r>
          </a:p>
        </p:txBody>
      </p:sp>
      <p:grpSp>
        <p:nvGrpSpPr>
          <p:cNvPr id="7" name="1"/>
          <p:cNvGrpSpPr/>
          <p:nvPr/>
        </p:nvGrpSpPr>
        <p:grpSpPr>
          <a:xfrm>
            <a:off x="187286" y="2566930"/>
            <a:ext cx="8854763" cy="2576570"/>
            <a:chOff x="-53293" y="2190760"/>
            <a:chExt cx="9211855" cy="2951064"/>
          </a:xfrm>
        </p:grpSpPr>
        <p:pic>
          <p:nvPicPr>
            <p:cNvPr id="8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9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0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 Karaoke HD _ Múa Vui - Âm Nhạc Lớp 2 __ CD Chuẩn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15" end="48318.0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0" name="Google Shape;200;p1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-1368730" y="0"/>
            <a:ext cx="6424200" cy="1894104"/>
            <a:chOff x="4236615" y="585249"/>
            <a:chExt cx="6424200" cy="1894104"/>
          </a:xfrm>
        </p:grpSpPr>
        <p:grpSp>
          <p:nvGrpSpPr>
            <p:cNvPr id="14" name="Google Shape;201;p17"/>
            <p:cNvGrpSpPr/>
            <p:nvPr/>
          </p:nvGrpSpPr>
          <p:grpSpPr>
            <a:xfrm>
              <a:off x="5931272" y="585249"/>
              <a:ext cx="3021803" cy="1894104"/>
              <a:chOff x="576654" y="555403"/>
              <a:chExt cx="3865959" cy="379465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7" name="Google Shape;202;p17"/>
              <p:cNvSpPr/>
              <p:nvPr/>
            </p:nvSpPr>
            <p:spPr>
              <a:xfrm>
                <a:off x="619289" y="555403"/>
                <a:ext cx="3823324" cy="3794658"/>
              </a:xfrm>
              <a:custGeom>
                <a:avLst/>
                <a:gdLst/>
                <a:ahLst/>
                <a:cxnLst/>
                <a:rect l="l" t="t" r="r" b="b"/>
                <a:pathLst>
                  <a:path w="1812002" h="1798416" extrusionOk="0">
                    <a:moveTo>
                      <a:pt x="1803580" y="754533"/>
                    </a:moveTo>
                    <a:cubicBezTo>
                      <a:pt x="1755126" y="365965"/>
                      <a:pt x="1420404" y="43389"/>
                      <a:pt x="1031243" y="5415"/>
                    </a:cubicBezTo>
                    <a:cubicBezTo>
                      <a:pt x="982060" y="-66"/>
                      <a:pt x="932504" y="-1381"/>
                      <a:pt x="883099" y="1447"/>
                    </a:cubicBezTo>
                    <a:cubicBezTo>
                      <a:pt x="873803" y="1973"/>
                      <a:pt x="873957" y="16794"/>
                      <a:pt x="883691" y="16246"/>
                    </a:cubicBezTo>
                    <a:cubicBezTo>
                      <a:pt x="1757494" y="-18263"/>
                      <a:pt x="2121442" y="1058868"/>
                      <a:pt x="1445508" y="1590605"/>
                    </a:cubicBezTo>
                    <a:cubicBezTo>
                      <a:pt x="1154174" y="1812547"/>
                      <a:pt x="730088" y="1849314"/>
                      <a:pt x="411765" y="1663262"/>
                    </a:cubicBezTo>
                    <a:cubicBezTo>
                      <a:pt x="67769" y="1470874"/>
                      <a:pt x="-50821" y="1022824"/>
                      <a:pt x="50843" y="658548"/>
                    </a:cubicBezTo>
                    <a:cubicBezTo>
                      <a:pt x="145996" y="257328"/>
                      <a:pt x="571617" y="-46393"/>
                      <a:pt x="981233" y="77876"/>
                    </a:cubicBezTo>
                    <a:cubicBezTo>
                      <a:pt x="990003" y="80529"/>
                      <a:pt x="993533" y="65949"/>
                      <a:pt x="984391" y="63186"/>
                    </a:cubicBezTo>
                    <a:cubicBezTo>
                      <a:pt x="621232" y="-46436"/>
                      <a:pt x="223477" y="180680"/>
                      <a:pt x="83292" y="523010"/>
                    </a:cubicBezTo>
                    <a:cubicBezTo>
                      <a:pt x="-163184" y="1097697"/>
                      <a:pt x="154152" y="1768368"/>
                      <a:pt x="813533" y="1796542"/>
                    </a:cubicBezTo>
                    <a:cubicBezTo>
                      <a:pt x="1393503" y="1832827"/>
                      <a:pt x="1882662" y="1337310"/>
                      <a:pt x="1803580" y="7545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203;p17"/>
              <p:cNvSpPr/>
              <p:nvPr/>
            </p:nvSpPr>
            <p:spPr>
              <a:xfrm>
                <a:off x="576654" y="3067330"/>
                <a:ext cx="620488" cy="986037"/>
              </a:xfrm>
              <a:custGeom>
                <a:avLst/>
                <a:gdLst/>
                <a:ahLst/>
                <a:cxnLst/>
                <a:rect l="l" t="t" r="r" b="b"/>
                <a:pathLst>
                  <a:path w="294070" h="467316" extrusionOk="0">
                    <a:moveTo>
                      <a:pt x="291610" y="454155"/>
                    </a:moveTo>
                    <a:cubicBezTo>
                      <a:pt x="153814" y="339512"/>
                      <a:pt x="54825" y="179550"/>
                      <a:pt x="14308" y="4834"/>
                    </a:cubicBezTo>
                    <a:cubicBezTo>
                      <a:pt x="12116" y="-4528"/>
                      <a:pt x="-1872" y="1084"/>
                      <a:pt x="211" y="10007"/>
                    </a:cubicBezTo>
                    <a:cubicBezTo>
                      <a:pt x="42374" y="188276"/>
                      <a:pt x="141091" y="348128"/>
                      <a:pt x="281612" y="465666"/>
                    </a:cubicBezTo>
                    <a:cubicBezTo>
                      <a:pt x="288760" y="471585"/>
                      <a:pt x="298757" y="460141"/>
                      <a:pt x="291610" y="454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204;p17"/>
              <p:cNvSpPr/>
              <p:nvPr/>
            </p:nvSpPr>
            <p:spPr>
              <a:xfrm>
                <a:off x="625052" y="3542878"/>
                <a:ext cx="246686" cy="335935"/>
              </a:xfrm>
              <a:custGeom>
                <a:avLst/>
                <a:gdLst/>
                <a:ahLst/>
                <a:cxnLst/>
                <a:rect l="l" t="t" r="r" b="b"/>
                <a:pathLst>
                  <a:path w="116913" h="159211" extrusionOk="0">
                    <a:moveTo>
                      <a:pt x="114759" y="145770"/>
                    </a:moveTo>
                    <a:cubicBezTo>
                      <a:pt x="73155" y="104376"/>
                      <a:pt x="38848" y="56252"/>
                      <a:pt x="13292" y="3435"/>
                    </a:cubicBezTo>
                    <a:cubicBezTo>
                      <a:pt x="9193" y="-5027"/>
                      <a:pt x="-3195" y="3808"/>
                      <a:pt x="774" y="12030"/>
                    </a:cubicBezTo>
                    <a:cubicBezTo>
                      <a:pt x="27012" y="65964"/>
                      <a:pt x="62178" y="115053"/>
                      <a:pt x="104784" y="157258"/>
                    </a:cubicBezTo>
                    <a:cubicBezTo>
                      <a:pt x="111361" y="163814"/>
                      <a:pt x="121337" y="152303"/>
                      <a:pt x="114759" y="1457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5;p17"/>
              <p:cNvSpPr/>
              <p:nvPr/>
            </p:nvSpPr>
            <p:spPr>
              <a:xfrm>
                <a:off x="3508732" y="703042"/>
                <a:ext cx="736985" cy="678722"/>
              </a:xfrm>
              <a:custGeom>
                <a:avLst/>
                <a:gdLst/>
                <a:ahLst/>
                <a:cxnLst/>
                <a:rect l="l" t="t" r="r" b="b"/>
                <a:pathLst>
                  <a:path w="349282" h="321669" extrusionOk="0">
                    <a:moveTo>
                      <a:pt x="348469" y="309928"/>
                    </a:moveTo>
                    <a:cubicBezTo>
                      <a:pt x="278003" y="170664"/>
                      <a:pt x="156037" y="58585"/>
                      <a:pt x="11050" y="551"/>
                    </a:cubicBezTo>
                    <a:cubicBezTo>
                      <a:pt x="2543" y="-2847"/>
                      <a:pt x="-4823" y="10439"/>
                      <a:pt x="3968" y="13969"/>
                    </a:cubicBezTo>
                    <a:cubicBezTo>
                      <a:pt x="146478" y="70973"/>
                      <a:pt x="266844" y="180859"/>
                      <a:pt x="335709" y="318194"/>
                    </a:cubicBezTo>
                    <a:cubicBezTo>
                      <a:pt x="339918" y="326613"/>
                      <a:pt x="352591" y="318107"/>
                      <a:pt x="348469" y="3099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06;p17"/>
              <p:cNvSpPr/>
              <p:nvPr/>
            </p:nvSpPr>
            <p:spPr>
              <a:xfrm>
                <a:off x="4237875" y="1405342"/>
                <a:ext cx="51220" cy="74504"/>
              </a:xfrm>
              <a:custGeom>
                <a:avLst/>
                <a:gdLst/>
                <a:ahLst/>
                <a:cxnLst/>
                <a:rect l="l" t="t" r="r" b="b"/>
                <a:pathLst>
                  <a:path w="24275" h="35310" extrusionOk="0">
                    <a:moveTo>
                      <a:pt x="23295" y="23713"/>
                    </a:moveTo>
                    <a:lnTo>
                      <a:pt x="13692" y="3323"/>
                    </a:lnTo>
                    <a:cubicBezTo>
                      <a:pt x="8452" y="-4658"/>
                      <a:pt x="-3475" y="3191"/>
                      <a:pt x="975" y="11588"/>
                    </a:cubicBezTo>
                    <a:cubicBezTo>
                      <a:pt x="4176" y="18384"/>
                      <a:pt x="7371" y="25181"/>
                      <a:pt x="10556" y="31978"/>
                    </a:cubicBezTo>
                    <a:cubicBezTo>
                      <a:pt x="15906" y="39980"/>
                      <a:pt x="27745" y="32109"/>
                      <a:pt x="23295" y="237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6137413" y="693582"/>
              <a:ext cx="2659077" cy="170463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Google Shape;207;p17"/>
            <p:cNvSpPr txBox="1">
              <a:spLocks/>
            </p:cNvSpPr>
            <p:nvPr/>
          </p:nvSpPr>
          <p:spPr>
            <a:xfrm>
              <a:off x="4236615" y="1215300"/>
              <a:ext cx="6424200" cy="7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ctr"/>
              <a:r>
                <a:rPr lang="en-US" sz="6000" dirty="0">
                  <a:solidFill>
                    <a:schemeClr val="tx2">
                      <a:lumMod val="10000"/>
                    </a:schemeClr>
                  </a:solidFill>
                </a:rPr>
                <a:t>KHỞI ĐỘNG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grpSp>
        <p:nvGrpSpPr>
          <p:cNvPr id="12" name="Group 11"/>
          <p:cNvGrpSpPr/>
          <p:nvPr/>
        </p:nvGrpSpPr>
        <p:grpSpPr>
          <a:xfrm>
            <a:off x="2008800" y="3382813"/>
            <a:ext cx="5126400" cy="792596"/>
            <a:chOff x="2140533" y="2836521"/>
            <a:chExt cx="5126400" cy="792596"/>
          </a:xfrm>
        </p:grpSpPr>
        <p:sp>
          <p:nvSpPr>
            <p:cNvPr id="6" name="Google Shape;710;p27"/>
            <p:cNvSpPr txBox="1">
              <a:spLocks/>
            </p:cNvSpPr>
            <p:nvPr/>
          </p:nvSpPr>
          <p:spPr>
            <a:xfrm>
              <a:off x="2140533" y="3072755"/>
              <a:ext cx="5126400" cy="369857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200" dirty="0"/>
                <a:t>—</a:t>
              </a:r>
              <a:r>
                <a:rPr lang="en-US" sz="1200" i="1" dirty="0" err="1"/>
                <a:t>Sách</a:t>
              </a:r>
              <a:r>
                <a:rPr lang="en-US" sz="1200" i="1" dirty="0"/>
                <a:t> </a:t>
              </a:r>
              <a:r>
                <a:rPr lang="en-US" sz="1200" i="1" dirty="0" err="1"/>
                <a:t>Kết</a:t>
              </a:r>
              <a:r>
                <a:rPr lang="en-US" sz="1200" i="1" dirty="0"/>
                <a:t> </a:t>
              </a:r>
              <a:r>
                <a:rPr lang="en-US" sz="1200" i="1" dirty="0" err="1"/>
                <a:t>nối</a:t>
              </a:r>
              <a:r>
                <a:rPr lang="en-US" sz="1200" i="1" dirty="0"/>
                <a:t> tri </a:t>
              </a:r>
              <a:r>
                <a:rPr lang="en-US" sz="1200" i="1" dirty="0" err="1"/>
                <a:t>thức</a:t>
              </a:r>
              <a:r>
                <a:rPr lang="en-US" sz="1200" i="1" dirty="0"/>
                <a:t> </a:t>
              </a:r>
              <a:r>
                <a:rPr lang="en-US" sz="1200" i="1" dirty="0" err="1"/>
                <a:t>với</a:t>
              </a:r>
              <a:r>
                <a:rPr lang="en-US" sz="1200" i="1" dirty="0"/>
                <a:t> </a:t>
              </a:r>
              <a:r>
                <a:rPr lang="en-US" sz="1200" i="1" dirty="0" err="1"/>
                <a:t>cuộc</a:t>
              </a:r>
              <a:r>
                <a:rPr lang="en-US" sz="1200" i="1" dirty="0"/>
                <a:t> </a:t>
              </a:r>
              <a:r>
                <a:rPr lang="en-US" sz="1200" i="1" dirty="0" err="1"/>
                <a:t>sống</a:t>
              </a:r>
              <a:br>
                <a:rPr lang="en-US" sz="1200" i="1" dirty="0"/>
              </a:br>
              <a:r>
                <a:rPr lang="en-US" sz="1200" i="1" dirty="0" err="1"/>
                <a:t>trang</a:t>
              </a:r>
              <a:r>
                <a:rPr lang="en-US" sz="1200" i="1" dirty="0"/>
                <a:t> 66 --</a:t>
              </a:r>
            </a:p>
          </p:txBody>
        </p:sp>
        <p:sp>
          <p:nvSpPr>
            <p:cNvPr id="7" name="Google Shape;712;p27"/>
            <p:cNvSpPr/>
            <p:nvPr/>
          </p:nvSpPr>
          <p:spPr>
            <a:xfrm>
              <a:off x="3370497" y="2836521"/>
              <a:ext cx="2666473" cy="792596"/>
            </a:xfrm>
            <a:custGeom>
              <a:avLst/>
              <a:gdLst/>
              <a:ahLst/>
              <a:cxnLst/>
              <a:rect l="l" t="t" r="r" b="b"/>
              <a:pathLst>
                <a:path w="72132" h="25868" extrusionOk="0">
                  <a:moveTo>
                    <a:pt x="33085" y="942"/>
                  </a:moveTo>
                  <a:cubicBezTo>
                    <a:pt x="34029" y="942"/>
                    <a:pt x="34973" y="981"/>
                    <a:pt x="35918" y="981"/>
                  </a:cubicBezTo>
                  <a:cubicBezTo>
                    <a:pt x="36232" y="981"/>
                    <a:pt x="36546" y="977"/>
                    <a:pt x="36860" y="965"/>
                  </a:cubicBezTo>
                  <a:cubicBezTo>
                    <a:pt x="36974" y="961"/>
                    <a:pt x="37087" y="959"/>
                    <a:pt x="37201" y="959"/>
                  </a:cubicBezTo>
                  <a:cubicBezTo>
                    <a:pt x="38334" y="959"/>
                    <a:pt x="39474" y="1152"/>
                    <a:pt x="40613" y="1187"/>
                  </a:cubicBezTo>
                  <a:cubicBezTo>
                    <a:pt x="41489" y="1213"/>
                    <a:pt x="42362" y="1268"/>
                    <a:pt x="43236" y="1318"/>
                  </a:cubicBezTo>
                  <a:cubicBezTo>
                    <a:pt x="44236" y="1376"/>
                    <a:pt x="45235" y="1473"/>
                    <a:pt x="46237" y="1513"/>
                  </a:cubicBezTo>
                  <a:cubicBezTo>
                    <a:pt x="47615" y="1566"/>
                    <a:pt x="48965" y="1889"/>
                    <a:pt x="50336" y="1957"/>
                  </a:cubicBezTo>
                  <a:cubicBezTo>
                    <a:pt x="51489" y="2015"/>
                    <a:pt x="52631" y="2162"/>
                    <a:pt x="53763" y="2341"/>
                  </a:cubicBezTo>
                  <a:cubicBezTo>
                    <a:pt x="54605" y="2472"/>
                    <a:pt x="55458" y="2497"/>
                    <a:pt x="56290" y="2667"/>
                  </a:cubicBezTo>
                  <a:cubicBezTo>
                    <a:pt x="57332" y="2879"/>
                    <a:pt x="58390" y="2987"/>
                    <a:pt x="59428" y="3180"/>
                  </a:cubicBezTo>
                  <a:cubicBezTo>
                    <a:pt x="60165" y="3316"/>
                    <a:pt x="60928" y="3360"/>
                    <a:pt x="61647" y="3594"/>
                  </a:cubicBezTo>
                  <a:cubicBezTo>
                    <a:pt x="62527" y="3878"/>
                    <a:pt x="63457" y="3939"/>
                    <a:pt x="64334" y="4249"/>
                  </a:cubicBezTo>
                  <a:cubicBezTo>
                    <a:pt x="64687" y="4375"/>
                    <a:pt x="65082" y="4408"/>
                    <a:pt x="65453" y="4517"/>
                  </a:cubicBezTo>
                  <a:cubicBezTo>
                    <a:pt x="66414" y="4795"/>
                    <a:pt x="67402" y="4988"/>
                    <a:pt x="68339" y="5327"/>
                  </a:cubicBezTo>
                  <a:cubicBezTo>
                    <a:pt x="68732" y="5469"/>
                    <a:pt x="69130" y="5661"/>
                    <a:pt x="69516" y="5844"/>
                  </a:cubicBezTo>
                  <a:cubicBezTo>
                    <a:pt x="69850" y="6004"/>
                    <a:pt x="70184" y="6150"/>
                    <a:pt x="70532" y="6277"/>
                  </a:cubicBezTo>
                  <a:cubicBezTo>
                    <a:pt x="70657" y="6321"/>
                    <a:pt x="70878" y="6372"/>
                    <a:pt x="70791" y="6595"/>
                  </a:cubicBezTo>
                  <a:cubicBezTo>
                    <a:pt x="70758" y="6680"/>
                    <a:pt x="70718" y="6708"/>
                    <a:pt x="70674" y="6708"/>
                  </a:cubicBezTo>
                  <a:cubicBezTo>
                    <a:pt x="70600" y="6708"/>
                    <a:pt x="70516" y="6626"/>
                    <a:pt x="70446" y="6606"/>
                  </a:cubicBezTo>
                  <a:cubicBezTo>
                    <a:pt x="69507" y="6344"/>
                    <a:pt x="68579" y="6035"/>
                    <a:pt x="67608" y="5900"/>
                  </a:cubicBezTo>
                  <a:cubicBezTo>
                    <a:pt x="67541" y="5891"/>
                    <a:pt x="67469" y="5880"/>
                    <a:pt x="67398" y="5880"/>
                  </a:cubicBezTo>
                  <a:cubicBezTo>
                    <a:pt x="67268" y="5880"/>
                    <a:pt x="67139" y="5918"/>
                    <a:pt x="67037" y="6075"/>
                  </a:cubicBezTo>
                  <a:cubicBezTo>
                    <a:pt x="67625" y="6313"/>
                    <a:pt x="68254" y="6345"/>
                    <a:pt x="68834" y="6544"/>
                  </a:cubicBezTo>
                  <a:cubicBezTo>
                    <a:pt x="69301" y="6703"/>
                    <a:pt x="69770" y="6845"/>
                    <a:pt x="70253" y="6932"/>
                  </a:cubicBezTo>
                  <a:cubicBezTo>
                    <a:pt x="70526" y="6981"/>
                    <a:pt x="70467" y="7134"/>
                    <a:pt x="70373" y="7307"/>
                  </a:cubicBezTo>
                  <a:cubicBezTo>
                    <a:pt x="70307" y="7430"/>
                    <a:pt x="70294" y="7568"/>
                    <a:pt x="70148" y="7568"/>
                  </a:cubicBezTo>
                  <a:cubicBezTo>
                    <a:pt x="70105" y="7568"/>
                    <a:pt x="70050" y="7556"/>
                    <a:pt x="69980" y="7528"/>
                  </a:cubicBezTo>
                  <a:cubicBezTo>
                    <a:pt x="69501" y="7339"/>
                    <a:pt x="69021" y="7139"/>
                    <a:pt x="68511" y="7019"/>
                  </a:cubicBezTo>
                  <a:cubicBezTo>
                    <a:pt x="67962" y="6890"/>
                    <a:pt x="67441" y="6655"/>
                    <a:pt x="66794" y="6559"/>
                  </a:cubicBezTo>
                  <a:lnTo>
                    <a:pt x="66794" y="6559"/>
                  </a:lnTo>
                  <a:cubicBezTo>
                    <a:pt x="67069" y="6881"/>
                    <a:pt x="67420" y="6863"/>
                    <a:pt x="67691" y="6948"/>
                  </a:cubicBezTo>
                  <a:cubicBezTo>
                    <a:pt x="68314" y="7145"/>
                    <a:pt x="68877" y="7486"/>
                    <a:pt x="69510" y="7653"/>
                  </a:cubicBezTo>
                  <a:cubicBezTo>
                    <a:pt x="69621" y="7682"/>
                    <a:pt x="69905" y="7771"/>
                    <a:pt x="69744" y="8061"/>
                  </a:cubicBezTo>
                  <a:cubicBezTo>
                    <a:pt x="69648" y="8233"/>
                    <a:pt x="69612" y="8458"/>
                    <a:pt x="69412" y="8458"/>
                  </a:cubicBezTo>
                  <a:cubicBezTo>
                    <a:pt x="69360" y="8458"/>
                    <a:pt x="69296" y="8442"/>
                    <a:pt x="69218" y="8406"/>
                  </a:cubicBezTo>
                  <a:cubicBezTo>
                    <a:pt x="68566" y="8110"/>
                    <a:pt x="67881" y="7885"/>
                    <a:pt x="67181" y="7754"/>
                  </a:cubicBezTo>
                  <a:cubicBezTo>
                    <a:pt x="66443" y="7616"/>
                    <a:pt x="65728" y="7346"/>
                    <a:pt x="64956" y="7346"/>
                  </a:cubicBezTo>
                  <a:cubicBezTo>
                    <a:pt x="64953" y="7346"/>
                    <a:pt x="64949" y="7346"/>
                    <a:pt x="64946" y="7346"/>
                  </a:cubicBezTo>
                  <a:cubicBezTo>
                    <a:pt x="65424" y="7646"/>
                    <a:pt x="65962" y="7837"/>
                    <a:pt x="66497" y="7934"/>
                  </a:cubicBezTo>
                  <a:cubicBezTo>
                    <a:pt x="67315" y="8082"/>
                    <a:pt x="68056" y="8441"/>
                    <a:pt x="68848" y="8652"/>
                  </a:cubicBezTo>
                  <a:cubicBezTo>
                    <a:pt x="68994" y="8691"/>
                    <a:pt x="69129" y="8778"/>
                    <a:pt x="68926" y="8960"/>
                  </a:cubicBezTo>
                  <a:cubicBezTo>
                    <a:pt x="68789" y="9082"/>
                    <a:pt x="68554" y="9151"/>
                    <a:pt x="68591" y="9410"/>
                  </a:cubicBezTo>
                  <a:cubicBezTo>
                    <a:pt x="68573" y="9412"/>
                    <a:pt x="68556" y="9412"/>
                    <a:pt x="68538" y="9412"/>
                  </a:cubicBezTo>
                  <a:cubicBezTo>
                    <a:pt x="68322" y="9412"/>
                    <a:pt x="68125" y="9327"/>
                    <a:pt x="67927" y="9258"/>
                  </a:cubicBezTo>
                  <a:cubicBezTo>
                    <a:pt x="66984" y="8932"/>
                    <a:pt x="66040" y="8610"/>
                    <a:pt x="65068" y="8383"/>
                  </a:cubicBezTo>
                  <a:cubicBezTo>
                    <a:pt x="65052" y="8379"/>
                    <a:pt x="65035" y="8377"/>
                    <a:pt x="65017" y="8377"/>
                  </a:cubicBezTo>
                  <a:cubicBezTo>
                    <a:pt x="64956" y="8377"/>
                    <a:pt x="64888" y="8403"/>
                    <a:pt x="64799" y="8476"/>
                  </a:cubicBezTo>
                  <a:cubicBezTo>
                    <a:pt x="65209" y="8651"/>
                    <a:pt x="65614" y="8838"/>
                    <a:pt x="66030" y="8996"/>
                  </a:cubicBezTo>
                  <a:cubicBezTo>
                    <a:pt x="66590" y="9211"/>
                    <a:pt x="67160" y="9399"/>
                    <a:pt x="67722" y="9608"/>
                  </a:cubicBezTo>
                  <a:cubicBezTo>
                    <a:pt x="67822" y="9646"/>
                    <a:pt x="68060" y="9702"/>
                    <a:pt x="67966" y="9795"/>
                  </a:cubicBezTo>
                  <a:cubicBezTo>
                    <a:pt x="67820" y="9939"/>
                    <a:pt x="67924" y="10278"/>
                    <a:pt x="67639" y="10278"/>
                  </a:cubicBezTo>
                  <a:cubicBezTo>
                    <a:pt x="67629" y="10278"/>
                    <a:pt x="67618" y="10277"/>
                    <a:pt x="67606" y="10276"/>
                  </a:cubicBezTo>
                  <a:cubicBezTo>
                    <a:pt x="67369" y="10255"/>
                    <a:pt x="67126" y="10253"/>
                    <a:pt x="66898" y="10142"/>
                  </a:cubicBezTo>
                  <a:cubicBezTo>
                    <a:pt x="65842" y="9626"/>
                    <a:pt x="64663" y="9586"/>
                    <a:pt x="63548" y="9274"/>
                  </a:cubicBezTo>
                  <a:lnTo>
                    <a:pt x="63548" y="9274"/>
                  </a:lnTo>
                  <a:cubicBezTo>
                    <a:pt x="63998" y="9686"/>
                    <a:pt x="64580" y="9783"/>
                    <a:pt x="65127" y="9966"/>
                  </a:cubicBezTo>
                  <a:cubicBezTo>
                    <a:pt x="65773" y="10183"/>
                    <a:pt x="66415" y="10411"/>
                    <a:pt x="67058" y="10636"/>
                  </a:cubicBezTo>
                  <a:cubicBezTo>
                    <a:pt x="67141" y="10666"/>
                    <a:pt x="67178" y="10727"/>
                    <a:pt x="67153" y="10822"/>
                  </a:cubicBezTo>
                  <a:cubicBezTo>
                    <a:pt x="67125" y="10922"/>
                    <a:pt x="66324" y="11702"/>
                    <a:pt x="66212" y="11702"/>
                  </a:cubicBezTo>
                  <a:cubicBezTo>
                    <a:pt x="66209" y="11702"/>
                    <a:pt x="66207" y="11701"/>
                    <a:pt x="66205" y="11700"/>
                  </a:cubicBezTo>
                  <a:cubicBezTo>
                    <a:pt x="65900" y="11549"/>
                    <a:pt x="65581" y="11441"/>
                    <a:pt x="65259" y="11333"/>
                  </a:cubicBezTo>
                  <a:cubicBezTo>
                    <a:pt x="64494" y="11074"/>
                    <a:pt x="63731" y="10806"/>
                    <a:pt x="62903" y="10806"/>
                  </a:cubicBezTo>
                  <a:cubicBezTo>
                    <a:pt x="62868" y="10806"/>
                    <a:pt x="62832" y="10806"/>
                    <a:pt x="62797" y="10807"/>
                  </a:cubicBezTo>
                  <a:cubicBezTo>
                    <a:pt x="63826" y="11326"/>
                    <a:pt x="64978" y="11555"/>
                    <a:pt x="65989" y="12172"/>
                  </a:cubicBezTo>
                  <a:cubicBezTo>
                    <a:pt x="65776" y="12361"/>
                    <a:pt x="65524" y="12540"/>
                    <a:pt x="65452" y="12865"/>
                  </a:cubicBezTo>
                  <a:cubicBezTo>
                    <a:pt x="65432" y="12953"/>
                    <a:pt x="65367" y="12997"/>
                    <a:pt x="65270" y="12997"/>
                  </a:cubicBezTo>
                  <a:cubicBezTo>
                    <a:pt x="65235" y="12997"/>
                    <a:pt x="65195" y="12991"/>
                    <a:pt x="65152" y="12980"/>
                  </a:cubicBezTo>
                  <a:cubicBezTo>
                    <a:pt x="64604" y="12838"/>
                    <a:pt x="64065" y="12660"/>
                    <a:pt x="63542" y="12446"/>
                  </a:cubicBezTo>
                  <a:cubicBezTo>
                    <a:pt x="63097" y="12262"/>
                    <a:pt x="62560" y="12345"/>
                    <a:pt x="62192" y="11974"/>
                  </a:cubicBezTo>
                  <a:cubicBezTo>
                    <a:pt x="62153" y="11935"/>
                    <a:pt x="62116" y="11921"/>
                    <a:pt x="62080" y="11921"/>
                  </a:cubicBezTo>
                  <a:cubicBezTo>
                    <a:pt x="61997" y="11921"/>
                    <a:pt x="61917" y="11992"/>
                    <a:pt x="61828" y="11992"/>
                  </a:cubicBezTo>
                  <a:cubicBezTo>
                    <a:pt x="61817" y="11992"/>
                    <a:pt x="61806" y="11991"/>
                    <a:pt x="61795" y="11988"/>
                  </a:cubicBezTo>
                  <a:lnTo>
                    <a:pt x="61795" y="11988"/>
                  </a:lnTo>
                  <a:cubicBezTo>
                    <a:pt x="62179" y="12401"/>
                    <a:pt x="62711" y="12521"/>
                    <a:pt x="63184" y="12709"/>
                  </a:cubicBezTo>
                  <a:cubicBezTo>
                    <a:pt x="63785" y="12947"/>
                    <a:pt x="64363" y="13238"/>
                    <a:pt x="64972" y="13459"/>
                  </a:cubicBezTo>
                  <a:cubicBezTo>
                    <a:pt x="65256" y="13561"/>
                    <a:pt x="65419" y="13730"/>
                    <a:pt x="65409" y="14066"/>
                  </a:cubicBezTo>
                  <a:cubicBezTo>
                    <a:pt x="65404" y="14279"/>
                    <a:pt x="65478" y="14499"/>
                    <a:pt x="65547" y="14707"/>
                  </a:cubicBezTo>
                  <a:cubicBezTo>
                    <a:pt x="65574" y="14787"/>
                    <a:pt x="65684" y="14846"/>
                    <a:pt x="65586" y="14943"/>
                  </a:cubicBezTo>
                  <a:cubicBezTo>
                    <a:pt x="65544" y="14984"/>
                    <a:pt x="65497" y="15003"/>
                    <a:pt x="65449" y="15003"/>
                  </a:cubicBezTo>
                  <a:cubicBezTo>
                    <a:pt x="65408" y="15003"/>
                    <a:pt x="65366" y="14989"/>
                    <a:pt x="65325" y="14965"/>
                  </a:cubicBezTo>
                  <a:cubicBezTo>
                    <a:pt x="64759" y="14620"/>
                    <a:pt x="64067" y="14613"/>
                    <a:pt x="63494" y="14272"/>
                  </a:cubicBezTo>
                  <a:cubicBezTo>
                    <a:pt x="63429" y="14234"/>
                    <a:pt x="63355" y="14219"/>
                    <a:pt x="63274" y="14219"/>
                  </a:cubicBezTo>
                  <a:cubicBezTo>
                    <a:pt x="63136" y="14219"/>
                    <a:pt x="62979" y="14262"/>
                    <a:pt x="62814" y="14308"/>
                  </a:cubicBezTo>
                  <a:cubicBezTo>
                    <a:pt x="63815" y="14748"/>
                    <a:pt x="64771" y="15154"/>
                    <a:pt x="65713" y="15590"/>
                  </a:cubicBezTo>
                  <a:cubicBezTo>
                    <a:pt x="66043" y="15744"/>
                    <a:pt x="66332" y="15948"/>
                    <a:pt x="66273" y="16425"/>
                  </a:cubicBezTo>
                  <a:cubicBezTo>
                    <a:pt x="66254" y="16581"/>
                    <a:pt x="66490" y="16770"/>
                    <a:pt x="66679" y="17046"/>
                  </a:cubicBezTo>
                  <a:cubicBezTo>
                    <a:pt x="65459" y="16419"/>
                    <a:pt x="64299" y="15953"/>
                    <a:pt x="63074" y="15673"/>
                  </a:cubicBezTo>
                  <a:lnTo>
                    <a:pt x="63025" y="15800"/>
                  </a:lnTo>
                  <a:cubicBezTo>
                    <a:pt x="63777" y="16108"/>
                    <a:pt x="64545" y="16384"/>
                    <a:pt x="65279" y="16733"/>
                  </a:cubicBezTo>
                  <a:cubicBezTo>
                    <a:pt x="65917" y="17036"/>
                    <a:pt x="66752" y="17133"/>
                    <a:pt x="67016" y="17910"/>
                  </a:cubicBezTo>
                  <a:cubicBezTo>
                    <a:pt x="67126" y="18236"/>
                    <a:pt x="67445" y="18489"/>
                    <a:pt x="67379" y="18890"/>
                  </a:cubicBezTo>
                  <a:cubicBezTo>
                    <a:pt x="67363" y="18990"/>
                    <a:pt x="67448" y="19159"/>
                    <a:pt x="67614" y="19238"/>
                  </a:cubicBezTo>
                  <a:cubicBezTo>
                    <a:pt x="66081" y="18577"/>
                    <a:pt x="64636" y="17733"/>
                    <a:pt x="62896" y="17359"/>
                  </a:cubicBezTo>
                  <a:lnTo>
                    <a:pt x="62896" y="17359"/>
                  </a:lnTo>
                  <a:cubicBezTo>
                    <a:pt x="63189" y="17777"/>
                    <a:pt x="63573" y="17876"/>
                    <a:pt x="63897" y="18037"/>
                  </a:cubicBezTo>
                  <a:cubicBezTo>
                    <a:pt x="64856" y="18517"/>
                    <a:pt x="65886" y="18848"/>
                    <a:pt x="66734" y="19552"/>
                  </a:cubicBezTo>
                  <a:cubicBezTo>
                    <a:pt x="67007" y="19779"/>
                    <a:pt x="67358" y="19989"/>
                    <a:pt x="67668" y="20101"/>
                  </a:cubicBezTo>
                  <a:cubicBezTo>
                    <a:pt x="68152" y="20277"/>
                    <a:pt x="68042" y="20697"/>
                    <a:pt x="68227" y="20979"/>
                  </a:cubicBezTo>
                  <a:cubicBezTo>
                    <a:pt x="68264" y="21034"/>
                    <a:pt x="68331" y="21099"/>
                    <a:pt x="68376" y="21229"/>
                  </a:cubicBezTo>
                  <a:cubicBezTo>
                    <a:pt x="68067" y="21093"/>
                    <a:pt x="67741" y="21198"/>
                    <a:pt x="67515" y="20835"/>
                  </a:cubicBezTo>
                  <a:cubicBezTo>
                    <a:pt x="67412" y="20670"/>
                    <a:pt x="67047" y="20616"/>
                    <a:pt x="66804" y="20525"/>
                  </a:cubicBezTo>
                  <a:cubicBezTo>
                    <a:pt x="66348" y="20353"/>
                    <a:pt x="65856" y="20278"/>
                    <a:pt x="65426" y="20022"/>
                  </a:cubicBezTo>
                  <a:cubicBezTo>
                    <a:pt x="65281" y="19936"/>
                    <a:pt x="65186" y="19891"/>
                    <a:pt x="65095" y="19891"/>
                  </a:cubicBezTo>
                  <a:cubicBezTo>
                    <a:pt x="64986" y="19891"/>
                    <a:pt x="64883" y="19956"/>
                    <a:pt x="64707" y="20091"/>
                  </a:cubicBezTo>
                  <a:cubicBezTo>
                    <a:pt x="65298" y="20423"/>
                    <a:pt x="65901" y="20709"/>
                    <a:pt x="66499" y="21006"/>
                  </a:cubicBezTo>
                  <a:cubicBezTo>
                    <a:pt x="67185" y="21346"/>
                    <a:pt x="67900" y="21675"/>
                    <a:pt x="68480" y="22156"/>
                  </a:cubicBezTo>
                  <a:cubicBezTo>
                    <a:pt x="68874" y="22482"/>
                    <a:pt x="69175" y="23012"/>
                    <a:pt x="69158" y="23604"/>
                  </a:cubicBezTo>
                  <a:cubicBezTo>
                    <a:pt x="69152" y="23799"/>
                    <a:pt x="69042" y="23853"/>
                    <a:pt x="68919" y="23853"/>
                  </a:cubicBezTo>
                  <a:cubicBezTo>
                    <a:pt x="68851" y="23853"/>
                    <a:pt x="68779" y="23837"/>
                    <a:pt x="68718" y="23819"/>
                  </a:cubicBezTo>
                  <a:cubicBezTo>
                    <a:pt x="68389" y="23721"/>
                    <a:pt x="68093" y="23539"/>
                    <a:pt x="67732" y="23539"/>
                  </a:cubicBezTo>
                  <a:cubicBezTo>
                    <a:pt x="67683" y="23539"/>
                    <a:pt x="67632" y="23542"/>
                    <a:pt x="67580" y="23550"/>
                  </a:cubicBezTo>
                  <a:cubicBezTo>
                    <a:pt x="67571" y="23551"/>
                    <a:pt x="67561" y="23552"/>
                    <a:pt x="67552" y="23552"/>
                  </a:cubicBezTo>
                  <a:cubicBezTo>
                    <a:pt x="67336" y="23552"/>
                    <a:pt x="67259" y="23182"/>
                    <a:pt x="66993" y="23182"/>
                  </a:cubicBezTo>
                  <a:cubicBezTo>
                    <a:pt x="66981" y="23182"/>
                    <a:pt x="66969" y="23183"/>
                    <a:pt x="66956" y="23185"/>
                  </a:cubicBezTo>
                  <a:cubicBezTo>
                    <a:pt x="66956" y="23061"/>
                    <a:pt x="66910" y="23031"/>
                    <a:pt x="66849" y="23031"/>
                  </a:cubicBezTo>
                  <a:cubicBezTo>
                    <a:pt x="66800" y="23031"/>
                    <a:pt x="66741" y="23051"/>
                    <a:pt x="66691" y="23056"/>
                  </a:cubicBezTo>
                  <a:cubicBezTo>
                    <a:pt x="66649" y="23061"/>
                    <a:pt x="66610" y="23068"/>
                    <a:pt x="66575" y="23068"/>
                  </a:cubicBezTo>
                  <a:cubicBezTo>
                    <a:pt x="66505" y="23068"/>
                    <a:pt x="66455" y="23038"/>
                    <a:pt x="66453" y="22894"/>
                  </a:cubicBezTo>
                  <a:cubicBezTo>
                    <a:pt x="66451" y="22781"/>
                    <a:pt x="66413" y="22699"/>
                    <a:pt x="66341" y="22699"/>
                  </a:cubicBezTo>
                  <a:cubicBezTo>
                    <a:pt x="66297" y="22699"/>
                    <a:pt x="66241" y="22730"/>
                    <a:pt x="66172" y="22805"/>
                  </a:cubicBezTo>
                  <a:cubicBezTo>
                    <a:pt x="66138" y="22842"/>
                    <a:pt x="66109" y="22857"/>
                    <a:pt x="66084" y="22857"/>
                  </a:cubicBezTo>
                  <a:cubicBezTo>
                    <a:pt x="66028" y="22857"/>
                    <a:pt x="66000" y="22777"/>
                    <a:pt x="66002" y="22713"/>
                  </a:cubicBezTo>
                  <a:cubicBezTo>
                    <a:pt x="66011" y="22524"/>
                    <a:pt x="65895" y="22446"/>
                    <a:pt x="65779" y="22446"/>
                  </a:cubicBezTo>
                  <a:cubicBezTo>
                    <a:pt x="65751" y="22446"/>
                    <a:pt x="65723" y="22451"/>
                    <a:pt x="65697" y="22459"/>
                  </a:cubicBezTo>
                  <a:cubicBezTo>
                    <a:pt x="65637" y="22479"/>
                    <a:pt x="65581" y="22487"/>
                    <a:pt x="65530" y="22487"/>
                  </a:cubicBezTo>
                  <a:cubicBezTo>
                    <a:pt x="65256" y="22487"/>
                    <a:pt x="65089" y="22248"/>
                    <a:pt x="64902" y="22119"/>
                  </a:cubicBezTo>
                  <a:cubicBezTo>
                    <a:pt x="64680" y="21963"/>
                    <a:pt x="64484" y="21825"/>
                    <a:pt x="64210" y="21800"/>
                  </a:cubicBezTo>
                  <a:cubicBezTo>
                    <a:pt x="63863" y="21767"/>
                    <a:pt x="63595" y="21514"/>
                    <a:pt x="63302" y="21404"/>
                  </a:cubicBezTo>
                  <a:cubicBezTo>
                    <a:pt x="62883" y="21245"/>
                    <a:pt x="62452" y="21088"/>
                    <a:pt x="62035" y="20918"/>
                  </a:cubicBezTo>
                  <a:cubicBezTo>
                    <a:pt x="61161" y="20564"/>
                    <a:pt x="60245" y="20355"/>
                    <a:pt x="59365" y="20057"/>
                  </a:cubicBezTo>
                  <a:cubicBezTo>
                    <a:pt x="58840" y="19879"/>
                    <a:pt x="58279" y="19740"/>
                    <a:pt x="57754" y="19580"/>
                  </a:cubicBezTo>
                  <a:cubicBezTo>
                    <a:pt x="56920" y="19326"/>
                    <a:pt x="56047" y="19158"/>
                    <a:pt x="55205" y="18901"/>
                  </a:cubicBezTo>
                  <a:cubicBezTo>
                    <a:pt x="54674" y="18738"/>
                    <a:pt x="54122" y="18756"/>
                    <a:pt x="53585" y="18617"/>
                  </a:cubicBezTo>
                  <a:cubicBezTo>
                    <a:pt x="52960" y="18456"/>
                    <a:pt x="52327" y="18185"/>
                    <a:pt x="51705" y="18170"/>
                  </a:cubicBezTo>
                  <a:cubicBezTo>
                    <a:pt x="50941" y="18151"/>
                    <a:pt x="50228" y="17964"/>
                    <a:pt x="49495" y="17839"/>
                  </a:cubicBezTo>
                  <a:cubicBezTo>
                    <a:pt x="48492" y="17670"/>
                    <a:pt x="47488" y="17590"/>
                    <a:pt x="46470" y="17550"/>
                  </a:cubicBezTo>
                  <a:cubicBezTo>
                    <a:pt x="45508" y="17511"/>
                    <a:pt x="44544" y="17370"/>
                    <a:pt x="43577" y="17298"/>
                  </a:cubicBezTo>
                  <a:cubicBezTo>
                    <a:pt x="43506" y="17293"/>
                    <a:pt x="43436" y="17291"/>
                    <a:pt x="43366" y="17291"/>
                  </a:cubicBezTo>
                  <a:cubicBezTo>
                    <a:pt x="43093" y="17291"/>
                    <a:pt x="42821" y="17322"/>
                    <a:pt x="42550" y="17322"/>
                  </a:cubicBezTo>
                  <a:cubicBezTo>
                    <a:pt x="42368" y="17322"/>
                    <a:pt x="42187" y="17308"/>
                    <a:pt x="42005" y="17262"/>
                  </a:cubicBezTo>
                  <a:cubicBezTo>
                    <a:pt x="41753" y="17197"/>
                    <a:pt x="41499" y="17177"/>
                    <a:pt x="41245" y="17177"/>
                  </a:cubicBezTo>
                  <a:cubicBezTo>
                    <a:pt x="40839" y="17177"/>
                    <a:pt x="40431" y="17228"/>
                    <a:pt x="40023" y="17228"/>
                  </a:cubicBezTo>
                  <a:cubicBezTo>
                    <a:pt x="39926" y="17228"/>
                    <a:pt x="39829" y="17225"/>
                    <a:pt x="39732" y="17218"/>
                  </a:cubicBezTo>
                  <a:cubicBezTo>
                    <a:pt x="39549" y="17204"/>
                    <a:pt x="39364" y="17199"/>
                    <a:pt x="39180" y="17199"/>
                  </a:cubicBezTo>
                  <a:cubicBezTo>
                    <a:pt x="38414" y="17199"/>
                    <a:pt x="37643" y="17291"/>
                    <a:pt x="36875" y="17291"/>
                  </a:cubicBezTo>
                  <a:cubicBezTo>
                    <a:pt x="36859" y="17291"/>
                    <a:pt x="36843" y="17291"/>
                    <a:pt x="36827" y="17291"/>
                  </a:cubicBezTo>
                  <a:cubicBezTo>
                    <a:pt x="36176" y="17289"/>
                    <a:pt x="35519" y="17286"/>
                    <a:pt x="34871" y="17282"/>
                  </a:cubicBezTo>
                  <a:cubicBezTo>
                    <a:pt x="34847" y="17282"/>
                    <a:pt x="34824" y="17282"/>
                    <a:pt x="34801" y="17282"/>
                  </a:cubicBezTo>
                  <a:cubicBezTo>
                    <a:pt x="34299" y="17282"/>
                    <a:pt x="33780" y="17307"/>
                    <a:pt x="33270" y="17336"/>
                  </a:cubicBezTo>
                  <a:cubicBezTo>
                    <a:pt x="31958" y="17409"/>
                    <a:pt x="30648" y="17472"/>
                    <a:pt x="29336" y="17525"/>
                  </a:cubicBezTo>
                  <a:cubicBezTo>
                    <a:pt x="28507" y="17558"/>
                    <a:pt x="27679" y="17624"/>
                    <a:pt x="26852" y="17670"/>
                  </a:cubicBezTo>
                  <a:cubicBezTo>
                    <a:pt x="26310" y="17699"/>
                    <a:pt x="25746" y="17817"/>
                    <a:pt x="25190" y="17875"/>
                  </a:cubicBezTo>
                  <a:cubicBezTo>
                    <a:pt x="24082" y="17987"/>
                    <a:pt x="22971" y="18110"/>
                    <a:pt x="21896" y="18384"/>
                  </a:cubicBezTo>
                  <a:cubicBezTo>
                    <a:pt x="20828" y="18655"/>
                    <a:pt x="19744" y="18859"/>
                    <a:pt x="18672" y="19096"/>
                  </a:cubicBezTo>
                  <a:cubicBezTo>
                    <a:pt x="17470" y="19361"/>
                    <a:pt x="16290" y="19707"/>
                    <a:pt x="15118" y="20050"/>
                  </a:cubicBezTo>
                  <a:cubicBezTo>
                    <a:pt x="14216" y="20315"/>
                    <a:pt x="13287" y="20541"/>
                    <a:pt x="12421" y="20892"/>
                  </a:cubicBezTo>
                  <a:cubicBezTo>
                    <a:pt x="11576" y="21236"/>
                    <a:pt x="10724" y="21586"/>
                    <a:pt x="9873" y="21907"/>
                  </a:cubicBezTo>
                  <a:cubicBezTo>
                    <a:pt x="9349" y="22105"/>
                    <a:pt x="8817" y="22322"/>
                    <a:pt x="8293" y="22523"/>
                  </a:cubicBezTo>
                  <a:cubicBezTo>
                    <a:pt x="7727" y="22739"/>
                    <a:pt x="7144" y="22973"/>
                    <a:pt x="6628" y="23337"/>
                  </a:cubicBezTo>
                  <a:cubicBezTo>
                    <a:pt x="6246" y="23607"/>
                    <a:pt x="5788" y="23778"/>
                    <a:pt x="5363" y="23978"/>
                  </a:cubicBezTo>
                  <a:cubicBezTo>
                    <a:pt x="4839" y="24225"/>
                    <a:pt x="4331" y="24515"/>
                    <a:pt x="3778" y="24711"/>
                  </a:cubicBezTo>
                  <a:cubicBezTo>
                    <a:pt x="3554" y="24791"/>
                    <a:pt x="3385" y="24838"/>
                    <a:pt x="3248" y="24838"/>
                  </a:cubicBezTo>
                  <a:cubicBezTo>
                    <a:pt x="3050" y="24838"/>
                    <a:pt x="2915" y="24741"/>
                    <a:pt x="2768" y="24501"/>
                  </a:cubicBezTo>
                  <a:cubicBezTo>
                    <a:pt x="2634" y="24281"/>
                    <a:pt x="2818" y="23591"/>
                    <a:pt x="3065" y="23408"/>
                  </a:cubicBezTo>
                  <a:cubicBezTo>
                    <a:pt x="3553" y="23047"/>
                    <a:pt x="4113" y="22805"/>
                    <a:pt x="4629" y="22493"/>
                  </a:cubicBezTo>
                  <a:cubicBezTo>
                    <a:pt x="5136" y="22189"/>
                    <a:pt x="5665" y="21918"/>
                    <a:pt x="6203" y="21707"/>
                  </a:cubicBezTo>
                  <a:cubicBezTo>
                    <a:pt x="6996" y="21398"/>
                    <a:pt x="7690" y="20873"/>
                    <a:pt x="8619" y="20693"/>
                  </a:cubicBezTo>
                  <a:cubicBezTo>
                    <a:pt x="8486" y="20626"/>
                    <a:pt x="8365" y="20601"/>
                    <a:pt x="8253" y="20601"/>
                  </a:cubicBezTo>
                  <a:cubicBezTo>
                    <a:pt x="8038" y="20601"/>
                    <a:pt x="7859" y="20694"/>
                    <a:pt x="7698" y="20764"/>
                  </a:cubicBezTo>
                  <a:cubicBezTo>
                    <a:pt x="7221" y="20973"/>
                    <a:pt x="6725" y="21107"/>
                    <a:pt x="6228" y="21254"/>
                  </a:cubicBezTo>
                  <a:cubicBezTo>
                    <a:pt x="5854" y="21365"/>
                    <a:pt x="5540" y="21630"/>
                    <a:pt x="5159" y="21760"/>
                  </a:cubicBezTo>
                  <a:cubicBezTo>
                    <a:pt x="4530" y="21974"/>
                    <a:pt x="3965" y="22330"/>
                    <a:pt x="3392" y="22662"/>
                  </a:cubicBezTo>
                  <a:cubicBezTo>
                    <a:pt x="3346" y="22688"/>
                    <a:pt x="3281" y="22731"/>
                    <a:pt x="3221" y="22731"/>
                  </a:cubicBezTo>
                  <a:cubicBezTo>
                    <a:pt x="3192" y="22731"/>
                    <a:pt x="3165" y="22721"/>
                    <a:pt x="3140" y="22695"/>
                  </a:cubicBezTo>
                  <a:cubicBezTo>
                    <a:pt x="3103" y="22652"/>
                    <a:pt x="3116" y="22546"/>
                    <a:pt x="3132" y="22474"/>
                  </a:cubicBezTo>
                  <a:cubicBezTo>
                    <a:pt x="3211" y="22082"/>
                    <a:pt x="3423" y="21788"/>
                    <a:pt x="3780" y="21593"/>
                  </a:cubicBezTo>
                  <a:cubicBezTo>
                    <a:pt x="4619" y="21135"/>
                    <a:pt x="5399" y="20565"/>
                    <a:pt x="6299" y="20213"/>
                  </a:cubicBezTo>
                  <a:cubicBezTo>
                    <a:pt x="6499" y="20135"/>
                    <a:pt x="6716" y="20025"/>
                    <a:pt x="6869" y="19771"/>
                  </a:cubicBezTo>
                  <a:lnTo>
                    <a:pt x="6869" y="19771"/>
                  </a:lnTo>
                  <a:cubicBezTo>
                    <a:pt x="6307" y="19858"/>
                    <a:pt x="5837" y="20016"/>
                    <a:pt x="5394" y="20326"/>
                  </a:cubicBezTo>
                  <a:cubicBezTo>
                    <a:pt x="4899" y="20670"/>
                    <a:pt x="4260" y="20774"/>
                    <a:pt x="3807" y="21217"/>
                  </a:cubicBezTo>
                  <a:cubicBezTo>
                    <a:pt x="3798" y="21227"/>
                    <a:pt x="3785" y="21231"/>
                    <a:pt x="3771" y="21231"/>
                  </a:cubicBezTo>
                  <a:cubicBezTo>
                    <a:pt x="3703" y="21231"/>
                    <a:pt x="3598" y="21136"/>
                    <a:pt x="3631" y="21022"/>
                  </a:cubicBezTo>
                  <a:cubicBezTo>
                    <a:pt x="3761" y="20580"/>
                    <a:pt x="3865" y="20123"/>
                    <a:pt x="4056" y="19708"/>
                  </a:cubicBezTo>
                  <a:cubicBezTo>
                    <a:pt x="4224" y="19345"/>
                    <a:pt x="4667" y="19295"/>
                    <a:pt x="4985" y="19103"/>
                  </a:cubicBezTo>
                  <a:cubicBezTo>
                    <a:pt x="6229" y="18352"/>
                    <a:pt x="7603" y="17866"/>
                    <a:pt x="8900" y="17220"/>
                  </a:cubicBezTo>
                  <a:cubicBezTo>
                    <a:pt x="9205" y="17068"/>
                    <a:pt x="9548" y="17010"/>
                    <a:pt x="9854" y="16839"/>
                  </a:cubicBezTo>
                  <a:cubicBezTo>
                    <a:pt x="10004" y="16754"/>
                    <a:pt x="10077" y="16628"/>
                    <a:pt x="10187" y="16514"/>
                  </a:cubicBezTo>
                  <a:lnTo>
                    <a:pt x="10187" y="16514"/>
                  </a:lnTo>
                  <a:cubicBezTo>
                    <a:pt x="8248" y="17246"/>
                    <a:pt x="6284" y="17914"/>
                    <a:pt x="4424" y="19025"/>
                  </a:cubicBezTo>
                  <a:cubicBezTo>
                    <a:pt x="4468" y="18491"/>
                    <a:pt x="4503" y="18077"/>
                    <a:pt x="4987" y="17804"/>
                  </a:cubicBezTo>
                  <a:cubicBezTo>
                    <a:pt x="5728" y="17385"/>
                    <a:pt x="6476" y="16989"/>
                    <a:pt x="7278" y="16701"/>
                  </a:cubicBezTo>
                  <a:cubicBezTo>
                    <a:pt x="7481" y="16628"/>
                    <a:pt x="7702" y="16496"/>
                    <a:pt x="7828" y="16387"/>
                  </a:cubicBezTo>
                  <a:cubicBezTo>
                    <a:pt x="8181" y="16081"/>
                    <a:pt x="8641" y="16094"/>
                    <a:pt x="9005" y="15862"/>
                  </a:cubicBezTo>
                  <a:cubicBezTo>
                    <a:pt x="9083" y="15812"/>
                    <a:pt x="9204" y="15812"/>
                    <a:pt x="9170" y="15692"/>
                  </a:cubicBezTo>
                  <a:cubicBezTo>
                    <a:pt x="9151" y="15628"/>
                    <a:pt x="9103" y="15611"/>
                    <a:pt x="9050" y="15611"/>
                  </a:cubicBezTo>
                  <a:cubicBezTo>
                    <a:pt x="9005" y="15611"/>
                    <a:pt x="8958" y="15623"/>
                    <a:pt x="8923" y="15630"/>
                  </a:cubicBezTo>
                  <a:cubicBezTo>
                    <a:pt x="8460" y="15723"/>
                    <a:pt x="8024" y="15896"/>
                    <a:pt x="7596" y="16091"/>
                  </a:cubicBezTo>
                  <a:cubicBezTo>
                    <a:pt x="7114" y="16308"/>
                    <a:pt x="6621" y="16485"/>
                    <a:pt x="6104" y="16595"/>
                  </a:cubicBezTo>
                  <a:cubicBezTo>
                    <a:pt x="5888" y="16640"/>
                    <a:pt x="5815" y="16916"/>
                    <a:pt x="5578" y="16921"/>
                  </a:cubicBezTo>
                  <a:cubicBezTo>
                    <a:pt x="5517" y="16922"/>
                    <a:pt x="5443" y="16931"/>
                    <a:pt x="5378" y="16931"/>
                  </a:cubicBezTo>
                  <a:cubicBezTo>
                    <a:pt x="5316" y="16931"/>
                    <a:pt x="5260" y="16923"/>
                    <a:pt x="5228" y="16893"/>
                  </a:cubicBezTo>
                  <a:cubicBezTo>
                    <a:pt x="5123" y="16795"/>
                    <a:pt x="5256" y="16712"/>
                    <a:pt x="5337" y="16638"/>
                  </a:cubicBezTo>
                  <a:cubicBezTo>
                    <a:pt x="5379" y="16597"/>
                    <a:pt x="5405" y="16529"/>
                    <a:pt x="5417" y="16469"/>
                  </a:cubicBezTo>
                  <a:cubicBezTo>
                    <a:pt x="5650" y="15394"/>
                    <a:pt x="6507" y="15021"/>
                    <a:pt x="7400" y="14665"/>
                  </a:cubicBezTo>
                  <a:cubicBezTo>
                    <a:pt x="7984" y="14433"/>
                    <a:pt x="8546" y="14148"/>
                    <a:pt x="9105" y="13853"/>
                  </a:cubicBezTo>
                  <a:lnTo>
                    <a:pt x="9105" y="13853"/>
                  </a:lnTo>
                  <a:cubicBezTo>
                    <a:pt x="8057" y="13883"/>
                    <a:pt x="7142" y="14355"/>
                    <a:pt x="6142" y="14790"/>
                  </a:cubicBezTo>
                  <a:cubicBezTo>
                    <a:pt x="6296" y="14216"/>
                    <a:pt x="6653" y="13781"/>
                    <a:pt x="6694" y="13240"/>
                  </a:cubicBezTo>
                  <a:cubicBezTo>
                    <a:pt x="6700" y="13156"/>
                    <a:pt x="6803" y="13149"/>
                    <a:pt x="6885" y="13135"/>
                  </a:cubicBezTo>
                  <a:cubicBezTo>
                    <a:pt x="7609" y="13015"/>
                    <a:pt x="8215" y="12581"/>
                    <a:pt x="8905" y="12374"/>
                  </a:cubicBezTo>
                  <a:cubicBezTo>
                    <a:pt x="9513" y="12192"/>
                    <a:pt x="10007" y="11776"/>
                    <a:pt x="10633" y="11554"/>
                  </a:cubicBezTo>
                  <a:cubicBezTo>
                    <a:pt x="10519" y="11498"/>
                    <a:pt x="10409" y="11477"/>
                    <a:pt x="10302" y="11477"/>
                  </a:cubicBezTo>
                  <a:cubicBezTo>
                    <a:pt x="10007" y="11477"/>
                    <a:pt x="9739" y="11643"/>
                    <a:pt x="9488" y="11718"/>
                  </a:cubicBezTo>
                  <a:cubicBezTo>
                    <a:pt x="8584" y="11991"/>
                    <a:pt x="7708" y="12368"/>
                    <a:pt x="6827" y="12721"/>
                  </a:cubicBezTo>
                  <a:cubicBezTo>
                    <a:pt x="6733" y="12759"/>
                    <a:pt x="6651" y="12777"/>
                    <a:pt x="6581" y="12777"/>
                  </a:cubicBezTo>
                  <a:cubicBezTo>
                    <a:pt x="6375" y="12777"/>
                    <a:pt x="6273" y="12621"/>
                    <a:pt x="6246" y="12371"/>
                  </a:cubicBezTo>
                  <a:cubicBezTo>
                    <a:pt x="6220" y="12129"/>
                    <a:pt x="6102" y="11957"/>
                    <a:pt x="5907" y="11892"/>
                  </a:cubicBezTo>
                  <a:cubicBezTo>
                    <a:pt x="5777" y="11849"/>
                    <a:pt x="5710" y="11806"/>
                    <a:pt x="5705" y="11690"/>
                  </a:cubicBezTo>
                  <a:cubicBezTo>
                    <a:pt x="5699" y="11563"/>
                    <a:pt x="5841" y="11565"/>
                    <a:pt x="5911" y="11534"/>
                  </a:cubicBezTo>
                  <a:cubicBezTo>
                    <a:pt x="6463" y="11302"/>
                    <a:pt x="7045" y="11129"/>
                    <a:pt x="7574" y="10855"/>
                  </a:cubicBezTo>
                  <a:cubicBezTo>
                    <a:pt x="8082" y="10592"/>
                    <a:pt x="8682" y="10652"/>
                    <a:pt x="9169" y="10307"/>
                  </a:cubicBezTo>
                  <a:lnTo>
                    <a:pt x="9169" y="10307"/>
                  </a:lnTo>
                  <a:cubicBezTo>
                    <a:pt x="9087" y="10325"/>
                    <a:pt x="9004" y="10331"/>
                    <a:pt x="8922" y="10331"/>
                  </a:cubicBezTo>
                  <a:cubicBezTo>
                    <a:pt x="8742" y="10331"/>
                    <a:pt x="8562" y="10301"/>
                    <a:pt x="8389" y="10301"/>
                  </a:cubicBezTo>
                  <a:cubicBezTo>
                    <a:pt x="8290" y="10301"/>
                    <a:pt x="8194" y="10311"/>
                    <a:pt x="8100" y="10341"/>
                  </a:cubicBezTo>
                  <a:cubicBezTo>
                    <a:pt x="7216" y="10624"/>
                    <a:pt x="6317" y="10867"/>
                    <a:pt x="5462" y="11236"/>
                  </a:cubicBezTo>
                  <a:cubicBezTo>
                    <a:pt x="5350" y="11284"/>
                    <a:pt x="5239" y="11330"/>
                    <a:pt x="5140" y="11330"/>
                  </a:cubicBezTo>
                  <a:cubicBezTo>
                    <a:pt x="5027" y="11330"/>
                    <a:pt x="4928" y="11270"/>
                    <a:pt x="4861" y="11085"/>
                  </a:cubicBezTo>
                  <a:cubicBezTo>
                    <a:pt x="4856" y="11069"/>
                    <a:pt x="4849" y="11055"/>
                    <a:pt x="4839" y="11043"/>
                  </a:cubicBezTo>
                  <a:cubicBezTo>
                    <a:pt x="4514" y="10706"/>
                    <a:pt x="4524" y="10732"/>
                    <a:pt x="5025" y="10540"/>
                  </a:cubicBezTo>
                  <a:cubicBezTo>
                    <a:pt x="5499" y="10357"/>
                    <a:pt x="6019" y="10287"/>
                    <a:pt x="6446" y="9987"/>
                  </a:cubicBezTo>
                  <a:lnTo>
                    <a:pt x="6461" y="10001"/>
                  </a:lnTo>
                  <a:cubicBezTo>
                    <a:pt x="6379" y="9893"/>
                    <a:pt x="6355" y="9766"/>
                    <a:pt x="6228" y="9766"/>
                  </a:cubicBezTo>
                  <a:cubicBezTo>
                    <a:pt x="6173" y="9766"/>
                    <a:pt x="6099" y="9790"/>
                    <a:pt x="5992" y="9850"/>
                  </a:cubicBezTo>
                  <a:cubicBezTo>
                    <a:pt x="5767" y="9974"/>
                    <a:pt x="5455" y="10149"/>
                    <a:pt x="5124" y="10149"/>
                  </a:cubicBezTo>
                  <a:cubicBezTo>
                    <a:pt x="5069" y="10149"/>
                    <a:pt x="5013" y="10144"/>
                    <a:pt x="4956" y="10133"/>
                  </a:cubicBezTo>
                  <a:cubicBezTo>
                    <a:pt x="4945" y="10131"/>
                    <a:pt x="4933" y="10130"/>
                    <a:pt x="4921" y="10130"/>
                  </a:cubicBezTo>
                  <a:cubicBezTo>
                    <a:pt x="4846" y="10130"/>
                    <a:pt x="4757" y="10166"/>
                    <a:pt x="4696" y="10209"/>
                  </a:cubicBezTo>
                  <a:cubicBezTo>
                    <a:pt x="4557" y="10309"/>
                    <a:pt x="4437" y="10424"/>
                    <a:pt x="4257" y="10424"/>
                  </a:cubicBezTo>
                  <a:cubicBezTo>
                    <a:pt x="4226" y="10424"/>
                    <a:pt x="4193" y="10421"/>
                    <a:pt x="4158" y="10413"/>
                  </a:cubicBezTo>
                  <a:cubicBezTo>
                    <a:pt x="3846" y="10347"/>
                    <a:pt x="3619" y="10142"/>
                    <a:pt x="3399" y="9956"/>
                  </a:cubicBezTo>
                  <a:cubicBezTo>
                    <a:pt x="3150" y="9745"/>
                    <a:pt x="3511" y="9750"/>
                    <a:pt x="3581" y="9672"/>
                  </a:cubicBezTo>
                  <a:cubicBezTo>
                    <a:pt x="3707" y="9531"/>
                    <a:pt x="4137" y="9609"/>
                    <a:pt x="4027" y="9352"/>
                  </a:cubicBezTo>
                  <a:cubicBezTo>
                    <a:pt x="4001" y="9290"/>
                    <a:pt x="3958" y="9266"/>
                    <a:pt x="3906" y="9266"/>
                  </a:cubicBezTo>
                  <a:cubicBezTo>
                    <a:pt x="3776" y="9266"/>
                    <a:pt x="3589" y="9418"/>
                    <a:pt x="3473" y="9493"/>
                  </a:cubicBezTo>
                  <a:cubicBezTo>
                    <a:pt x="3352" y="9572"/>
                    <a:pt x="3250" y="9603"/>
                    <a:pt x="3158" y="9603"/>
                  </a:cubicBezTo>
                  <a:cubicBezTo>
                    <a:pt x="2891" y="9603"/>
                    <a:pt x="2724" y="9331"/>
                    <a:pt x="2510" y="9175"/>
                  </a:cubicBezTo>
                  <a:cubicBezTo>
                    <a:pt x="2327" y="9042"/>
                    <a:pt x="2262" y="8780"/>
                    <a:pt x="1911" y="8696"/>
                  </a:cubicBezTo>
                  <a:cubicBezTo>
                    <a:pt x="3651" y="8039"/>
                    <a:pt x="5295" y="7378"/>
                    <a:pt x="7020" y="6884"/>
                  </a:cubicBezTo>
                  <a:cubicBezTo>
                    <a:pt x="6873" y="6803"/>
                    <a:pt x="6800" y="6779"/>
                    <a:pt x="6723" y="6779"/>
                  </a:cubicBezTo>
                  <a:cubicBezTo>
                    <a:pt x="6644" y="6779"/>
                    <a:pt x="6562" y="6805"/>
                    <a:pt x="6391" y="6823"/>
                  </a:cubicBezTo>
                  <a:cubicBezTo>
                    <a:pt x="5584" y="6910"/>
                    <a:pt x="4810" y="7151"/>
                    <a:pt x="4058" y="7397"/>
                  </a:cubicBezTo>
                  <a:cubicBezTo>
                    <a:pt x="3410" y="7608"/>
                    <a:pt x="2711" y="7732"/>
                    <a:pt x="2120" y="8126"/>
                  </a:cubicBezTo>
                  <a:cubicBezTo>
                    <a:pt x="1978" y="8219"/>
                    <a:pt x="1817" y="8368"/>
                    <a:pt x="1651" y="8368"/>
                  </a:cubicBezTo>
                  <a:cubicBezTo>
                    <a:pt x="1563" y="8368"/>
                    <a:pt x="1474" y="8327"/>
                    <a:pt x="1384" y="8215"/>
                  </a:cubicBezTo>
                  <a:cubicBezTo>
                    <a:pt x="1167" y="7940"/>
                    <a:pt x="803" y="7671"/>
                    <a:pt x="1167" y="7238"/>
                  </a:cubicBezTo>
                  <a:cubicBezTo>
                    <a:pt x="1322" y="7053"/>
                    <a:pt x="1355" y="6831"/>
                    <a:pt x="1651" y="6694"/>
                  </a:cubicBezTo>
                  <a:cubicBezTo>
                    <a:pt x="2532" y="6282"/>
                    <a:pt x="3471" y="6042"/>
                    <a:pt x="4385" y="5750"/>
                  </a:cubicBezTo>
                  <a:cubicBezTo>
                    <a:pt x="5270" y="5467"/>
                    <a:pt x="6192" y="5268"/>
                    <a:pt x="7081" y="4980"/>
                  </a:cubicBezTo>
                  <a:cubicBezTo>
                    <a:pt x="8079" y="4656"/>
                    <a:pt x="9126" y="4542"/>
                    <a:pt x="10121" y="4241"/>
                  </a:cubicBezTo>
                  <a:cubicBezTo>
                    <a:pt x="11257" y="3896"/>
                    <a:pt x="12416" y="3650"/>
                    <a:pt x="13561" y="3353"/>
                  </a:cubicBezTo>
                  <a:cubicBezTo>
                    <a:pt x="14295" y="3161"/>
                    <a:pt x="15059" y="3049"/>
                    <a:pt x="15791" y="2866"/>
                  </a:cubicBezTo>
                  <a:cubicBezTo>
                    <a:pt x="16327" y="2731"/>
                    <a:pt x="16885" y="2618"/>
                    <a:pt x="17417" y="2519"/>
                  </a:cubicBezTo>
                  <a:cubicBezTo>
                    <a:pt x="18240" y="2366"/>
                    <a:pt x="19064" y="2190"/>
                    <a:pt x="19896" y="2066"/>
                  </a:cubicBezTo>
                  <a:cubicBezTo>
                    <a:pt x="21314" y="1853"/>
                    <a:pt x="22728" y="1622"/>
                    <a:pt x="24149" y="1426"/>
                  </a:cubicBezTo>
                  <a:cubicBezTo>
                    <a:pt x="25302" y="1266"/>
                    <a:pt x="26464" y="1134"/>
                    <a:pt x="27613" y="1081"/>
                  </a:cubicBezTo>
                  <a:cubicBezTo>
                    <a:pt x="29307" y="1006"/>
                    <a:pt x="31009" y="967"/>
                    <a:pt x="32708" y="945"/>
                  </a:cubicBezTo>
                  <a:cubicBezTo>
                    <a:pt x="32834" y="943"/>
                    <a:pt x="32960" y="942"/>
                    <a:pt x="33085" y="942"/>
                  </a:cubicBezTo>
                  <a:close/>
                  <a:moveTo>
                    <a:pt x="34952" y="1"/>
                  </a:moveTo>
                  <a:cubicBezTo>
                    <a:pt x="34873" y="1"/>
                    <a:pt x="34796" y="8"/>
                    <a:pt x="34720" y="29"/>
                  </a:cubicBezTo>
                  <a:cubicBezTo>
                    <a:pt x="34560" y="72"/>
                    <a:pt x="34401" y="87"/>
                    <a:pt x="34243" y="87"/>
                  </a:cubicBezTo>
                  <a:cubicBezTo>
                    <a:pt x="33952" y="87"/>
                    <a:pt x="33664" y="38"/>
                    <a:pt x="33371" y="38"/>
                  </a:cubicBezTo>
                  <a:cubicBezTo>
                    <a:pt x="33254" y="38"/>
                    <a:pt x="33136" y="46"/>
                    <a:pt x="33017" y="68"/>
                  </a:cubicBezTo>
                  <a:cubicBezTo>
                    <a:pt x="32776" y="111"/>
                    <a:pt x="32518" y="125"/>
                    <a:pt x="32257" y="125"/>
                  </a:cubicBezTo>
                  <a:cubicBezTo>
                    <a:pt x="32021" y="125"/>
                    <a:pt x="31782" y="114"/>
                    <a:pt x="31549" y="102"/>
                  </a:cubicBezTo>
                  <a:cubicBezTo>
                    <a:pt x="31512" y="100"/>
                    <a:pt x="31475" y="100"/>
                    <a:pt x="31438" y="100"/>
                  </a:cubicBezTo>
                  <a:cubicBezTo>
                    <a:pt x="31084" y="100"/>
                    <a:pt x="30724" y="171"/>
                    <a:pt x="30374" y="171"/>
                  </a:cubicBezTo>
                  <a:cubicBezTo>
                    <a:pt x="30273" y="171"/>
                    <a:pt x="30173" y="165"/>
                    <a:pt x="30074" y="150"/>
                  </a:cubicBezTo>
                  <a:cubicBezTo>
                    <a:pt x="29872" y="118"/>
                    <a:pt x="29671" y="107"/>
                    <a:pt x="29471" y="107"/>
                  </a:cubicBezTo>
                  <a:cubicBezTo>
                    <a:pt x="29007" y="107"/>
                    <a:pt x="28546" y="168"/>
                    <a:pt x="28089" y="179"/>
                  </a:cubicBezTo>
                  <a:cubicBezTo>
                    <a:pt x="27488" y="192"/>
                    <a:pt x="26862" y="273"/>
                    <a:pt x="26249" y="337"/>
                  </a:cubicBezTo>
                  <a:cubicBezTo>
                    <a:pt x="25904" y="373"/>
                    <a:pt x="25567" y="417"/>
                    <a:pt x="25219" y="417"/>
                  </a:cubicBezTo>
                  <a:cubicBezTo>
                    <a:pt x="25124" y="417"/>
                    <a:pt x="25028" y="414"/>
                    <a:pt x="24931" y="406"/>
                  </a:cubicBezTo>
                  <a:cubicBezTo>
                    <a:pt x="24910" y="405"/>
                    <a:pt x="24888" y="404"/>
                    <a:pt x="24866" y="404"/>
                  </a:cubicBezTo>
                  <a:cubicBezTo>
                    <a:pt x="24562" y="404"/>
                    <a:pt x="24225" y="546"/>
                    <a:pt x="23903" y="611"/>
                  </a:cubicBezTo>
                  <a:cubicBezTo>
                    <a:pt x="23191" y="755"/>
                    <a:pt x="22440" y="636"/>
                    <a:pt x="21757" y="948"/>
                  </a:cubicBezTo>
                  <a:cubicBezTo>
                    <a:pt x="21585" y="1027"/>
                    <a:pt x="21406" y="1042"/>
                    <a:pt x="21225" y="1042"/>
                  </a:cubicBezTo>
                  <a:cubicBezTo>
                    <a:pt x="21111" y="1042"/>
                    <a:pt x="20997" y="1036"/>
                    <a:pt x="20883" y="1036"/>
                  </a:cubicBezTo>
                  <a:cubicBezTo>
                    <a:pt x="20734" y="1036"/>
                    <a:pt x="20586" y="1047"/>
                    <a:pt x="20442" y="1094"/>
                  </a:cubicBezTo>
                  <a:cubicBezTo>
                    <a:pt x="19531" y="1390"/>
                    <a:pt x="18584" y="1519"/>
                    <a:pt x="17639" y="1633"/>
                  </a:cubicBezTo>
                  <a:cubicBezTo>
                    <a:pt x="17300" y="1675"/>
                    <a:pt x="16985" y="1842"/>
                    <a:pt x="16625" y="1842"/>
                  </a:cubicBezTo>
                  <a:cubicBezTo>
                    <a:pt x="16540" y="1842"/>
                    <a:pt x="16453" y="1833"/>
                    <a:pt x="16363" y="1811"/>
                  </a:cubicBezTo>
                  <a:cubicBezTo>
                    <a:pt x="16355" y="1809"/>
                    <a:pt x="16346" y="1808"/>
                    <a:pt x="16335" y="1808"/>
                  </a:cubicBezTo>
                  <a:cubicBezTo>
                    <a:pt x="16193" y="1808"/>
                    <a:pt x="15836" y="1983"/>
                    <a:pt x="15590" y="2040"/>
                  </a:cubicBezTo>
                  <a:cubicBezTo>
                    <a:pt x="14531" y="2291"/>
                    <a:pt x="13464" y="2485"/>
                    <a:pt x="12423" y="2827"/>
                  </a:cubicBezTo>
                  <a:cubicBezTo>
                    <a:pt x="11687" y="3070"/>
                    <a:pt x="10887" y="3119"/>
                    <a:pt x="10142" y="3341"/>
                  </a:cubicBezTo>
                  <a:cubicBezTo>
                    <a:pt x="9647" y="3489"/>
                    <a:pt x="9136" y="3543"/>
                    <a:pt x="8643" y="3714"/>
                  </a:cubicBezTo>
                  <a:cubicBezTo>
                    <a:pt x="7881" y="3979"/>
                    <a:pt x="7091" y="4244"/>
                    <a:pt x="6317" y="4380"/>
                  </a:cubicBezTo>
                  <a:cubicBezTo>
                    <a:pt x="5755" y="4479"/>
                    <a:pt x="5305" y="4792"/>
                    <a:pt x="4756" y="4869"/>
                  </a:cubicBezTo>
                  <a:cubicBezTo>
                    <a:pt x="4392" y="4919"/>
                    <a:pt x="4058" y="5152"/>
                    <a:pt x="3699" y="5265"/>
                  </a:cubicBezTo>
                  <a:cubicBezTo>
                    <a:pt x="3203" y="5421"/>
                    <a:pt x="2706" y="5583"/>
                    <a:pt x="2212" y="5744"/>
                  </a:cubicBezTo>
                  <a:cubicBezTo>
                    <a:pt x="1377" y="6017"/>
                    <a:pt x="492" y="6268"/>
                    <a:pt x="183" y="7279"/>
                  </a:cubicBezTo>
                  <a:cubicBezTo>
                    <a:pt x="1" y="7873"/>
                    <a:pt x="302" y="9026"/>
                    <a:pt x="815" y="9244"/>
                  </a:cubicBezTo>
                  <a:cubicBezTo>
                    <a:pt x="1241" y="9425"/>
                    <a:pt x="1552" y="9735"/>
                    <a:pt x="1892" y="10005"/>
                  </a:cubicBezTo>
                  <a:cubicBezTo>
                    <a:pt x="2323" y="10347"/>
                    <a:pt x="2614" y="10856"/>
                    <a:pt x="3103" y="11134"/>
                  </a:cubicBezTo>
                  <a:cubicBezTo>
                    <a:pt x="3402" y="11304"/>
                    <a:pt x="3767" y="11552"/>
                    <a:pt x="3889" y="11751"/>
                  </a:cubicBezTo>
                  <a:cubicBezTo>
                    <a:pt x="4161" y="12190"/>
                    <a:pt x="4564" y="12300"/>
                    <a:pt x="4942" y="12499"/>
                  </a:cubicBezTo>
                  <a:cubicBezTo>
                    <a:pt x="5410" y="12747"/>
                    <a:pt x="5533" y="13034"/>
                    <a:pt x="5352" y="13571"/>
                  </a:cubicBezTo>
                  <a:cubicBezTo>
                    <a:pt x="5287" y="13762"/>
                    <a:pt x="5124" y="14023"/>
                    <a:pt x="5192" y="14133"/>
                  </a:cubicBezTo>
                  <a:cubicBezTo>
                    <a:pt x="5340" y="14366"/>
                    <a:pt x="5167" y="14478"/>
                    <a:pt x="5076" y="14536"/>
                  </a:cubicBezTo>
                  <a:cubicBezTo>
                    <a:pt x="4722" y="14765"/>
                    <a:pt x="4624" y="15057"/>
                    <a:pt x="4687" y="15464"/>
                  </a:cubicBezTo>
                  <a:cubicBezTo>
                    <a:pt x="4711" y="15624"/>
                    <a:pt x="4756" y="15906"/>
                    <a:pt x="4436" y="15906"/>
                  </a:cubicBezTo>
                  <a:cubicBezTo>
                    <a:pt x="4434" y="15906"/>
                    <a:pt x="4432" y="15906"/>
                    <a:pt x="4430" y="15906"/>
                  </a:cubicBezTo>
                  <a:cubicBezTo>
                    <a:pt x="4428" y="15906"/>
                    <a:pt x="4426" y="15906"/>
                    <a:pt x="4424" y="15906"/>
                  </a:cubicBezTo>
                  <a:cubicBezTo>
                    <a:pt x="4284" y="15906"/>
                    <a:pt x="4303" y="15993"/>
                    <a:pt x="4275" y="16083"/>
                  </a:cubicBezTo>
                  <a:cubicBezTo>
                    <a:pt x="4197" y="16337"/>
                    <a:pt x="4163" y="16643"/>
                    <a:pt x="3995" y="16821"/>
                  </a:cubicBezTo>
                  <a:cubicBezTo>
                    <a:pt x="3727" y="17110"/>
                    <a:pt x="3663" y="17490"/>
                    <a:pt x="3526" y="17809"/>
                  </a:cubicBezTo>
                  <a:cubicBezTo>
                    <a:pt x="3297" y="18342"/>
                    <a:pt x="3035" y="18883"/>
                    <a:pt x="2913" y="19454"/>
                  </a:cubicBezTo>
                  <a:cubicBezTo>
                    <a:pt x="2845" y="19774"/>
                    <a:pt x="2713" y="20051"/>
                    <a:pt x="2599" y="20345"/>
                  </a:cubicBezTo>
                  <a:cubicBezTo>
                    <a:pt x="2566" y="20432"/>
                    <a:pt x="2323" y="21160"/>
                    <a:pt x="2319" y="21229"/>
                  </a:cubicBezTo>
                  <a:cubicBezTo>
                    <a:pt x="2295" y="21554"/>
                    <a:pt x="1980" y="21902"/>
                    <a:pt x="2029" y="22083"/>
                  </a:cubicBezTo>
                  <a:cubicBezTo>
                    <a:pt x="2128" y="22453"/>
                    <a:pt x="1594" y="22653"/>
                    <a:pt x="1881" y="22988"/>
                  </a:cubicBezTo>
                  <a:cubicBezTo>
                    <a:pt x="1425" y="23319"/>
                    <a:pt x="1879" y="23843"/>
                    <a:pt x="1614" y="24176"/>
                  </a:cubicBezTo>
                  <a:cubicBezTo>
                    <a:pt x="1691" y="24632"/>
                    <a:pt x="1804" y="25014"/>
                    <a:pt x="2085" y="25360"/>
                  </a:cubicBezTo>
                  <a:cubicBezTo>
                    <a:pt x="2371" y="25707"/>
                    <a:pt x="2693" y="25868"/>
                    <a:pt x="3062" y="25868"/>
                  </a:cubicBezTo>
                  <a:cubicBezTo>
                    <a:pt x="3252" y="25868"/>
                    <a:pt x="3455" y="25825"/>
                    <a:pt x="3673" y="25743"/>
                  </a:cubicBezTo>
                  <a:cubicBezTo>
                    <a:pt x="4530" y="25422"/>
                    <a:pt x="5320" y="24963"/>
                    <a:pt x="6159" y="24605"/>
                  </a:cubicBezTo>
                  <a:cubicBezTo>
                    <a:pt x="6676" y="24385"/>
                    <a:pt x="7206" y="24138"/>
                    <a:pt x="7683" y="23850"/>
                  </a:cubicBezTo>
                  <a:cubicBezTo>
                    <a:pt x="8249" y="23511"/>
                    <a:pt x="8875" y="23357"/>
                    <a:pt x="9454" y="23070"/>
                  </a:cubicBezTo>
                  <a:cubicBezTo>
                    <a:pt x="10196" y="22704"/>
                    <a:pt x="11013" y="22489"/>
                    <a:pt x="11795" y="22204"/>
                  </a:cubicBezTo>
                  <a:cubicBezTo>
                    <a:pt x="12296" y="22022"/>
                    <a:pt x="12798" y="21843"/>
                    <a:pt x="13291" y="21641"/>
                  </a:cubicBezTo>
                  <a:cubicBezTo>
                    <a:pt x="13881" y="21400"/>
                    <a:pt x="14524" y="21332"/>
                    <a:pt x="15107" y="21128"/>
                  </a:cubicBezTo>
                  <a:cubicBezTo>
                    <a:pt x="15846" y="20870"/>
                    <a:pt x="16590" y="20636"/>
                    <a:pt x="17341" y="20428"/>
                  </a:cubicBezTo>
                  <a:cubicBezTo>
                    <a:pt x="17974" y="20251"/>
                    <a:pt x="18653" y="20221"/>
                    <a:pt x="19272" y="20011"/>
                  </a:cubicBezTo>
                  <a:cubicBezTo>
                    <a:pt x="19655" y="19880"/>
                    <a:pt x="20094" y="19720"/>
                    <a:pt x="20436" y="19682"/>
                  </a:cubicBezTo>
                  <a:cubicBezTo>
                    <a:pt x="21077" y="19611"/>
                    <a:pt x="21703" y="19453"/>
                    <a:pt x="22343" y="19390"/>
                  </a:cubicBezTo>
                  <a:cubicBezTo>
                    <a:pt x="22534" y="19371"/>
                    <a:pt x="22649" y="19215"/>
                    <a:pt x="22872" y="19215"/>
                  </a:cubicBezTo>
                  <a:cubicBezTo>
                    <a:pt x="22878" y="19215"/>
                    <a:pt x="22885" y="19215"/>
                    <a:pt x="22892" y="19216"/>
                  </a:cubicBezTo>
                  <a:cubicBezTo>
                    <a:pt x="22928" y="19217"/>
                    <a:pt x="22965" y="19218"/>
                    <a:pt x="23001" y="19218"/>
                  </a:cubicBezTo>
                  <a:cubicBezTo>
                    <a:pt x="23493" y="19218"/>
                    <a:pt x="23980" y="19081"/>
                    <a:pt x="24479" y="19048"/>
                  </a:cubicBezTo>
                  <a:cubicBezTo>
                    <a:pt x="25192" y="19001"/>
                    <a:pt x="25906" y="18893"/>
                    <a:pt x="26620" y="18819"/>
                  </a:cubicBezTo>
                  <a:cubicBezTo>
                    <a:pt x="26655" y="18815"/>
                    <a:pt x="26690" y="18814"/>
                    <a:pt x="26726" y="18814"/>
                  </a:cubicBezTo>
                  <a:cubicBezTo>
                    <a:pt x="26871" y="18814"/>
                    <a:pt x="27019" y="18838"/>
                    <a:pt x="27157" y="18838"/>
                  </a:cubicBezTo>
                  <a:cubicBezTo>
                    <a:pt x="27253" y="18838"/>
                    <a:pt x="27344" y="18826"/>
                    <a:pt x="27426" y="18786"/>
                  </a:cubicBezTo>
                  <a:cubicBezTo>
                    <a:pt x="27816" y="18592"/>
                    <a:pt x="28269" y="18609"/>
                    <a:pt x="28624" y="18599"/>
                  </a:cubicBezTo>
                  <a:cubicBezTo>
                    <a:pt x="29619" y="18570"/>
                    <a:pt x="30613" y="18478"/>
                    <a:pt x="31606" y="18423"/>
                  </a:cubicBezTo>
                  <a:cubicBezTo>
                    <a:pt x="31630" y="18422"/>
                    <a:pt x="31653" y="18421"/>
                    <a:pt x="31676" y="18421"/>
                  </a:cubicBezTo>
                  <a:cubicBezTo>
                    <a:pt x="31971" y="18421"/>
                    <a:pt x="32247" y="18517"/>
                    <a:pt x="32540" y="18517"/>
                  </a:cubicBezTo>
                  <a:cubicBezTo>
                    <a:pt x="32599" y="18517"/>
                    <a:pt x="32659" y="18513"/>
                    <a:pt x="32720" y="18504"/>
                  </a:cubicBezTo>
                  <a:cubicBezTo>
                    <a:pt x="32890" y="18478"/>
                    <a:pt x="33049" y="18384"/>
                    <a:pt x="33229" y="18384"/>
                  </a:cubicBezTo>
                  <a:cubicBezTo>
                    <a:pt x="33269" y="18384"/>
                    <a:pt x="33309" y="18388"/>
                    <a:pt x="33350" y="18399"/>
                  </a:cubicBezTo>
                  <a:cubicBezTo>
                    <a:pt x="33635" y="18470"/>
                    <a:pt x="33926" y="18493"/>
                    <a:pt x="34216" y="18493"/>
                  </a:cubicBezTo>
                  <a:cubicBezTo>
                    <a:pt x="34625" y="18493"/>
                    <a:pt x="35035" y="18448"/>
                    <a:pt x="35431" y="18429"/>
                  </a:cubicBezTo>
                  <a:cubicBezTo>
                    <a:pt x="36126" y="18397"/>
                    <a:pt x="36837" y="18444"/>
                    <a:pt x="37548" y="18319"/>
                  </a:cubicBezTo>
                  <a:cubicBezTo>
                    <a:pt x="37713" y="18290"/>
                    <a:pt x="37884" y="18281"/>
                    <a:pt x="38058" y="18281"/>
                  </a:cubicBezTo>
                  <a:cubicBezTo>
                    <a:pt x="38411" y="18281"/>
                    <a:pt x="38778" y="18320"/>
                    <a:pt x="39141" y="18320"/>
                  </a:cubicBezTo>
                  <a:cubicBezTo>
                    <a:pt x="39201" y="18320"/>
                    <a:pt x="39261" y="18319"/>
                    <a:pt x="39321" y="18317"/>
                  </a:cubicBezTo>
                  <a:cubicBezTo>
                    <a:pt x="39444" y="18312"/>
                    <a:pt x="39568" y="18309"/>
                    <a:pt x="39692" y="18309"/>
                  </a:cubicBezTo>
                  <a:cubicBezTo>
                    <a:pt x="40171" y="18309"/>
                    <a:pt x="40651" y="18341"/>
                    <a:pt x="41130" y="18341"/>
                  </a:cubicBezTo>
                  <a:cubicBezTo>
                    <a:pt x="41500" y="18341"/>
                    <a:pt x="41870" y="18322"/>
                    <a:pt x="42240" y="18256"/>
                  </a:cubicBezTo>
                  <a:cubicBezTo>
                    <a:pt x="42244" y="18255"/>
                    <a:pt x="42248" y="18255"/>
                    <a:pt x="42253" y="18255"/>
                  </a:cubicBezTo>
                  <a:cubicBezTo>
                    <a:pt x="42290" y="18255"/>
                    <a:pt x="42333" y="18280"/>
                    <a:pt x="42369" y="18299"/>
                  </a:cubicBezTo>
                  <a:cubicBezTo>
                    <a:pt x="42586" y="18416"/>
                    <a:pt x="42813" y="18441"/>
                    <a:pt x="43042" y="18441"/>
                  </a:cubicBezTo>
                  <a:cubicBezTo>
                    <a:pt x="43221" y="18441"/>
                    <a:pt x="43402" y="18426"/>
                    <a:pt x="43582" y="18426"/>
                  </a:cubicBezTo>
                  <a:cubicBezTo>
                    <a:pt x="43707" y="18426"/>
                    <a:pt x="43832" y="18433"/>
                    <a:pt x="43955" y="18458"/>
                  </a:cubicBezTo>
                  <a:cubicBezTo>
                    <a:pt x="44227" y="18514"/>
                    <a:pt x="44508" y="18533"/>
                    <a:pt x="44791" y="18533"/>
                  </a:cubicBezTo>
                  <a:cubicBezTo>
                    <a:pt x="45033" y="18533"/>
                    <a:pt x="45277" y="18519"/>
                    <a:pt x="45516" y="18502"/>
                  </a:cubicBezTo>
                  <a:cubicBezTo>
                    <a:pt x="45538" y="18501"/>
                    <a:pt x="45559" y="18500"/>
                    <a:pt x="45580" y="18500"/>
                  </a:cubicBezTo>
                  <a:cubicBezTo>
                    <a:pt x="45932" y="18500"/>
                    <a:pt x="46263" y="18693"/>
                    <a:pt x="46601" y="18693"/>
                  </a:cubicBezTo>
                  <a:cubicBezTo>
                    <a:pt x="46694" y="18693"/>
                    <a:pt x="46787" y="18679"/>
                    <a:pt x="46881" y="18642"/>
                  </a:cubicBezTo>
                  <a:cubicBezTo>
                    <a:pt x="46961" y="18610"/>
                    <a:pt x="47038" y="18598"/>
                    <a:pt x="47112" y="18598"/>
                  </a:cubicBezTo>
                  <a:cubicBezTo>
                    <a:pt x="47331" y="18598"/>
                    <a:pt x="47528" y="18706"/>
                    <a:pt x="47713" y="18748"/>
                  </a:cubicBezTo>
                  <a:cubicBezTo>
                    <a:pt x="48424" y="18912"/>
                    <a:pt x="49152" y="18951"/>
                    <a:pt x="49864" y="19097"/>
                  </a:cubicBezTo>
                  <a:cubicBezTo>
                    <a:pt x="50579" y="19244"/>
                    <a:pt x="51340" y="19286"/>
                    <a:pt x="52039" y="19459"/>
                  </a:cubicBezTo>
                  <a:cubicBezTo>
                    <a:pt x="52720" y="19626"/>
                    <a:pt x="53424" y="19791"/>
                    <a:pt x="54104" y="19998"/>
                  </a:cubicBezTo>
                  <a:cubicBezTo>
                    <a:pt x="54933" y="20251"/>
                    <a:pt x="55811" y="20376"/>
                    <a:pt x="56661" y="20608"/>
                  </a:cubicBezTo>
                  <a:cubicBezTo>
                    <a:pt x="57619" y="20868"/>
                    <a:pt x="58582" y="21110"/>
                    <a:pt x="59526" y="21415"/>
                  </a:cubicBezTo>
                  <a:cubicBezTo>
                    <a:pt x="59836" y="21515"/>
                    <a:pt x="60206" y="21504"/>
                    <a:pt x="60452" y="21645"/>
                  </a:cubicBezTo>
                  <a:cubicBezTo>
                    <a:pt x="61308" y="22133"/>
                    <a:pt x="62287" y="22292"/>
                    <a:pt x="63151" y="22752"/>
                  </a:cubicBezTo>
                  <a:cubicBezTo>
                    <a:pt x="63859" y="23130"/>
                    <a:pt x="64670" y="23265"/>
                    <a:pt x="65360" y="23727"/>
                  </a:cubicBezTo>
                  <a:cubicBezTo>
                    <a:pt x="65906" y="24092"/>
                    <a:pt x="66592" y="24223"/>
                    <a:pt x="67120" y="24658"/>
                  </a:cubicBezTo>
                  <a:cubicBezTo>
                    <a:pt x="67235" y="24754"/>
                    <a:pt x="67420" y="24836"/>
                    <a:pt x="67569" y="24836"/>
                  </a:cubicBezTo>
                  <a:cubicBezTo>
                    <a:pt x="67591" y="24836"/>
                    <a:pt x="67613" y="24834"/>
                    <a:pt x="67634" y="24830"/>
                  </a:cubicBezTo>
                  <a:cubicBezTo>
                    <a:pt x="67718" y="24813"/>
                    <a:pt x="67800" y="24806"/>
                    <a:pt x="67880" y="24806"/>
                  </a:cubicBezTo>
                  <a:cubicBezTo>
                    <a:pt x="68221" y="24806"/>
                    <a:pt x="68531" y="24939"/>
                    <a:pt x="68799" y="25091"/>
                  </a:cubicBezTo>
                  <a:cubicBezTo>
                    <a:pt x="68919" y="25159"/>
                    <a:pt x="69025" y="25186"/>
                    <a:pt x="69122" y="25186"/>
                  </a:cubicBezTo>
                  <a:cubicBezTo>
                    <a:pt x="69313" y="25186"/>
                    <a:pt x="69465" y="25080"/>
                    <a:pt x="69614" y="24977"/>
                  </a:cubicBezTo>
                  <a:cubicBezTo>
                    <a:pt x="70219" y="24563"/>
                    <a:pt x="70411" y="23856"/>
                    <a:pt x="70100" y="23076"/>
                  </a:cubicBezTo>
                  <a:cubicBezTo>
                    <a:pt x="70014" y="22861"/>
                    <a:pt x="70128" y="22647"/>
                    <a:pt x="69990" y="22460"/>
                  </a:cubicBezTo>
                  <a:cubicBezTo>
                    <a:pt x="69542" y="21851"/>
                    <a:pt x="69482" y="21077"/>
                    <a:pt x="69123" y="20415"/>
                  </a:cubicBezTo>
                  <a:cubicBezTo>
                    <a:pt x="68886" y="19978"/>
                    <a:pt x="68848" y="19415"/>
                    <a:pt x="68591" y="18940"/>
                  </a:cubicBezTo>
                  <a:cubicBezTo>
                    <a:pt x="68373" y="18532"/>
                    <a:pt x="68287" y="18053"/>
                    <a:pt x="68077" y="17638"/>
                  </a:cubicBezTo>
                  <a:cubicBezTo>
                    <a:pt x="67855" y="17197"/>
                    <a:pt x="67679" y="16743"/>
                    <a:pt x="67496" y="16286"/>
                  </a:cubicBezTo>
                  <a:cubicBezTo>
                    <a:pt x="67340" y="15896"/>
                    <a:pt x="67187" y="15464"/>
                    <a:pt x="66929" y="15150"/>
                  </a:cubicBezTo>
                  <a:cubicBezTo>
                    <a:pt x="66611" y="14761"/>
                    <a:pt x="66497" y="14312"/>
                    <a:pt x="66317" y="13880"/>
                  </a:cubicBezTo>
                  <a:cubicBezTo>
                    <a:pt x="66252" y="13723"/>
                    <a:pt x="66271" y="13547"/>
                    <a:pt x="66411" y="13404"/>
                  </a:cubicBezTo>
                  <a:cubicBezTo>
                    <a:pt x="66703" y="13107"/>
                    <a:pt x="66996" y="12813"/>
                    <a:pt x="67268" y="12498"/>
                  </a:cubicBezTo>
                  <a:cubicBezTo>
                    <a:pt x="67567" y="12150"/>
                    <a:pt x="67900" y="11842"/>
                    <a:pt x="68229" y="11523"/>
                  </a:cubicBezTo>
                  <a:cubicBezTo>
                    <a:pt x="68562" y="11201"/>
                    <a:pt x="68808" y="10787"/>
                    <a:pt x="69141" y="10462"/>
                  </a:cubicBezTo>
                  <a:cubicBezTo>
                    <a:pt x="69742" y="9874"/>
                    <a:pt x="70341" y="9296"/>
                    <a:pt x="70865" y="8628"/>
                  </a:cubicBezTo>
                  <a:cubicBezTo>
                    <a:pt x="71055" y="8387"/>
                    <a:pt x="71183" y="8090"/>
                    <a:pt x="71403" y="7897"/>
                  </a:cubicBezTo>
                  <a:cubicBezTo>
                    <a:pt x="71728" y="7613"/>
                    <a:pt x="71878" y="7250"/>
                    <a:pt x="72010" y="6875"/>
                  </a:cubicBezTo>
                  <a:cubicBezTo>
                    <a:pt x="72132" y="6531"/>
                    <a:pt x="71916" y="5855"/>
                    <a:pt x="71665" y="5721"/>
                  </a:cubicBezTo>
                  <a:cubicBezTo>
                    <a:pt x="71329" y="5543"/>
                    <a:pt x="70978" y="5389"/>
                    <a:pt x="70642" y="5207"/>
                  </a:cubicBezTo>
                  <a:cubicBezTo>
                    <a:pt x="70301" y="5022"/>
                    <a:pt x="69986" y="4844"/>
                    <a:pt x="69567" y="4801"/>
                  </a:cubicBezTo>
                  <a:cubicBezTo>
                    <a:pt x="69131" y="4756"/>
                    <a:pt x="68718" y="4492"/>
                    <a:pt x="68291" y="4336"/>
                  </a:cubicBezTo>
                  <a:cubicBezTo>
                    <a:pt x="67820" y="4161"/>
                    <a:pt x="67286" y="4117"/>
                    <a:pt x="66852" y="3909"/>
                  </a:cubicBezTo>
                  <a:cubicBezTo>
                    <a:pt x="66145" y="3568"/>
                    <a:pt x="65366" y="3554"/>
                    <a:pt x="64639" y="3305"/>
                  </a:cubicBezTo>
                  <a:cubicBezTo>
                    <a:pt x="64144" y="3134"/>
                    <a:pt x="63540" y="3018"/>
                    <a:pt x="62960" y="2970"/>
                  </a:cubicBezTo>
                  <a:cubicBezTo>
                    <a:pt x="62285" y="2912"/>
                    <a:pt x="61646" y="2586"/>
                    <a:pt x="60951" y="2510"/>
                  </a:cubicBezTo>
                  <a:cubicBezTo>
                    <a:pt x="59888" y="2392"/>
                    <a:pt x="58824" y="2248"/>
                    <a:pt x="57771" y="2052"/>
                  </a:cubicBezTo>
                  <a:cubicBezTo>
                    <a:pt x="57139" y="1935"/>
                    <a:pt x="56489" y="1953"/>
                    <a:pt x="55866" y="1767"/>
                  </a:cubicBezTo>
                  <a:cubicBezTo>
                    <a:pt x="55597" y="1688"/>
                    <a:pt x="55321" y="1641"/>
                    <a:pt x="55042" y="1627"/>
                  </a:cubicBezTo>
                  <a:cubicBezTo>
                    <a:pt x="54460" y="1594"/>
                    <a:pt x="53885" y="1470"/>
                    <a:pt x="53302" y="1406"/>
                  </a:cubicBezTo>
                  <a:cubicBezTo>
                    <a:pt x="52746" y="1344"/>
                    <a:pt x="52193" y="1211"/>
                    <a:pt x="51631" y="1156"/>
                  </a:cubicBezTo>
                  <a:cubicBezTo>
                    <a:pt x="51606" y="1153"/>
                    <a:pt x="51582" y="1153"/>
                    <a:pt x="51557" y="1153"/>
                  </a:cubicBezTo>
                  <a:cubicBezTo>
                    <a:pt x="51493" y="1153"/>
                    <a:pt x="51430" y="1159"/>
                    <a:pt x="51363" y="1159"/>
                  </a:cubicBezTo>
                  <a:cubicBezTo>
                    <a:pt x="51322" y="1159"/>
                    <a:pt x="51280" y="1157"/>
                    <a:pt x="51236" y="1149"/>
                  </a:cubicBezTo>
                  <a:cubicBezTo>
                    <a:pt x="50673" y="1051"/>
                    <a:pt x="50099" y="917"/>
                    <a:pt x="49540" y="917"/>
                  </a:cubicBezTo>
                  <a:cubicBezTo>
                    <a:pt x="48875" y="917"/>
                    <a:pt x="48220" y="831"/>
                    <a:pt x="47576" y="738"/>
                  </a:cubicBezTo>
                  <a:cubicBezTo>
                    <a:pt x="46464" y="577"/>
                    <a:pt x="45344" y="575"/>
                    <a:pt x="44229" y="476"/>
                  </a:cubicBezTo>
                  <a:cubicBezTo>
                    <a:pt x="43021" y="369"/>
                    <a:pt x="41793" y="431"/>
                    <a:pt x="40590" y="221"/>
                  </a:cubicBezTo>
                  <a:cubicBezTo>
                    <a:pt x="40555" y="214"/>
                    <a:pt x="40521" y="212"/>
                    <a:pt x="40488" y="212"/>
                  </a:cubicBezTo>
                  <a:cubicBezTo>
                    <a:pt x="40289" y="212"/>
                    <a:pt x="40111" y="304"/>
                    <a:pt x="39924" y="304"/>
                  </a:cubicBezTo>
                  <a:cubicBezTo>
                    <a:pt x="39884" y="304"/>
                    <a:pt x="39843" y="300"/>
                    <a:pt x="39802" y="290"/>
                  </a:cubicBezTo>
                  <a:cubicBezTo>
                    <a:pt x="39150" y="126"/>
                    <a:pt x="38478" y="223"/>
                    <a:pt x="37816" y="131"/>
                  </a:cubicBezTo>
                  <a:cubicBezTo>
                    <a:pt x="37455" y="81"/>
                    <a:pt x="37087" y="57"/>
                    <a:pt x="36720" y="57"/>
                  </a:cubicBezTo>
                  <a:cubicBezTo>
                    <a:pt x="36456" y="57"/>
                    <a:pt x="36194" y="69"/>
                    <a:pt x="35934" y="92"/>
                  </a:cubicBezTo>
                  <a:cubicBezTo>
                    <a:pt x="35897" y="96"/>
                    <a:pt x="35860" y="97"/>
                    <a:pt x="35823" y="97"/>
                  </a:cubicBezTo>
                  <a:cubicBezTo>
                    <a:pt x="35523" y="97"/>
                    <a:pt x="35228" y="1"/>
                    <a:pt x="349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1198405" y="-48938"/>
            <a:ext cx="690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8CA15-6114-F43F-6873-D79D956E6CEA}"/>
              </a:ext>
            </a:extLst>
          </p:cNvPr>
          <p:cNvSpPr txBox="1"/>
          <p:nvPr/>
        </p:nvSpPr>
        <p:spPr>
          <a:xfrm>
            <a:off x="263469" y="1214394"/>
            <a:ext cx="894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8CA15-6114-F43F-6873-D79D956E6CEA}"/>
              </a:ext>
            </a:extLst>
          </p:cNvPr>
          <p:cNvSpPr txBox="1"/>
          <p:nvPr/>
        </p:nvSpPr>
        <p:spPr>
          <a:xfrm>
            <a:off x="263469" y="472711"/>
            <a:ext cx="888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Sơ kết tuần 25</a:t>
            </a:r>
            <a:endParaRPr dirty="0">
              <a:solidFill>
                <a:schemeClr val="accent2">
                  <a:lumMod val="50000"/>
                </a:schemeClr>
              </a:solidFill>
              <a:latin typeface="Nunito" panose="020B0604020202020204" charset="0"/>
            </a:endParaRPr>
          </a:p>
        </p:txBody>
      </p:sp>
      <p:sp>
        <p:nvSpPr>
          <p:cNvPr id="214" name="Google Shape;214;p18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1</a:t>
            </a:r>
            <a:endParaRPr sz="7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1117650" y="-92975"/>
            <a:ext cx="690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1198405" y="-48938"/>
            <a:ext cx="690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8CA15-6114-F43F-6873-D79D956E6CEA}"/>
              </a:ext>
            </a:extLst>
          </p:cNvPr>
          <p:cNvSpPr txBox="1"/>
          <p:nvPr/>
        </p:nvSpPr>
        <p:spPr>
          <a:xfrm>
            <a:off x="263469" y="1214394"/>
            <a:ext cx="894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8CA15-6114-F43F-6873-D79D956E6CEA}"/>
              </a:ext>
            </a:extLst>
          </p:cNvPr>
          <p:cNvSpPr txBox="1"/>
          <p:nvPr/>
        </p:nvSpPr>
        <p:spPr>
          <a:xfrm>
            <a:off x="263469" y="472711"/>
            <a:ext cx="888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788567"/>
              </p:ext>
            </p:extLst>
          </p:nvPr>
        </p:nvGraphicFramePr>
        <p:xfrm>
          <a:off x="616449" y="2529015"/>
          <a:ext cx="8062276" cy="1554480"/>
        </p:xfrm>
        <a:graphic>
          <a:graphicData uri="http://schemas.openxmlformats.org/drawingml/2006/table">
            <a:tbl>
              <a:tblPr firstRow="1" bandRow="1">
                <a:tableStyleId>{2C0C35A8-31EE-4B06-98D1-F3640B604409}</a:tableStyleId>
              </a:tblPr>
              <a:tblGrid>
                <a:gridCol w="2015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00703" y="4170156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</a:p>
        </p:txBody>
      </p:sp>
    </p:spTree>
    <p:extLst>
      <p:ext uri="{BB962C8B-B14F-4D97-AF65-F5344CB8AC3E}">
        <p14:creationId xmlns:p14="http://schemas.microsoft.com/office/powerpoint/2010/main" val="294773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ctrTitle"/>
          </p:nvPr>
        </p:nvSpPr>
        <p:spPr>
          <a:xfrm>
            <a:off x="1332983" y="2398666"/>
            <a:ext cx="6478134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K</a:t>
            </a:r>
            <a:r>
              <a:rPr lang="en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ế hoạch </a:t>
            </a:r>
            <a:br>
              <a:rPr lang="en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</a:br>
            <a:r>
              <a:rPr lang="en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hoạt động tuần 26</a:t>
            </a:r>
            <a:endParaRPr dirty="0">
              <a:solidFill>
                <a:schemeClr val="accent2">
                  <a:lumMod val="50000"/>
                </a:schemeClr>
              </a:solidFill>
              <a:latin typeface="Nunito" panose="020B0604020202020204" charset="0"/>
            </a:endParaRPr>
          </a:p>
        </p:txBody>
      </p:sp>
      <p:sp>
        <p:nvSpPr>
          <p:cNvPr id="214" name="Google Shape;214;p18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2</a:t>
            </a:r>
            <a:endParaRPr sz="7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1117650" y="-92975"/>
            <a:ext cx="690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8516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54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9" name="Google Shape;219;p19"/>
          <p:cNvSpPr txBox="1">
            <a:spLocks noGrp="1"/>
          </p:cNvSpPr>
          <p:nvPr>
            <p:ph type="body" idx="1"/>
          </p:nvPr>
        </p:nvSpPr>
        <p:spPr>
          <a:xfrm>
            <a:off x="280930" y="1134738"/>
            <a:ext cx="8582140" cy="32626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50800" indent="0" algn="l"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Thực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hiện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tốt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nội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quy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trường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lớp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50800" indent="0" algn="l"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học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chuyên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đúng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giờ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50800" indent="0" algn="l"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huy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tinh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thần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giác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học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tập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ý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thức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phục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vụ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cuộc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sống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50800" indent="0" algn="l"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Tiếp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tục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xây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dựng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đọc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sách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50800" indent="0" algn="l"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Tiếp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tục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duy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trì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hoạt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động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dục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vệ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sinh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trường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lớp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xanh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sạch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đẹp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cả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ý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thức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lời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hay,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tốt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220" name="Google Shape;220;p1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" name="Google Shape;212;p18"/>
          <p:cNvSpPr txBox="1">
            <a:spLocks/>
          </p:cNvSpPr>
          <p:nvPr/>
        </p:nvSpPr>
        <p:spPr>
          <a:xfrm>
            <a:off x="1481768" y="53088"/>
            <a:ext cx="6478134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Kế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hoạch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hoạt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động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tuần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Nunito" panose="020B0604020202020204" charset="0"/>
              </a:rPr>
              <a:t> 26</a:t>
            </a:r>
          </a:p>
        </p:txBody>
      </p:sp>
      <p:sp>
        <p:nvSpPr>
          <p:cNvPr id="6" name="Google Shape;248;p22"/>
          <p:cNvSpPr/>
          <p:nvPr/>
        </p:nvSpPr>
        <p:spPr>
          <a:xfrm>
            <a:off x="1115443" y="119380"/>
            <a:ext cx="732650" cy="596276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51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ctrTitle"/>
          </p:nvPr>
        </p:nvSpPr>
        <p:spPr>
          <a:xfrm>
            <a:off x="1129675" y="1980100"/>
            <a:ext cx="6896775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Sinh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hoạt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theo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chủ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Nunito" panose="020B0604020202020204" charset="0"/>
              </a:rPr>
              <a:t>đề</a:t>
            </a:r>
            <a:endParaRPr dirty="0">
              <a:solidFill>
                <a:schemeClr val="accent2">
                  <a:lumMod val="50000"/>
                </a:schemeClr>
              </a:solidFill>
              <a:latin typeface="Nunito" panose="020B0604020202020204" charset="0"/>
            </a:endParaRPr>
          </a:p>
        </p:txBody>
      </p:sp>
      <p:sp>
        <p:nvSpPr>
          <p:cNvPr id="214" name="Google Shape;214;p18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3</a:t>
            </a:r>
            <a:endParaRPr sz="7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1117650" y="-92975"/>
            <a:ext cx="690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809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26" name="Google Shape;226;p20"/>
          <p:cNvSpPr txBox="1">
            <a:spLocks noGrp="1"/>
          </p:cNvSpPr>
          <p:nvPr>
            <p:ph type="body" idx="1"/>
          </p:nvPr>
        </p:nvSpPr>
        <p:spPr>
          <a:xfrm>
            <a:off x="380862" y="1814226"/>
            <a:ext cx="8639611" cy="14893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200" dirty="0" err="1">
                <a:solidFill>
                  <a:srgbClr val="000000"/>
                </a:solidFill>
              </a:rPr>
              <a:t>Kể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nghe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về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hàng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việc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tốt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 err="1">
                <a:solidFill>
                  <a:srgbClr val="000000"/>
                </a:solidFill>
              </a:rPr>
              <a:t>Nêu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cảm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xúc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em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việc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marL="88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n-US" sz="3200" i="1" dirty="0">
              <a:solidFill>
                <a:srgbClr val="000000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Tx/>
              <a:buChar char="-"/>
            </a:pPr>
            <a:endParaRPr sz="3200" dirty="0">
              <a:solidFill>
                <a:srgbClr val="000000"/>
              </a:solidFill>
            </a:endParaRPr>
          </a:p>
        </p:txBody>
      </p:sp>
      <p:sp>
        <p:nvSpPr>
          <p:cNvPr id="227" name="Google Shape;227;p20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49638" y="2560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0635" y="454916"/>
            <a:ext cx="8259960" cy="1061402"/>
          </a:xfrm>
          <a:prstGeom prst="roundRect">
            <a:avLst>
              <a:gd name="adj" fmla="val 38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15248" y="774527"/>
            <a:ext cx="7770841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Nunito" panose="020B0604020202020204" charset="0"/>
              </a:rPr>
              <a:t>a. C</a:t>
            </a:r>
            <a:r>
              <a:rPr lang="en" sz="3200" dirty="0">
                <a:latin typeface="Nunito" panose="020B0604020202020204" charset="0"/>
              </a:rPr>
              <a:t>hia sẻ cảm xúc sau trải nghiệm lần trước.</a:t>
            </a:r>
            <a:endParaRPr sz="3200" dirty="0">
              <a:latin typeface="Nunito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build="p"/>
      <p:bldP spid="225" grpId="0"/>
    </p:bldLst>
  </p:timing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364</Words>
  <Application>Microsoft Macintosh PowerPoint</Application>
  <PresentationFormat>On-screen Show (16:9)</PresentationFormat>
  <Paragraphs>57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Nunito</vt:lpstr>
      <vt:lpstr>Algerian</vt:lpstr>
      <vt:lpstr>Nunito SemiBold</vt:lpstr>
      <vt:lpstr>Times New Roman</vt:lpstr>
      <vt:lpstr>Amatic SC</vt:lpstr>
      <vt:lpstr>Calibri</vt:lpstr>
      <vt:lpstr>Curio template</vt:lpstr>
      <vt:lpstr>PowerPoint Presentation</vt:lpstr>
      <vt:lpstr>PowerPoint Presentation</vt:lpstr>
      <vt:lpstr>PowerPoint Presentation</vt:lpstr>
      <vt:lpstr>Sơ kết tuần 25</vt:lpstr>
      <vt:lpstr>PowerPoint Presentation</vt:lpstr>
      <vt:lpstr>Kế hoạch  hoạt động tuần 26</vt:lpstr>
      <vt:lpstr>PowerPoint Presentation</vt:lpstr>
      <vt:lpstr>Sinh hoạt theo chủ đề</vt:lpstr>
      <vt:lpstr>a. Chia sẻ cảm xúc sau trải nghiệm lần trước.</vt:lpstr>
      <vt:lpstr>b. Hoạt động nhóm.</vt:lpstr>
      <vt:lpstr>PowerPoint Presentation</vt:lpstr>
      <vt:lpstr>Cam kết hành động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58</cp:revision>
  <dcterms:modified xsi:type="dcterms:W3CDTF">2024-05-04T04:43:26Z</dcterms:modified>
</cp:coreProperties>
</file>