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308" r:id="rId3"/>
    <p:sldId id="318" r:id="rId4"/>
    <p:sldId id="309" r:id="rId5"/>
    <p:sldId id="307" r:id="rId6"/>
    <p:sldId id="310" r:id="rId7"/>
    <p:sldId id="259" r:id="rId8"/>
    <p:sldId id="314" r:id="rId9"/>
    <p:sldId id="260" r:id="rId10"/>
    <p:sldId id="319" r:id="rId11"/>
    <p:sldId id="311" r:id="rId12"/>
    <p:sldId id="261" r:id="rId13"/>
    <p:sldId id="312" r:id="rId14"/>
    <p:sldId id="313" r:id="rId15"/>
    <p:sldId id="315" r:id="rId16"/>
    <p:sldId id="316" r:id="rId17"/>
    <p:sldId id="301" r:id="rId18"/>
    <p:sldId id="264" r:id="rId19"/>
    <p:sldId id="262" r:id="rId20"/>
  </p:sldIdLst>
  <p:sldSz cx="9144000" cy="5143500" type="screen16x9"/>
  <p:notesSz cx="6858000" cy="9144000"/>
  <p:embeddedFontLst>
    <p:embeddedFont>
      <p:font typeface="Algerian" pitchFamily="82" charset="77"/>
      <p:regular r:id="rId22"/>
    </p:embeddedFont>
    <p:embeddedFont>
      <p:font typeface="Baloo 2" panose="03080502040302020200" pitchFamily="66" charset="7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angolin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6E4ED-5125-4339-9E55-9A864A2B4CDB}">
  <a:tblStyle styleId="{4DE6E4ED-5125-4339-9E55-9A864A2B4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2016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553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06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487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79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64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08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911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74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68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39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65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12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92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18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80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85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35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50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tmp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tmp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tmp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887962" y="2800246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799330" y="1222586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 rot="-668250">
            <a:off x="5828608" y="4387277"/>
            <a:ext cx="849903" cy="571578"/>
            <a:chOff x="6429375" y="2405775"/>
            <a:chExt cx="528050" cy="355125"/>
          </a:xfrm>
        </p:grpSpPr>
        <p:sp>
          <p:nvSpPr>
            <p:cNvPr id="213" name="Google Shape;213;p25"/>
            <p:cNvSpPr/>
            <p:nvPr/>
          </p:nvSpPr>
          <p:spPr>
            <a:xfrm>
              <a:off x="6499025" y="2449250"/>
              <a:ext cx="219100" cy="294700"/>
            </a:xfrm>
            <a:custGeom>
              <a:avLst/>
              <a:gdLst/>
              <a:ahLst/>
              <a:cxnLst/>
              <a:rect l="l" t="t" r="r" b="b"/>
              <a:pathLst>
                <a:path w="8764" h="11788" extrusionOk="0">
                  <a:moveTo>
                    <a:pt x="8680" y="0"/>
                  </a:moveTo>
                  <a:cubicBezTo>
                    <a:pt x="8680" y="357"/>
                    <a:pt x="8692" y="619"/>
                    <a:pt x="8680" y="893"/>
                  </a:cubicBezTo>
                  <a:cubicBezTo>
                    <a:pt x="8382" y="4489"/>
                    <a:pt x="8763" y="8108"/>
                    <a:pt x="8596" y="11787"/>
                  </a:cubicBezTo>
                  <a:cubicBezTo>
                    <a:pt x="8358" y="11692"/>
                    <a:pt x="8203" y="11632"/>
                    <a:pt x="8049" y="11573"/>
                  </a:cubicBezTo>
                  <a:cubicBezTo>
                    <a:pt x="7108" y="11144"/>
                    <a:pt x="6179" y="10716"/>
                    <a:pt x="5227" y="10299"/>
                  </a:cubicBezTo>
                  <a:cubicBezTo>
                    <a:pt x="4048" y="9775"/>
                    <a:pt x="2858" y="9287"/>
                    <a:pt x="1667" y="8775"/>
                  </a:cubicBezTo>
                  <a:cubicBezTo>
                    <a:pt x="1215" y="8585"/>
                    <a:pt x="786" y="8346"/>
                    <a:pt x="333" y="8156"/>
                  </a:cubicBezTo>
                  <a:cubicBezTo>
                    <a:pt x="83" y="8049"/>
                    <a:pt x="0" y="7870"/>
                    <a:pt x="0" y="7608"/>
                  </a:cubicBezTo>
                  <a:cubicBezTo>
                    <a:pt x="12" y="6775"/>
                    <a:pt x="24" y="5918"/>
                    <a:pt x="24" y="5072"/>
                  </a:cubicBezTo>
                  <a:cubicBezTo>
                    <a:pt x="24" y="4763"/>
                    <a:pt x="143" y="4572"/>
                    <a:pt x="405" y="4405"/>
                  </a:cubicBezTo>
                  <a:cubicBezTo>
                    <a:pt x="1060" y="4001"/>
                    <a:pt x="1691" y="3596"/>
                    <a:pt x="2334" y="3179"/>
                  </a:cubicBezTo>
                  <a:cubicBezTo>
                    <a:pt x="4179" y="1988"/>
                    <a:pt x="6144" y="1036"/>
                    <a:pt x="8156" y="143"/>
                  </a:cubicBezTo>
                  <a:cubicBezTo>
                    <a:pt x="8275" y="107"/>
                    <a:pt x="8406" y="72"/>
                    <a:pt x="8680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440675" y="2537350"/>
              <a:ext cx="48550" cy="146175"/>
            </a:xfrm>
            <a:custGeom>
              <a:avLst/>
              <a:gdLst/>
              <a:ahLst/>
              <a:cxnLst/>
              <a:rect l="l" t="t" r="r" b="b"/>
              <a:pathLst>
                <a:path w="1942" h="5847" extrusionOk="0">
                  <a:moveTo>
                    <a:pt x="1917" y="3334"/>
                  </a:moveTo>
                  <a:lnTo>
                    <a:pt x="1917" y="5215"/>
                  </a:lnTo>
                  <a:cubicBezTo>
                    <a:pt x="1917" y="5715"/>
                    <a:pt x="1846" y="5811"/>
                    <a:pt x="1346" y="5823"/>
                  </a:cubicBezTo>
                  <a:cubicBezTo>
                    <a:pt x="36" y="5846"/>
                    <a:pt x="191" y="5751"/>
                    <a:pt x="131" y="4739"/>
                  </a:cubicBezTo>
                  <a:cubicBezTo>
                    <a:pt x="72" y="3787"/>
                    <a:pt x="24" y="2834"/>
                    <a:pt x="12" y="1858"/>
                  </a:cubicBezTo>
                  <a:cubicBezTo>
                    <a:pt x="0" y="1477"/>
                    <a:pt x="72" y="1084"/>
                    <a:pt x="120" y="703"/>
                  </a:cubicBezTo>
                  <a:cubicBezTo>
                    <a:pt x="120" y="655"/>
                    <a:pt x="131" y="631"/>
                    <a:pt x="131" y="584"/>
                  </a:cubicBezTo>
                  <a:cubicBezTo>
                    <a:pt x="191" y="310"/>
                    <a:pt x="381" y="274"/>
                    <a:pt x="608" y="238"/>
                  </a:cubicBezTo>
                  <a:cubicBezTo>
                    <a:pt x="977" y="191"/>
                    <a:pt x="1370" y="0"/>
                    <a:pt x="1739" y="250"/>
                  </a:cubicBezTo>
                  <a:cubicBezTo>
                    <a:pt x="1810" y="298"/>
                    <a:pt x="1810" y="465"/>
                    <a:pt x="1822" y="584"/>
                  </a:cubicBezTo>
                  <a:cubicBezTo>
                    <a:pt x="1870" y="1501"/>
                    <a:pt x="1917" y="2417"/>
                    <a:pt x="1941" y="3334"/>
                  </a:cubicBezTo>
                  <a:cubicBezTo>
                    <a:pt x="1929" y="3322"/>
                    <a:pt x="1929" y="3334"/>
                    <a:pt x="1917" y="3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6837450" y="2423950"/>
              <a:ext cx="104800" cy="314350"/>
            </a:xfrm>
            <a:custGeom>
              <a:avLst/>
              <a:gdLst/>
              <a:ahLst/>
              <a:cxnLst/>
              <a:rect l="l" t="t" r="r" b="b"/>
              <a:pathLst>
                <a:path w="4192" h="12574" extrusionOk="0">
                  <a:moveTo>
                    <a:pt x="358" y="11680"/>
                  </a:moveTo>
                  <a:cubicBezTo>
                    <a:pt x="453" y="11513"/>
                    <a:pt x="560" y="11359"/>
                    <a:pt x="643" y="11192"/>
                  </a:cubicBezTo>
                  <a:cubicBezTo>
                    <a:pt x="1013" y="10573"/>
                    <a:pt x="1239" y="9906"/>
                    <a:pt x="1286" y="9192"/>
                  </a:cubicBezTo>
                  <a:cubicBezTo>
                    <a:pt x="1370" y="7632"/>
                    <a:pt x="1453" y="6060"/>
                    <a:pt x="1048" y="4524"/>
                  </a:cubicBezTo>
                  <a:cubicBezTo>
                    <a:pt x="834" y="3739"/>
                    <a:pt x="512" y="2977"/>
                    <a:pt x="179" y="2215"/>
                  </a:cubicBezTo>
                  <a:cubicBezTo>
                    <a:pt x="0" y="1810"/>
                    <a:pt x="36" y="1512"/>
                    <a:pt x="346" y="1215"/>
                  </a:cubicBezTo>
                  <a:cubicBezTo>
                    <a:pt x="691" y="893"/>
                    <a:pt x="1013" y="560"/>
                    <a:pt x="1346" y="226"/>
                  </a:cubicBezTo>
                  <a:cubicBezTo>
                    <a:pt x="1572" y="0"/>
                    <a:pt x="1775" y="48"/>
                    <a:pt x="2013" y="202"/>
                  </a:cubicBezTo>
                  <a:cubicBezTo>
                    <a:pt x="2715" y="714"/>
                    <a:pt x="3072" y="1453"/>
                    <a:pt x="3334" y="2227"/>
                  </a:cubicBezTo>
                  <a:cubicBezTo>
                    <a:pt x="3989" y="4120"/>
                    <a:pt x="4191" y="6072"/>
                    <a:pt x="3977" y="8061"/>
                  </a:cubicBezTo>
                  <a:cubicBezTo>
                    <a:pt x="3846" y="9251"/>
                    <a:pt x="3513" y="10359"/>
                    <a:pt x="2941" y="11394"/>
                  </a:cubicBezTo>
                  <a:cubicBezTo>
                    <a:pt x="2727" y="11775"/>
                    <a:pt x="2429" y="12097"/>
                    <a:pt x="2167" y="12430"/>
                  </a:cubicBezTo>
                  <a:cubicBezTo>
                    <a:pt x="2084" y="12514"/>
                    <a:pt x="1905" y="12573"/>
                    <a:pt x="1810" y="12549"/>
                  </a:cubicBezTo>
                  <a:cubicBezTo>
                    <a:pt x="1298" y="12383"/>
                    <a:pt x="751" y="12204"/>
                    <a:pt x="358" y="11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6760950" y="2507875"/>
              <a:ext cx="71750" cy="185775"/>
            </a:xfrm>
            <a:custGeom>
              <a:avLst/>
              <a:gdLst/>
              <a:ahLst/>
              <a:cxnLst/>
              <a:rect l="l" t="t" r="r" b="b"/>
              <a:pathLst>
                <a:path w="2870" h="7431" extrusionOk="0">
                  <a:moveTo>
                    <a:pt x="1203" y="1"/>
                  </a:moveTo>
                  <a:cubicBezTo>
                    <a:pt x="2525" y="1191"/>
                    <a:pt x="2870" y="5918"/>
                    <a:pt x="1775" y="7430"/>
                  </a:cubicBezTo>
                  <a:cubicBezTo>
                    <a:pt x="1239" y="7371"/>
                    <a:pt x="822" y="7037"/>
                    <a:pt x="417" y="6704"/>
                  </a:cubicBezTo>
                  <a:cubicBezTo>
                    <a:pt x="132" y="6454"/>
                    <a:pt x="251" y="6120"/>
                    <a:pt x="298" y="5811"/>
                  </a:cubicBezTo>
                  <a:cubicBezTo>
                    <a:pt x="429" y="4882"/>
                    <a:pt x="441" y="3977"/>
                    <a:pt x="298" y="3061"/>
                  </a:cubicBezTo>
                  <a:cubicBezTo>
                    <a:pt x="227" y="2596"/>
                    <a:pt x="191" y="2120"/>
                    <a:pt x="84" y="1656"/>
                  </a:cubicBezTo>
                  <a:cubicBezTo>
                    <a:pt x="1" y="1275"/>
                    <a:pt x="120" y="953"/>
                    <a:pt x="382" y="703"/>
                  </a:cubicBezTo>
                  <a:cubicBezTo>
                    <a:pt x="644" y="477"/>
                    <a:pt x="905" y="263"/>
                    <a:pt x="1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6429375" y="2433475"/>
              <a:ext cx="300950" cy="327425"/>
            </a:xfrm>
            <a:custGeom>
              <a:avLst/>
              <a:gdLst/>
              <a:ahLst/>
              <a:cxnLst/>
              <a:rect l="l" t="t" r="r" b="b"/>
              <a:pathLst>
                <a:path w="12038" h="13097" extrusionOk="0">
                  <a:moveTo>
                    <a:pt x="12013" y="679"/>
                  </a:moveTo>
                  <a:cubicBezTo>
                    <a:pt x="12013" y="405"/>
                    <a:pt x="12002" y="214"/>
                    <a:pt x="11882" y="95"/>
                  </a:cubicBezTo>
                  <a:cubicBezTo>
                    <a:pt x="11823" y="36"/>
                    <a:pt x="11728" y="0"/>
                    <a:pt x="11644" y="0"/>
                  </a:cubicBezTo>
                  <a:cubicBezTo>
                    <a:pt x="11525" y="0"/>
                    <a:pt x="11382" y="48"/>
                    <a:pt x="11180" y="143"/>
                  </a:cubicBezTo>
                  <a:cubicBezTo>
                    <a:pt x="10870" y="286"/>
                    <a:pt x="10549" y="417"/>
                    <a:pt x="10239" y="572"/>
                  </a:cubicBezTo>
                  <a:cubicBezTo>
                    <a:pt x="9882" y="738"/>
                    <a:pt x="9513" y="917"/>
                    <a:pt x="9156" y="1072"/>
                  </a:cubicBezTo>
                  <a:cubicBezTo>
                    <a:pt x="7596" y="1774"/>
                    <a:pt x="6060" y="2619"/>
                    <a:pt x="4465" y="3679"/>
                  </a:cubicBezTo>
                  <a:cubicBezTo>
                    <a:pt x="3989" y="3989"/>
                    <a:pt x="3500" y="4322"/>
                    <a:pt x="2917" y="4513"/>
                  </a:cubicBezTo>
                  <a:cubicBezTo>
                    <a:pt x="2917" y="4501"/>
                    <a:pt x="2917" y="4501"/>
                    <a:pt x="2905" y="4489"/>
                  </a:cubicBezTo>
                  <a:cubicBezTo>
                    <a:pt x="2869" y="4382"/>
                    <a:pt x="2846" y="4286"/>
                    <a:pt x="2846" y="4203"/>
                  </a:cubicBezTo>
                  <a:cubicBezTo>
                    <a:pt x="2834" y="3834"/>
                    <a:pt x="2631" y="3631"/>
                    <a:pt x="2298" y="3631"/>
                  </a:cubicBezTo>
                  <a:lnTo>
                    <a:pt x="2191" y="3631"/>
                  </a:lnTo>
                  <a:lnTo>
                    <a:pt x="1976" y="3667"/>
                  </a:lnTo>
                  <a:cubicBezTo>
                    <a:pt x="1655" y="3691"/>
                    <a:pt x="1298" y="3739"/>
                    <a:pt x="964" y="3786"/>
                  </a:cubicBezTo>
                  <a:cubicBezTo>
                    <a:pt x="250" y="3893"/>
                    <a:pt x="191" y="3965"/>
                    <a:pt x="119" y="4679"/>
                  </a:cubicBezTo>
                  <a:cubicBezTo>
                    <a:pt x="60" y="5239"/>
                    <a:pt x="0" y="5989"/>
                    <a:pt x="12" y="6739"/>
                  </a:cubicBezTo>
                  <a:cubicBezTo>
                    <a:pt x="24" y="7441"/>
                    <a:pt x="60" y="8156"/>
                    <a:pt x="107" y="8846"/>
                  </a:cubicBezTo>
                  <a:cubicBezTo>
                    <a:pt x="119" y="9192"/>
                    <a:pt x="131" y="9513"/>
                    <a:pt x="143" y="9858"/>
                  </a:cubicBezTo>
                  <a:cubicBezTo>
                    <a:pt x="167" y="10323"/>
                    <a:pt x="476" y="10442"/>
                    <a:pt x="714" y="10454"/>
                  </a:cubicBezTo>
                  <a:cubicBezTo>
                    <a:pt x="905" y="10466"/>
                    <a:pt x="1095" y="10478"/>
                    <a:pt x="1298" y="10478"/>
                  </a:cubicBezTo>
                  <a:cubicBezTo>
                    <a:pt x="1560" y="10501"/>
                    <a:pt x="1845" y="10513"/>
                    <a:pt x="2107" y="10525"/>
                  </a:cubicBezTo>
                  <a:lnTo>
                    <a:pt x="2203" y="10525"/>
                  </a:lnTo>
                  <a:cubicBezTo>
                    <a:pt x="2619" y="10525"/>
                    <a:pt x="2727" y="10382"/>
                    <a:pt x="2846" y="9978"/>
                  </a:cubicBezTo>
                  <a:cubicBezTo>
                    <a:pt x="2881" y="9811"/>
                    <a:pt x="2917" y="9632"/>
                    <a:pt x="2965" y="9454"/>
                  </a:cubicBezTo>
                  <a:cubicBezTo>
                    <a:pt x="2965" y="9430"/>
                    <a:pt x="2977" y="9394"/>
                    <a:pt x="2977" y="9346"/>
                  </a:cubicBezTo>
                  <a:lnTo>
                    <a:pt x="3703" y="9644"/>
                  </a:lnTo>
                  <a:cubicBezTo>
                    <a:pt x="4393" y="9930"/>
                    <a:pt x="5072" y="10228"/>
                    <a:pt x="5763" y="10513"/>
                  </a:cubicBezTo>
                  <a:lnTo>
                    <a:pt x="6156" y="10692"/>
                  </a:lnTo>
                  <a:cubicBezTo>
                    <a:pt x="6965" y="11037"/>
                    <a:pt x="7799" y="11394"/>
                    <a:pt x="8620" y="11752"/>
                  </a:cubicBezTo>
                  <a:cubicBezTo>
                    <a:pt x="9275" y="12049"/>
                    <a:pt x="9930" y="12347"/>
                    <a:pt x="10561" y="12644"/>
                  </a:cubicBezTo>
                  <a:cubicBezTo>
                    <a:pt x="10859" y="12775"/>
                    <a:pt x="11156" y="12918"/>
                    <a:pt x="11478" y="13061"/>
                  </a:cubicBezTo>
                  <a:lnTo>
                    <a:pt x="11573" y="13097"/>
                  </a:lnTo>
                  <a:lnTo>
                    <a:pt x="11656" y="13025"/>
                  </a:lnTo>
                  <a:cubicBezTo>
                    <a:pt x="11990" y="12668"/>
                    <a:pt x="12037" y="12299"/>
                    <a:pt x="12025" y="11942"/>
                  </a:cubicBezTo>
                  <a:lnTo>
                    <a:pt x="11990" y="9073"/>
                  </a:lnTo>
                  <a:cubicBezTo>
                    <a:pt x="11990" y="8823"/>
                    <a:pt x="11978" y="8596"/>
                    <a:pt x="11978" y="8358"/>
                  </a:cubicBezTo>
                  <a:cubicBezTo>
                    <a:pt x="11966" y="7834"/>
                    <a:pt x="11966" y="7311"/>
                    <a:pt x="11966" y="6787"/>
                  </a:cubicBezTo>
                  <a:lnTo>
                    <a:pt x="12013" y="3536"/>
                  </a:lnTo>
                  <a:cubicBezTo>
                    <a:pt x="11978" y="2560"/>
                    <a:pt x="12002" y="1607"/>
                    <a:pt x="12013" y="679"/>
                  </a:cubicBezTo>
                  <a:close/>
                  <a:moveTo>
                    <a:pt x="3191" y="8632"/>
                  </a:moveTo>
                  <a:cubicBezTo>
                    <a:pt x="2988" y="8549"/>
                    <a:pt x="2929" y="8442"/>
                    <a:pt x="2929" y="8215"/>
                  </a:cubicBezTo>
                  <a:cubicBezTo>
                    <a:pt x="2965" y="7227"/>
                    <a:pt x="2965" y="6418"/>
                    <a:pt x="2965" y="5691"/>
                  </a:cubicBezTo>
                  <a:cubicBezTo>
                    <a:pt x="2965" y="5441"/>
                    <a:pt x="3048" y="5275"/>
                    <a:pt x="3262" y="5144"/>
                  </a:cubicBezTo>
                  <a:cubicBezTo>
                    <a:pt x="3905" y="4739"/>
                    <a:pt x="4560" y="4334"/>
                    <a:pt x="5191" y="3917"/>
                  </a:cubicBezTo>
                  <a:cubicBezTo>
                    <a:pt x="7120" y="2679"/>
                    <a:pt x="9204" y="1703"/>
                    <a:pt x="10989" y="893"/>
                  </a:cubicBezTo>
                  <a:cubicBezTo>
                    <a:pt x="11049" y="869"/>
                    <a:pt x="11120" y="857"/>
                    <a:pt x="11240" y="822"/>
                  </a:cubicBezTo>
                  <a:cubicBezTo>
                    <a:pt x="11251" y="822"/>
                    <a:pt x="11287" y="810"/>
                    <a:pt x="11299" y="810"/>
                  </a:cubicBezTo>
                  <a:lnTo>
                    <a:pt x="11299" y="953"/>
                  </a:lnTo>
                  <a:lnTo>
                    <a:pt x="11299" y="1512"/>
                  </a:lnTo>
                  <a:cubicBezTo>
                    <a:pt x="11132" y="3536"/>
                    <a:pt x="11180" y="5596"/>
                    <a:pt x="11228" y="7596"/>
                  </a:cubicBezTo>
                  <a:cubicBezTo>
                    <a:pt x="11251" y="9096"/>
                    <a:pt x="11299" y="10656"/>
                    <a:pt x="11240" y="12204"/>
                  </a:cubicBezTo>
                  <a:cubicBezTo>
                    <a:pt x="11228" y="12204"/>
                    <a:pt x="11204" y="12192"/>
                    <a:pt x="11192" y="12192"/>
                  </a:cubicBezTo>
                  <a:cubicBezTo>
                    <a:pt x="11073" y="12144"/>
                    <a:pt x="10966" y="12121"/>
                    <a:pt x="10882" y="12073"/>
                  </a:cubicBezTo>
                  <a:cubicBezTo>
                    <a:pt x="10537" y="11918"/>
                    <a:pt x="10192" y="11763"/>
                    <a:pt x="9870" y="11609"/>
                  </a:cubicBezTo>
                  <a:cubicBezTo>
                    <a:pt x="9275" y="11347"/>
                    <a:pt x="8668" y="11061"/>
                    <a:pt x="8049" y="10787"/>
                  </a:cubicBezTo>
                  <a:cubicBezTo>
                    <a:pt x="7394" y="10513"/>
                    <a:pt x="6739" y="10228"/>
                    <a:pt x="6108" y="9954"/>
                  </a:cubicBezTo>
                  <a:cubicBezTo>
                    <a:pt x="5572" y="9739"/>
                    <a:pt x="5036" y="9513"/>
                    <a:pt x="4501" y="9275"/>
                  </a:cubicBezTo>
                  <a:cubicBezTo>
                    <a:pt x="4262" y="9168"/>
                    <a:pt x="4036" y="9061"/>
                    <a:pt x="3798" y="8942"/>
                  </a:cubicBezTo>
                  <a:cubicBezTo>
                    <a:pt x="3620" y="8846"/>
                    <a:pt x="3393" y="8739"/>
                    <a:pt x="3191" y="8632"/>
                  </a:cubicBezTo>
                  <a:close/>
                  <a:moveTo>
                    <a:pt x="1488" y="9823"/>
                  </a:moveTo>
                  <a:cubicBezTo>
                    <a:pt x="774" y="9823"/>
                    <a:pt x="774" y="9811"/>
                    <a:pt x="750" y="9168"/>
                  </a:cubicBezTo>
                  <a:cubicBezTo>
                    <a:pt x="750" y="9085"/>
                    <a:pt x="726" y="8989"/>
                    <a:pt x="726" y="8894"/>
                  </a:cubicBezTo>
                  <a:cubicBezTo>
                    <a:pt x="667" y="7965"/>
                    <a:pt x="631" y="7001"/>
                    <a:pt x="607" y="6037"/>
                  </a:cubicBezTo>
                  <a:cubicBezTo>
                    <a:pt x="607" y="5775"/>
                    <a:pt x="643" y="5513"/>
                    <a:pt x="667" y="5239"/>
                  </a:cubicBezTo>
                  <a:lnTo>
                    <a:pt x="714" y="4882"/>
                  </a:lnTo>
                  <a:cubicBezTo>
                    <a:pt x="714" y="4858"/>
                    <a:pt x="726" y="4822"/>
                    <a:pt x="726" y="4786"/>
                  </a:cubicBezTo>
                  <a:cubicBezTo>
                    <a:pt x="762" y="4632"/>
                    <a:pt x="833" y="4584"/>
                    <a:pt x="1072" y="4560"/>
                  </a:cubicBezTo>
                  <a:cubicBezTo>
                    <a:pt x="1179" y="4548"/>
                    <a:pt x="1286" y="4524"/>
                    <a:pt x="1381" y="4501"/>
                  </a:cubicBezTo>
                  <a:cubicBezTo>
                    <a:pt x="1524" y="4465"/>
                    <a:pt x="1655" y="4441"/>
                    <a:pt x="1774" y="4441"/>
                  </a:cubicBezTo>
                  <a:cubicBezTo>
                    <a:pt x="1893" y="4441"/>
                    <a:pt x="2000" y="4465"/>
                    <a:pt x="2096" y="4524"/>
                  </a:cubicBezTo>
                  <a:cubicBezTo>
                    <a:pt x="2107" y="4572"/>
                    <a:pt x="2131" y="4703"/>
                    <a:pt x="2131" y="4751"/>
                  </a:cubicBezTo>
                  <a:cubicBezTo>
                    <a:pt x="2155" y="5465"/>
                    <a:pt x="2191" y="6168"/>
                    <a:pt x="2215" y="6882"/>
                  </a:cubicBezTo>
                  <a:lnTo>
                    <a:pt x="2226" y="7358"/>
                  </a:lnTo>
                  <a:lnTo>
                    <a:pt x="2203" y="7358"/>
                  </a:lnTo>
                  <a:lnTo>
                    <a:pt x="2203" y="9382"/>
                  </a:lnTo>
                  <a:cubicBezTo>
                    <a:pt x="2203" y="9811"/>
                    <a:pt x="2191" y="9823"/>
                    <a:pt x="1786" y="9847"/>
                  </a:cubicBezTo>
                  <a:cubicBezTo>
                    <a:pt x="1679" y="9823"/>
                    <a:pt x="1584" y="9823"/>
                    <a:pt x="1488" y="98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821075" y="2405775"/>
              <a:ext cx="136350" cy="354250"/>
            </a:xfrm>
            <a:custGeom>
              <a:avLst/>
              <a:gdLst/>
              <a:ahLst/>
              <a:cxnLst/>
              <a:rect l="l" t="t" r="r" b="b"/>
              <a:pathLst>
                <a:path w="5454" h="14170" extrusionOk="0">
                  <a:moveTo>
                    <a:pt x="5061" y="4478"/>
                  </a:moveTo>
                  <a:cubicBezTo>
                    <a:pt x="4823" y="3287"/>
                    <a:pt x="4454" y="2275"/>
                    <a:pt x="3930" y="1346"/>
                  </a:cubicBezTo>
                  <a:cubicBezTo>
                    <a:pt x="3620" y="799"/>
                    <a:pt x="3156" y="429"/>
                    <a:pt x="2739" y="144"/>
                  </a:cubicBezTo>
                  <a:cubicBezTo>
                    <a:pt x="2596" y="37"/>
                    <a:pt x="2465" y="1"/>
                    <a:pt x="2322" y="1"/>
                  </a:cubicBezTo>
                  <a:cubicBezTo>
                    <a:pt x="2191" y="1"/>
                    <a:pt x="2072" y="60"/>
                    <a:pt x="1965" y="144"/>
                  </a:cubicBezTo>
                  <a:cubicBezTo>
                    <a:pt x="1822" y="310"/>
                    <a:pt x="1644" y="453"/>
                    <a:pt x="1489" y="608"/>
                  </a:cubicBezTo>
                  <a:cubicBezTo>
                    <a:pt x="1001" y="1072"/>
                    <a:pt x="501" y="1549"/>
                    <a:pt x="144" y="2168"/>
                  </a:cubicBezTo>
                  <a:cubicBezTo>
                    <a:pt x="48" y="2323"/>
                    <a:pt x="1" y="2561"/>
                    <a:pt x="84" y="2715"/>
                  </a:cubicBezTo>
                  <a:cubicBezTo>
                    <a:pt x="179" y="2954"/>
                    <a:pt x="286" y="3192"/>
                    <a:pt x="405" y="3418"/>
                  </a:cubicBezTo>
                  <a:cubicBezTo>
                    <a:pt x="513" y="3632"/>
                    <a:pt x="620" y="3835"/>
                    <a:pt x="703" y="4049"/>
                  </a:cubicBezTo>
                  <a:cubicBezTo>
                    <a:pt x="1156" y="5097"/>
                    <a:pt x="1370" y="6013"/>
                    <a:pt x="1417" y="6883"/>
                  </a:cubicBezTo>
                  <a:cubicBezTo>
                    <a:pt x="1453" y="7537"/>
                    <a:pt x="1453" y="8216"/>
                    <a:pt x="1453" y="8847"/>
                  </a:cubicBezTo>
                  <a:lnTo>
                    <a:pt x="1453" y="9121"/>
                  </a:lnTo>
                  <a:cubicBezTo>
                    <a:pt x="1453" y="10264"/>
                    <a:pt x="1108" y="11276"/>
                    <a:pt x="417" y="12121"/>
                  </a:cubicBezTo>
                  <a:cubicBezTo>
                    <a:pt x="322" y="12264"/>
                    <a:pt x="215" y="12407"/>
                    <a:pt x="227" y="12574"/>
                  </a:cubicBezTo>
                  <a:cubicBezTo>
                    <a:pt x="239" y="12717"/>
                    <a:pt x="358" y="12836"/>
                    <a:pt x="477" y="12919"/>
                  </a:cubicBezTo>
                  <a:cubicBezTo>
                    <a:pt x="1179" y="13431"/>
                    <a:pt x="1941" y="13836"/>
                    <a:pt x="2799" y="14133"/>
                  </a:cubicBezTo>
                  <a:lnTo>
                    <a:pt x="2894" y="14169"/>
                  </a:lnTo>
                  <a:lnTo>
                    <a:pt x="2953" y="14086"/>
                  </a:lnTo>
                  <a:cubicBezTo>
                    <a:pt x="3989" y="12895"/>
                    <a:pt x="4692" y="11586"/>
                    <a:pt x="5001" y="10193"/>
                  </a:cubicBezTo>
                  <a:cubicBezTo>
                    <a:pt x="5418" y="8299"/>
                    <a:pt x="5454" y="6383"/>
                    <a:pt x="5061" y="4478"/>
                  </a:cubicBezTo>
                  <a:close/>
                  <a:moveTo>
                    <a:pt x="2537" y="13157"/>
                  </a:moveTo>
                  <a:lnTo>
                    <a:pt x="2477" y="13121"/>
                  </a:lnTo>
                  <a:cubicBezTo>
                    <a:pt x="2001" y="12955"/>
                    <a:pt x="1548" y="12800"/>
                    <a:pt x="1215" y="12395"/>
                  </a:cubicBezTo>
                  <a:lnTo>
                    <a:pt x="1239" y="12336"/>
                  </a:lnTo>
                  <a:cubicBezTo>
                    <a:pt x="1298" y="12217"/>
                    <a:pt x="1370" y="12109"/>
                    <a:pt x="1429" y="11990"/>
                  </a:cubicBezTo>
                  <a:cubicBezTo>
                    <a:pt x="1834" y="11336"/>
                    <a:pt x="2060" y="10633"/>
                    <a:pt x="2108" y="9943"/>
                  </a:cubicBezTo>
                  <a:cubicBezTo>
                    <a:pt x="2203" y="8252"/>
                    <a:pt x="2251" y="6740"/>
                    <a:pt x="1870" y="5216"/>
                  </a:cubicBezTo>
                  <a:cubicBezTo>
                    <a:pt x="1656" y="4418"/>
                    <a:pt x="1334" y="3668"/>
                    <a:pt x="1001" y="2894"/>
                  </a:cubicBezTo>
                  <a:cubicBezTo>
                    <a:pt x="834" y="2525"/>
                    <a:pt x="870" y="2323"/>
                    <a:pt x="1120" y="2084"/>
                  </a:cubicBezTo>
                  <a:cubicBezTo>
                    <a:pt x="1406" y="1811"/>
                    <a:pt x="1668" y="1525"/>
                    <a:pt x="1941" y="1263"/>
                  </a:cubicBezTo>
                  <a:lnTo>
                    <a:pt x="2120" y="1084"/>
                  </a:lnTo>
                  <a:cubicBezTo>
                    <a:pt x="2227" y="977"/>
                    <a:pt x="2287" y="977"/>
                    <a:pt x="2322" y="977"/>
                  </a:cubicBezTo>
                  <a:cubicBezTo>
                    <a:pt x="2406" y="977"/>
                    <a:pt x="2489" y="1025"/>
                    <a:pt x="2596" y="1096"/>
                  </a:cubicBezTo>
                  <a:cubicBezTo>
                    <a:pt x="3299" y="1608"/>
                    <a:pt x="3632" y="2358"/>
                    <a:pt x="3870" y="3049"/>
                  </a:cubicBezTo>
                  <a:cubicBezTo>
                    <a:pt x="4513" y="4882"/>
                    <a:pt x="4727" y="6811"/>
                    <a:pt x="4501" y="8823"/>
                  </a:cubicBezTo>
                  <a:cubicBezTo>
                    <a:pt x="4370" y="10026"/>
                    <a:pt x="4037" y="11097"/>
                    <a:pt x="3477" y="12098"/>
                  </a:cubicBezTo>
                  <a:cubicBezTo>
                    <a:pt x="3299" y="12407"/>
                    <a:pt x="3037" y="12705"/>
                    <a:pt x="2799" y="12990"/>
                  </a:cubicBezTo>
                  <a:lnTo>
                    <a:pt x="2715" y="13098"/>
                  </a:lnTo>
                  <a:cubicBezTo>
                    <a:pt x="2703" y="13110"/>
                    <a:pt x="2608" y="13157"/>
                    <a:pt x="2537" y="13157"/>
                  </a:cubicBezTo>
                  <a:lnTo>
                    <a:pt x="2537" y="13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747550" y="2489125"/>
              <a:ext cx="89325" cy="228325"/>
            </a:xfrm>
            <a:custGeom>
              <a:avLst/>
              <a:gdLst/>
              <a:ahLst/>
              <a:cxnLst/>
              <a:rect l="l" t="t" r="r" b="b"/>
              <a:pathLst>
                <a:path w="3573" h="9133" extrusionOk="0">
                  <a:moveTo>
                    <a:pt x="3358" y="3013"/>
                  </a:moveTo>
                  <a:cubicBezTo>
                    <a:pt x="3275" y="2346"/>
                    <a:pt x="3025" y="1703"/>
                    <a:pt x="2763" y="1084"/>
                  </a:cubicBezTo>
                  <a:cubicBezTo>
                    <a:pt x="2644" y="774"/>
                    <a:pt x="2406" y="501"/>
                    <a:pt x="2180" y="251"/>
                  </a:cubicBezTo>
                  <a:lnTo>
                    <a:pt x="2144" y="191"/>
                  </a:lnTo>
                  <a:cubicBezTo>
                    <a:pt x="2037" y="72"/>
                    <a:pt x="1906" y="1"/>
                    <a:pt x="1751" y="1"/>
                  </a:cubicBezTo>
                  <a:cubicBezTo>
                    <a:pt x="1608" y="1"/>
                    <a:pt x="1477" y="48"/>
                    <a:pt x="1358" y="191"/>
                  </a:cubicBezTo>
                  <a:cubicBezTo>
                    <a:pt x="941" y="620"/>
                    <a:pt x="548" y="1024"/>
                    <a:pt x="191" y="1441"/>
                  </a:cubicBezTo>
                  <a:cubicBezTo>
                    <a:pt x="72" y="1584"/>
                    <a:pt x="1" y="1822"/>
                    <a:pt x="25" y="2037"/>
                  </a:cubicBezTo>
                  <a:cubicBezTo>
                    <a:pt x="60" y="2310"/>
                    <a:pt x="120" y="2584"/>
                    <a:pt x="167" y="2858"/>
                  </a:cubicBezTo>
                  <a:cubicBezTo>
                    <a:pt x="203" y="3096"/>
                    <a:pt x="251" y="3346"/>
                    <a:pt x="287" y="3596"/>
                  </a:cubicBezTo>
                  <a:lnTo>
                    <a:pt x="298" y="3715"/>
                  </a:lnTo>
                  <a:cubicBezTo>
                    <a:pt x="382" y="4430"/>
                    <a:pt x="489" y="5156"/>
                    <a:pt x="370" y="5894"/>
                  </a:cubicBezTo>
                  <a:cubicBezTo>
                    <a:pt x="322" y="6132"/>
                    <a:pt x="310" y="6370"/>
                    <a:pt x="298" y="6585"/>
                  </a:cubicBezTo>
                  <a:cubicBezTo>
                    <a:pt x="287" y="6728"/>
                    <a:pt x="263" y="6870"/>
                    <a:pt x="251" y="7001"/>
                  </a:cubicBezTo>
                  <a:cubicBezTo>
                    <a:pt x="191" y="7513"/>
                    <a:pt x="358" y="7882"/>
                    <a:pt x="763" y="8109"/>
                  </a:cubicBezTo>
                  <a:lnTo>
                    <a:pt x="2549" y="9133"/>
                  </a:lnTo>
                  <a:lnTo>
                    <a:pt x="2620" y="9002"/>
                  </a:lnTo>
                  <a:cubicBezTo>
                    <a:pt x="2668" y="8930"/>
                    <a:pt x="2704" y="8871"/>
                    <a:pt x="2739" y="8811"/>
                  </a:cubicBezTo>
                  <a:cubicBezTo>
                    <a:pt x="2823" y="8680"/>
                    <a:pt x="2882" y="8561"/>
                    <a:pt x="2930" y="8454"/>
                  </a:cubicBezTo>
                  <a:cubicBezTo>
                    <a:pt x="2989" y="8240"/>
                    <a:pt x="3049" y="8013"/>
                    <a:pt x="3108" y="7811"/>
                  </a:cubicBezTo>
                  <a:cubicBezTo>
                    <a:pt x="3287" y="7216"/>
                    <a:pt x="3466" y="6597"/>
                    <a:pt x="3513" y="5977"/>
                  </a:cubicBezTo>
                  <a:cubicBezTo>
                    <a:pt x="3573" y="5132"/>
                    <a:pt x="3525" y="4192"/>
                    <a:pt x="3358" y="3013"/>
                  </a:cubicBezTo>
                  <a:close/>
                  <a:moveTo>
                    <a:pt x="1037" y="7347"/>
                  </a:moveTo>
                  <a:cubicBezTo>
                    <a:pt x="882" y="7204"/>
                    <a:pt x="894" y="7025"/>
                    <a:pt x="953" y="6728"/>
                  </a:cubicBezTo>
                  <a:cubicBezTo>
                    <a:pt x="965" y="6680"/>
                    <a:pt x="965" y="6632"/>
                    <a:pt x="977" y="6585"/>
                  </a:cubicBezTo>
                  <a:cubicBezTo>
                    <a:pt x="1132" y="5596"/>
                    <a:pt x="1132" y="4680"/>
                    <a:pt x="977" y="3787"/>
                  </a:cubicBezTo>
                  <a:cubicBezTo>
                    <a:pt x="953" y="3608"/>
                    <a:pt x="941" y="3430"/>
                    <a:pt x="906" y="3251"/>
                  </a:cubicBezTo>
                  <a:cubicBezTo>
                    <a:pt x="882" y="2977"/>
                    <a:pt x="834" y="2679"/>
                    <a:pt x="775" y="2394"/>
                  </a:cubicBezTo>
                  <a:cubicBezTo>
                    <a:pt x="703" y="2060"/>
                    <a:pt x="775" y="1810"/>
                    <a:pt x="1025" y="1584"/>
                  </a:cubicBezTo>
                  <a:cubicBezTo>
                    <a:pt x="1203" y="1429"/>
                    <a:pt x="1382" y="1275"/>
                    <a:pt x="1572" y="1108"/>
                  </a:cubicBezTo>
                  <a:cubicBezTo>
                    <a:pt x="1632" y="1072"/>
                    <a:pt x="1680" y="1024"/>
                    <a:pt x="1739" y="977"/>
                  </a:cubicBezTo>
                  <a:cubicBezTo>
                    <a:pt x="2882" y="2227"/>
                    <a:pt x="3215" y="6561"/>
                    <a:pt x="2251" y="8037"/>
                  </a:cubicBezTo>
                  <a:cubicBezTo>
                    <a:pt x="1751" y="7942"/>
                    <a:pt x="1370" y="7632"/>
                    <a:pt x="1037" y="73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6115190" y="3276706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72442"/>
              </p:ext>
            </p:extLst>
          </p:nvPr>
        </p:nvGraphicFramePr>
        <p:xfrm>
          <a:off x="230631" y="3402177"/>
          <a:ext cx="5680444" cy="1584960"/>
        </p:xfrm>
        <a:graphic>
          <a:graphicData uri="http://schemas.openxmlformats.org/drawingml/2006/table">
            <a:tbl>
              <a:tblPr firstRow="1" bandRow="1"/>
              <a:tblGrid>
                <a:gridCol w="236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996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Thúy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459" y="407521"/>
            <a:ext cx="8940162" cy="2554218"/>
            <a:chOff x="21459" y="407521"/>
            <a:chExt cx="8940162" cy="2554218"/>
          </a:xfrm>
        </p:grpSpPr>
        <p:sp>
          <p:nvSpPr>
            <p:cNvPr id="4" name="Wave 3"/>
            <p:cNvSpPr/>
            <p:nvPr/>
          </p:nvSpPr>
          <p:spPr>
            <a:xfrm>
              <a:off x="21459" y="407521"/>
              <a:ext cx="8940162" cy="2554218"/>
            </a:xfrm>
            <a:prstGeom prst="wave">
              <a:avLst/>
            </a:prstGeom>
            <a:solidFill>
              <a:srgbClr val="CCECFF"/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6190" y="978810"/>
              <a:ext cx="8011620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gerian" panose="04020705040A02060702" pitchFamily="82" charset="0"/>
                </a:rPr>
                <a:t>CHÀO MỪNG QUÝ THẦY CÔ VÀ CÁC EM HỌC SINH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7137481">
            <a:off x="8552332" y="70083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 rot="5130779">
            <a:off x="8761563" y="2585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1333" l="9778" r="93778">
                        <a14:foregroundMark x1="28000" y1="73778" x2="25333" y2="75111"/>
                        <a14:backgroundMark x1="16889" y1="57333" x2="43556" y2="71556"/>
                        <a14:backgroundMark x1="24889" y1="52444" x2="21778" y2="33333"/>
                        <a14:backgroundMark x1="28444" y1="26222" x2="36444" y2="22667"/>
                        <a14:backgroundMark x1="65778" y1="31111" x2="58667" y2="52444"/>
                        <a14:backgroundMark x1="55111" y1="55556" x2="55111" y2="55556"/>
                        <a14:backgroundMark x1="52889" y1="55556" x2="52889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198" y="-227619"/>
            <a:ext cx="1098246" cy="109824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0" y="500513"/>
            <a:ext cx="4953499" cy="3361198"/>
          </a:xfrm>
          <a:prstGeom prst="rect">
            <a:avLst/>
          </a:prstGeom>
        </p:spPr>
      </p:pic>
      <p:grpSp>
        <p:nvGrpSpPr>
          <p:cNvPr id="20" name="Google Shape;385;p30"/>
          <p:cNvGrpSpPr/>
          <p:nvPr/>
        </p:nvGrpSpPr>
        <p:grpSpPr>
          <a:xfrm>
            <a:off x="8509286" y="4271148"/>
            <a:ext cx="634714" cy="872352"/>
            <a:chOff x="2537500" y="2379600"/>
            <a:chExt cx="272100" cy="330700"/>
          </a:xfrm>
        </p:grpSpPr>
        <p:sp>
          <p:nvSpPr>
            <p:cNvPr id="21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90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7137481">
            <a:off x="8552332" y="700835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62489" y="-49766"/>
            <a:ext cx="838151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 rot="5130779">
            <a:off x="8761563" y="2585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1333" l="9778" r="93778">
                        <a14:foregroundMark x1="28000" y1="73778" x2="25333" y2="75111"/>
                        <a14:backgroundMark x1="16889" y1="57333" x2="43556" y2="71556"/>
                        <a14:backgroundMark x1="24889" y1="52444" x2="21778" y2="33333"/>
                        <a14:backgroundMark x1="28444" y1="26222" x2="36444" y2="22667"/>
                        <a14:backgroundMark x1="65778" y1="31111" x2="58667" y2="52444"/>
                        <a14:backgroundMark x1="55111" y1="55556" x2="55111" y2="55556"/>
                        <a14:backgroundMark x1="52889" y1="55556" x2="52889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198" y="-227619"/>
            <a:ext cx="1098246" cy="109824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92" y="1083524"/>
            <a:ext cx="2944326" cy="1997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532" y="3081397"/>
            <a:ext cx="85664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khuẩn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sưởi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20" name="Google Shape;385;p30"/>
          <p:cNvGrpSpPr/>
          <p:nvPr/>
        </p:nvGrpSpPr>
        <p:grpSpPr>
          <a:xfrm>
            <a:off x="8509286" y="4271148"/>
            <a:ext cx="634714" cy="872352"/>
            <a:chOff x="2537500" y="2379600"/>
            <a:chExt cx="272100" cy="330700"/>
          </a:xfrm>
        </p:grpSpPr>
        <p:sp>
          <p:nvSpPr>
            <p:cNvPr id="21" name="Google Shape;386;p30"/>
            <p:cNvSpPr/>
            <p:nvPr/>
          </p:nvSpPr>
          <p:spPr>
            <a:xfrm>
              <a:off x="2554775" y="2394175"/>
              <a:ext cx="223275" cy="260475"/>
            </a:xfrm>
            <a:custGeom>
              <a:avLst/>
              <a:gdLst/>
              <a:ahLst/>
              <a:cxnLst/>
              <a:rect l="l" t="t" r="r" b="b"/>
              <a:pathLst>
                <a:path w="8931" h="10419" extrusionOk="0">
                  <a:moveTo>
                    <a:pt x="2155" y="0"/>
                  </a:moveTo>
                  <a:lnTo>
                    <a:pt x="8335" y="0"/>
                  </a:lnTo>
                  <a:cubicBezTo>
                    <a:pt x="8394" y="0"/>
                    <a:pt x="8430" y="12"/>
                    <a:pt x="8525" y="24"/>
                  </a:cubicBezTo>
                  <a:cubicBezTo>
                    <a:pt x="8537" y="179"/>
                    <a:pt x="8537" y="322"/>
                    <a:pt x="8537" y="453"/>
                  </a:cubicBezTo>
                  <a:cubicBezTo>
                    <a:pt x="8537" y="870"/>
                    <a:pt x="8537" y="1298"/>
                    <a:pt x="8632" y="1703"/>
                  </a:cubicBezTo>
                  <a:cubicBezTo>
                    <a:pt x="8692" y="2025"/>
                    <a:pt x="8656" y="2358"/>
                    <a:pt x="8656" y="2703"/>
                  </a:cubicBezTo>
                  <a:cubicBezTo>
                    <a:pt x="8656" y="3048"/>
                    <a:pt x="8668" y="3394"/>
                    <a:pt x="8728" y="3727"/>
                  </a:cubicBezTo>
                  <a:cubicBezTo>
                    <a:pt x="8763" y="3894"/>
                    <a:pt x="8763" y="4072"/>
                    <a:pt x="8763" y="4251"/>
                  </a:cubicBezTo>
                  <a:cubicBezTo>
                    <a:pt x="8763" y="5180"/>
                    <a:pt x="8751" y="6096"/>
                    <a:pt x="8751" y="7025"/>
                  </a:cubicBezTo>
                  <a:cubicBezTo>
                    <a:pt x="8751" y="7180"/>
                    <a:pt x="8763" y="7335"/>
                    <a:pt x="8787" y="7501"/>
                  </a:cubicBezTo>
                  <a:cubicBezTo>
                    <a:pt x="8930" y="8109"/>
                    <a:pt x="8871" y="8728"/>
                    <a:pt x="8835" y="9347"/>
                  </a:cubicBezTo>
                  <a:cubicBezTo>
                    <a:pt x="8835" y="9359"/>
                    <a:pt x="8823" y="9359"/>
                    <a:pt x="8787" y="9383"/>
                  </a:cubicBezTo>
                  <a:lnTo>
                    <a:pt x="8573" y="9168"/>
                  </a:lnTo>
                  <a:cubicBezTo>
                    <a:pt x="8466" y="9061"/>
                    <a:pt x="8347" y="9049"/>
                    <a:pt x="8216" y="9085"/>
                  </a:cubicBezTo>
                  <a:cubicBezTo>
                    <a:pt x="8097" y="9133"/>
                    <a:pt x="7978" y="9180"/>
                    <a:pt x="7823" y="9240"/>
                  </a:cubicBezTo>
                  <a:cubicBezTo>
                    <a:pt x="7799" y="9133"/>
                    <a:pt x="7751" y="9049"/>
                    <a:pt x="7763" y="8990"/>
                  </a:cubicBezTo>
                  <a:cubicBezTo>
                    <a:pt x="7858" y="8632"/>
                    <a:pt x="7751" y="8299"/>
                    <a:pt x="7561" y="7978"/>
                  </a:cubicBezTo>
                  <a:cubicBezTo>
                    <a:pt x="7632" y="7870"/>
                    <a:pt x="7704" y="7751"/>
                    <a:pt x="7775" y="7632"/>
                  </a:cubicBezTo>
                  <a:cubicBezTo>
                    <a:pt x="8180" y="7001"/>
                    <a:pt x="8132" y="7216"/>
                    <a:pt x="8132" y="6466"/>
                  </a:cubicBezTo>
                  <a:lnTo>
                    <a:pt x="8132" y="6132"/>
                  </a:lnTo>
                  <a:cubicBezTo>
                    <a:pt x="8120" y="5477"/>
                    <a:pt x="7942" y="4882"/>
                    <a:pt x="7466" y="4406"/>
                  </a:cubicBezTo>
                  <a:cubicBezTo>
                    <a:pt x="7275" y="4191"/>
                    <a:pt x="7096" y="3965"/>
                    <a:pt x="6906" y="3751"/>
                  </a:cubicBezTo>
                  <a:cubicBezTo>
                    <a:pt x="6977" y="3715"/>
                    <a:pt x="7085" y="3703"/>
                    <a:pt x="7156" y="3644"/>
                  </a:cubicBezTo>
                  <a:cubicBezTo>
                    <a:pt x="7204" y="3608"/>
                    <a:pt x="7263" y="3525"/>
                    <a:pt x="7239" y="3465"/>
                  </a:cubicBezTo>
                  <a:cubicBezTo>
                    <a:pt x="7239" y="3406"/>
                    <a:pt x="7168" y="3346"/>
                    <a:pt x="7120" y="3310"/>
                  </a:cubicBezTo>
                  <a:cubicBezTo>
                    <a:pt x="7085" y="3287"/>
                    <a:pt x="7025" y="3287"/>
                    <a:pt x="6966" y="3287"/>
                  </a:cubicBezTo>
                  <a:cubicBezTo>
                    <a:pt x="6489" y="3287"/>
                    <a:pt x="6013" y="3215"/>
                    <a:pt x="5537" y="3287"/>
                  </a:cubicBezTo>
                  <a:cubicBezTo>
                    <a:pt x="4406" y="3453"/>
                    <a:pt x="3251" y="3358"/>
                    <a:pt x="2120" y="3370"/>
                  </a:cubicBezTo>
                  <a:cubicBezTo>
                    <a:pt x="1810" y="3370"/>
                    <a:pt x="1489" y="3358"/>
                    <a:pt x="1167" y="3370"/>
                  </a:cubicBezTo>
                  <a:cubicBezTo>
                    <a:pt x="929" y="3370"/>
                    <a:pt x="929" y="3394"/>
                    <a:pt x="739" y="3596"/>
                  </a:cubicBezTo>
                  <a:cubicBezTo>
                    <a:pt x="774" y="3727"/>
                    <a:pt x="870" y="3787"/>
                    <a:pt x="977" y="3810"/>
                  </a:cubicBezTo>
                  <a:cubicBezTo>
                    <a:pt x="1108" y="3834"/>
                    <a:pt x="1262" y="3834"/>
                    <a:pt x="1405" y="3834"/>
                  </a:cubicBezTo>
                  <a:cubicBezTo>
                    <a:pt x="2001" y="3834"/>
                    <a:pt x="2584" y="3822"/>
                    <a:pt x="3179" y="3822"/>
                  </a:cubicBezTo>
                  <a:cubicBezTo>
                    <a:pt x="3275" y="3822"/>
                    <a:pt x="3370" y="3834"/>
                    <a:pt x="3465" y="3834"/>
                  </a:cubicBezTo>
                  <a:cubicBezTo>
                    <a:pt x="3513" y="3965"/>
                    <a:pt x="3417" y="4013"/>
                    <a:pt x="3358" y="4072"/>
                  </a:cubicBezTo>
                  <a:cubicBezTo>
                    <a:pt x="3251" y="4180"/>
                    <a:pt x="3132" y="4251"/>
                    <a:pt x="3036" y="4358"/>
                  </a:cubicBezTo>
                  <a:cubicBezTo>
                    <a:pt x="2894" y="4477"/>
                    <a:pt x="2798" y="4596"/>
                    <a:pt x="2763" y="4787"/>
                  </a:cubicBezTo>
                  <a:cubicBezTo>
                    <a:pt x="2751" y="4858"/>
                    <a:pt x="2691" y="4942"/>
                    <a:pt x="2632" y="5013"/>
                  </a:cubicBezTo>
                  <a:lnTo>
                    <a:pt x="1370" y="5013"/>
                  </a:lnTo>
                  <a:cubicBezTo>
                    <a:pt x="1262" y="5013"/>
                    <a:pt x="1155" y="5001"/>
                    <a:pt x="1072" y="5013"/>
                  </a:cubicBezTo>
                  <a:cubicBezTo>
                    <a:pt x="989" y="5025"/>
                    <a:pt x="929" y="5061"/>
                    <a:pt x="870" y="5084"/>
                  </a:cubicBezTo>
                  <a:cubicBezTo>
                    <a:pt x="750" y="5156"/>
                    <a:pt x="750" y="5323"/>
                    <a:pt x="870" y="5418"/>
                  </a:cubicBezTo>
                  <a:cubicBezTo>
                    <a:pt x="977" y="5501"/>
                    <a:pt x="1108" y="5513"/>
                    <a:pt x="1251" y="5513"/>
                  </a:cubicBezTo>
                  <a:lnTo>
                    <a:pt x="2108" y="5513"/>
                  </a:lnTo>
                  <a:cubicBezTo>
                    <a:pt x="2203" y="5513"/>
                    <a:pt x="2274" y="5537"/>
                    <a:pt x="2358" y="5549"/>
                  </a:cubicBezTo>
                  <a:cubicBezTo>
                    <a:pt x="2334" y="5894"/>
                    <a:pt x="2298" y="6216"/>
                    <a:pt x="2286" y="6549"/>
                  </a:cubicBezTo>
                  <a:cubicBezTo>
                    <a:pt x="2120" y="6644"/>
                    <a:pt x="1965" y="6608"/>
                    <a:pt x="1810" y="6620"/>
                  </a:cubicBezTo>
                  <a:cubicBezTo>
                    <a:pt x="1620" y="6632"/>
                    <a:pt x="1405" y="6644"/>
                    <a:pt x="1215" y="6680"/>
                  </a:cubicBezTo>
                  <a:cubicBezTo>
                    <a:pt x="1108" y="6692"/>
                    <a:pt x="1036" y="6787"/>
                    <a:pt x="1084" y="6918"/>
                  </a:cubicBezTo>
                  <a:cubicBezTo>
                    <a:pt x="1501" y="7049"/>
                    <a:pt x="1929" y="6966"/>
                    <a:pt x="2346" y="7025"/>
                  </a:cubicBezTo>
                  <a:cubicBezTo>
                    <a:pt x="2441" y="7228"/>
                    <a:pt x="2501" y="7442"/>
                    <a:pt x="2596" y="7620"/>
                  </a:cubicBezTo>
                  <a:cubicBezTo>
                    <a:pt x="2703" y="7799"/>
                    <a:pt x="2894" y="7930"/>
                    <a:pt x="2977" y="8132"/>
                  </a:cubicBezTo>
                  <a:cubicBezTo>
                    <a:pt x="2941" y="8240"/>
                    <a:pt x="2870" y="8216"/>
                    <a:pt x="2798" y="8228"/>
                  </a:cubicBezTo>
                  <a:cubicBezTo>
                    <a:pt x="2465" y="8228"/>
                    <a:pt x="2120" y="8228"/>
                    <a:pt x="1798" y="8240"/>
                  </a:cubicBezTo>
                  <a:cubicBezTo>
                    <a:pt x="1667" y="8240"/>
                    <a:pt x="1512" y="8287"/>
                    <a:pt x="1381" y="8335"/>
                  </a:cubicBezTo>
                  <a:cubicBezTo>
                    <a:pt x="1334" y="8347"/>
                    <a:pt x="1286" y="8418"/>
                    <a:pt x="1286" y="8466"/>
                  </a:cubicBezTo>
                  <a:cubicBezTo>
                    <a:pt x="1286" y="8513"/>
                    <a:pt x="1334" y="8585"/>
                    <a:pt x="1381" y="8597"/>
                  </a:cubicBezTo>
                  <a:cubicBezTo>
                    <a:pt x="1489" y="8644"/>
                    <a:pt x="1608" y="8668"/>
                    <a:pt x="1703" y="8668"/>
                  </a:cubicBezTo>
                  <a:cubicBezTo>
                    <a:pt x="2179" y="8692"/>
                    <a:pt x="2655" y="8704"/>
                    <a:pt x="3132" y="8692"/>
                  </a:cubicBezTo>
                  <a:cubicBezTo>
                    <a:pt x="3417" y="8692"/>
                    <a:pt x="3667" y="8752"/>
                    <a:pt x="3929" y="8871"/>
                  </a:cubicBezTo>
                  <a:cubicBezTo>
                    <a:pt x="4025" y="8906"/>
                    <a:pt x="4132" y="8954"/>
                    <a:pt x="4239" y="9013"/>
                  </a:cubicBezTo>
                  <a:cubicBezTo>
                    <a:pt x="4703" y="9240"/>
                    <a:pt x="5180" y="9264"/>
                    <a:pt x="5668" y="9073"/>
                  </a:cubicBezTo>
                  <a:cubicBezTo>
                    <a:pt x="5775" y="9025"/>
                    <a:pt x="5894" y="9013"/>
                    <a:pt x="6013" y="9002"/>
                  </a:cubicBezTo>
                  <a:cubicBezTo>
                    <a:pt x="6108" y="9121"/>
                    <a:pt x="6215" y="9204"/>
                    <a:pt x="6311" y="9323"/>
                  </a:cubicBezTo>
                  <a:cubicBezTo>
                    <a:pt x="6442" y="9490"/>
                    <a:pt x="6620" y="9585"/>
                    <a:pt x="6846" y="9561"/>
                  </a:cubicBezTo>
                  <a:cubicBezTo>
                    <a:pt x="6906" y="9561"/>
                    <a:pt x="6966" y="9549"/>
                    <a:pt x="7001" y="9561"/>
                  </a:cubicBezTo>
                  <a:cubicBezTo>
                    <a:pt x="7085" y="9597"/>
                    <a:pt x="7144" y="9656"/>
                    <a:pt x="7180" y="9704"/>
                  </a:cubicBezTo>
                  <a:cubicBezTo>
                    <a:pt x="7049" y="9942"/>
                    <a:pt x="6930" y="10145"/>
                    <a:pt x="6799" y="10371"/>
                  </a:cubicBezTo>
                  <a:cubicBezTo>
                    <a:pt x="6168" y="10418"/>
                    <a:pt x="786" y="10383"/>
                    <a:pt x="417" y="10335"/>
                  </a:cubicBezTo>
                  <a:cubicBezTo>
                    <a:pt x="298" y="10085"/>
                    <a:pt x="250" y="9835"/>
                    <a:pt x="250" y="9549"/>
                  </a:cubicBezTo>
                  <a:cubicBezTo>
                    <a:pt x="250" y="9264"/>
                    <a:pt x="262" y="8966"/>
                    <a:pt x="155" y="8704"/>
                  </a:cubicBezTo>
                  <a:cubicBezTo>
                    <a:pt x="131" y="8597"/>
                    <a:pt x="131" y="8478"/>
                    <a:pt x="131" y="8359"/>
                  </a:cubicBezTo>
                  <a:lnTo>
                    <a:pt x="131" y="7585"/>
                  </a:lnTo>
                  <a:cubicBezTo>
                    <a:pt x="131" y="7466"/>
                    <a:pt x="131" y="7347"/>
                    <a:pt x="96" y="7239"/>
                  </a:cubicBezTo>
                  <a:cubicBezTo>
                    <a:pt x="0" y="6942"/>
                    <a:pt x="24" y="6644"/>
                    <a:pt x="24" y="6346"/>
                  </a:cubicBezTo>
                  <a:lnTo>
                    <a:pt x="24" y="2894"/>
                  </a:lnTo>
                  <a:cubicBezTo>
                    <a:pt x="24" y="2763"/>
                    <a:pt x="12" y="2620"/>
                    <a:pt x="72" y="2453"/>
                  </a:cubicBezTo>
                  <a:cubicBezTo>
                    <a:pt x="429" y="2596"/>
                    <a:pt x="810" y="2513"/>
                    <a:pt x="1167" y="2632"/>
                  </a:cubicBezTo>
                  <a:cubicBezTo>
                    <a:pt x="1346" y="2691"/>
                    <a:pt x="1572" y="2656"/>
                    <a:pt x="1762" y="2644"/>
                  </a:cubicBezTo>
                  <a:cubicBezTo>
                    <a:pt x="1941" y="2632"/>
                    <a:pt x="2048" y="2513"/>
                    <a:pt x="2084" y="2334"/>
                  </a:cubicBezTo>
                  <a:cubicBezTo>
                    <a:pt x="2096" y="2227"/>
                    <a:pt x="2096" y="2120"/>
                    <a:pt x="2096" y="2036"/>
                  </a:cubicBezTo>
                  <a:cubicBezTo>
                    <a:pt x="2096" y="1822"/>
                    <a:pt x="2096" y="1608"/>
                    <a:pt x="2155" y="1393"/>
                  </a:cubicBezTo>
                  <a:cubicBezTo>
                    <a:pt x="2203" y="1251"/>
                    <a:pt x="2179" y="1084"/>
                    <a:pt x="2179" y="917"/>
                  </a:cubicBezTo>
                  <a:cubicBezTo>
                    <a:pt x="2155" y="596"/>
                    <a:pt x="2155" y="322"/>
                    <a:pt x="2155" y="0"/>
                  </a:cubicBezTo>
                  <a:close/>
                  <a:moveTo>
                    <a:pt x="6549" y="1917"/>
                  </a:moveTo>
                  <a:lnTo>
                    <a:pt x="6549" y="1965"/>
                  </a:lnTo>
                  <a:cubicBezTo>
                    <a:pt x="6680" y="1953"/>
                    <a:pt x="6799" y="1965"/>
                    <a:pt x="6930" y="1929"/>
                  </a:cubicBezTo>
                  <a:cubicBezTo>
                    <a:pt x="7061" y="1917"/>
                    <a:pt x="7144" y="1810"/>
                    <a:pt x="7144" y="1691"/>
                  </a:cubicBezTo>
                  <a:cubicBezTo>
                    <a:pt x="7144" y="1596"/>
                    <a:pt x="7049" y="1489"/>
                    <a:pt x="6918" y="1477"/>
                  </a:cubicBezTo>
                  <a:cubicBezTo>
                    <a:pt x="6763" y="1453"/>
                    <a:pt x="6632" y="1453"/>
                    <a:pt x="6489" y="1453"/>
                  </a:cubicBezTo>
                  <a:cubicBezTo>
                    <a:pt x="5787" y="1453"/>
                    <a:pt x="5084" y="1453"/>
                    <a:pt x="4370" y="1477"/>
                  </a:cubicBezTo>
                  <a:cubicBezTo>
                    <a:pt x="4263" y="1477"/>
                    <a:pt x="4168" y="1453"/>
                    <a:pt x="4072" y="1489"/>
                  </a:cubicBezTo>
                  <a:cubicBezTo>
                    <a:pt x="3810" y="1608"/>
                    <a:pt x="3513" y="1596"/>
                    <a:pt x="3227" y="1608"/>
                  </a:cubicBezTo>
                  <a:cubicBezTo>
                    <a:pt x="3108" y="1608"/>
                    <a:pt x="2989" y="1620"/>
                    <a:pt x="2882" y="1655"/>
                  </a:cubicBezTo>
                  <a:cubicBezTo>
                    <a:pt x="2822" y="1667"/>
                    <a:pt x="2763" y="1751"/>
                    <a:pt x="2763" y="1798"/>
                  </a:cubicBezTo>
                  <a:cubicBezTo>
                    <a:pt x="2763" y="1858"/>
                    <a:pt x="2822" y="1917"/>
                    <a:pt x="2870" y="1965"/>
                  </a:cubicBezTo>
                  <a:cubicBezTo>
                    <a:pt x="2894" y="1989"/>
                    <a:pt x="2941" y="2013"/>
                    <a:pt x="2989" y="2013"/>
                  </a:cubicBezTo>
                  <a:cubicBezTo>
                    <a:pt x="3310" y="2036"/>
                    <a:pt x="3644" y="2084"/>
                    <a:pt x="3965" y="1989"/>
                  </a:cubicBezTo>
                  <a:cubicBezTo>
                    <a:pt x="4179" y="1929"/>
                    <a:pt x="4382" y="1905"/>
                    <a:pt x="4608" y="1905"/>
                  </a:cubicBezTo>
                  <a:cubicBezTo>
                    <a:pt x="5263" y="1917"/>
                    <a:pt x="5906" y="1917"/>
                    <a:pt x="6549" y="1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;p30"/>
            <p:cNvSpPr/>
            <p:nvPr/>
          </p:nvSpPr>
          <p:spPr>
            <a:xfrm>
              <a:off x="2565200" y="2408175"/>
              <a:ext cx="30375" cy="37225"/>
            </a:xfrm>
            <a:custGeom>
              <a:avLst/>
              <a:gdLst/>
              <a:ahLst/>
              <a:cxnLst/>
              <a:rect l="l" t="t" r="r" b="b"/>
              <a:pathLst>
                <a:path w="1215" h="1489" extrusionOk="0">
                  <a:moveTo>
                    <a:pt x="0" y="1250"/>
                  </a:moveTo>
                  <a:cubicBezTo>
                    <a:pt x="24" y="1191"/>
                    <a:pt x="24" y="1131"/>
                    <a:pt x="48" y="1095"/>
                  </a:cubicBezTo>
                  <a:cubicBezTo>
                    <a:pt x="274" y="810"/>
                    <a:pt x="976" y="119"/>
                    <a:pt x="1167" y="0"/>
                  </a:cubicBezTo>
                  <a:cubicBezTo>
                    <a:pt x="1203" y="179"/>
                    <a:pt x="1215" y="357"/>
                    <a:pt x="1167" y="512"/>
                  </a:cubicBezTo>
                  <a:cubicBezTo>
                    <a:pt x="1084" y="786"/>
                    <a:pt x="1036" y="1084"/>
                    <a:pt x="1036" y="1369"/>
                  </a:cubicBezTo>
                  <a:cubicBezTo>
                    <a:pt x="834" y="1488"/>
                    <a:pt x="679" y="1345"/>
                    <a:pt x="512" y="1334"/>
                  </a:cubicBezTo>
                  <a:cubicBezTo>
                    <a:pt x="333" y="1310"/>
                    <a:pt x="179" y="1357"/>
                    <a:pt x="0" y="1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8;p30"/>
            <p:cNvSpPr/>
            <p:nvPr/>
          </p:nvSpPr>
          <p:spPr>
            <a:xfrm>
              <a:off x="2623525" y="2491725"/>
              <a:ext cx="121175" cy="116725"/>
            </a:xfrm>
            <a:custGeom>
              <a:avLst/>
              <a:gdLst/>
              <a:ahLst/>
              <a:cxnLst/>
              <a:rect l="l" t="t" r="r" b="b"/>
              <a:pathLst>
                <a:path w="4847" h="4669" extrusionOk="0">
                  <a:moveTo>
                    <a:pt x="2463" y="1"/>
                  </a:moveTo>
                  <a:cubicBezTo>
                    <a:pt x="2337" y="1"/>
                    <a:pt x="2211" y="9"/>
                    <a:pt x="2084" y="28"/>
                  </a:cubicBezTo>
                  <a:cubicBezTo>
                    <a:pt x="1608" y="99"/>
                    <a:pt x="1179" y="289"/>
                    <a:pt x="775" y="528"/>
                  </a:cubicBezTo>
                  <a:cubicBezTo>
                    <a:pt x="560" y="647"/>
                    <a:pt x="382" y="766"/>
                    <a:pt x="358" y="1040"/>
                  </a:cubicBezTo>
                  <a:cubicBezTo>
                    <a:pt x="346" y="1123"/>
                    <a:pt x="286" y="1218"/>
                    <a:pt x="239" y="1301"/>
                  </a:cubicBezTo>
                  <a:cubicBezTo>
                    <a:pt x="84" y="1575"/>
                    <a:pt x="1" y="1861"/>
                    <a:pt x="108" y="2171"/>
                  </a:cubicBezTo>
                  <a:cubicBezTo>
                    <a:pt x="120" y="2218"/>
                    <a:pt x="120" y="2254"/>
                    <a:pt x="120" y="2302"/>
                  </a:cubicBezTo>
                  <a:cubicBezTo>
                    <a:pt x="167" y="2575"/>
                    <a:pt x="239" y="2837"/>
                    <a:pt x="263" y="3099"/>
                  </a:cubicBezTo>
                  <a:cubicBezTo>
                    <a:pt x="298" y="3421"/>
                    <a:pt x="548" y="3599"/>
                    <a:pt x="727" y="3814"/>
                  </a:cubicBezTo>
                  <a:cubicBezTo>
                    <a:pt x="965" y="4147"/>
                    <a:pt x="1275" y="4397"/>
                    <a:pt x="1715" y="4445"/>
                  </a:cubicBezTo>
                  <a:cubicBezTo>
                    <a:pt x="1787" y="4457"/>
                    <a:pt x="1858" y="4469"/>
                    <a:pt x="1906" y="4516"/>
                  </a:cubicBezTo>
                  <a:cubicBezTo>
                    <a:pt x="2016" y="4626"/>
                    <a:pt x="2134" y="4669"/>
                    <a:pt x="2261" y="4669"/>
                  </a:cubicBezTo>
                  <a:cubicBezTo>
                    <a:pt x="2352" y="4669"/>
                    <a:pt x="2448" y="4646"/>
                    <a:pt x="2549" y="4611"/>
                  </a:cubicBezTo>
                  <a:cubicBezTo>
                    <a:pt x="2632" y="4576"/>
                    <a:pt x="2739" y="4552"/>
                    <a:pt x="2822" y="4516"/>
                  </a:cubicBezTo>
                  <a:cubicBezTo>
                    <a:pt x="3418" y="4409"/>
                    <a:pt x="3870" y="4052"/>
                    <a:pt x="4287" y="3659"/>
                  </a:cubicBezTo>
                  <a:cubicBezTo>
                    <a:pt x="4597" y="3349"/>
                    <a:pt x="4847" y="2956"/>
                    <a:pt x="4763" y="2433"/>
                  </a:cubicBezTo>
                  <a:cubicBezTo>
                    <a:pt x="4787" y="1813"/>
                    <a:pt x="4644" y="1242"/>
                    <a:pt x="4180" y="801"/>
                  </a:cubicBezTo>
                  <a:cubicBezTo>
                    <a:pt x="4168" y="790"/>
                    <a:pt x="4156" y="754"/>
                    <a:pt x="4132" y="730"/>
                  </a:cubicBezTo>
                  <a:cubicBezTo>
                    <a:pt x="4001" y="492"/>
                    <a:pt x="3799" y="337"/>
                    <a:pt x="3561" y="230"/>
                  </a:cubicBezTo>
                  <a:cubicBezTo>
                    <a:pt x="3205" y="79"/>
                    <a:pt x="2836" y="1"/>
                    <a:pt x="2463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9;p30"/>
            <p:cNvSpPr/>
            <p:nvPr/>
          </p:nvSpPr>
          <p:spPr>
            <a:xfrm>
              <a:off x="2537500" y="2379600"/>
              <a:ext cx="272100" cy="330700"/>
            </a:xfrm>
            <a:custGeom>
              <a:avLst/>
              <a:gdLst/>
              <a:ahLst/>
              <a:cxnLst/>
              <a:rect l="l" t="t" r="r" b="b"/>
              <a:pathLst>
                <a:path w="10884" h="13228" extrusionOk="0">
                  <a:moveTo>
                    <a:pt x="10121" y="10966"/>
                  </a:moveTo>
                  <a:cubicBezTo>
                    <a:pt x="10312" y="11299"/>
                    <a:pt x="10514" y="11656"/>
                    <a:pt x="10728" y="12013"/>
                  </a:cubicBezTo>
                  <a:cubicBezTo>
                    <a:pt x="10812" y="12144"/>
                    <a:pt x="10847" y="12263"/>
                    <a:pt x="10871" y="12418"/>
                  </a:cubicBezTo>
                  <a:cubicBezTo>
                    <a:pt x="10883" y="12621"/>
                    <a:pt x="10812" y="12787"/>
                    <a:pt x="10633" y="12895"/>
                  </a:cubicBezTo>
                  <a:cubicBezTo>
                    <a:pt x="10335" y="13049"/>
                    <a:pt x="10014" y="13204"/>
                    <a:pt x="9657" y="13216"/>
                  </a:cubicBezTo>
                  <a:cubicBezTo>
                    <a:pt x="9359" y="13228"/>
                    <a:pt x="9157" y="13097"/>
                    <a:pt x="9002" y="12895"/>
                  </a:cubicBezTo>
                  <a:cubicBezTo>
                    <a:pt x="8692" y="12442"/>
                    <a:pt x="8335" y="12025"/>
                    <a:pt x="7966" y="11597"/>
                  </a:cubicBezTo>
                  <a:lnTo>
                    <a:pt x="7502" y="11597"/>
                  </a:lnTo>
                  <a:cubicBezTo>
                    <a:pt x="5382" y="11597"/>
                    <a:pt x="3263" y="11609"/>
                    <a:pt x="1144" y="11609"/>
                  </a:cubicBezTo>
                  <a:lnTo>
                    <a:pt x="715" y="11609"/>
                  </a:lnTo>
                  <a:cubicBezTo>
                    <a:pt x="489" y="11597"/>
                    <a:pt x="358" y="11478"/>
                    <a:pt x="358" y="11251"/>
                  </a:cubicBezTo>
                  <a:cubicBezTo>
                    <a:pt x="346" y="10990"/>
                    <a:pt x="251" y="10728"/>
                    <a:pt x="251" y="10489"/>
                  </a:cubicBezTo>
                  <a:cubicBezTo>
                    <a:pt x="263" y="9775"/>
                    <a:pt x="72" y="9061"/>
                    <a:pt x="132" y="8346"/>
                  </a:cubicBezTo>
                  <a:cubicBezTo>
                    <a:pt x="156" y="8156"/>
                    <a:pt x="120" y="7977"/>
                    <a:pt x="72" y="7799"/>
                  </a:cubicBezTo>
                  <a:cubicBezTo>
                    <a:pt x="37" y="7668"/>
                    <a:pt x="13" y="7513"/>
                    <a:pt x="13" y="7370"/>
                  </a:cubicBezTo>
                  <a:cubicBezTo>
                    <a:pt x="13" y="5846"/>
                    <a:pt x="13" y="4346"/>
                    <a:pt x="1" y="2834"/>
                  </a:cubicBezTo>
                  <a:cubicBezTo>
                    <a:pt x="1" y="2631"/>
                    <a:pt x="60" y="2500"/>
                    <a:pt x="227" y="2393"/>
                  </a:cubicBezTo>
                  <a:cubicBezTo>
                    <a:pt x="310" y="2334"/>
                    <a:pt x="418" y="2262"/>
                    <a:pt x="477" y="2179"/>
                  </a:cubicBezTo>
                  <a:cubicBezTo>
                    <a:pt x="715" y="1822"/>
                    <a:pt x="1025" y="1536"/>
                    <a:pt x="1346" y="1262"/>
                  </a:cubicBezTo>
                  <a:cubicBezTo>
                    <a:pt x="1668" y="988"/>
                    <a:pt x="1942" y="643"/>
                    <a:pt x="2239" y="333"/>
                  </a:cubicBezTo>
                  <a:cubicBezTo>
                    <a:pt x="2299" y="250"/>
                    <a:pt x="2334" y="167"/>
                    <a:pt x="2382" y="60"/>
                  </a:cubicBezTo>
                  <a:cubicBezTo>
                    <a:pt x="2477" y="48"/>
                    <a:pt x="2573" y="36"/>
                    <a:pt x="2680" y="36"/>
                  </a:cubicBezTo>
                  <a:lnTo>
                    <a:pt x="9121" y="36"/>
                  </a:lnTo>
                  <a:lnTo>
                    <a:pt x="9169" y="36"/>
                  </a:lnTo>
                  <a:cubicBezTo>
                    <a:pt x="9633" y="0"/>
                    <a:pt x="9859" y="286"/>
                    <a:pt x="9835" y="667"/>
                  </a:cubicBezTo>
                  <a:cubicBezTo>
                    <a:pt x="9823" y="929"/>
                    <a:pt x="9835" y="1191"/>
                    <a:pt x="9835" y="1441"/>
                  </a:cubicBezTo>
                  <a:cubicBezTo>
                    <a:pt x="9835" y="1679"/>
                    <a:pt x="9835" y="1941"/>
                    <a:pt x="9907" y="2179"/>
                  </a:cubicBezTo>
                  <a:cubicBezTo>
                    <a:pt x="9943" y="2298"/>
                    <a:pt x="9943" y="2429"/>
                    <a:pt x="9943" y="2560"/>
                  </a:cubicBezTo>
                  <a:lnTo>
                    <a:pt x="9943" y="3429"/>
                  </a:lnTo>
                  <a:cubicBezTo>
                    <a:pt x="9943" y="3679"/>
                    <a:pt x="9954" y="3941"/>
                    <a:pt x="10002" y="4203"/>
                  </a:cubicBezTo>
                  <a:cubicBezTo>
                    <a:pt x="10050" y="4393"/>
                    <a:pt x="10050" y="4596"/>
                    <a:pt x="10050" y="4798"/>
                  </a:cubicBezTo>
                  <a:cubicBezTo>
                    <a:pt x="10062" y="5691"/>
                    <a:pt x="10062" y="6584"/>
                    <a:pt x="10073" y="7477"/>
                  </a:cubicBezTo>
                  <a:cubicBezTo>
                    <a:pt x="10073" y="7715"/>
                    <a:pt x="10121" y="7965"/>
                    <a:pt x="10157" y="8203"/>
                  </a:cubicBezTo>
                  <a:cubicBezTo>
                    <a:pt x="10169" y="8334"/>
                    <a:pt x="10193" y="8453"/>
                    <a:pt x="10193" y="8584"/>
                  </a:cubicBezTo>
                  <a:lnTo>
                    <a:pt x="10193" y="10489"/>
                  </a:lnTo>
                  <a:cubicBezTo>
                    <a:pt x="10181" y="10609"/>
                    <a:pt x="10157" y="10775"/>
                    <a:pt x="10121" y="10966"/>
                  </a:cubicBezTo>
                  <a:close/>
                  <a:moveTo>
                    <a:pt x="2846" y="583"/>
                  </a:moveTo>
                  <a:lnTo>
                    <a:pt x="2846" y="1441"/>
                  </a:lnTo>
                  <a:cubicBezTo>
                    <a:pt x="2846" y="1607"/>
                    <a:pt x="2858" y="1774"/>
                    <a:pt x="2811" y="1917"/>
                  </a:cubicBezTo>
                  <a:cubicBezTo>
                    <a:pt x="2739" y="2131"/>
                    <a:pt x="2751" y="2346"/>
                    <a:pt x="2751" y="2560"/>
                  </a:cubicBezTo>
                  <a:cubicBezTo>
                    <a:pt x="2751" y="2667"/>
                    <a:pt x="2751" y="2774"/>
                    <a:pt x="2739" y="2858"/>
                  </a:cubicBezTo>
                  <a:cubicBezTo>
                    <a:pt x="2704" y="3036"/>
                    <a:pt x="2608" y="3155"/>
                    <a:pt x="2430" y="3167"/>
                  </a:cubicBezTo>
                  <a:cubicBezTo>
                    <a:pt x="2239" y="3191"/>
                    <a:pt x="2013" y="3215"/>
                    <a:pt x="1834" y="3155"/>
                  </a:cubicBezTo>
                  <a:cubicBezTo>
                    <a:pt x="1477" y="3036"/>
                    <a:pt x="1084" y="3143"/>
                    <a:pt x="727" y="2977"/>
                  </a:cubicBezTo>
                  <a:cubicBezTo>
                    <a:pt x="656" y="3143"/>
                    <a:pt x="691" y="3286"/>
                    <a:pt x="691" y="3429"/>
                  </a:cubicBezTo>
                  <a:lnTo>
                    <a:pt x="691" y="6882"/>
                  </a:lnTo>
                  <a:cubicBezTo>
                    <a:pt x="691" y="7180"/>
                    <a:pt x="668" y="7489"/>
                    <a:pt x="763" y="7775"/>
                  </a:cubicBezTo>
                  <a:cubicBezTo>
                    <a:pt x="787" y="7870"/>
                    <a:pt x="787" y="7989"/>
                    <a:pt x="787" y="8108"/>
                  </a:cubicBezTo>
                  <a:lnTo>
                    <a:pt x="787" y="8882"/>
                  </a:lnTo>
                  <a:cubicBezTo>
                    <a:pt x="787" y="9001"/>
                    <a:pt x="787" y="9120"/>
                    <a:pt x="822" y="9227"/>
                  </a:cubicBezTo>
                  <a:cubicBezTo>
                    <a:pt x="906" y="9513"/>
                    <a:pt x="906" y="9799"/>
                    <a:pt x="906" y="10073"/>
                  </a:cubicBezTo>
                  <a:cubicBezTo>
                    <a:pt x="906" y="10358"/>
                    <a:pt x="953" y="10609"/>
                    <a:pt x="1072" y="10870"/>
                  </a:cubicBezTo>
                  <a:cubicBezTo>
                    <a:pt x="1430" y="10930"/>
                    <a:pt x="6823" y="10942"/>
                    <a:pt x="7454" y="10894"/>
                  </a:cubicBezTo>
                  <a:cubicBezTo>
                    <a:pt x="7573" y="10668"/>
                    <a:pt x="7716" y="10466"/>
                    <a:pt x="7847" y="10228"/>
                  </a:cubicBezTo>
                  <a:cubicBezTo>
                    <a:pt x="7799" y="10180"/>
                    <a:pt x="7740" y="10120"/>
                    <a:pt x="7668" y="10097"/>
                  </a:cubicBezTo>
                  <a:cubicBezTo>
                    <a:pt x="7621" y="10073"/>
                    <a:pt x="7549" y="10073"/>
                    <a:pt x="7502" y="10097"/>
                  </a:cubicBezTo>
                  <a:cubicBezTo>
                    <a:pt x="7276" y="10108"/>
                    <a:pt x="7121" y="10013"/>
                    <a:pt x="6966" y="9858"/>
                  </a:cubicBezTo>
                  <a:cubicBezTo>
                    <a:pt x="6883" y="9751"/>
                    <a:pt x="6775" y="9644"/>
                    <a:pt x="6668" y="9525"/>
                  </a:cubicBezTo>
                  <a:cubicBezTo>
                    <a:pt x="6549" y="9561"/>
                    <a:pt x="6430" y="9573"/>
                    <a:pt x="6323" y="9596"/>
                  </a:cubicBezTo>
                  <a:cubicBezTo>
                    <a:pt x="5835" y="9799"/>
                    <a:pt x="5371" y="9763"/>
                    <a:pt x="4894" y="9537"/>
                  </a:cubicBezTo>
                  <a:cubicBezTo>
                    <a:pt x="4799" y="9501"/>
                    <a:pt x="4692" y="9454"/>
                    <a:pt x="4585" y="9394"/>
                  </a:cubicBezTo>
                  <a:cubicBezTo>
                    <a:pt x="4335" y="9275"/>
                    <a:pt x="4085" y="9204"/>
                    <a:pt x="3799" y="9215"/>
                  </a:cubicBezTo>
                  <a:cubicBezTo>
                    <a:pt x="3323" y="9227"/>
                    <a:pt x="2846" y="9215"/>
                    <a:pt x="2370" y="9204"/>
                  </a:cubicBezTo>
                  <a:cubicBezTo>
                    <a:pt x="2263" y="9204"/>
                    <a:pt x="2144" y="9168"/>
                    <a:pt x="2037" y="9120"/>
                  </a:cubicBezTo>
                  <a:cubicBezTo>
                    <a:pt x="2001" y="9108"/>
                    <a:pt x="1953" y="9037"/>
                    <a:pt x="1953" y="8989"/>
                  </a:cubicBezTo>
                  <a:cubicBezTo>
                    <a:pt x="1953" y="8942"/>
                    <a:pt x="2001" y="8870"/>
                    <a:pt x="2037" y="8858"/>
                  </a:cubicBezTo>
                  <a:cubicBezTo>
                    <a:pt x="2180" y="8811"/>
                    <a:pt x="2323" y="8787"/>
                    <a:pt x="2453" y="8763"/>
                  </a:cubicBezTo>
                  <a:cubicBezTo>
                    <a:pt x="2787" y="8751"/>
                    <a:pt x="3132" y="8751"/>
                    <a:pt x="3454" y="8751"/>
                  </a:cubicBezTo>
                  <a:cubicBezTo>
                    <a:pt x="3513" y="8751"/>
                    <a:pt x="3608" y="8763"/>
                    <a:pt x="3632" y="8668"/>
                  </a:cubicBezTo>
                  <a:cubicBezTo>
                    <a:pt x="3573" y="8442"/>
                    <a:pt x="3370" y="8323"/>
                    <a:pt x="3263" y="8144"/>
                  </a:cubicBezTo>
                  <a:cubicBezTo>
                    <a:pt x="3156" y="7965"/>
                    <a:pt x="3096" y="7751"/>
                    <a:pt x="3013" y="7549"/>
                  </a:cubicBezTo>
                  <a:cubicBezTo>
                    <a:pt x="2596" y="7489"/>
                    <a:pt x="2144" y="7572"/>
                    <a:pt x="1739" y="7441"/>
                  </a:cubicBezTo>
                  <a:cubicBezTo>
                    <a:pt x="1703" y="7310"/>
                    <a:pt x="1775" y="7215"/>
                    <a:pt x="1882" y="7203"/>
                  </a:cubicBezTo>
                  <a:cubicBezTo>
                    <a:pt x="2072" y="7180"/>
                    <a:pt x="2275" y="7156"/>
                    <a:pt x="2477" y="7144"/>
                  </a:cubicBezTo>
                  <a:cubicBezTo>
                    <a:pt x="2620" y="7132"/>
                    <a:pt x="2787" y="7180"/>
                    <a:pt x="2954" y="7072"/>
                  </a:cubicBezTo>
                  <a:cubicBezTo>
                    <a:pt x="2977" y="6763"/>
                    <a:pt x="2989" y="6429"/>
                    <a:pt x="3025" y="6072"/>
                  </a:cubicBezTo>
                  <a:cubicBezTo>
                    <a:pt x="2930" y="6060"/>
                    <a:pt x="2858" y="6048"/>
                    <a:pt x="2775" y="6048"/>
                  </a:cubicBezTo>
                  <a:lnTo>
                    <a:pt x="1906" y="6048"/>
                  </a:lnTo>
                  <a:cubicBezTo>
                    <a:pt x="1775" y="6048"/>
                    <a:pt x="1656" y="6025"/>
                    <a:pt x="1537" y="5941"/>
                  </a:cubicBezTo>
                  <a:cubicBezTo>
                    <a:pt x="1430" y="5846"/>
                    <a:pt x="1418" y="5691"/>
                    <a:pt x="1537" y="5608"/>
                  </a:cubicBezTo>
                  <a:cubicBezTo>
                    <a:pt x="1596" y="5572"/>
                    <a:pt x="1668" y="5536"/>
                    <a:pt x="1727" y="5536"/>
                  </a:cubicBezTo>
                  <a:cubicBezTo>
                    <a:pt x="1834" y="5525"/>
                    <a:pt x="1942" y="5536"/>
                    <a:pt x="2025" y="5536"/>
                  </a:cubicBezTo>
                  <a:lnTo>
                    <a:pt x="3287" y="5536"/>
                  </a:lnTo>
                  <a:cubicBezTo>
                    <a:pt x="3335" y="5453"/>
                    <a:pt x="3406" y="5394"/>
                    <a:pt x="3430" y="5310"/>
                  </a:cubicBezTo>
                  <a:cubicBezTo>
                    <a:pt x="3454" y="5120"/>
                    <a:pt x="3561" y="5001"/>
                    <a:pt x="3692" y="4882"/>
                  </a:cubicBezTo>
                  <a:cubicBezTo>
                    <a:pt x="3799" y="4774"/>
                    <a:pt x="3918" y="4703"/>
                    <a:pt x="4025" y="4596"/>
                  </a:cubicBezTo>
                  <a:cubicBezTo>
                    <a:pt x="4085" y="4536"/>
                    <a:pt x="4168" y="4501"/>
                    <a:pt x="4120" y="4358"/>
                  </a:cubicBezTo>
                  <a:cubicBezTo>
                    <a:pt x="4037" y="4358"/>
                    <a:pt x="3942" y="4346"/>
                    <a:pt x="3847" y="4346"/>
                  </a:cubicBezTo>
                  <a:cubicBezTo>
                    <a:pt x="3251" y="4346"/>
                    <a:pt x="2668" y="4358"/>
                    <a:pt x="2072" y="4358"/>
                  </a:cubicBezTo>
                  <a:cubicBezTo>
                    <a:pt x="1918" y="4358"/>
                    <a:pt x="1787" y="4358"/>
                    <a:pt x="1644" y="4334"/>
                  </a:cubicBezTo>
                  <a:cubicBezTo>
                    <a:pt x="1525" y="4322"/>
                    <a:pt x="1418" y="4262"/>
                    <a:pt x="1406" y="4120"/>
                  </a:cubicBezTo>
                  <a:cubicBezTo>
                    <a:pt x="1596" y="3917"/>
                    <a:pt x="1596" y="3917"/>
                    <a:pt x="1834" y="3905"/>
                  </a:cubicBezTo>
                  <a:lnTo>
                    <a:pt x="2787" y="3905"/>
                  </a:lnTo>
                  <a:cubicBezTo>
                    <a:pt x="3918" y="3881"/>
                    <a:pt x="5061" y="3977"/>
                    <a:pt x="6192" y="3810"/>
                  </a:cubicBezTo>
                  <a:cubicBezTo>
                    <a:pt x="6656" y="3739"/>
                    <a:pt x="7145" y="3810"/>
                    <a:pt x="7621" y="3810"/>
                  </a:cubicBezTo>
                  <a:cubicBezTo>
                    <a:pt x="7680" y="3810"/>
                    <a:pt x="7740" y="3810"/>
                    <a:pt x="7787" y="3846"/>
                  </a:cubicBezTo>
                  <a:cubicBezTo>
                    <a:pt x="7847" y="3870"/>
                    <a:pt x="7907" y="3941"/>
                    <a:pt x="7907" y="3989"/>
                  </a:cubicBezTo>
                  <a:cubicBezTo>
                    <a:pt x="7907" y="4048"/>
                    <a:pt x="7859" y="4120"/>
                    <a:pt x="7811" y="4167"/>
                  </a:cubicBezTo>
                  <a:cubicBezTo>
                    <a:pt x="7740" y="4215"/>
                    <a:pt x="7633" y="4239"/>
                    <a:pt x="7561" y="4274"/>
                  </a:cubicBezTo>
                  <a:cubicBezTo>
                    <a:pt x="7752" y="4501"/>
                    <a:pt x="7930" y="4739"/>
                    <a:pt x="8121" y="4929"/>
                  </a:cubicBezTo>
                  <a:cubicBezTo>
                    <a:pt x="8609" y="5405"/>
                    <a:pt x="8800" y="6001"/>
                    <a:pt x="8800" y="6656"/>
                  </a:cubicBezTo>
                  <a:lnTo>
                    <a:pt x="8800" y="7001"/>
                  </a:lnTo>
                  <a:cubicBezTo>
                    <a:pt x="8800" y="7739"/>
                    <a:pt x="8835" y="7537"/>
                    <a:pt x="8442" y="8156"/>
                  </a:cubicBezTo>
                  <a:cubicBezTo>
                    <a:pt x="8371" y="8275"/>
                    <a:pt x="8288" y="8394"/>
                    <a:pt x="8216" y="8501"/>
                  </a:cubicBezTo>
                  <a:cubicBezTo>
                    <a:pt x="8407" y="8823"/>
                    <a:pt x="8514" y="9144"/>
                    <a:pt x="8419" y="9513"/>
                  </a:cubicBezTo>
                  <a:cubicBezTo>
                    <a:pt x="8407" y="9573"/>
                    <a:pt x="8454" y="9656"/>
                    <a:pt x="8478" y="9763"/>
                  </a:cubicBezTo>
                  <a:cubicBezTo>
                    <a:pt x="8633" y="9704"/>
                    <a:pt x="8752" y="9656"/>
                    <a:pt x="8871" y="9620"/>
                  </a:cubicBezTo>
                  <a:cubicBezTo>
                    <a:pt x="9002" y="9573"/>
                    <a:pt x="9121" y="9585"/>
                    <a:pt x="9228" y="9692"/>
                  </a:cubicBezTo>
                  <a:lnTo>
                    <a:pt x="9454" y="9918"/>
                  </a:lnTo>
                  <a:cubicBezTo>
                    <a:pt x="9478" y="9882"/>
                    <a:pt x="9490" y="9882"/>
                    <a:pt x="9490" y="9870"/>
                  </a:cubicBezTo>
                  <a:cubicBezTo>
                    <a:pt x="9514" y="9263"/>
                    <a:pt x="9573" y="8632"/>
                    <a:pt x="9454" y="8025"/>
                  </a:cubicBezTo>
                  <a:cubicBezTo>
                    <a:pt x="9419" y="7870"/>
                    <a:pt x="9407" y="7715"/>
                    <a:pt x="9407" y="7549"/>
                  </a:cubicBezTo>
                  <a:cubicBezTo>
                    <a:pt x="9407" y="6620"/>
                    <a:pt x="9419" y="5703"/>
                    <a:pt x="9419" y="4774"/>
                  </a:cubicBezTo>
                  <a:cubicBezTo>
                    <a:pt x="9419" y="4596"/>
                    <a:pt x="9419" y="4441"/>
                    <a:pt x="9395" y="4262"/>
                  </a:cubicBezTo>
                  <a:cubicBezTo>
                    <a:pt x="9311" y="3917"/>
                    <a:pt x="9311" y="3572"/>
                    <a:pt x="9311" y="3227"/>
                  </a:cubicBezTo>
                  <a:cubicBezTo>
                    <a:pt x="9311" y="2905"/>
                    <a:pt x="9359" y="2560"/>
                    <a:pt x="9288" y="2238"/>
                  </a:cubicBezTo>
                  <a:cubicBezTo>
                    <a:pt x="9216" y="1822"/>
                    <a:pt x="9216" y="1405"/>
                    <a:pt x="9192" y="988"/>
                  </a:cubicBezTo>
                  <a:cubicBezTo>
                    <a:pt x="9192" y="845"/>
                    <a:pt x="9181" y="703"/>
                    <a:pt x="9181" y="548"/>
                  </a:cubicBezTo>
                  <a:cubicBezTo>
                    <a:pt x="9109" y="536"/>
                    <a:pt x="9050" y="524"/>
                    <a:pt x="8990" y="524"/>
                  </a:cubicBezTo>
                  <a:cubicBezTo>
                    <a:pt x="6966" y="583"/>
                    <a:pt x="4930" y="583"/>
                    <a:pt x="2846" y="583"/>
                  </a:cubicBezTo>
                  <a:close/>
                  <a:moveTo>
                    <a:pt x="8204" y="6918"/>
                  </a:moveTo>
                  <a:cubicBezTo>
                    <a:pt x="8228" y="6298"/>
                    <a:pt x="8085" y="5727"/>
                    <a:pt x="7621" y="5286"/>
                  </a:cubicBezTo>
                  <a:cubicBezTo>
                    <a:pt x="7609" y="5275"/>
                    <a:pt x="7597" y="5239"/>
                    <a:pt x="7573" y="5215"/>
                  </a:cubicBezTo>
                  <a:cubicBezTo>
                    <a:pt x="7442" y="4977"/>
                    <a:pt x="7240" y="4822"/>
                    <a:pt x="7002" y="4715"/>
                  </a:cubicBezTo>
                  <a:cubicBezTo>
                    <a:pt x="6525" y="4513"/>
                    <a:pt x="6025" y="4441"/>
                    <a:pt x="5525" y="4513"/>
                  </a:cubicBezTo>
                  <a:cubicBezTo>
                    <a:pt x="5049" y="4584"/>
                    <a:pt x="4620" y="4774"/>
                    <a:pt x="4216" y="5013"/>
                  </a:cubicBezTo>
                  <a:cubicBezTo>
                    <a:pt x="4001" y="5132"/>
                    <a:pt x="3823" y="5251"/>
                    <a:pt x="3799" y="5525"/>
                  </a:cubicBezTo>
                  <a:cubicBezTo>
                    <a:pt x="3787" y="5608"/>
                    <a:pt x="3727" y="5703"/>
                    <a:pt x="3680" y="5786"/>
                  </a:cubicBezTo>
                  <a:cubicBezTo>
                    <a:pt x="3525" y="6060"/>
                    <a:pt x="3442" y="6346"/>
                    <a:pt x="3549" y="6656"/>
                  </a:cubicBezTo>
                  <a:cubicBezTo>
                    <a:pt x="3561" y="6703"/>
                    <a:pt x="3561" y="6739"/>
                    <a:pt x="3561" y="6787"/>
                  </a:cubicBezTo>
                  <a:cubicBezTo>
                    <a:pt x="3608" y="7060"/>
                    <a:pt x="3680" y="7322"/>
                    <a:pt x="3704" y="7584"/>
                  </a:cubicBezTo>
                  <a:cubicBezTo>
                    <a:pt x="3739" y="7906"/>
                    <a:pt x="3989" y="8084"/>
                    <a:pt x="4168" y="8299"/>
                  </a:cubicBezTo>
                  <a:cubicBezTo>
                    <a:pt x="4406" y="8632"/>
                    <a:pt x="4716" y="8882"/>
                    <a:pt x="5156" y="8930"/>
                  </a:cubicBezTo>
                  <a:cubicBezTo>
                    <a:pt x="5228" y="8942"/>
                    <a:pt x="5299" y="8954"/>
                    <a:pt x="5347" y="9001"/>
                  </a:cubicBezTo>
                  <a:cubicBezTo>
                    <a:pt x="5537" y="9192"/>
                    <a:pt x="5752" y="9180"/>
                    <a:pt x="5990" y="9096"/>
                  </a:cubicBezTo>
                  <a:cubicBezTo>
                    <a:pt x="6073" y="9061"/>
                    <a:pt x="6180" y="9037"/>
                    <a:pt x="6263" y="9001"/>
                  </a:cubicBezTo>
                  <a:cubicBezTo>
                    <a:pt x="6859" y="8894"/>
                    <a:pt x="7311" y="8537"/>
                    <a:pt x="7728" y="8144"/>
                  </a:cubicBezTo>
                  <a:cubicBezTo>
                    <a:pt x="8038" y="7834"/>
                    <a:pt x="8288" y="7441"/>
                    <a:pt x="8204" y="6918"/>
                  </a:cubicBezTo>
                  <a:close/>
                  <a:moveTo>
                    <a:pt x="10288" y="12418"/>
                  </a:moveTo>
                  <a:cubicBezTo>
                    <a:pt x="10050" y="11656"/>
                    <a:pt x="9573" y="11085"/>
                    <a:pt x="9181" y="10466"/>
                  </a:cubicBezTo>
                  <a:cubicBezTo>
                    <a:pt x="9157" y="10406"/>
                    <a:pt x="9097" y="10347"/>
                    <a:pt x="9050" y="10299"/>
                  </a:cubicBezTo>
                  <a:cubicBezTo>
                    <a:pt x="9002" y="10251"/>
                    <a:pt x="8966" y="10239"/>
                    <a:pt x="8919" y="10204"/>
                  </a:cubicBezTo>
                  <a:cubicBezTo>
                    <a:pt x="8633" y="10251"/>
                    <a:pt x="8454" y="10466"/>
                    <a:pt x="8228" y="10585"/>
                  </a:cubicBezTo>
                  <a:cubicBezTo>
                    <a:pt x="8192" y="10609"/>
                    <a:pt x="8145" y="10716"/>
                    <a:pt x="8157" y="10775"/>
                  </a:cubicBezTo>
                  <a:cubicBezTo>
                    <a:pt x="8168" y="10859"/>
                    <a:pt x="8216" y="10966"/>
                    <a:pt x="8276" y="11037"/>
                  </a:cubicBezTo>
                  <a:cubicBezTo>
                    <a:pt x="8395" y="11216"/>
                    <a:pt x="8526" y="11382"/>
                    <a:pt x="8669" y="11549"/>
                  </a:cubicBezTo>
                  <a:cubicBezTo>
                    <a:pt x="8919" y="11871"/>
                    <a:pt x="9181" y="12204"/>
                    <a:pt x="9454" y="12514"/>
                  </a:cubicBezTo>
                  <a:cubicBezTo>
                    <a:pt x="9514" y="12585"/>
                    <a:pt x="9621" y="12621"/>
                    <a:pt x="9704" y="12680"/>
                  </a:cubicBezTo>
                  <a:cubicBezTo>
                    <a:pt x="9895" y="12597"/>
                    <a:pt x="10073" y="12502"/>
                    <a:pt x="10288" y="12418"/>
                  </a:cubicBezTo>
                  <a:close/>
                  <a:moveTo>
                    <a:pt x="1108" y="2393"/>
                  </a:moveTo>
                  <a:cubicBezTo>
                    <a:pt x="1287" y="2500"/>
                    <a:pt x="1453" y="2453"/>
                    <a:pt x="1620" y="2477"/>
                  </a:cubicBezTo>
                  <a:cubicBezTo>
                    <a:pt x="1787" y="2488"/>
                    <a:pt x="1942" y="2631"/>
                    <a:pt x="2144" y="2512"/>
                  </a:cubicBezTo>
                  <a:cubicBezTo>
                    <a:pt x="2156" y="2238"/>
                    <a:pt x="2203" y="1941"/>
                    <a:pt x="2275" y="1655"/>
                  </a:cubicBezTo>
                  <a:cubicBezTo>
                    <a:pt x="2323" y="1500"/>
                    <a:pt x="2323" y="1322"/>
                    <a:pt x="2275" y="1143"/>
                  </a:cubicBezTo>
                  <a:cubicBezTo>
                    <a:pt x="2084" y="1262"/>
                    <a:pt x="1406" y="1953"/>
                    <a:pt x="1156" y="2238"/>
                  </a:cubicBezTo>
                  <a:cubicBezTo>
                    <a:pt x="1132" y="2274"/>
                    <a:pt x="1120" y="2334"/>
                    <a:pt x="1108" y="2393"/>
                  </a:cubicBezTo>
                  <a:close/>
                  <a:moveTo>
                    <a:pt x="7978" y="9275"/>
                  </a:moveTo>
                  <a:cubicBezTo>
                    <a:pt x="7966" y="9120"/>
                    <a:pt x="7930" y="9001"/>
                    <a:pt x="7752" y="8942"/>
                  </a:cubicBezTo>
                  <a:cubicBezTo>
                    <a:pt x="7597" y="9061"/>
                    <a:pt x="7418" y="9204"/>
                    <a:pt x="7240" y="9323"/>
                  </a:cubicBezTo>
                  <a:cubicBezTo>
                    <a:pt x="7276" y="9477"/>
                    <a:pt x="7371" y="9573"/>
                    <a:pt x="7514" y="9573"/>
                  </a:cubicBezTo>
                  <a:cubicBezTo>
                    <a:pt x="7728" y="9585"/>
                    <a:pt x="7847" y="9406"/>
                    <a:pt x="7978" y="92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0;p30"/>
            <p:cNvSpPr/>
            <p:nvPr/>
          </p:nvSpPr>
          <p:spPr>
            <a:xfrm>
              <a:off x="2623825" y="2430500"/>
              <a:ext cx="109575" cy="16075"/>
            </a:xfrm>
            <a:custGeom>
              <a:avLst/>
              <a:gdLst/>
              <a:ahLst/>
              <a:cxnLst/>
              <a:rect l="l" t="t" r="r" b="b"/>
              <a:pathLst>
                <a:path w="4383" h="643" extrusionOk="0">
                  <a:moveTo>
                    <a:pt x="3787" y="464"/>
                  </a:moveTo>
                  <a:lnTo>
                    <a:pt x="1846" y="464"/>
                  </a:lnTo>
                  <a:cubicBezTo>
                    <a:pt x="1644" y="464"/>
                    <a:pt x="1429" y="500"/>
                    <a:pt x="1203" y="560"/>
                  </a:cubicBezTo>
                  <a:cubicBezTo>
                    <a:pt x="894" y="643"/>
                    <a:pt x="548" y="595"/>
                    <a:pt x="227" y="572"/>
                  </a:cubicBezTo>
                  <a:cubicBezTo>
                    <a:pt x="179" y="572"/>
                    <a:pt x="132" y="560"/>
                    <a:pt x="108" y="524"/>
                  </a:cubicBezTo>
                  <a:cubicBezTo>
                    <a:pt x="60" y="476"/>
                    <a:pt x="1" y="417"/>
                    <a:pt x="1" y="357"/>
                  </a:cubicBezTo>
                  <a:cubicBezTo>
                    <a:pt x="1" y="298"/>
                    <a:pt x="72" y="226"/>
                    <a:pt x="120" y="214"/>
                  </a:cubicBezTo>
                  <a:cubicBezTo>
                    <a:pt x="227" y="179"/>
                    <a:pt x="346" y="167"/>
                    <a:pt x="465" y="167"/>
                  </a:cubicBezTo>
                  <a:cubicBezTo>
                    <a:pt x="739" y="155"/>
                    <a:pt x="1025" y="179"/>
                    <a:pt x="1310" y="48"/>
                  </a:cubicBezTo>
                  <a:cubicBezTo>
                    <a:pt x="1406" y="0"/>
                    <a:pt x="1501" y="36"/>
                    <a:pt x="1608" y="36"/>
                  </a:cubicBezTo>
                  <a:cubicBezTo>
                    <a:pt x="2310" y="36"/>
                    <a:pt x="3013" y="36"/>
                    <a:pt x="3727" y="12"/>
                  </a:cubicBezTo>
                  <a:cubicBezTo>
                    <a:pt x="3870" y="12"/>
                    <a:pt x="4001" y="12"/>
                    <a:pt x="4156" y="36"/>
                  </a:cubicBezTo>
                  <a:cubicBezTo>
                    <a:pt x="4287" y="48"/>
                    <a:pt x="4382" y="143"/>
                    <a:pt x="4382" y="262"/>
                  </a:cubicBezTo>
                  <a:cubicBezTo>
                    <a:pt x="4382" y="357"/>
                    <a:pt x="4299" y="476"/>
                    <a:pt x="4168" y="500"/>
                  </a:cubicBezTo>
                  <a:cubicBezTo>
                    <a:pt x="4037" y="512"/>
                    <a:pt x="3918" y="512"/>
                    <a:pt x="3787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1;p30"/>
            <p:cNvSpPr/>
            <p:nvPr/>
          </p:nvSpPr>
          <p:spPr>
            <a:xfrm>
              <a:off x="2645550" y="2505800"/>
              <a:ext cx="71475" cy="75625"/>
            </a:xfrm>
            <a:custGeom>
              <a:avLst/>
              <a:gdLst/>
              <a:ahLst/>
              <a:cxnLst/>
              <a:rect l="l" t="t" r="r" b="b"/>
              <a:pathLst>
                <a:path w="2859" h="3025" extrusionOk="0">
                  <a:moveTo>
                    <a:pt x="1906" y="2191"/>
                  </a:moveTo>
                  <a:cubicBezTo>
                    <a:pt x="1346" y="2108"/>
                    <a:pt x="1025" y="2132"/>
                    <a:pt x="739" y="2215"/>
                  </a:cubicBezTo>
                  <a:cubicBezTo>
                    <a:pt x="656" y="2322"/>
                    <a:pt x="691" y="2465"/>
                    <a:pt x="668" y="2584"/>
                  </a:cubicBezTo>
                  <a:cubicBezTo>
                    <a:pt x="632" y="2810"/>
                    <a:pt x="537" y="2965"/>
                    <a:pt x="382" y="2977"/>
                  </a:cubicBezTo>
                  <a:cubicBezTo>
                    <a:pt x="239" y="2989"/>
                    <a:pt x="84" y="2822"/>
                    <a:pt x="36" y="2584"/>
                  </a:cubicBezTo>
                  <a:cubicBezTo>
                    <a:pt x="25" y="2513"/>
                    <a:pt x="1" y="2441"/>
                    <a:pt x="25" y="2382"/>
                  </a:cubicBezTo>
                  <a:cubicBezTo>
                    <a:pt x="179" y="1953"/>
                    <a:pt x="215" y="1489"/>
                    <a:pt x="429" y="1072"/>
                  </a:cubicBezTo>
                  <a:cubicBezTo>
                    <a:pt x="537" y="858"/>
                    <a:pt x="632" y="667"/>
                    <a:pt x="739" y="465"/>
                  </a:cubicBezTo>
                  <a:cubicBezTo>
                    <a:pt x="906" y="131"/>
                    <a:pt x="1263" y="0"/>
                    <a:pt x="1560" y="179"/>
                  </a:cubicBezTo>
                  <a:cubicBezTo>
                    <a:pt x="1882" y="381"/>
                    <a:pt x="2168" y="655"/>
                    <a:pt x="2227" y="1084"/>
                  </a:cubicBezTo>
                  <a:cubicBezTo>
                    <a:pt x="2227" y="1131"/>
                    <a:pt x="2227" y="1179"/>
                    <a:pt x="2263" y="1203"/>
                  </a:cubicBezTo>
                  <a:cubicBezTo>
                    <a:pt x="2394" y="1548"/>
                    <a:pt x="2537" y="1893"/>
                    <a:pt x="2692" y="2227"/>
                  </a:cubicBezTo>
                  <a:cubicBezTo>
                    <a:pt x="2715" y="2310"/>
                    <a:pt x="2763" y="2382"/>
                    <a:pt x="2799" y="2465"/>
                  </a:cubicBezTo>
                  <a:cubicBezTo>
                    <a:pt x="2858" y="2608"/>
                    <a:pt x="2823" y="2727"/>
                    <a:pt x="2751" y="2846"/>
                  </a:cubicBezTo>
                  <a:cubicBezTo>
                    <a:pt x="2644" y="3001"/>
                    <a:pt x="2418" y="3024"/>
                    <a:pt x="2299" y="2870"/>
                  </a:cubicBezTo>
                  <a:cubicBezTo>
                    <a:pt x="2215" y="2751"/>
                    <a:pt x="2144" y="2608"/>
                    <a:pt x="2061" y="2465"/>
                  </a:cubicBezTo>
                  <a:cubicBezTo>
                    <a:pt x="2001" y="2370"/>
                    <a:pt x="1941" y="2274"/>
                    <a:pt x="1906" y="2191"/>
                  </a:cubicBezTo>
                  <a:close/>
                  <a:moveTo>
                    <a:pt x="1251" y="822"/>
                  </a:moveTo>
                  <a:cubicBezTo>
                    <a:pt x="1132" y="1072"/>
                    <a:pt x="1060" y="1298"/>
                    <a:pt x="1037" y="1548"/>
                  </a:cubicBezTo>
                  <a:cubicBezTo>
                    <a:pt x="1251" y="1572"/>
                    <a:pt x="1441" y="1608"/>
                    <a:pt x="1632" y="1512"/>
                  </a:cubicBezTo>
                  <a:cubicBezTo>
                    <a:pt x="1584" y="1239"/>
                    <a:pt x="1632" y="953"/>
                    <a:pt x="1251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61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0145" y="44576"/>
            <a:ext cx="643522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766103"/>
            <a:ext cx="4334933" cy="28656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4214" y="3891566"/>
            <a:ext cx="796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2376" y="163167"/>
            <a:ext cx="628359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08" y="849871"/>
            <a:ext cx="4444889" cy="28795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0774" y="3831347"/>
            <a:ext cx="8686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0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907" y="3871423"/>
            <a:ext cx="8747185" cy="722400"/>
          </a:xfrm>
        </p:spPr>
        <p:txBody>
          <a:bodyPr/>
          <a:lstStyle/>
          <a:p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2" y="150651"/>
            <a:ext cx="7158953" cy="37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331636" y="1246558"/>
            <a:ext cx="470507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Thực hành</a:t>
            </a:r>
            <a:endParaRPr sz="6600" dirty="0"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602;p35"/>
          <p:cNvSpPr txBox="1">
            <a:spLocks noGrp="1"/>
          </p:cNvSpPr>
          <p:nvPr>
            <p:ph type="subTitle" idx="1"/>
          </p:nvPr>
        </p:nvSpPr>
        <p:spPr>
          <a:xfrm>
            <a:off x="-1925" y="3203364"/>
            <a:ext cx="5676181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Tập hít thở đúng cách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99084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  <p:bldP spid="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2006702">
            <a:off x="107247" y="408568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01660" y="-8530"/>
            <a:ext cx="8381511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579332" y="464579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1333" l="9778" r="93778">
                        <a14:foregroundMark x1="28000" y1="73778" x2="25333" y2="75111"/>
                        <a14:backgroundMark x1="16889" y1="57333" x2="43556" y2="71556"/>
                        <a14:backgroundMark x1="24889" y1="52444" x2="21778" y2="33333"/>
                        <a14:backgroundMark x1="28444" y1="26222" x2="36444" y2="22667"/>
                        <a14:backgroundMark x1="65778" y1="31111" x2="58667" y2="52444"/>
                        <a14:backgroundMark x1="55111" y1="55556" x2="55111" y2="55556"/>
                        <a14:backgroundMark x1="52889" y1="55556" x2="52889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211643" y="-8530"/>
            <a:ext cx="864831" cy="86483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93" y="614269"/>
            <a:ext cx="5636334" cy="43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652927" y="1053081"/>
            <a:ext cx="8289900" cy="3950384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475837" y="709334"/>
            <a:ext cx="8289900" cy="4115079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 rot="21272468">
            <a:off x="216804" y="283136"/>
            <a:ext cx="1065413" cy="958539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9"/>
          <p:cNvSpPr/>
          <p:nvPr/>
        </p:nvSpPr>
        <p:spPr>
          <a:xfrm>
            <a:off x="7945332" y="464956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490544" y="3953128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749509" y="1014390"/>
            <a:ext cx="77757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97" y="2044740"/>
            <a:ext cx="4289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5" name="Google Shape;465;p33"/>
          <p:cNvSpPr/>
          <p:nvPr/>
        </p:nvSpPr>
        <p:spPr>
          <a:xfrm>
            <a:off x="48648" y="4845181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33"/>
          <p:cNvGrpSpPr/>
          <p:nvPr/>
        </p:nvGrpSpPr>
        <p:grpSpPr>
          <a:xfrm rot="-755994">
            <a:off x="8290491" y="4323144"/>
            <a:ext cx="596498" cy="572731"/>
            <a:chOff x="3885600" y="2960625"/>
            <a:chExt cx="470600" cy="451850"/>
          </a:xfrm>
        </p:grpSpPr>
        <p:sp>
          <p:nvSpPr>
            <p:cNvPr id="500" name="Google Shape;500;p3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-2377735" y="485002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 rot="2006702">
            <a:off x="8246201" y="7355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178702" y="10113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194192" y="1026218"/>
            <a:ext cx="450880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0" i="0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kumimoji="0" lang="en-US" sz="3200" b="0" i="0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sz="3200" b="0" i="0" u="sng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kumimoji="0" lang="en-US" sz="32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endParaRPr kumimoji="0" lang="en-US" sz="32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448593" y="2138757"/>
            <a:ext cx="1" cy="2752463"/>
          </a:xfrm>
          <a:prstGeom prst="line">
            <a:avLst/>
          </a:prstGeom>
          <a:ln w="19050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48037" y="72898"/>
            <a:ext cx="6401111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230153" y="584801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60900" y="853813"/>
            <a:ext cx="7778118" cy="3376664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74866" y="545322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578041" y="545322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92525" y="754867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70734" y="785092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384567" y="313745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72187" y="237590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41;p45"/>
          <p:cNvSpPr txBox="1">
            <a:spLocks/>
          </p:cNvSpPr>
          <p:nvPr/>
        </p:nvSpPr>
        <p:spPr>
          <a:xfrm>
            <a:off x="1144023" y="1693863"/>
            <a:ext cx="6806549" cy="14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algn="ctr"/>
            <a:r>
              <a:rPr lang="vi-VN" sz="4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CẢM ƠN QUÝ THẦY CÔ VÀ CÁC EM HỌC SINH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15" b="96154" l="9917" r="89669">
                        <a14:foregroundMark x1="56612" y1="42788" x2="56612" y2="39904"/>
                        <a14:foregroundMark x1="73140" y1="51442" x2="70248" y2="52885"/>
                        <a14:foregroundMark x1="53719" y1="69712" x2="53306" y2="65865"/>
                        <a14:foregroundMark x1="40083" y1="20192" x2="18595" y2="30288"/>
                        <a14:foregroundMark x1="48347" y1="21154" x2="45455" y2="10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984" y="2580012"/>
            <a:ext cx="2862884" cy="2460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6" b="97768" l="3089" r="95367">
                        <a14:foregroundMark x1="8494" y1="79464" x2="12355" y2="80804"/>
                        <a14:foregroundMark x1="23938" y1="80357" x2="27413" y2="79464"/>
                        <a14:foregroundMark x1="26641" y1="91518" x2="29730" y2="88839"/>
                        <a14:foregroundMark x1="22780" y1="91518" x2="18919" y2="87500"/>
                        <a14:foregroundMark x1="8494" y1="91071" x2="3089" y2="879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54" y="2960433"/>
            <a:ext cx="246697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2566" y="1815740"/>
            <a:ext cx="5365967" cy="572700"/>
          </a:xfrm>
        </p:spPr>
        <p:txBody>
          <a:bodyPr/>
          <a:lstStyle/>
          <a:p>
            <a:pPr algn="ctr"/>
            <a:r>
              <a:rPr lang="en-US" sz="7200" dirty="0" err="1">
                <a:solidFill>
                  <a:srgbClr val="000000"/>
                </a:solidFill>
              </a:rPr>
              <a:t>Khởi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dirty="0" err="1">
                <a:solidFill>
                  <a:srgbClr val="000000"/>
                </a:solidFill>
              </a:rPr>
              <a:t>động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9981" y="1945067"/>
            <a:ext cx="1762552" cy="1762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80" l="9843" r="89764">
                        <a14:foregroundMark x1="66535" y1="49495" x2="56299" y2="49495"/>
                        <a14:foregroundMark x1="67323" y1="55556" x2="63386" y2="43434"/>
                        <a14:foregroundMark x1="66142" y1="55051" x2="61024" y2="55051"/>
                        <a14:foregroundMark x1="77165" y1="58586" x2="80315" y2="44444"/>
                        <a14:foregroundMark x1="85039" y1="57576" x2="69291" y2="53030"/>
                        <a14:foregroundMark x1="82677" y1="51515" x2="72835" y2="44444"/>
                        <a14:foregroundMark x1="70866" y1="42424" x2="60630" y2="55556"/>
                        <a14:foregroundMark x1="58268" y1="45960" x2="79921" y2="520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82189" y="649846"/>
            <a:ext cx="1495642" cy="11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82716E-6 L 0.09462 3.82716E-6 C 0.13716 3.82716E-6 0.18993 0.0216 0.18993 0.0395 L 0.18993 0.0790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1324" r="51249" b="1658"/>
          <a:stretch/>
        </p:blipFill>
        <p:spPr>
          <a:xfrm>
            <a:off x="1210176" y="23660"/>
            <a:ext cx="2788329" cy="3097835"/>
          </a:xfrm>
          <a:prstGeom prst="roundRect">
            <a:avLst>
              <a:gd name="adj" fmla="val 9619"/>
            </a:avLst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7" y="23660"/>
            <a:ext cx="947163" cy="7383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097835"/>
            <a:ext cx="49828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1487" r="1238" b="2081"/>
          <a:stretch/>
        </p:blipFill>
        <p:spPr>
          <a:xfrm>
            <a:off x="5700971" y="23660"/>
            <a:ext cx="2791026" cy="3074175"/>
          </a:xfrm>
          <a:prstGeom prst="roundRect">
            <a:avLst>
              <a:gd name="adj" fmla="val 12001"/>
            </a:avLst>
          </a:prstGeom>
        </p:spPr>
      </p:pic>
      <p:sp>
        <p:nvSpPr>
          <p:cNvPr id="19" name="Rectangle 18"/>
          <p:cNvSpPr/>
          <p:nvPr/>
        </p:nvSpPr>
        <p:spPr>
          <a:xfrm>
            <a:off x="4982887" y="3090050"/>
            <a:ext cx="4161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958917" y="1270000"/>
            <a:ext cx="0" cy="38735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5082" y="3959307"/>
            <a:ext cx="2410574" cy="584775"/>
            <a:chOff x="1195082" y="3959307"/>
            <a:chExt cx="2410574" cy="58477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1195082" y="4011746"/>
              <a:ext cx="2302739" cy="52030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09114" y="3959307"/>
              <a:ext cx="2096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endPara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9" name="Google Shape;359;p29"/>
          <p:cNvSpPr/>
          <p:nvPr/>
        </p:nvSpPr>
        <p:spPr>
          <a:xfrm rot="2006702">
            <a:off x="8490544" y="3953128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945332" y="464956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1324" r="51249" b="1658"/>
          <a:stretch/>
        </p:blipFill>
        <p:spPr>
          <a:xfrm>
            <a:off x="5126313" y="357210"/>
            <a:ext cx="3850049" cy="4277407"/>
          </a:xfrm>
          <a:prstGeom prst="roundRect">
            <a:avLst>
              <a:gd name="adj" fmla="val 9619"/>
            </a:avLst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7" y="23660"/>
            <a:ext cx="1180661" cy="920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13" y="1064752"/>
            <a:ext cx="4717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91541"/>
            <a:ext cx="1286152" cy="12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2006702">
            <a:off x="8490544" y="3953128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945332" y="4649566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1487" r="1238" b="2081"/>
          <a:stretch/>
        </p:blipFill>
        <p:spPr>
          <a:xfrm>
            <a:off x="5055823" y="355600"/>
            <a:ext cx="3898467" cy="4293966"/>
          </a:xfrm>
          <a:prstGeom prst="roundRect">
            <a:avLst>
              <a:gd name="adj" fmla="val 12001"/>
            </a:avLst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7" y="23660"/>
            <a:ext cx="1180661" cy="9203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100000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91541"/>
            <a:ext cx="1286152" cy="12861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8479" y="1301818"/>
            <a:ext cx="4717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511" y="3406765"/>
            <a:ext cx="2927576" cy="584776"/>
            <a:chOff x="464511" y="3406765"/>
            <a:chExt cx="2927576" cy="584776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464511" y="3406765"/>
              <a:ext cx="2927576" cy="5847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6507" y="3406766"/>
              <a:ext cx="26244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nhầy</a:t>
              </a:r>
              <a:endPara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34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396133" y="479778"/>
            <a:ext cx="8595467" cy="4663722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" name="Google Shape;1024;p44"/>
          <p:cNvGrpSpPr/>
          <p:nvPr/>
        </p:nvGrpSpPr>
        <p:grpSpPr>
          <a:xfrm>
            <a:off x="7145234" y="4166799"/>
            <a:ext cx="1577851" cy="1001820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44"/>
          <p:cNvSpPr/>
          <p:nvPr/>
        </p:nvSpPr>
        <p:spPr>
          <a:xfrm>
            <a:off x="192103" y="607703"/>
            <a:ext cx="769007" cy="639404"/>
          </a:xfrm>
          <a:custGeom>
            <a:avLst/>
            <a:gdLst/>
            <a:ahLst/>
            <a:cxnLst/>
            <a:rect l="l" t="t" r="r" b="b"/>
            <a:pathLst>
              <a:path w="13729" h="14765" extrusionOk="0">
                <a:moveTo>
                  <a:pt x="6621" y="12800"/>
                </a:moveTo>
                <a:cubicBezTo>
                  <a:pt x="6073" y="13704"/>
                  <a:pt x="5430" y="14419"/>
                  <a:pt x="4406" y="14764"/>
                </a:cubicBezTo>
                <a:cubicBezTo>
                  <a:pt x="4632" y="14228"/>
                  <a:pt x="4823" y="13693"/>
                  <a:pt x="5061" y="13157"/>
                </a:cubicBezTo>
                <a:cubicBezTo>
                  <a:pt x="5192" y="12847"/>
                  <a:pt x="5180" y="12740"/>
                  <a:pt x="4859" y="12657"/>
                </a:cubicBezTo>
                <a:cubicBezTo>
                  <a:pt x="4466" y="12550"/>
                  <a:pt x="4049" y="12514"/>
                  <a:pt x="3680" y="12383"/>
                </a:cubicBezTo>
                <a:cubicBezTo>
                  <a:pt x="3311" y="12252"/>
                  <a:pt x="2942" y="12073"/>
                  <a:pt x="2608" y="11847"/>
                </a:cubicBezTo>
                <a:cubicBezTo>
                  <a:pt x="2192" y="11561"/>
                  <a:pt x="1811" y="11240"/>
                  <a:pt x="1453" y="10895"/>
                </a:cubicBezTo>
                <a:cubicBezTo>
                  <a:pt x="834" y="10311"/>
                  <a:pt x="632" y="9525"/>
                  <a:pt x="441" y="8740"/>
                </a:cubicBezTo>
                <a:cubicBezTo>
                  <a:pt x="1" y="7001"/>
                  <a:pt x="346" y="5394"/>
                  <a:pt x="1251" y="3906"/>
                </a:cubicBezTo>
                <a:cubicBezTo>
                  <a:pt x="1608" y="3310"/>
                  <a:pt x="2168" y="2810"/>
                  <a:pt x="2668" y="2334"/>
                </a:cubicBezTo>
                <a:cubicBezTo>
                  <a:pt x="3858" y="1203"/>
                  <a:pt x="5287" y="524"/>
                  <a:pt x="6906" y="274"/>
                </a:cubicBezTo>
                <a:cubicBezTo>
                  <a:pt x="8633" y="0"/>
                  <a:pt x="10288" y="286"/>
                  <a:pt x="11669" y="1417"/>
                </a:cubicBezTo>
                <a:cubicBezTo>
                  <a:pt x="12776" y="2322"/>
                  <a:pt x="13503" y="3501"/>
                  <a:pt x="13622" y="4989"/>
                </a:cubicBezTo>
                <a:cubicBezTo>
                  <a:pt x="13681" y="5823"/>
                  <a:pt x="13729" y="6620"/>
                  <a:pt x="13514" y="7442"/>
                </a:cubicBezTo>
                <a:cubicBezTo>
                  <a:pt x="13443" y="7692"/>
                  <a:pt x="13383" y="7966"/>
                  <a:pt x="13276" y="8216"/>
                </a:cubicBezTo>
                <a:cubicBezTo>
                  <a:pt x="13062" y="8740"/>
                  <a:pt x="12836" y="9275"/>
                  <a:pt x="12586" y="9775"/>
                </a:cubicBezTo>
                <a:cubicBezTo>
                  <a:pt x="12252" y="10454"/>
                  <a:pt x="11752" y="11002"/>
                  <a:pt x="11133" y="11430"/>
                </a:cubicBezTo>
                <a:cubicBezTo>
                  <a:pt x="10371" y="12002"/>
                  <a:pt x="9538" y="12442"/>
                  <a:pt x="8633" y="12716"/>
                </a:cubicBezTo>
                <a:cubicBezTo>
                  <a:pt x="8299" y="12811"/>
                  <a:pt x="7966" y="12919"/>
                  <a:pt x="7621" y="13014"/>
                </a:cubicBezTo>
                <a:cubicBezTo>
                  <a:pt x="7287" y="13109"/>
                  <a:pt x="6942" y="13192"/>
                  <a:pt x="6621" y="12800"/>
                </a:cubicBezTo>
                <a:close/>
                <a:moveTo>
                  <a:pt x="10466" y="6787"/>
                </a:moveTo>
                <a:cubicBezTo>
                  <a:pt x="10466" y="7085"/>
                  <a:pt x="10645" y="7370"/>
                  <a:pt x="10871" y="7418"/>
                </a:cubicBezTo>
                <a:cubicBezTo>
                  <a:pt x="11133" y="7478"/>
                  <a:pt x="11407" y="7299"/>
                  <a:pt x="11526" y="6977"/>
                </a:cubicBezTo>
                <a:cubicBezTo>
                  <a:pt x="11586" y="6823"/>
                  <a:pt x="11609" y="6656"/>
                  <a:pt x="11609" y="6489"/>
                </a:cubicBezTo>
                <a:cubicBezTo>
                  <a:pt x="11609" y="6132"/>
                  <a:pt x="11336" y="5942"/>
                  <a:pt x="11002" y="6061"/>
                </a:cubicBezTo>
                <a:cubicBezTo>
                  <a:pt x="10693" y="6168"/>
                  <a:pt x="10466" y="6477"/>
                  <a:pt x="10466" y="6787"/>
                </a:cubicBezTo>
                <a:close/>
                <a:moveTo>
                  <a:pt x="8192" y="6465"/>
                </a:moveTo>
                <a:cubicBezTo>
                  <a:pt x="8192" y="6204"/>
                  <a:pt x="8145" y="6013"/>
                  <a:pt x="7918" y="5930"/>
                </a:cubicBezTo>
                <a:cubicBezTo>
                  <a:pt x="7716" y="5834"/>
                  <a:pt x="7514" y="5882"/>
                  <a:pt x="7371" y="6049"/>
                </a:cubicBezTo>
                <a:cubicBezTo>
                  <a:pt x="7109" y="6311"/>
                  <a:pt x="7026" y="6656"/>
                  <a:pt x="7133" y="7013"/>
                </a:cubicBezTo>
                <a:cubicBezTo>
                  <a:pt x="7216" y="7323"/>
                  <a:pt x="7478" y="7418"/>
                  <a:pt x="7740" y="7216"/>
                </a:cubicBezTo>
                <a:cubicBezTo>
                  <a:pt x="8026" y="7025"/>
                  <a:pt x="8145" y="6739"/>
                  <a:pt x="8192" y="6465"/>
                </a:cubicBezTo>
                <a:close/>
                <a:moveTo>
                  <a:pt x="4501" y="6680"/>
                </a:moveTo>
                <a:cubicBezTo>
                  <a:pt x="4501" y="6418"/>
                  <a:pt x="4263" y="6204"/>
                  <a:pt x="3966" y="6204"/>
                </a:cubicBezTo>
                <a:cubicBezTo>
                  <a:pt x="3692" y="6204"/>
                  <a:pt x="3394" y="6561"/>
                  <a:pt x="3394" y="6858"/>
                </a:cubicBezTo>
                <a:cubicBezTo>
                  <a:pt x="3394" y="7192"/>
                  <a:pt x="3620" y="7478"/>
                  <a:pt x="3870" y="7478"/>
                </a:cubicBezTo>
                <a:cubicBezTo>
                  <a:pt x="4192" y="7478"/>
                  <a:pt x="4501" y="7085"/>
                  <a:pt x="4501" y="668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4"/>
          <p:cNvSpPr/>
          <p:nvPr/>
        </p:nvSpPr>
        <p:spPr>
          <a:xfrm>
            <a:off x="751004" y="771657"/>
            <a:ext cx="666951" cy="625460"/>
          </a:xfrm>
          <a:custGeom>
            <a:avLst/>
            <a:gdLst/>
            <a:ahLst/>
            <a:cxnLst/>
            <a:rect l="l" t="t" r="r" b="b"/>
            <a:pathLst>
              <a:path w="11907" h="14443" extrusionOk="0">
                <a:moveTo>
                  <a:pt x="6084" y="14443"/>
                </a:moveTo>
                <a:cubicBezTo>
                  <a:pt x="5584" y="14407"/>
                  <a:pt x="5239" y="14193"/>
                  <a:pt x="5049" y="13871"/>
                </a:cubicBezTo>
                <a:cubicBezTo>
                  <a:pt x="4810" y="13467"/>
                  <a:pt x="4632" y="13038"/>
                  <a:pt x="4477" y="12585"/>
                </a:cubicBezTo>
                <a:cubicBezTo>
                  <a:pt x="4406" y="12383"/>
                  <a:pt x="4334" y="12276"/>
                  <a:pt x="4120" y="12240"/>
                </a:cubicBezTo>
                <a:cubicBezTo>
                  <a:pt x="3822" y="12216"/>
                  <a:pt x="3525" y="12181"/>
                  <a:pt x="3227" y="12121"/>
                </a:cubicBezTo>
                <a:cubicBezTo>
                  <a:pt x="1715" y="11823"/>
                  <a:pt x="643" y="11014"/>
                  <a:pt x="84" y="9537"/>
                </a:cubicBezTo>
                <a:cubicBezTo>
                  <a:pt x="72" y="9490"/>
                  <a:pt x="60" y="9430"/>
                  <a:pt x="60" y="9383"/>
                </a:cubicBezTo>
                <a:cubicBezTo>
                  <a:pt x="48" y="9204"/>
                  <a:pt x="12" y="9025"/>
                  <a:pt x="0" y="8883"/>
                </a:cubicBezTo>
                <a:cubicBezTo>
                  <a:pt x="607" y="8454"/>
                  <a:pt x="1215" y="8061"/>
                  <a:pt x="1774" y="7621"/>
                </a:cubicBezTo>
                <a:cubicBezTo>
                  <a:pt x="2084" y="7382"/>
                  <a:pt x="2382" y="7061"/>
                  <a:pt x="2584" y="6740"/>
                </a:cubicBezTo>
                <a:cubicBezTo>
                  <a:pt x="3274" y="5656"/>
                  <a:pt x="3858" y="4501"/>
                  <a:pt x="4001" y="3215"/>
                </a:cubicBezTo>
                <a:cubicBezTo>
                  <a:pt x="4072" y="2572"/>
                  <a:pt x="4036" y="1906"/>
                  <a:pt x="4048" y="1263"/>
                </a:cubicBezTo>
                <a:cubicBezTo>
                  <a:pt x="4048" y="1084"/>
                  <a:pt x="4013" y="894"/>
                  <a:pt x="4001" y="715"/>
                </a:cubicBezTo>
                <a:cubicBezTo>
                  <a:pt x="4548" y="358"/>
                  <a:pt x="5168" y="322"/>
                  <a:pt x="5739" y="191"/>
                </a:cubicBezTo>
                <a:cubicBezTo>
                  <a:pt x="6620" y="1"/>
                  <a:pt x="7501" y="72"/>
                  <a:pt x="8335" y="310"/>
                </a:cubicBezTo>
                <a:cubicBezTo>
                  <a:pt x="10144" y="846"/>
                  <a:pt x="11633" y="2168"/>
                  <a:pt x="11835" y="4287"/>
                </a:cubicBezTo>
                <a:cubicBezTo>
                  <a:pt x="11907" y="5073"/>
                  <a:pt x="11907" y="5858"/>
                  <a:pt x="11799" y="6644"/>
                </a:cubicBezTo>
                <a:cubicBezTo>
                  <a:pt x="11716" y="7347"/>
                  <a:pt x="11442" y="7978"/>
                  <a:pt x="11133" y="8597"/>
                </a:cubicBezTo>
                <a:cubicBezTo>
                  <a:pt x="10740" y="9371"/>
                  <a:pt x="10252" y="10073"/>
                  <a:pt x="9632" y="10669"/>
                </a:cubicBezTo>
                <a:cubicBezTo>
                  <a:pt x="8989" y="11276"/>
                  <a:pt x="8180" y="11562"/>
                  <a:pt x="7382" y="11859"/>
                </a:cubicBezTo>
                <a:cubicBezTo>
                  <a:pt x="7323" y="11883"/>
                  <a:pt x="7251" y="11883"/>
                  <a:pt x="7192" y="11919"/>
                </a:cubicBezTo>
                <a:lnTo>
                  <a:pt x="6299" y="12228"/>
                </a:lnTo>
                <a:cubicBezTo>
                  <a:pt x="6215" y="12621"/>
                  <a:pt x="6120" y="13014"/>
                  <a:pt x="6072" y="13407"/>
                </a:cubicBezTo>
                <a:cubicBezTo>
                  <a:pt x="6037" y="13597"/>
                  <a:pt x="6096" y="13812"/>
                  <a:pt x="6120" y="14002"/>
                </a:cubicBezTo>
                <a:cubicBezTo>
                  <a:pt x="6096" y="14133"/>
                  <a:pt x="6084" y="14252"/>
                  <a:pt x="6084" y="14443"/>
                </a:cubicBezTo>
                <a:close/>
                <a:moveTo>
                  <a:pt x="9490" y="6156"/>
                </a:moveTo>
                <a:cubicBezTo>
                  <a:pt x="9478" y="6692"/>
                  <a:pt x="9716" y="6930"/>
                  <a:pt x="10025" y="6811"/>
                </a:cubicBezTo>
                <a:cubicBezTo>
                  <a:pt x="10347" y="6692"/>
                  <a:pt x="10597" y="6251"/>
                  <a:pt x="10537" y="5918"/>
                </a:cubicBezTo>
                <a:cubicBezTo>
                  <a:pt x="10490" y="5716"/>
                  <a:pt x="10371" y="5549"/>
                  <a:pt x="10144" y="5501"/>
                </a:cubicBezTo>
                <a:cubicBezTo>
                  <a:pt x="9930" y="5442"/>
                  <a:pt x="9751" y="5549"/>
                  <a:pt x="9656" y="5751"/>
                </a:cubicBezTo>
                <a:cubicBezTo>
                  <a:pt x="9585" y="5906"/>
                  <a:pt x="9525" y="6085"/>
                  <a:pt x="9490" y="6156"/>
                </a:cubicBezTo>
                <a:close/>
                <a:moveTo>
                  <a:pt x="5084" y="6156"/>
                </a:moveTo>
                <a:cubicBezTo>
                  <a:pt x="5108" y="5811"/>
                  <a:pt x="4906" y="5608"/>
                  <a:pt x="4596" y="5597"/>
                </a:cubicBezTo>
                <a:cubicBezTo>
                  <a:pt x="4346" y="5573"/>
                  <a:pt x="4072" y="5870"/>
                  <a:pt x="4060" y="6216"/>
                </a:cubicBezTo>
                <a:cubicBezTo>
                  <a:pt x="4048" y="6513"/>
                  <a:pt x="4251" y="6751"/>
                  <a:pt x="4537" y="6751"/>
                </a:cubicBezTo>
                <a:cubicBezTo>
                  <a:pt x="4846" y="6728"/>
                  <a:pt x="5072" y="6501"/>
                  <a:pt x="5084" y="6156"/>
                </a:cubicBezTo>
                <a:close/>
                <a:moveTo>
                  <a:pt x="7966" y="5930"/>
                </a:moveTo>
                <a:cubicBezTo>
                  <a:pt x="7966" y="5549"/>
                  <a:pt x="7846" y="5394"/>
                  <a:pt x="7632" y="5430"/>
                </a:cubicBezTo>
                <a:cubicBezTo>
                  <a:pt x="7239" y="5477"/>
                  <a:pt x="6942" y="5835"/>
                  <a:pt x="7037" y="6216"/>
                </a:cubicBezTo>
                <a:cubicBezTo>
                  <a:pt x="7073" y="6347"/>
                  <a:pt x="7204" y="6549"/>
                  <a:pt x="7323" y="6573"/>
                </a:cubicBezTo>
                <a:cubicBezTo>
                  <a:pt x="7442" y="6609"/>
                  <a:pt x="7656" y="6525"/>
                  <a:pt x="7751" y="6430"/>
                </a:cubicBezTo>
                <a:cubicBezTo>
                  <a:pt x="7870" y="6251"/>
                  <a:pt x="7918" y="6025"/>
                  <a:pt x="7966" y="59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4"/>
          <p:cNvSpPr/>
          <p:nvPr/>
        </p:nvSpPr>
        <p:spPr>
          <a:xfrm>
            <a:off x="778339" y="864981"/>
            <a:ext cx="63407" cy="66560"/>
          </a:xfrm>
          <a:custGeom>
            <a:avLst/>
            <a:gdLst/>
            <a:ahLst/>
            <a:cxnLst/>
            <a:rect l="l" t="t" r="r" b="b"/>
            <a:pathLst>
              <a:path w="1132" h="1537" extrusionOk="0">
                <a:moveTo>
                  <a:pt x="0" y="846"/>
                </a:moveTo>
                <a:cubicBezTo>
                  <a:pt x="0" y="536"/>
                  <a:pt x="227" y="227"/>
                  <a:pt x="524" y="120"/>
                </a:cubicBezTo>
                <a:cubicBezTo>
                  <a:pt x="846" y="1"/>
                  <a:pt x="1132" y="191"/>
                  <a:pt x="1132" y="548"/>
                </a:cubicBezTo>
                <a:cubicBezTo>
                  <a:pt x="1132" y="715"/>
                  <a:pt x="1108" y="894"/>
                  <a:pt x="1048" y="1036"/>
                </a:cubicBezTo>
                <a:cubicBezTo>
                  <a:pt x="941" y="1358"/>
                  <a:pt x="655" y="1537"/>
                  <a:pt x="393" y="1477"/>
                </a:cubicBezTo>
                <a:cubicBezTo>
                  <a:pt x="179" y="1429"/>
                  <a:pt x="0" y="1144"/>
                  <a:pt x="0" y="8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4"/>
          <p:cNvSpPr/>
          <p:nvPr/>
        </p:nvSpPr>
        <p:spPr>
          <a:xfrm>
            <a:off x="586269" y="860347"/>
            <a:ext cx="64751" cy="68596"/>
          </a:xfrm>
          <a:custGeom>
            <a:avLst/>
            <a:gdLst/>
            <a:ahLst/>
            <a:cxnLst/>
            <a:rect l="l" t="t" r="r" b="b"/>
            <a:pathLst>
              <a:path w="1156" h="1584" extrusionOk="0">
                <a:moveTo>
                  <a:pt x="1155" y="631"/>
                </a:moveTo>
                <a:cubicBezTo>
                  <a:pt x="1108" y="905"/>
                  <a:pt x="989" y="1191"/>
                  <a:pt x="727" y="1382"/>
                </a:cubicBezTo>
                <a:cubicBezTo>
                  <a:pt x="453" y="1584"/>
                  <a:pt x="203" y="1489"/>
                  <a:pt x="108" y="1179"/>
                </a:cubicBezTo>
                <a:cubicBezTo>
                  <a:pt x="0" y="822"/>
                  <a:pt x="84" y="489"/>
                  <a:pt x="346" y="215"/>
                </a:cubicBezTo>
                <a:cubicBezTo>
                  <a:pt x="500" y="48"/>
                  <a:pt x="691" y="0"/>
                  <a:pt x="905" y="96"/>
                </a:cubicBezTo>
                <a:cubicBezTo>
                  <a:pt x="1108" y="179"/>
                  <a:pt x="1155" y="358"/>
                  <a:pt x="1155" y="6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4"/>
          <p:cNvSpPr/>
          <p:nvPr/>
        </p:nvSpPr>
        <p:spPr>
          <a:xfrm>
            <a:off x="382212" y="875807"/>
            <a:ext cx="62063" cy="56254"/>
          </a:xfrm>
          <a:custGeom>
            <a:avLst/>
            <a:gdLst/>
            <a:ahLst/>
            <a:cxnLst/>
            <a:rect l="l" t="t" r="r" b="b"/>
            <a:pathLst>
              <a:path w="1108" h="1299" extrusionOk="0">
                <a:moveTo>
                  <a:pt x="1107" y="489"/>
                </a:moveTo>
                <a:cubicBezTo>
                  <a:pt x="1107" y="894"/>
                  <a:pt x="810" y="1298"/>
                  <a:pt x="476" y="1287"/>
                </a:cubicBezTo>
                <a:cubicBezTo>
                  <a:pt x="226" y="1287"/>
                  <a:pt x="0" y="989"/>
                  <a:pt x="0" y="667"/>
                </a:cubicBezTo>
                <a:cubicBezTo>
                  <a:pt x="0" y="358"/>
                  <a:pt x="298" y="1"/>
                  <a:pt x="572" y="13"/>
                </a:cubicBezTo>
                <a:cubicBezTo>
                  <a:pt x="869" y="13"/>
                  <a:pt x="1095" y="227"/>
                  <a:pt x="1107" y="4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4"/>
          <p:cNvSpPr/>
          <p:nvPr/>
        </p:nvSpPr>
        <p:spPr>
          <a:xfrm>
            <a:off x="1281843" y="1007282"/>
            <a:ext cx="62735" cy="64482"/>
          </a:xfrm>
          <a:custGeom>
            <a:avLst/>
            <a:gdLst/>
            <a:ahLst/>
            <a:cxnLst/>
            <a:rect l="l" t="t" r="r" b="b"/>
            <a:pathLst>
              <a:path w="1120" h="1489" extrusionOk="0">
                <a:moveTo>
                  <a:pt x="13" y="715"/>
                </a:moveTo>
                <a:cubicBezTo>
                  <a:pt x="48" y="632"/>
                  <a:pt x="108" y="453"/>
                  <a:pt x="179" y="298"/>
                </a:cubicBezTo>
                <a:cubicBezTo>
                  <a:pt x="286" y="108"/>
                  <a:pt x="453" y="1"/>
                  <a:pt x="667" y="48"/>
                </a:cubicBezTo>
                <a:cubicBezTo>
                  <a:pt x="882" y="96"/>
                  <a:pt x="1013" y="251"/>
                  <a:pt x="1060" y="465"/>
                </a:cubicBezTo>
                <a:cubicBezTo>
                  <a:pt x="1120" y="798"/>
                  <a:pt x="882" y="1239"/>
                  <a:pt x="548" y="1358"/>
                </a:cubicBezTo>
                <a:cubicBezTo>
                  <a:pt x="239" y="1489"/>
                  <a:pt x="1" y="1251"/>
                  <a:pt x="13" y="7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4"/>
          <p:cNvSpPr/>
          <p:nvPr/>
        </p:nvSpPr>
        <p:spPr>
          <a:xfrm>
            <a:off x="977746" y="1012435"/>
            <a:ext cx="58086" cy="51100"/>
          </a:xfrm>
          <a:custGeom>
            <a:avLst/>
            <a:gdLst/>
            <a:ahLst/>
            <a:cxnLst/>
            <a:rect l="l" t="t" r="r" b="b"/>
            <a:pathLst>
              <a:path w="1037" h="1180" extrusionOk="0">
                <a:moveTo>
                  <a:pt x="1036" y="596"/>
                </a:moveTo>
                <a:cubicBezTo>
                  <a:pt x="1024" y="941"/>
                  <a:pt x="798" y="1180"/>
                  <a:pt x="489" y="1180"/>
                </a:cubicBezTo>
                <a:cubicBezTo>
                  <a:pt x="203" y="1180"/>
                  <a:pt x="0" y="941"/>
                  <a:pt x="12" y="644"/>
                </a:cubicBezTo>
                <a:cubicBezTo>
                  <a:pt x="48" y="298"/>
                  <a:pt x="298" y="1"/>
                  <a:pt x="548" y="13"/>
                </a:cubicBezTo>
                <a:cubicBezTo>
                  <a:pt x="858" y="37"/>
                  <a:pt x="1036" y="251"/>
                  <a:pt x="1036" y="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4"/>
          <p:cNvSpPr/>
          <p:nvPr/>
        </p:nvSpPr>
        <p:spPr>
          <a:xfrm>
            <a:off x="1140465" y="1005247"/>
            <a:ext cx="56742" cy="53136"/>
          </a:xfrm>
          <a:custGeom>
            <a:avLst/>
            <a:gdLst/>
            <a:ahLst/>
            <a:cxnLst/>
            <a:rect l="l" t="t" r="r" b="b"/>
            <a:pathLst>
              <a:path w="1013" h="1227" extrusionOk="0">
                <a:moveTo>
                  <a:pt x="1013" y="536"/>
                </a:moveTo>
                <a:cubicBezTo>
                  <a:pt x="965" y="643"/>
                  <a:pt x="917" y="869"/>
                  <a:pt x="798" y="1036"/>
                </a:cubicBezTo>
                <a:cubicBezTo>
                  <a:pt x="715" y="1131"/>
                  <a:pt x="489" y="1226"/>
                  <a:pt x="370" y="1179"/>
                </a:cubicBezTo>
                <a:cubicBezTo>
                  <a:pt x="251" y="1143"/>
                  <a:pt x="120" y="953"/>
                  <a:pt x="84" y="822"/>
                </a:cubicBezTo>
                <a:cubicBezTo>
                  <a:pt x="1" y="453"/>
                  <a:pt x="274" y="83"/>
                  <a:pt x="679" y="36"/>
                </a:cubicBezTo>
                <a:cubicBezTo>
                  <a:pt x="893" y="0"/>
                  <a:pt x="989" y="143"/>
                  <a:pt x="1013" y="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4"/>
          <p:cNvSpPr/>
          <p:nvPr/>
        </p:nvSpPr>
        <p:spPr>
          <a:xfrm>
            <a:off x="170762" y="593759"/>
            <a:ext cx="1280521" cy="829168"/>
          </a:xfrm>
          <a:custGeom>
            <a:avLst/>
            <a:gdLst/>
            <a:ahLst/>
            <a:cxnLst/>
            <a:rect l="l" t="t" r="r" b="b"/>
            <a:pathLst>
              <a:path w="22861" h="19147" extrusionOk="0">
                <a:moveTo>
                  <a:pt x="22623" y="7859"/>
                </a:moveTo>
                <a:cubicBezTo>
                  <a:pt x="22349" y="6490"/>
                  <a:pt x="21623" y="5418"/>
                  <a:pt x="20480" y="4668"/>
                </a:cubicBezTo>
                <a:cubicBezTo>
                  <a:pt x="19658" y="4132"/>
                  <a:pt x="18825" y="3835"/>
                  <a:pt x="17944" y="3716"/>
                </a:cubicBezTo>
                <a:cubicBezTo>
                  <a:pt x="17694" y="3692"/>
                  <a:pt x="17443" y="3668"/>
                  <a:pt x="17193" y="3668"/>
                </a:cubicBezTo>
                <a:cubicBezTo>
                  <a:pt x="16360" y="3668"/>
                  <a:pt x="15491" y="3823"/>
                  <a:pt x="14395" y="4180"/>
                </a:cubicBezTo>
                <a:cubicBezTo>
                  <a:pt x="14181" y="3478"/>
                  <a:pt x="13764" y="2894"/>
                  <a:pt x="13348" y="2346"/>
                </a:cubicBezTo>
                <a:lnTo>
                  <a:pt x="13276" y="2239"/>
                </a:lnTo>
                <a:cubicBezTo>
                  <a:pt x="12681" y="1442"/>
                  <a:pt x="11979" y="870"/>
                  <a:pt x="11097" y="549"/>
                </a:cubicBezTo>
                <a:cubicBezTo>
                  <a:pt x="10181" y="191"/>
                  <a:pt x="9240" y="1"/>
                  <a:pt x="8323" y="1"/>
                </a:cubicBezTo>
                <a:cubicBezTo>
                  <a:pt x="7704" y="1"/>
                  <a:pt x="7097" y="72"/>
                  <a:pt x="6502" y="239"/>
                </a:cubicBezTo>
                <a:cubicBezTo>
                  <a:pt x="5204" y="572"/>
                  <a:pt x="4013" y="1215"/>
                  <a:pt x="2977" y="2144"/>
                </a:cubicBezTo>
                <a:lnTo>
                  <a:pt x="2894" y="2215"/>
                </a:lnTo>
                <a:cubicBezTo>
                  <a:pt x="2382" y="2656"/>
                  <a:pt x="1846" y="3132"/>
                  <a:pt x="1441" y="3716"/>
                </a:cubicBezTo>
                <a:cubicBezTo>
                  <a:pt x="382" y="5263"/>
                  <a:pt x="1" y="6942"/>
                  <a:pt x="310" y="8716"/>
                </a:cubicBezTo>
                <a:lnTo>
                  <a:pt x="322" y="8823"/>
                </a:lnTo>
                <a:cubicBezTo>
                  <a:pt x="453" y="9585"/>
                  <a:pt x="596" y="10359"/>
                  <a:pt x="1084" y="11014"/>
                </a:cubicBezTo>
                <a:cubicBezTo>
                  <a:pt x="2013" y="12229"/>
                  <a:pt x="3061" y="13003"/>
                  <a:pt x="4323" y="13348"/>
                </a:cubicBezTo>
                <a:cubicBezTo>
                  <a:pt x="4489" y="13395"/>
                  <a:pt x="4644" y="13455"/>
                  <a:pt x="4787" y="13514"/>
                </a:cubicBezTo>
                <a:cubicBezTo>
                  <a:pt x="4823" y="13526"/>
                  <a:pt x="4847" y="13538"/>
                  <a:pt x="4882" y="13538"/>
                </a:cubicBezTo>
                <a:cubicBezTo>
                  <a:pt x="4763" y="14229"/>
                  <a:pt x="4418" y="14777"/>
                  <a:pt x="4049" y="15336"/>
                </a:cubicBezTo>
                <a:lnTo>
                  <a:pt x="3870" y="15610"/>
                </a:lnTo>
                <a:lnTo>
                  <a:pt x="3763" y="15753"/>
                </a:lnTo>
                <a:lnTo>
                  <a:pt x="3930" y="15812"/>
                </a:lnTo>
                <a:cubicBezTo>
                  <a:pt x="4120" y="15896"/>
                  <a:pt x="4228" y="15931"/>
                  <a:pt x="4323" y="15931"/>
                </a:cubicBezTo>
                <a:cubicBezTo>
                  <a:pt x="4430" y="15931"/>
                  <a:pt x="4513" y="15908"/>
                  <a:pt x="4656" y="15848"/>
                </a:cubicBezTo>
                <a:cubicBezTo>
                  <a:pt x="5585" y="15479"/>
                  <a:pt x="6335" y="14908"/>
                  <a:pt x="6906" y="14134"/>
                </a:cubicBezTo>
                <a:cubicBezTo>
                  <a:pt x="6966" y="14050"/>
                  <a:pt x="7085" y="13967"/>
                  <a:pt x="7145" y="13967"/>
                </a:cubicBezTo>
                <a:lnTo>
                  <a:pt x="7145" y="13967"/>
                </a:lnTo>
                <a:lnTo>
                  <a:pt x="7276" y="13967"/>
                </a:lnTo>
                <a:cubicBezTo>
                  <a:pt x="8085" y="13967"/>
                  <a:pt x="8823" y="13669"/>
                  <a:pt x="9490" y="13419"/>
                </a:cubicBezTo>
                <a:cubicBezTo>
                  <a:pt x="9585" y="13395"/>
                  <a:pt x="9669" y="13360"/>
                  <a:pt x="9776" y="13336"/>
                </a:cubicBezTo>
                <a:cubicBezTo>
                  <a:pt x="9788" y="13336"/>
                  <a:pt x="9812" y="13336"/>
                  <a:pt x="9812" y="13312"/>
                </a:cubicBezTo>
                <a:cubicBezTo>
                  <a:pt x="9812" y="13336"/>
                  <a:pt x="9823" y="13348"/>
                  <a:pt x="9823" y="13360"/>
                </a:cubicBezTo>
                <a:cubicBezTo>
                  <a:pt x="9847" y="13479"/>
                  <a:pt x="9883" y="13574"/>
                  <a:pt x="9931" y="13669"/>
                </a:cubicBezTo>
                <a:cubicBezTo>
                  <a:pt x="9954" y="13765"/>
                  <a:pt x="9990" y="13848"/>
                  <a:pt x="10014" y="13931"/>
                </a:cubicBezTo>
                <a:cubicBezTo>
                  <a:pt x="10085" y="14146"/>
                  <a:pt x="10169" y="14384"/>
                  <a:pt x="10312" y="14586"/>
                </a:cubicBezTo>
                <a:cubicBezTo>
                  <a:pt x="11264" y="15812"/>
                  <a:pt x="12324" y="16515"/>
                  <a:pt x="13514" y="16705"/>
                </a:cubicBezTo>
                <a:cubicBezTo>
                  <a:pt x="14169" y="16813"/>
                  <a:pt x="14455" y="17051"/>
                  <a:pt x="14634" y="17622"/>
                </a:cubicBezTo>
                <a:cubicBezTo>
                  <a:pt x="14896" y="18456"/>
                  <a:pt x="15550" y="18991"/>
                  <a:pt x="16491" y="19134"/>
                </a:cubicBezTo>
                <a:cubicBezTo>
                  <a:pt x="16539" y="19146"/>
                  <a:pt x="16574" y="19146"/>
                  <a:pt x="16622" y="19146"/>
                </a:cubicBezTo>
                <a:cubicBezTo>
                  <a:pt x="16753" y="19146"/>
                  <a:pt x="16860" y="19110"/>
                  <a:pt x="16932" y="19027"/>
                </a:cubicBezTo>
                <a:cubicBezTo>
                  <a:pt x="17051" y="18896"/>
                  <a:pt x="17039" y="18706"/>
                  <a:pt x="17027" y="18575"/>
                </a:cubicBezTo>
                <a:lnTo>
                  <a:pt x="17015" y="18408"/>
                </a:lnTo>
                <a:cubicBezTo>
                  <a:pt x="16967" y="18051"/>
                  <a:pt x="16908" y="17694"/>
                  <a:pt x="16908" y="17336"/>
                </a:cubicBezTo>
                <a:cubicBezTo>
                  <a:pt x="16908" y="16634"/>
                  <a:pt x="16979" y="16586"/>
                  <a:pt x="17634" y="16372"/>
                </a:cubicBezTo>
                <a:cubicBezTo>
                  <a:pt x="18717" y="16015"/>
                  <a:pt x="19670" y="15658"/>
                  <a:pt x="20444" y="14836"/>
                </a:cubicBezTo>
                <a:cubicBezTo>
                  <a:pt x="21480" y="13753"/>
                  <a:pt x="22194" y="12467"/>
                  <a:pt x="22563" y="11026"/>
                </a:cubicBezTo>
                <a:cubicBezTo>
                  <a:pt x="22849" y="10097"/>
                  <a:pt x="22861" y="9014"/>
                  <a:pt x="22623" y="7859"/>
                </a:cubicBezTo>
                <a:close/>
                <a:moveTo>
                  <a:pt x="17705" y="15800"/>
                </a:moveTo>
                <a:lnTo>
                  <a:pt x="17646" y="15812"/>
                </a:lnTo>
                <a:cubicBezTo>
                  <a:pt x="17622" y="15836"/>
                  <a:pt x="17586" y="15836"/>
                  <a:pt x="17563" y="15848"/>
                </a:cubicBezTo>
                <a:cubicBezTo>
                  <a:pt x="17527" y="15860"/>
                  <a:pt x="17491" y="15860"/>
                  <a:pt x="17455" y="15872"/>
                </a:cubicBezTo>
                <a:lnTo>
                  <a:pt x="16562" y="16193"/>
                </a:lnTo>
                <a:lnTo>
                  <a:pt x="16491" y="16217"/>
                </a:lnTo>
                <a:lnTo>
                  <a:pt x="16479" y="16312"/>
                </a:lnTo>
                <a:cubicBezTo>
                  <a:pt x="16443" y="16432"/>
                  <a:pt x="16431" y="16527"/>
                  <a:pt x="16396" y="16646"/>
                </a:cubicBezTo>
                <a:cubicBezTo>
                  <a:pt x="16336" y="16932"/>
                  <a:pt x="16277" y="17217"/>
                  <a:pt x="16241" y="17503"/>
                </a:cubicBezTo>
                <a:cubicBezTo>
                  <a:pt x="16217" y="17646"/>
                  <a:pt x="16241" y="17777"/>
                  <a:pt x="16253" y="17932"/>
                </a:cubicBezTo>
                <a:cubicBezTo>
                  <a:pt x="16265" y="18003"/>
                  <a:pt x="16265" y="18063"/>
                  <a:pt x="16277" y="18134"/>
                </a:cubicBezTo>
                <a:lnTo>
                  <a:pt x="16277" y="18396"/>
                </a:lnTo>
                <a:cubicBezTo>
                  <a:pt x="15919" y="18313"/>
                  <a:pt x="15669" y="18170"/>
                  <a:pt x="15503" y="17896"/>
                </a:cubicBezTo>
                <a:cubicBezTo>
                  <a:pt x="15253" y="17467"/>
                  <a:pt x="15074" y="16979"/>
                  <a:pt x="14955" y="16646"/>
                </a:cubicBezTo>
                <a:cubicBezTo>
                  <a:pt x="14896" y="16455"/>
                  <a:pt x="14788" y="16253"/>
                  <a:pt x="14467" y="16217"/>
                </a:cubicBezTo>
                <a:cubicBezTo>
                  <a:pt x="14157" y="16193"/>
                  <a:pt x="13860" y="16158"/>
                  <a:pt x="13586" y="16098"/>
                </a:cubicBezTo>
                <a:cubicBezTo>
                  <a:pt x="12074" y="15800"/>
                  <a:pt x="11074" y="14979"/>
                  <a:pt x="10550" y="13610"/>
                </a:cubicBezTo>
                <a:cubicBezTo>
                  <a:pt x="10538" y="13574"/>
                  <a:pt x="10526" y="13538"/>
                  <a:pt x="10526" y="13491"/>
                </a:cubicBezTo>
                <a:cubicBezTo>
                  <a:pt x="10502" y="13360"/>
                  <a:pt x="10490" y="13229"/>
                  <a:pt x="10478" y="13110"/>
                </a:cubicBezTo>
                <a:lnTo>
                  <a:pt x="10478" y="13074"/>
                </a:lnTo>
                <a:cubicBezTo>
                  <a:pt x="10645" y="12955"/>
                  <a:pt x="10788" y="12860"/>
                  <a:pt x="10955" y="12752"/>
                </a:cubicBezTo>
                <a:cubicBezTo>
                  <a:pt x="11383" y="12455"/>
                  <a:pt x="11800" y="12169"/>
                  <a:pt x="12193" y="11860"/>
                </a:cubicBezTo>
                <a:cubicBezTo>
                  <a:pt x="12550" y="11574"/>
                  <a:pt x="12824" y="11264"/>
                  <a:pt x="13038" y="10931"/>
                </a:cubicBezTo>
                <a:cubicBezTo>
                  <a:pt x="13657" y="9943"/>
                  <a:pt x="14312" y="8752"/>
                  <a:pt x="14467" y="7347"/>
                </a:cubicBezTo>
                <a:cubicBezTo>
                  <a:pt x="14515" y="6871"/>
                  <a:pt x="14515" y="6371"/>
                  <a:pt x="14515" y="5895"/>
                </a:cubicBezTo>
                <a:lnTo>
                  <a:pt x="14515" y="5371"/>
                </a:lnTo>
                <a:cubicBezTo>
                  <a:pt x="14515" y="5240"/>
                  <a:pt x="14491" y="5097"/>
                  <a:pt x="14479" y="4978"/>
                </a:cubicBezTo>
                <a:cubicBezTo>
                  <a:pt x="14479" y="4954"/>
                  <a:pt x="14479" y="4918"/>
                  <a:pt x="14467" y="4894"/>
                </a:cubicBezTo>
                <a:cubicBezTo>
                  <a:pt x="14836" y="4668"/>
                  <a:pt x="15241" y="4597"/>
                  <a:pt x="15669" y="4525"/>
                </a:cubicBezTo>
                <a:cubicBezTo>
                  <a:pt x="15800" y="4490"/>
                  <a:pt x="15955" y="4478"/>
                  <a:pt x="16086" y="4442"/>
                </a:cubicBezTo>
                <a:cubicBezTo>
                  <a:pt x="16420" y="4371"/>
                  <a:pt x="16741" y="4347"/>
                  <a:pt x="17086" y="4347"/>
                </a:cubicBezTo>
                <a:cubicBezTo>
                  <a:pt x="17574" y="4347"/>
                  <a:pt x="18098" y="4418"/>
                  <a:pt x="18622" y="4561"/>
                </a:cubicBezTo>
                <a:cubicBezTo>
                  <a:pt x="20599" y="5144"/>
                  <a:pt x="21837" y="6549"/>
                  <a:pt x="22004" y="8419"/>
                </a:cubicBezTo>
                <a:cubicBezTo>
                  <a:pt x="22087" y="9264"/>
                  <a:pt x="22087" y="10026"/>
                  <a:pt x="21980" y="10740"/>
                </a:cubicBezTo>
                <a:cubicBezTo>
                  <a:pt x="21873" y="11455"/>
                  <a:pt x="21587" y="12110"/>
                  <a:pt x="21325" y="12645"/>
                </a:cubicBezTo>
                <a:cubicBezTo>
                  <a:pt x="20932" y="13431"/>
                  <a:pt x="20432" y="14110"/>
                  <a:pt x="19849" y="14669"/>
                </a:cubicBezTo>
                <a:cubicBezTo>
                  <a:pt x="19253" y="15241"/>
                  <a:pt x="18515" y="15515"/>
                  <a:pt x="17705" y="15800"/>
                </a:cubicBezTo>
                <a:close/>
                <a:moveTo>
                  <a:pt x="8776" y="12979"/>
                </a:moveTo>
                <a:cubicBezTo>
                  <a:pt x="8514" y="13050"/>
                  <a:pt x="8240" y="13133"/>
                  <a:pt x="7978" y="13193"/>
                </a:cubicBezTo>
                <a:cubicBezTo>
                  <a:pt x="7847" y="13229"/>
                  <a:pt x="7704" y="13253"/>
                  <a:pt x="7585" y="13253"/>
                </a:cubicBezTo>
                <a:cubicBezTo>
                  <a:pt x="7395" y="13253"/>
                  <a:pt x="7252" y="13181"/>
                  <a:pt x="7109" y="13014"/>
                </a:cubicBezTo>
                <a:lnTo>
                  <a:pt x="6978" y="12860"/>
                </a:lnTo>
                <a:lnTo>
                  <a:pt x="6871" y="13038"/>
                </a:lnTo>
                <a:cubicBezTo>
                  <a:pt x="6323" y="13955"/>
                  <a:pt x="5763" y="14503"/>
                  <a:pt x="5061" y="14824"/>
                </a:cubicBezTo>
                <a:cubicBezTo>
                  <a:pt x="5085" y="14765"/>
                  <a:pt x="5097" y="14705"/>
                  <a:pt x="5132" y="14657"/>
                </a:cubicBezTo>
                <a:cubicBezTo>
                  <a:pt x="5275" y="14288"/>
                  <a:pt x="5430" y="13907"/>
                  <a:pt x="5597" y="13538"/>
                </a:cubicBezTo>
                <a:cubicBezTo>
                  <a:pt x="5668" y="13372"/>
                  <a:pt x="5728" y="13217"/>
                  <a:pt x="5656" y="13062"/>
                </a:cubicBezTo>
                <a:cubicBezTo>
                  <a:pt x="5597" y="12931"/>
                  <a:pt x="5430" y="12872"/>
                  <a:pt x="5275" y="12836"/>
                </a:cubicBezTo>
                <a:cubicBezTo>
                  <a:pt x="5121" y="12800"/>
                  <a:pt x="4954" y="12764"/>
                  <a:pt x="4799" y="12729"/>
                </a:cubicBezTo>
                <a:cubicBezTo>
                  <a:pt x="4561" y="12693"/>
                  <a:pt x="4347" y="12645"/>
                  <a:pt x="4120" y="12574"/>
                </a:cubicBezTo>
                <a:cubicBezTo>
                  <a:pt x="3727" y="12431"/>
                  <a:pt x="3370" y="12252"/>
                  <a:pt x="3073" y="12062"/>
                </a:cubicBezTo>
                <a:cubicBezTo>
                  <a:pt x="2704" y="11812"/>
                  <a:pt x="2334" y="11502"/>
                  <a:pt x="1930" y="11133"/>
                </a:cubicBezTo>
                <a:cubicBezTo>
                  <a:pt x="1382" y="10586"/>
                  <a:pt x="1168" y="9895"/>
                  <a:pt x="965" y="9050"/>
                </a:cubicBezTo>
                <a:cubicBezTo>
                  <a:pt x="560" y="7419"/>
                  <a:pt x="834" y="5847"/>
                  <a:pt x="1763" y="4323"/>
                </a:cubicBezTo>
                <a:cubicBezTo>
                  <a:pt x="2096" y="3787"/>
                  <a:pt x="2584" y="3323"/>
                  <a:pt x="3061" y="2882"/>
                </a:cubicBezTo>
                <a:lnTo>
                  <a:pt x="3156" y="2787"/>
                </a:lnTo>
                <a:cubicBezTo>
                  <a:pt x="4311" y="1692"/>
                  <a:pt x="5716" y="1025"/>
                  <a:pt x="7323" y="763"/>
                </a:cubicBezTo>
                <a:cubicBezTo>
                  <a:pt x="7704" y="703"/>
                  <a:pt x="8097" y="680"/>
                  <a:pt x="8466" y="680"/>
                </a:cubicBezTo>
                <a:cubicBezTo>
                  <a:pt x="9800" y="680"/>
                  <a:pt x="10978" y="1084"/>
                  <a:pt x="11967" y="1882"/>
                </a:cubicBezTo>
                <a:cubicBezTo>
                  <a:pt x="13122" y="2835"/>
                  <a:pt x="13753" y="4001"/>
                  <a:pt x="13860" y="5347"/>
                </a:cubicBezTo>
                <a:cubicBezTo>
                  <a:pt x="13919" y="6097"/>
                  <a:pt x="13967" y="6942"/>
                  <a:pt x="13753" y="7764"/>
                </a:cubicBezTo>
                <a:lnTo>
                  <a:pt x="13729" y="7847"/>
                </a:lnTo>
                <a:cubicBezTo>
                  <a:pt x="13669" y="8073"/>
                  <a:pt x="13622" y="8311"/>
                  <a:pt x="13526" y="8526"/>
                </a:cubicBezTo>
                <a:cubicBezTo>
                  <a:pt x="13288" y="9097"/>
                  <a:pt x="13074" y="9597"/>
                  <a:pt x="12836" y="10086"/>
                </a:cubicBezTo>
                <a:cubicBezTo>
                  <a:pt x="12526" y="10693"/>
                  <a:pt x="12086" y="11228"/>
                  <a:pt x="11443" y="11693"/>
                </a:cubicBezTo>
                <a:cubicBezTo>
                  <a:pt x="10621" y="12288"/>
                  <a:pt x="9823" y="12705"/>
                  <a:pt x="8990" y="129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44"/>
          <p:cNvGrpSpPr/>
          <p:nvPr/>
        </p:nvGrpSpPr>
        <p:grpSpPr>
          <a:xfrm>
            <a:off x="8359360" y="3793067"/>
            <a:ext cx="561878" cy="620208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ular Callout 1"/>
          <p:cNvSpPr/>
          <p:nvPr/>
        </p:nvSpPr>
        <p:spPr>
          <a:xfrm>
            <a:off x="618644" y="603265"/>
            <a:ext cx="2515352" cy="545083"/>
          </a:xfrm>
          <a:prstGeom prst="wedgeRectCallout">
            <a:avLst>
              <a:gd name="adj1" fmla="val -19487"/>
              <a:gd name="adj2" fmla="val 108800"/>
            </a:avLst>
          </a:prstGeom>
          <a:solidFill>
            <a:schemeClr val="accent4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962" y="1569194"/>
            <a:ext cx="7839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mũi có: lông mũi cản bớt bụi để không khí vào phổi sạch hơn; các chất nhầy cản bụi, diệt vi khuẩn và làm ẩm không khí và phổi; các mạch máu nhỏ li ti sưởi ấm không khí khi vào phổi.</a:t>
            </a:r>
          </a:p>
        </p:txBody>
      </p:sp>
    </p:spTree>
    <p:extLst>
      <p:ext uri="{BB962C8B-B14F-4D97-AF65-F5344CB8AC3E}">
        <p14:creationId xmlns:p14="http://schemas.microsoft.com/office/powerpoint/2010/main" val="73027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28"/>
          <p:cNvGrpSpPr/>
          <p:nvPr/>
        </p:nvGrpSpPr>
        <p:grpSpPr>
          <a:xfrm>
            <a:off x="142187" y="4250380"/>
            <a:ext cx="830983" cy="784500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709;p27"/>
          <p:cNvSpPr/>
          <p:nvPr/>
        </p:nvSpPr>
        <p:spPr>
          <a:xfrm>
            <a:off x="973170" y="1562169"/>
            <a:ext cx="7472875" cy="2495971"/>
          </a:xfrm>
          <a:prstGeom prst="roundRect">
            <a:avLst>
              <a:gd name="adj" fmla="val 28868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prstDash val="lg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711;p27"/>
          <p:cNvSpPr txBox="1">
            <a:spLocks noGrp="1"/>
          </p:cNvSpPr>
          <p:nvPr>
            <p:ph type="subTitle" idx="1"/>
          </p:nvPr>
        </p:nvSpPr>
        <p:spPr>
          <a:xfrm>
            <a:off x="1297172" y="583290"/>
            <a:ext cx="709044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CON NGƯỜI VÀ SỨC KHỎE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15621-E2B8-4220-B982-9F17267864C6}"/>
              </a:ext>
            </a:extLst>
          </p:cNvPr>
          <p:cNvSpPr txBox="1"/>
          <p:nvPr/>
        </p:nvSpPr>
        <p:spPr>
          <a:xfrm>
            <a:off x="1198404" y="23660"/>
            <a:ext cx="690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88CA15-6114-F43F-6873-D79D956E6CEA}"/>
              </a:ext>
            </a:extLst>
          </p:cNvPr>
          <p:cNvSpPr txBox="1"/>
          <p:nvPr/>
        </p:nvSpPr>
        <p:spPr>
          <a:xfrm>
            <a:off x="1482473" y="2588218"/>
            <a:ext cx="6340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88CA15-6114-F43F-6873-D79D956E6CEA}"/>
              </a:ext>
            </a:extLst>
          </p:cNvPr>
          <p:cNvSpPr txBox="1"/>
          <p:nvPr/>
        </p:nvSpPr>
        <p:spPr>
          <a:xfrm>
            <a:off x="142187" y="1883171"/>
            <a:ext cx="888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706" y="539400"/>
            <a:ext cx="3394200" cy="4064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572" name="Google Shape;572;p35"/>
          <p:cNvGrpSpPr/>
          <p:nvPr/>
        </p:nvGrpSpPr>
        <p:grpSpPr>
          <a:xfrm>
            <a:off x="2987350" y="455855"/>
            <a:ext cx="1696564" cy="1696564"/>
            <a:chOff x="2987350" y="455855"/>
            <a:chExt cx="1696564" cy="1696564"/>
          </a:xfrm>
        </p:grpSpPr>
        <p:sp>
          <p:nvSpPr>
            <p:cNvPr id="573" name="Google Shape;573;p35"/>
            <p:cNvSpPr/>
            <p:nvPr/>
          </p:nvSpPr>
          <p:spPr>
            <a:xfrm>
              <a:off x="2987350" y="455855"/>
              <a:ext cx="1696564" cy="1696564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3324953" y="937837"/>
              <a:ext cx="1021203" cy="732658"/>
              <a:chOff x="4582100" y="3095150"/>
              <a:chExt cx="581650" cy="41735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4858025" y="3105275"/>
                <a:ext cx="263750" cy="382500"/>
              </a:xfrm>
              <a:custGeom>
                <a:avLst/>
                <a:gdLst/>
                <a:ahLst/>
                <a:cxnLst/>
                <a:rect l="l" t="t" r="r" b="b"/>
                <a:pathLst>
                  <a:path w="10550" h="15300" extrusionOk="0">
                    <a:moveTo>
                      <a:pt x="275" y="15300"/>
                    </a:moveTo>
                    <a:cubicBezTo>
                      <a:pt x="25" y="15193"/>
                      <a:pt x="1" y="15002"/>
                      <a:pt x="25" y="14800"/>
                    </a:cubicBezTo>
                    <a:cubicBezTo>
                      <a:pt x="96" y="13407"/>
                      <a:pt x="180" y="12002"/>
                      <a:pt x="227" y="10609"/>
                    </a:cubicBezTo>
                    <a:cubicBezTo>
                      <a:pt x="275" y="9347"/>
                      <a:pt x="239" y="8061"/>
                      <a:pt x="263" y="6799"/>
                    </a:cubicBezTo>
                    <a:cubicBezTo>
                      <a:pt x="263" y="5715"/>
                      <a:pt x="275" y="4608"/>
                      <a:pt x="275" y="3525"/>
                    </a:cubicBezTo>
                    <a:cubicBezTo>
                      <a:pt x="275" y="3203"/>
                      <a:pt x="418" y="2965"/>
                      <a:pt x="656" y="2810"/>
                    </a:cubicBezTo>
                    <a:cubicBezTo>
                      <a:pt x="1227" y="2417"/>
                      <a:pt x="1811" y="2024"/>
                      <a:pt x="2406" y="1691"/>
                    </a:cubicBezTo>
                    <a:cubicBezTo>
                      <a:pt x="3680" y="977"/>
                      <a:pt x="5061" y="500"/>
                      <a:pt x="6502" y="239"/>
                    </a:cubicBezTo>
                    <a:cubicBezTo>
                      <a:pt x="7633" y="24"/>
                      <a:pt x="8764" y="0"/>
                      <a:pt x="9895" y="191"/>
                    </a:cubicBezTo>
                    <a:cubicBezTo>
                      <a:pt x="10347" y="262"/>
                      <a:pt x="10347" y="298"/>
                      <a:pt x="10395" y="727"/>
                    </a:cubicBezTo>
                    <a:cubicBezTo>
                      <a:pt x="10550" y="2286"/>
                      <a:pt x="10419" y="3846"/>
                      <a:pt x="10347" y="5418"/>
                    </a:cubicBezTo>
                    <a:cubicBezTo>
                      <a:pt x="10300" y="6335"/>
                      <a:pt x="10300" y="7275"/>
                      <a:pt x="10276" y="8192"/>
                    </a:cubicBezTo>
                    <a:cubicBezTo>
                      <a:pt x="10252" y="8787"/>
                      <a:pt x="10181" y="9371"/>
                      <a:pt x="10169" y="9966"/>
                    </a:cubicBezTo>
                    <a:cubicBezTo>
                      <a:pt x="10157" y="10454"/>
                      <a:pt x="10157" y="10930"/>
                      <a:pt x="10157" y="11430"/>
                    </a:cubicBezTo>
                    <a:cubicBezTo>
                      <a:pt x="10157" y="11704"/>
                      <a:pt x="10121" y="11990"/>
                      <a:pt x="10097" y="12264"/>
                    </a:cubicBezTo>
                    <a:cubicBezTo>
                      <a:pt x="10038" y="12740"/>
                      <a:pt x="9895" y="12871"/>
                      <a:pt x="9419" y="12919"/>
                    </a:cubicBezTo>
                    <a:cubicBezTo>
                      <a:pt x="8919" y="12954"/>
                      <a:pt x="8431" y="12990"/>
                      <a:pt x="7919" y="13038"/>
                    </a:cubicBezTo>
                    <a:cubicBezTo>
                      <a:pt x="6645" y="13157"/>
                      <a:pt x="5394" y="13419"/>
                      <a:pt x="4144" y="13752"/>
                    </a:cubicBezTo>
                    <a:cubicBezTo>
                      <a:pt x="3287" y="13955"/>
                      <a:pt x="2442" y="14145"/>
                      <a:pt x="1668" y="14550"/>
                    </a:cubicBezTo>
                    <a:cubicBezTo>
                      <a:pt x="1180" y="14776"/>
                      <a:pt x="727" y="15038"/>
                      <a:pt x="275" y="15300"/>
                    </a:cubicBezTo>
                    <a:close/>
                    <a:moveTo>
                      <a:pt x="1775" y="3548"/>
                    </a:moveTo>
                    <a:cubicBezTo>
                      <a:pt x="1906" y="3537"/>
                      <a:pt x="2001" y="3548"/>
                      <a:pt x="2073" y="3513"/>
                    </a:cubicBezTo>
                    <a:cubicBezTo>
                      <a:pt x="3228" y="3001"/>
                      <a:pt x="4418" y="2560"/>
                      <a:pt x="5633" y="2167"/>
                    </a:cubicBezTo>
                    <a:cubicBezTo>
                      <a:pt x="6490" y="1882"/>
                      <a:pt x="7359" y="1679"/>
                      <a:pt x="8276" y="1739"/>
                    </a:cubicBezTo>
                    <a:cubicBezTo>
                      <a:pt x="8431" y="1751"/>
                      <a:pt x="8669" y="1810"/>
                      <a:pt x="8657" y="1572"/>
                    </a:cubicBezTo>
                    <a:cubicBezTo>
                      <a:pt x="8657" y="1370"/>
                      <a:pt x="8419" y="1382"/>
                      <a:pt x="8264" y="1382"/>
                    </a:cubicBezTo>
                    <a:cubicBezTo>
                      <a:pt x="7299" y="1429"/>
                      <a:pt x="6359" y="1524"/>
                      <a:pt x="5454" y="1882"/>
                    </a:cubicBezTo>
                    <a:cubicBezTo>
                      <a:pt x="4347" y="2322"/>
                      <a:pt x="3251" y="2715"/>
                      <a:pt x="2132" y="3120"/>
                    </a:cubicBezTo>
                    <a:cubicBezTo>
                      <a:pt x="1954" y="3191"/>
                      <a:pt x="1811" y="3251"/>
                      <a:pt x="1775" y="3548"/>
                    </a:cubicBezTo>
                    <a:close/>
                    <a:moveTo>
                      <a:pt x="2954" y="8371"/>
                    </a:moveTo>
                    <a:cubicBezTo>
                      <a:pt x="3085" y="8228"/>
                      <a:pt x="3204" y="8109"/>
                      <a:pt x="3299" y="7966"/>
                    </a:cubicBezTo>
                    <a:cubicBezTo>
                      <a:pt x="3561" y="7597"/>
                      <a:pt x="3478" y="7299"/>
                      <a:pt x="3013" y="7180"/>
                    </a:cubicBezTo>
                    <a:cubicBezTo>
                      <a:pt x="2739" y="7108"/>
                      <a:pt x="2454" y="7073"/>
                      <a:pt x="2192" y="7037"/>
                    </a:cubicBezTo>
                    <a:cubicBezTo>
                      <a:pt x="1954" y="7001"/>
                      <a:pt x="1846" y="7073"/>
                      <a:pt x="1894" y="7335"/>
                    </a:cubicBezTo>
                    <a:cubicBezTo>
                      <a:pt x="2001" y="8001"/>
                      <a:pt x="1894" y="8656"/>
                      <a:pt x="1775" y="9299"/>
                    </a:cubicBezTo>
                    <a:cubicBezTo>
                      <a:pt x="1727" y="9537"/>
                      <a:pt x="1834" y="9740"/>
                      <a:pt x="2061" y="9740"/>
                    </a:cubicBezTo>
                    <a:cubicBezTo>
                      <a:pt x="2370" y="9740"/>
                      <a:pt x="2727" y="9764"/>
                      <a:pt x="3013" y="9644"/>
                    </a:cubicBezTo>
                    <a:cubicBezTo>
                      <a:pt x="3430" y="9454"/>
                      <a:pt x="3632" y="9013"/>
                      <a:pt x="3204" y="8561"/>
                    </a:cubicBezTo>
                    <a:cubicBezTo>
                      <a:pt x="3108" y="8525"/>
                      <a:pt x="3061" y="8466"/>
                      <a:pt x="2954" y="8371"/>
                    </a:cubicBezTo>
                    <a:close/>
                    <a:moveTo>
                      <a:pt x="8300" y="10990"/>
                    </a:moveTo>
                    <a:cubicBezTo>
                      <a:pt x="8097" y="10966"/>
                      <a:pt x="7942" y="10907"/>
                      <a:pt x="7776" y="10907"/>
                    </a:cubicBezTo>
                    <a:cubicBezTo>
                      <a:pt x="7002" y="10942"/>
                      <a:pt x="6216" y="10990"/>
                      <a:pt x="5442" y="11073"/>
                    </a:cubicBezTo>
                    <a:cubicBezTo>
                      <a:pt x="4990" y="11109"/>
                      <a:pt x="4525" y="11216"/>
                      <a:pt x="4097" y="11323"/>
                    </a:cubicBezTo>
                    <a:cubicBezTo>
                      <a:pt x="3442" y="11490"/>
                      <a:pt x="2787" y="11692"/>
                      <a:pt x="2132" y="11883"/>
                    </a:cubicBezTo>
                    <a:cubicBezTo>
                      <a:pt x="2025" y="11919"/>
                      <a:pt x="1918" y="11942"/>
                      <a:pt x="1846" y="11990"/>
                    </a:cubicBezTo>
                    <a:cubicBezTo>
                      <a:pt x="1811" y="12002"/>
                      <a:pt x="1775" y="12097"/>
                      <a:pt x="1787" y="12145"/>
                    </a:cubicBezTo>
                    <a:cubicBezTo>
                      <a:pt x="1823" y="12204"/>
                      <a:pt x="1882" y="12264"/>
                      <a:pt x="1942" y="12276"/>
                    </a:cubicBezTo>
                    <a:cubicBezTo>
                      <a:pt x="1977" y="12288"/>
                      <a:pt x="2061" y="12264"/>
                      <a:pt x="2096" y="12240"/>
                    </a:cubicBezTo>
                    <a:cubicBezTo>
                      <a:pt x="2775" y="12050"/>
                      <a:pt x="3430" y="11835"/>
                      <a:pt x="4097" y="11645"/>
                    </a:cubicBezTo>
                    <a:cubicBezTo>
                      <a:pt x="4323" y="11585"/>
                      <a:pt x="4561" y="11526"/>
                      <a:pt x="4775" y="11490"/>
                    </a:cubicBezTo>
                    <a:cubicBezTo>
                      <a:pt x="5823" y="11323"/>
                      <a:pt x="6847" y="11133"/>
                      <a:pt x="7907" y="11276"/>
                    </a:cubicBezTo>
                    <a:cubicBezTo>
                      <a:pt x="8073" y="11335"/>
                      <a:pt x="8240" y="11288"/>
                      <a:pt x="8300" y="10990"/>
                    </a:cubicBezTo>
                    <a:close/>
                    <a:moveTo>
                      <a:pt x="8240" y="9502"/>
                    </a:moveTo>
                    <a:cubicBezTo>
                      <a:pt x="7907" y="9478"/>
                      <a:pt x="7597" y="9418"/>
                      <a:pt x="7264" y="9418"/>
                    </a:cubicBezTo>
                    <a:cubicBezTo>
                      <a:pt x="6430" y="9406"/>
                      <a:pt x="5585" y="9383"/>
                      <a:pt x="4787" y="9680"/>
                    </a:cubicBezTo>
                    <a:cubicBezTo>
                      <a:pt x="4323" y="9847"/>
                      <a:pt x="3859" y="9966"/>
                      <a:pt x="3382" y="10097"/>
                    </a:cubicBezTo>
                    <a:cubicBezTo>
                      <a:pt x="2918" y="10228"/>
                      <a:pt x="2442" y="10347"/>
                      <a:pt x="1977" y="10490"/>
                    </a:cubicBezTo>
                    <a:cubicBezTo>
                      <a:pt x="1894" y="10514"/>
                      <a:pt x="1799" y="10526"/>
                      <a:pt x="1739" y="10597"/>
                    </a:cubicBezTo>
                    <a:cubicBezTo>
                      <a:pt x="1715" y="10621"/>
                      <a:pt x="1668" y="10692"/>
                      <a:pt x="1680" y="10740"/>
                    </a:cubicBezTo>
                    <a:cubicBezTo>
                      <a:pt x="1704" y="10787"/>
                      <a:pt x="1763" y="10835"/>
                      <a:pt x="1799" y="10847"/>
                    </a:cubicBezTo>
                    <a:cubicBezTo>
                      <a:pt x="1882" y="10859"/>
                      <a:pt x="1954" y="10847"/>
                      <a:pt x="2013" y="10811"/>
                    </a:cubicBezTo>
                    <a:cubicBezTo>
                      <a:pt x="2513" y="10645"/>
                      <a:pt x="3025" y="10502"/>
                      <a:pt x="3525" y="10335"/>
                    </a:cubicBezTo>
                    <a:cubicBezTo>
                      <a:pt x="4978" y="9859"/>
                      <a:pt x="6430" y="9549"/>
                      <a:pt x="7954" y="9847"/>
                    </a:cubicBezTo>
                    <a:cubicBezTo>
                      <a:pt x="8204" y="9883"/>
                      <a:pt x="8252" y="9740"/>
                      <a:pt x="8240" y="9502"/>
                    </a:cubicBezTo>
                    <a:close/>
                    <a:moveTo>
                      <a:pt x="2132" y="4525"/>
                    </a:moveTo>
                    <a:cubicBezTo>
                      <a:pt x="2239" y="4537"/>
                      <a:pt x="2346" y="4572"/>
                      <a:pt x="2418" y="4561"/>
                    </a:cubicBezTo>
                    <a:cubicBezTo>
                      <a:pt x="2847" y="4441"/>
                      <a:pt x="3275" y="4358"/>
                      <a:pt x="3692" y="4191"/>
                    </a:cubicBezTo>
                    <a:cubicBezTo>
                      <a:pt x="4990" y="3656"/>
                      <a:pt x="6335" y="3441"/>
                      <a:pt x="7728" y="3537"/>
                    </a:cubicBezTo>
                    <a:lnTo>
                      <a:pt x="8038" y="3537"/>
                    </a:lnTo>
                    <a:cubicBezTo>
                      <a:pt x="8228" y="3525"/>
                      <a:pt x="8276" y="3418"/>
                      <a:pt x="8228" y="3239"/>
                    </a:cubicBezTo>
                    <a:cubicBezTo>
                      <a:pt x="8157" y="3227"/>
                      <a:pt x="8097" y="3191"/>
                      <a:pt x="8038" y="3191"/>
                    </a:cubicBezTo>
                    <a:cubicBezTo>
                      <a:pt x="7180" y="3108"/>
                      <a:pt x="6323" y="3239"/>
                      <a:pt x="5478" y="3358"/>
                    </a:cubicBezTo>
                    <a:cubicBezTo>
                      <a:pt x="4740" y="3465"/>
                      <a:pt x="4061" y="3787"/>
                      <a:pt x="3370" y="3965"/>
                    </a:cubicBezTo>
                    <a:cubicBezTo>
                      <a:pt x="3144" y="4025"/>
                      <a:pt x="2906" y="4060"/>
                      <a:pt x="2680" y="4132"/>
                    </a:cubicBezTo>
                    <a:cubicBezTo>
                      <a:pt x="2477" y="4203"/>
                      <a:pt x="2239" y="4203"/>
                      <a:pt x="2132" y="4525"/>
                    </a:cubicBezTo>
                    <a:close/>
                    <a:moveTo>
                      <a:pt x="1846" y="6013"/>
                    </a:moveTo>
                    <a:cubicBezTo>
                      <a:pt x="1989" y="6013"/>
                      <a:pt x="2085" y="6025"/>
                      <a:pt x="2180" y="6013"/>
                    </a:cubicBezTo>
                    <a:cubicBezTo>
                      <a:pt x="3513" y="5680"/>
                      <a:pt x="4847" y="5358"/>
                      <a:pt x="6228" y="5263"/>
                    </a:cubicBezTo>
                    <a:cubicBezTo>
                      <a:pt x="6430" y="5251"/>
                      <a:pt x="6490" y="5132"/>
                      <a:pt x="6490" y="4894"/>
                    </a:cubicBezTo>
                    <a:cubicBezTo>
                      <a:pt x="6180" y="4918"/>
                      <a:pt x="5883" y="4930"/>
                      <a:pt x="5597" y="5001"/>
                    </a:cubicBezTo>
                    <a:cubicBezTo>
                      <a:pt x="4466" y="5215"/>
                      <a:pt x="3335" y="5453"/>
                      <a:pt x="2215" y="5680"/>
                    </a:cubicBezTo>
                    <a:cubicBezTo>
                      <a:pt x="2073" y="5715"/>
                      <a:pt x="1894" y="5739"/>
                      <a:pt x="1846" y="6013"/>
                    </a:cubicBezTo>
                    <a:close/>
                    <a:moveTo>
                      <a:pt x="7299" y="7632"/>
                    </a:moveTo>
                    <a:cubicBezTo>
                      <a:pt x="7026" y="7668"/>
                      <a:pt x="6764" y="7716"/>
                      <a:pt x="6514" y="7751"/>
                    </a:cubicBezTo>
                    <a:cubicBezTo>
                      <a:pt x="5883" y="7811"/>
                      <a:pt x="5240" y="7859"/>
                      <a:pt x="4621" y="7894"/>
                    </a:cubicBezTo>
                    <a:cubicBezTo>
                      <a:pt x="4490" y="7918"/>
                      <a:pt x="4275" y="7882"/>
                      <a:pt x="4287" y="8085"/>
                    </a:cubicBezTo>
                    <a:cubicBezTo>
                      <a:pt x="4299" y="8299"/>
                      <a:pt x="4501" y="8240"/>
                      <a:pt x="4644" y="8228"/>
                    </a:cubicBezTo>
                    <a:cubicBezTo>
                      <a:pt x="5454" y="8168"/>
                      <a:pt x="6252" y="8109"/>
                      <a:pt x="7073" y="8049"/>
                    </a:cubicBezTo>
                    <a:cubicBezTo>
                      <a:pt x="7323" y="8037"/>
                      <a:pt x="7323" y="7882"/>
                      <a:pt x="7299" y="7632"/>
                    </a:cubicBezTo>
                    <a:close/>
                    <a:moveTo>
                      <a:pt x="2144" y="13109"/>
                    </a:moveTo>
                    <a:cubicBezTo>
                      <a:pt x="2323" y="13097"/>
                      <a:pt x="2489" y="13109"/>
                      <a:pt x="2632" y="13073"/>
                    </a:cubicBezTo>
                    <a:cubicBezTo>
                      <a:pt x="3251" y="12943"/>
                      <a:pt x="3870" y="12800"/>
                      <a:pt x="4490" y="12645"/>
                    </a:cubicBezTo>
                    <a:cubicBezTo>
                      <a:pt x="4597" y="12621"/>
                      <a:pt x="4787" y="12585"/>
                      <a:pt x="4752" y="12407"/>
                    </a:cubicBezTo>
                    <a:cubicBezTo>
                      <a:pt x="4716" y="12228"/>
                      <a:pt x="4561" y="12264"/>
                      <a:pt x="4418" y="12276"/>
                    </a:cubicBezTo>
                    <a:cubicBezTo>
                      <a:pt x="4394" y="12276"/>
                      <a:pt x="4359" y="12288"/>
                      <a:pt x="4335" y="12288"/>
                    </a:cubicBezTo>
                    <a:cubicBezTo>
                      <a:pt x="3704" y="12454"/>
                      <a:pt x="3085" y="12597"/>
                      <a:pt x="2466" y="12764"/>
                    </a:cubicBezTo>
                    <a:cubicBezTo>
                      <a:pt x="2323" y="12812"/>
                      <a:pt x="2144" y="12812"/>
                      <a:pt x="2144" y="13109"/>
                    </a:cubicBezTo>
                    <a:close/>
                    <a:moveTo>
                      <a:pt x="6299" y="12204"/>
                    </a:moveTo>
                    <a:cubicBezTo>
                      <a:pt x="6192" y="12157"/>
                      <a:pt x="6133" y="12097"/>
                      <a:pt x="6085" y="12097"/>
                    </a:cubicBezTo>
                    <a:cubicBezTo>
                      <a:pt x="6025" y="12109"/>
                      <a:pt x="5978" y="12181"/>
                      <a:pt x="5978" y="12228"/>
                    </a:cubicBezTo>
                    <a:cubicBezTo>
                      <a:pt x="5978" y="12276"/>
                      <a:pt x="6061" y="12359"/>
                      <a:pt x="6085" y="12359"/>
                    </a:cubicBezTo>
                    <a:cubicBezTo>
                      <a:pt x="6156" y="12347"/>
                      <a:pt x="6216" y="12276"/>
                      <a:pt x="6299" y="1220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4624075" y="3114500"/>
                <a:ext cx="234875" cy="35900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4360" extrusionOk="0">
                    <a:moveTo>
                      <a:pt x="9109" y="14359"/>
                    </a:moveTo>
                    <a:cubicBezTo>
                      <a:pt x="8704" y="14157"/>
                      <a:pt x="8335" y="14002"/>
                      <a:pt x="7990" y="13812"/>
                    </a:cubicBezTo>
                    <a:cubicBezTo>
                      <a:pt x="7263" y="13407"/>
                      <a:pt x="6501" y="13181"/>
                      <a:pt x="5692" y="13109"/>
                    </a:cubicBezTo>
                    <a:cubicBezTo>
                      <a:pt x="4704" y="13014"/>
                      <a:pt x="3727" y="12883"/>
                      <a:pt x="2739" y="12824"/>
                    </a:cubicBezTo>
                    <a:cubicBezTo>
                      <a:pt x="2191" y="12800"/>
                      <a:pt x="1620" y="12859"/>
                      <a:pt x="1060" y="12883"/>
                    </a:cubicBezTo>
                    <a:cubicBezTo>
                      <a:pt x="834" y="12907"/>
                      <a:pt x="608" y="12919"/>
                      <a:pt x="346" y="12931"/>
                    </a:cubicBezTo>
                    <a:cubicBezTo>
                      <a:pt x="310" y="12764"/>
                      <a:pt x="286" y="12597"/>
                      <a:pt x="274" y="12454"/>
                    </a:cubicBezTo>
                    <a:cubicBezTo>
                      <a:pt x="227" y="11335"/>
                      <a:pt x="191" y="10204"/>
                      <a:pt x="155" y="9085"/>
                    </a:cubicBezTo>
                    <a:cubicBezTo>
                      <a:pt x="108" y="8121"/>
                      <a:pt x="13" y="7144"/>
                      <a:pt x="13" y="6168"/>
                    </a:cubicBezTo>
                    <a:cubicBezTo>
                      <a:pt x="1" y="5144"/>
                      <a:pt x="72" y="4108"/>
                      <a:pt x="96" y="3072"/>
                    </a:cubicBezTo>
                    <a:cubicBezTo>
                      <a:pt x="96" y="2322"/>
                      <a:pt x="36" y="1572"/>
                      <a:pt x="13" y="810"/>
                    </a:cubicBezTo>
                    <a:lnTo>
                      <a:pt x="13" y="155"/>
                    </a:lnTo>
                    <a:cubicBezTo>
                      <a:pt x="274" y="96"/>
                      <a:pt x="489" y="1"/>
                      <a:pt x="715" y="1"/>
                    </a:cubicBezTo>
                    <a:cubicBezTo>
                      <a:pt x="2382" y="24"/>
                      <a:pt x="4049" y="155"/>
                      <a:pt x="5644" y="715"/>
                    </a:cubicBezTo>
                    <a:cubicBezTo>
                      <a:pt x="5751" y="739"/>
                      <a:pt x="5835" y="774"/>
                      <a:pt x="5942" y="810"/>
                    </a:cubicBezTo>
                    <a:cubicBezTo>
                      <a:pt x="6847" y="1286"/>
                      <a:pt x="7775" y="1763"/>
                      <a:pt x="8680" y="2263"/>
                    </a:cubicBezTo>
                    <a:cubicBezTo>
                      <a:pt x="9157" y="2513"/>
                      <a:pt x="9395" y="2894"/>
                      <a:pt x="9395" y="3477"/>
                    </a:cubicBezTo>
                    <a:cubicBezTo>
                      <a:pt x="9359" y="5751"/>
                      <a:pt x="9383" y="8037"/>
                      <a:pt x="9347" y="10299"/>
                    </a:cubicBezTo>
                    <a:cubicBezTo>
                      <a:pt x="9347" y="10680"/>
                      <a:pt x="9287" y="11050"/>
                      <a:pt x="9276" y="11442"/>
                    </a:cubicBezTo>
                    <a:cubicBezTo>
                      <a:pt x="9240" y="12204"/>
                      <a:pt x="9228" y="12978"/>
                      <a:pt x="9204" y="13728"/>
                    </a:cubicBezTo>
                    <a:cubicBezTo>
                      <a:pt x="9180" y="13931"/>
                      <a:pt x="9145" y="14121"/>
                      <a:pt x="9109" y="14359"/>
                    </a:cubicBezTo>
                    <a:close/>
                    <a:moveTo>
                      <a:pt x="1596" y="4430"/>
                    </a:moveTo>
                    <a:cubicBezTo>
                      <a:pt x="1584" y="4477"/>
                      <a:pt x="1548" y="4525"/>
                      <a:pt x="1537" y="4584"/>
                    </a:cubicBezTo>
                    <a:cubicBezTo>
                      <a:pt x="1608" y="4644"/>
                      <a:pt x="1679" y="4727"/>
                      <a:pt x="1775" y="4763"/>
                    </a:cubicBezTo>
                    <a:cubicBezTo>
                      <a:pt x="1918" y="4799"/>
                      <a:pt x="2084" y="4823"/>
                      <a:pt x="2251" y="4834"/>
                    </a:cubicBezTo>
                    <a:cubicBezTo>
                      <a:pt x="3299" y="4942"/>
                      <a:pt x="4358" y="5013"/>
                      <a:pt x="5382" y="5287"/>
                    </a:cubicBezTo>
                    <a:cubicBezTo>
                      <a:pt x="5823" y="5382"/>
                      <a:pt x="6239" y="5525"/>
                      <a:pt x="6668" y="5644"/>
                    </a:cubicBezTo>
                    <a:cubicBezTo>
                      <a:pt x="6930" y="5716"/>
                      <a:pt x="6930" y="5716"/>
                      <a:pt x="7049" y="5382"/>
                    </a:cubicBezTo>
                    <a:cubicBezTo>
                      <a:pt x="6966" y="5346"/>
                      <a:pt x="6871" y="5275"/>
                      <a:pt x="6787" y="5263"/>
                    </a:cubicBezTo>
                    <a:cubicBezTo>
                      <a:pt x="6323" y="5144"/>
                      <a:pt x="5882" y="5001"/>
                      <a:pt x="5418" y="4930"/>
                    </a:cubicBezTo>
                    <a:cubicBezTo>
                      <a:pt x="4287" y="4751"/>
                      <a:pt x="3144" y="4608"/>
                      <a:pt x="2013" y="4465"/>
                    </a:cubicBezTo>
                    <a:cubicBezTo>
                      <a:pt x="1882" y="4418"/>
                      <a:pt x="1727" y="4430"/>
                      <a:pt x="1596" y="4430"/>
                    </a:cubicBezTo>
                    <a:close/>
                    <a:moveTo>
                      <a:pt x="7502" y="9121"/>
                    </a:moveTo>
                    <a:cubicBezTo>
                      <a:pt x="7609" y="8883"/>
                      <a:pt x="7597" y="8752"/>
                      <a:pt x="7335" y="8704"/>
                    </a:cubicBezTo>
                    <a:cubicBezTo>
                      <a:pt x="6466" y="8561"/>
                      <a:pt x="5573" y="8383"/>
                      <a:pt x="4692" y="8240"/>
                    </a:cubicBezTo>
                    <a:cubicBezTo>
                      <a:pt x="3858" y="8121"/>
                      <a:pt x="3025" y="8037"/>
                      <a:pt x="2191" y="7930"/>
                    </a:cubicBezTo>
                    <a:cubicBezTo>
                      <a:pt x="2060" y="7918"/>
                      <a:pt x="1918" y="7930"/>
                      <a:pt x="1894" y="8109"/>
                    </a:cubicBezTo>
                    <a:cubicBezTo>
                      <a:pt x="1918" y="8144"/>
                      <a:pt x="1941" y="8204"/>
                      <a:pt x="1965" y="8204"/>
                    </a:cubicBezTo>
                    <a:cubicBezTo>
                      <a:pt x="3811" y="8394"/>
                      <a:pt x="5656" y="8633"/>
                      <a:pt x="7502" y="9121"/>
                    </a:cubicBezTo>
                    <a:close/>
                    <a:moveTo>
                      <a:pt x="7311" y="6620"/>
                    </a:moveTo>
                    <a:cubicBezTo>
                      <a:pt x="7073" y="6549"/>
                      <a:pt x="6859" y="6454"/>
                      <a:pt x="6644" y="6394"/>
                    </a:cubicBezTo>
                    <a:cubicBezTo>
                      <a:pt x="5096" y="5989"/>
                      <a:pt x="3501" y="5918"/>
                      <a:pt x="1918" y="5680"/>
                    </a:cubicBezTo>
                    <a:cubicBezTo>
                      <a:pt x="1858" y="5668"/>
                      <a:pt x="1798" y="5704"/>
                      <a:pt x="1739" y="5704"/>
                    </a:cubicBezTo>
                    <a:cubicBezTo>
                      <a:pt x="1727" y="5704"/>
                      <a:pt x="1715" y="5716"/>
                      <a:pt x="1715" y="5727"/>
                    </a:cubicBezTo>
                    <a:cubicBezTo>
                      <a:pt x="1703" y="5739"/>
                      <a:pt x="1703" y="5763"/>
                      <a:pt x="1679" y="5835"/>
                    </a:cubicBezTo>
                    <a:cubicBezTo>
                      <a:pt x="1775" y="5894"/>
                      <a:pt x="1870" y="5977"/>
                      <a:pt x="1977" y="6001"/>
                    </a:cubicBezTo>
                    <a:cubicBezTo>
                      <a:pt x="2394" y="6073"/>
                      <a:pt x="2834" y="6132"/>
                      <a:pt x="3239" y="6180"/>
                    </a:cubicBezTo>
                    <a:cubicBezTo>
                      <a:pt x="4215" y="6275"/>
                      <a:pt x="5180" y="6382"/>
                      <a:pt x="6120" y="6656"/>
                    </a:cubicBezTo>
                    <a:cubicBezTo>
                      <a:pt x="6418" y="6739"/>
                      <a:pt x="6704" y="6859"/>
                      <a:pt x="7001" y="6966"/>
                    </a:cubicBezTo>
                    <a:cubicBezTo>
                      <a:pt x="7061" y="6978"/>
                      <a:pt x="7132" y="6978"/>
                      <a:pt x="7204" y="6978"/>
                    </a:cubicBezTo>
                    <a:cubicBezTo>
                      <a:pt x="7240" y="6859"/>
                      <a:pt x="7263" y="6751"/>
                      <a:pt x="7311" y="6620"/>
                    </a:cubicBezTo>
                    <a:close/>
                    <a:moveTo>
                      <a:pt x="2715" y="3882"/>
                    </a:moveTo>
                    <a:cubicBezTo>
                      <a:pt x="2977" y="3656"/>
                      <a:pt x="2965" y="3477"/>
                      <a:pt x="2906" y="3287"/>
                    </a:cubicBezTo>
                    <a:cubicBezTo>
                      <a:pt x="2834" y="3025"/>
                      <a:pt x="2763" y="2739"/>
                      <a:pt x="2691" y="2465"/>
                    </a:cubicBezTo>
                    <a:cubicBezTo>
                      <a:pt x="2560" y="2025"/>
                      <a:pt x="2429" y="1572"/>
                      <a:pt x="2263" y="1132"/>
                    </a:cubicBezTo>
                    <a:cubicBezTo>
                      <a:pt x="2227" y="1036"/>
                      <a:pt x="2132" y="917"/>
                      <a:pt x="2037" y="905"/>
                    </a:cubicBezTo>
                    <a:cubicBezTo>
                      <a:pt x="1870" y="882"/>
                      <a:pt x="1834" y="1024"/>
                      <a:pt x="1787" y="1155"/>
                    </a:cubicBezTo>
                    <a:cubicBezTo>
                      <a:pt x="1548" y="1917"/>
                      <a:pt x="1322" y="2679"/>
                      <a:pt x="1072" y="3418"/>
                    </a:cubicBezTo>
                    <a:cubicBezTo>
                      <a:pt x="1025" y="3572"/>
                      <a:pt x="1025" y="3680"/>
                      <a:pt x="1215" y="3739"/>
                    </a:cubicBezTo>
                    <a:cubicBezTo>
                      <a:pt x="1251" y="3691"/>
                      <a:pt x="1298" y="3644"/>
                      <a:pt x="1310" y="3596"/>
                    </a:cubicBezTo>
                    <a:cubicBezTo>
                      <a:pt x="1358" y="3406"/>
                      <a:pt x="1394" y="3203"/>
                      <a:pt x="1429" y="2989"/>
                    </a:cubicBezTo>
                    <a:cubicBezTo>
                      <a:pt x="1453" y="2787"/>
                      <a:pt x="1572" y="2679"/>
                      <a:pt x="1787" y="2691"/>
                    </a:cubicBezTo>
                    <a:lnTo>
                      <a:pt x="2394" y="2691"/>
                    </a:lnTo>
                    <a:cubicBezTo>
                      <a:pt x="2501" y="3060"/>
                      <a:pt x="2608" y="3441"/>
                      <a:pt x="2715" y="3882"/>
                    </a:cubicBezTo>
                    <a:close/>
                    <a:moveTo>
                      <a:pt x="7311" y="10085"/>
                    </a:moveTo>
                    <a:cubicBezTo>
                      <a:pt x="6978" y="10002"/>
                      <a:pt x="6668" y="9930"/>
                      <a:pt x="6382" y="9823"/>
                    </a:cubicBezTo>
                    <a:cubicBezTo>
                      <a:pt x="5013" y="9371"/>
                      <a:pt x="3620" y="9418"/>
                      <a:pt x="2215" y="9573"/>
                    </a:cubicBezTo>
                    <a:cubicBezTo>
                      <a:pt x="2144" y="9585"/>
                      <a:pt x="2025" y="9668"/>
                      <a:pt x="2025" y="9752"/>
                    </a:cubicBezTo>
                    <a:cubicBezTo>
                      <a:pt x="2013" y="9907"/>
                      <a:pt x="2156" y="9907"/>
                      <a:pt x="2275" y="9895"/>
                    </a:cubicBezTo>
                    <a:cubicBezTo>
                      <a:pt x="2322" y="9895"/>
                      <a:pt x="2370" y="9883"/>
                      <a:pt x="2418" y="9883"/>
                    </a:cubicBezTo>
                    <a:cubicBezTo>
                      <a:pt x="3811" y="9585"/>
                      <a:pt x="5168" y="9764"/>
                      <a:pt x="6501" y="10228"/>
                    </a:cubicBezTo>
                    <a:lnTo>
                      <a:pt x="7216" y="10442"/>
                    </a:lnTo>
                    <a:cubicBezTo>
                      <a:pt x="7252" y="10383"/>
                      <a:pt x="7275" y="10335"/>
                      <a:pt x="7299" y="10311"/>
                    </a:cubicBezTo>
                    <a:cubicBezTo>
                      <a:pt x="7299" y="10252"/>
                      <a:pt x="7299" y="10192"/>
                      <a:pt x="7311" y="10085"/>
                    </a:cubicBezTo>
                    <a:close/>
                    <a:moveTo>
                      <a:pt x="7406" y="11609"/>
                    </a:moveTo>
                    <a:cubicBezTo>
                      <a:pt x="7371" y="11573"/>
                      <a:pt x="7335" y="11550"/>
                      <a:pt x="7311" y="11550"/>
                    </a:cubicBezTo>
                    <a:cubicBezTo>
                      <a:pt x="5894" y="11192"/>
                      <a:pt x="4454" y="10954"/>
                      <a:pt x="2989" y="10847"/>
                    </a:cubicBezTo>
                    <a:cubicBezTo>
                      <a:pt x="2834" y="10835"/>
                      <a:pt x="2668" y="10823"/>
                      <a:pt x="2501" y="10847"/>
                    </a:cubicBezTo>
                    <a:cubicBezTo>
                      <a:pt x="2441" y="10847"/>
                      <a:pt x="2394" y="10954"/>
                      <a:pt x="2334" y="11014"/>
                    </a:cubicBezTo>
                    <a:cubicBezTo>
                      <a:pt x="2382" y="11061"/>
                      <a:pt x="2441" y="11121"/>
                      <a:pt x="2489" y="11133"/>
                    </a:cubicBezTo>
                    <a:cubicBezTo>
                      <a:pt x="2596" y="11157"/>
                      <a:pt x="2691" y="11133"/>
                      <a:pt x="2799" y="11145"/>
                    </a:cubicBezTo>
                    <a:cubicBezTo>
                      <a:pt x="3442" y="11192"/>
                      <a:pt x="4096" y="11192"/>
                      <a:pt x="4727" y="11311"/>
                    </a:cubicBezTo>
                    <a:cubicBezTo>
                      <a:pt x="5549" y="11454"/>
                      <a:pt x="6359" y="11716"/>
                      <a:pt x="7180" y="11907"/>
                    </a:cubicBezTo>
                    <a:cubicBezTo>
                      <a:pt x="7216" y="11919"/>
                      <a:pt x="7263" y="11907"/>
                      <a:pt x="7323" y="11907"/>
                    </a:cubicBezTo>
                    <a:cubicBezTo>
                      <a:pt x="7382" y="11812"/>
                      <a:pt x="7394" y="11716"/>
                      <a:pt x="7406" y="11609"/>
                    </a:cubicBezTo>
                    <a:close/>
                    <a:moveTo>
                      <a:pt x="3918" y="3037"/>
                    </a:moveTo>
                    <a:cubicBezTo>
                      <a:pt x="3882" y="3060"/>
                      <a:pt x="3775" y="3108"/>
                      <a:pt x="3775" y="3156"/>
                    </a:cubicBezTo>
                    <a:cubicBezTo>
                      <a:pt x="3775" y="3227"/>
                      <a:pt x="3823" y="3334"/>
                      <a:pt x="3870" y="3358"/>
                    </a:cubicBezTo>
                    <a:cubicBezTo>
                      <a:pt x="3977" y="3406"/>
                      <a:pt x="4096" y="3418"/>
                      <a:pt x="4215" y="3430"/>
                    </a:cubicBezTo>
                    <a:cubicBezTo>
                      <a:pt x="5251" y="3656"/>
                      <a:pt x="6311" y="3763"/>
                      <a:pt x="7311" y="4144"/>
                    </a:cubicBezTo>
                    <a:cubicBezTo>
                      <a:pt x="7371" y="4168"/>
                      <a:pt x="7430" y="4203"/>
                      <a:pt x="7466" y="4203"/>
                    </a:cubicBezTo>
                    <a:cubicBezTo>
                      <a:pt x="7561" y="4180"/>
                      <a:pt x="7680" y="4132"/>
                      <a:pt x="7704" y="4072"/>
                    </a:cubicBezTo>
                    <a:cubicBezTo>
                      <a:pt x="7728" y="4001"/>
                      <a:pt x="7668" y="3882"/>
                      <a:pt x="7609" y="3822"/>
                    </a:cubicBezTo>
                    <a:cubicBezTo>
                      <a:pt x="7513" y="3751"/>
                      <a:pt x="7394" y="3727"/>
                      <a:pt x="7275" y="3703"/>
                    </a:cubicBezTo>
                    <a:cubicBezTo>
                      <a:pt x="6311" y="3513"/>
                      <a:pt x="5347" y="3310"/>
                      <a:pt x="4370" y="3132"/>
                    </a:cubicBezTo>
                    <a:cubicBezTo>
                      <a:pt x="4227" y="3096"/>
                      <a:pt x="4096" y="3060"/>
                      <a:pt x="3918" y="3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4592525" y="3147550"/>
                <a:ext cx="255700" cy="3527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14109" extrusionOk="0">
                    <a:moveTo>
                      <a:pt x="1001" y="119"/>
                    </a:moveTo>
                    <a:lnTo>
                      <a:pt x="1036" y="750"/>
                    </a:lnTo>
                    <a:cubicBezTo>
                      <a:pt x="1048" y="2453"/>
                      <a:pt x="1036" y="4167"/>
                      <a:pt x="1072" y="5882"/>
                    </a:cubicBezTo>
                    <a:cubicBezTo>
                      <a:pt x="1084" y="6822"/>
                      <a:pt x="1191" y="7775"/>
                      <a:pt x="1215" y="8704"/>
                    </a:cubicBezTo>
                    <a:cubicBezTo>
                      <a:pt x="1251" y="9716"/>
                      <a:pt x="1227" y="10751"/>
                      <a:pt x="1227" y="11763"/>
                    </a:cubicBezTo>
                    <a:cubicBezTo>
                      <a:pt x="1227" y="11954"/>
                      <a:pt x="1322" y="12025"/>
                      <a:pt x="1489" y="12037"/>
                    </a:cubicBezTo>
                    <a:cubicBezTo>
                      <a:pt x="1548" y="12037"/>
                      <a:pt x="1608" y="12037"/>
                      <a:pt x="1667" y="12025"/>
                    </a:cubicBezTo>
                    <a:cubicBezTo>
                      <a:pt x="3096" y="11716"/>
                      <a:pt x="4501" y="11835"/>
                      <a:pt x="5942" y="12014"/>
                    </a:cubicBezTo>
                    <a:cubicBezTo>
                      <a:pt x="6632" y="12097"/>
                      <a:pt x="7335" y="12204"/>
                      <a:pt x="8037" y="12335"/>
                    </a:cubicBezTo>
                    <a:cubicBezTo>
                      <a:pt x="8335" y="12395"/>
                      <a:pt x="8621" y="12549"/>
                      <a:pt x="8895" y="12668"/>
                    </a:cubicBezTo>
                    <a:cubicBezTo>
                      <a:pt x="9156" y="12787"/>
                      <a:pt x="9383" y="12918"/>
                      <a:pt x="9645" y="13049"/>
                    </a:cubicBezTo>
                    <a:cubicBezTo>
                      <a:pt x="9859" y="13168"/>
                      <a:pt x="10121" y="13276"/>
                      <a:pt x="10228" y="13549"/>
                    </a:cubicBezTo>
                    <a:cubicBezTo>
                      <a:pt x="10180" y="13585"/>
                      <a:pt x="10145" y="13621"/>
                      <a:pt x="10133" y="13621"/>
                    </a:cubicBezTo>
                    <a:cubicBezTo>
                      <a:pt x="8752" y="13668"/>
                      <a:pt x="7371" y="13692"/>
                      <a:pt x="5977" y="13752"/>
                    </a:cubicBezTo>
                    <a:cubicBezTo>
                      <a:pt x="5204" y="13788"/>
                      <a:pt x="4418" y="13871"/>
                      <a:pt x="3644" y="13930"/>
                    </a:cubicBezTo>
                    <a:cubicBezTo>
                      <a:pt x="3132" y="13966"/>
                      <a:pt x="2644" y="13990"/>
                      <a:pt x="2144" y="14026"/>
                    </a:cubicBezTo>
                    <a:cubicBezTo>
                      <a:pt x="1727" y="14038"/>
                      <a:pt x="1322" y="14061"/>
                      <a:pt x="905" y="14097"/>
                    </a:cubicBezTo>
                    <a:cubicBezTo>
                      <a:pt x="715" y="14109"/>
                      <a:pt x="536" y="14097"/>
                      <a:pt x="310" y="14097"/>
                    </a:cubicBezTo>
                    <a:cubicBezTo>
                      <a:pt x="286" y="13811"/>
                      <a:pt x="251" y="13573"/>
                      <a:pt x="239" y="13335"/>
                    </a:cubicBezTo>
                    <a:cubicBezTo>
                      <a:pt x="191" y="12430"/>
                      <a:pt x="143" y="11502"/>
                      <a:pt x="132" y="10597"/>
                    </a:cubicBezTo>
                    <a:cubicBezTo>
                      <a:pt x="120" y="9180"/>
                      <a:pt x="132" y="7751"/>
                      <a:pt x="120" y="6346"/>
                    </a:cubicBezTo>
                    <a:cubicBezTo>
                      <a:pt x="84" y="4501"/>
                      <a:pt x="48" y="2655"/>
                      <a:pt x="12" y="810"/>
                    </a:cubicBezTo>
                    <a:cubicBezTo>
                      <a:pt x="1" y="12"/>
                      <a:pt x="12" y="0"/>
                      <a:pt x="798" y="60"/>
                    </a:cubicBezTo>
                    <a:cubicBezTo>
                      <a:pt x="846" y="95"/>
                      <a:pt x="882" y="107"/>
                      <a:pt x="1001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4880350" y="3133550"/>
                <a:ext cx="27060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14241" extrusionOk="0">
                    <a:moveTo>
                      <a:pt x="9966" y="1"/>
                    </a:moveTo>
                    <a:cubicBezTo>
                      <a:pt x="10240" y="12"/>
                      <a:pt x="10490" y="24"/>
                      <a:pt x="10776" y="60"/>
                    </a:cubicBezTo>
                    <a:cubicBezTo>
                      <a:pt x="10788" y="203"/>
                      <a:pt x="10824" y="322"/>
                      <a:pt x="10824" y="441"/>
                    </a:cubicBezTo>
                    <a:cubicBezTo>
                      <a:pt x="10812" y="1310"/>
                      <a:pt x="10776" y="2179"/>
                      <a:pt x="10752" y="3049"/>
                    </a:cubicBezTo>
                    <a:cubicBezTo>
                      <a:pt x="10705" y="4120"/>
                      <a:pt x="10633" y="5204"/>
                      <a:pt x="10586" y="6275"/>
                    </a:cubicBezTo>
                    <a:cubicBezTo>
                      <a:pt x="10574" y="6549"/>
                      <a:pt x="10621" y="6811"/>
                      <a:pt x="10621" y="7061"/>
                    </a:cubicBezTo>
                    <a:cubicBezTo>
                      <a:pt x="10597" y="9359"/>
                      <a:pt x="10574" y="11645"/>
                      <a:pt x="10562" y="13931"/>
                    </a:cubicBezTo>
                    <a:cubicBezTo>
                      <a:pt x="10562" y="14002"/>
                      <a:pt x="10538" y="14062"/>
                      <a:pt x="10526" y="14169"/>
                    </a:cubicBezTo>
                    <a:cubicBezTo>
                      <a:pt x="10419" y="14181"/>
                      <a:pt x="10336" y="14193"/>
                      <a:pt x="10264" y="14181"/>
                    </a:cubicBezTo>
                    <a:cubicBezTo>
                      <a:pt x="8216" y="14050"/>
                      <a:pt x="6192" y="14002"/>
                      <a:pt x="4156" y="14074"/>
                    </a:cubicBezTo>
                    <a:cubicBezTo>
                      <a:pt x="3978" y="14074"/>
                      <a:pt x="3799" y="14133"/>
                      <a:pt x="3632" y="14133"/>
                    </a:cubicBezTo>
                    <a:cubicBezTo>
                      <a:pt x="2513" y="14181"/>
                      <a:pt x="1394" y="14205"/>
                      <a:pt x="275" y="14240"/>
                    </a:cubicBezTo>
                    <a:cubicBezTo>
                      <a:pt x="203" y="14240"/>
                      <a:pt x="132" y="14228"/>
                      <a:pt x="1" y="14193"/>
                    </a:cubicBezTo>
                    <a:cubicBezTo>
                      <a:pt x="299" y="13931"/>
                      <a:pt x="596" y="13788"/>
                      <a:pt x="894" y="13657"/>
                    </a:cubicBezTo>
                    <a:cubicBezTo>
                      <a:pt x="2144" y="13109"/>
                      <a:pt x="3489" y="12835"/>
                      <a:pt x="4811" y="12538"/>
                    </a:cubicBezTo>
                    <a:cubicBezTo>
                      <a:pt x="6037" y="12276"/>
                      <a:pt x="7276" y="12121"/>
                      <a:pt x="8550" y="12109"/>
                    </a:cubicBezTo>
                    <a:cubicBezTo>
                      <a:pt x="8788" y="12109"/>
                      <a:pt x="9038" y="12002"/>
                      <a:pt x="9276" y="11931"/>
                    </a:cubicBezTo>
                    <a:cubicBezTo>
                      <a:pt x="9454" y="11871"/>
                      <a:pt x="9502" y="11704"/>
                      <a:pt x="9514" y="11550"/>
                    </a:cubicBezTo>
                    <a:cubicBezTo>
                      <a:pt x="9562" y="10919"/>
                      <a:pt x="9597" y="10311"/>
                      <a:pt x="9633" y="9680"/>
                    </a:cubicBezTo>
                    <a:cubicBezTo>
                      <a:pt x="9669" y="9049"/>
                      <a:pt x="9669" y="8394"/>
                      <a:pt x="9693" y="7740"/>
                    </a:cubicBezTo>
                    <a:cubicBezTo>
                      <a:pt x="9728" y="6799"/>
                      <a:pt x="9752" y="5846"/>
                      <a:pt x="9800" y="4906"/>
                    </a:cubicBezTo>
                    <a:cubicBezTo>
                      <a:pt x="9812" y="4322"/>
                      <a:pt x="9859" y="3763"/>
                      <a:pt x="9871" y="3179"/>
                    </a:cubicBezTo>
                    <a:cubicBezTo>
                      <a:pt x="9907" y="2275"/>
                      <a:pt x="9919" y="1346"/>
                      <a:pt x="9943" y="441"/>
                    </a:cubicBezTo>
                    <a:cubicBezTo>
                      <a:pt x="9919" y="310"/>
                      <a:pt x="9943" y="191"/>
                      <a:pt x="9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5007450" y="3407700"/>
                <a:ext cx="80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286" extrusionOk="0">
                    <a:moveTo>
                      <a:pt x="322" y="107"/>
                    </a:moveTo>
                    <a:cubicBezTo>
                      <a:pt x="239" y="179"/>
                      <a:pt x="179" y="250"/>
                      <a:pt x="108" y="262"/>
                    </a:cubicBezTo>
                    <a:cubicBezTo>
                      <a:pt x="84" y="286"/>
                      <a:pt x="1" y="179"/>
                      <a:pt x="1" y="131"/>
                    </a:cubicBezTo>
                    <a:cubicBezTo>
                      <a:pt x="1" y="84"/>
                      <a:pt x="72" y="12"/>
                      <a:pt x="108" y="0"/>
                    </a:cubicBezTo>
                    <a:cubicBezTo>
                      <a:pt x="156" y="0"/>
                      <a:pt x="239" y="60"/>
                      <a:pt x="322" y="1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4906550" y="3321675"/>
                <a:ext cx="3097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953" extrusionOk="0">
                    <a:moveTo>
                      <a:pt x="251" y="0"/>
                    </a:moveTo>
                    <a:cubicBezTo>
                      <a:pt x="489" y="60"/>
                      <a:pt x="763" y="72"/>
                      <a:pt x="965" y="167"/>
                    </a:cubicBezTo>
                    <a:cubicBezTo>
                      <a:pt x="1239" y="286"/>
                      <a:pt x="1215" y="548"/>
                      <a:pt x="965" y="703"/>
                    </a:cubicBezTo>
                    <a:cubicBezTo>
                      <a:pt x="917" y="715"/>
                      <a:pt x="894" y="750"/>
                      <a:pt x="846" y="750"/>
                    </a:cubicBezTo>
                    <a:cubicBezTo>
                      <a:pt x="608" y="810"/>
                      <a:pt x="322" y="953"/>
                      <a:pt x="144" y="727"/>
                    </a:cubicBezTo>
                    <a:cubicBezTo>
                      <a:pt x="1" y="536"/>
                      <a:pt x="120" y="274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4910725" y="3290125"/>
                <a:ext cx="26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953" extrusionOk="0">
                    <a:moveTo>
                      <a:pt x="0" y="60"/>
                    </a:moveTo>
                    <a:cubicBezTo>
                      <a:pt x="405" y="0"/>
                      <a:pt x="739" y="12"/>
                      <a:pt x="1072" y="262"/>
                    </a:cubicBezTo>
                    <a:cubicBezTo>
                      <a:pt x="917" y="726"/>
                      <a:pt x="512" y="786"/>
                      <a:pt x="96" y="953"/>
                    </a:cubicBezTo>
                    <a:cubicBezTo>
                      <a:pt x="72" y="619"/>
                      <a:pt x="36" y="357"/>
                      <a:pt x="0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4667525" y="3153500"/>
                <a:ext cx="1342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763" extrusionOk="0">
                    <a:moveTo>
                      <a:pt x="60" y="762"/>
                    </a:moveTo>
                    <a:cubicBezTo>
                      <a:pt x="1" y="429"/>
                      <a:pt x="49" y="215"/>
                      <a:pt x="275" y="0"/>
                    </a:cubicBezTo>
                    <a:cubicBezTo>
                      <a:pt x="453" y="167"/>
                      <a:pt x="537" y="369"/>
                      <a:pt x="537" y="667"/>
                    </a:cubicBezTo>
                    <a:cubicBezTo>
                      <a:pt x="394" y="703"/>
                      <a:pt x="239" y="715"/>
                      <a:pt x="60" y="7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4582100" y="3095150"/>
                <a:ext cx="581650" cy="417350"/>
              </a:xfrm>
              <a:custGeom>
                <a:avLst/>
                <a:gdLst/>
                <a:ahLst/>
                <a:cxnLst/>
                <a:rect l="l" t="t" r="r" b="b"/>
                <a:pathLst>
                  <a:path w="23266" h="16694" extrusionOk="0">
                    <a:moveTo>
                      <a:pt x="22742" y="1060"/>
                    </a:moveTo>
                    <a:cubicBezTo>
                      <a:pt x="22551" y="1025"/>
                      <a:pt x="22373" y="1013"/>
                      <a:pt x="22158" y="1001"/>
                    </a:cubicBezTo>
                    <a:cubicBezTo>
                      <a:pt x="22099" y="1001"/>
                      <a:pt x="22027" y="977"/>
                      <a:pt x="21968" y="977"/>
                    </a:cubicBezTo>
                    <a:cubicBezTo>
                      <a:pt x="21956" y="953"/>
                      <a:pt x="21956" y="917"/>
                      <a:pt x="21932" y="905"/>
                    </a:cubicBezTo>
                    <a:lnTo>
                      <a:pt x="21932" y="739"/>
                    </a:lnTo>
                    <a:cubicBezTo>
                      <a:pt x="21932" y="572"/>
                      <a:pt x="21932" y="417"/>
                      <a:pt x="21825" y="310"/>
                    </a:cubicBezTo>
                    <a:cubicBezTo>
                      <a:pt x="21718" y="191"/>
                      <a:pt x="21515" y="167"/>
                      <a:pt x="21349" y="143"/>
                    </a:cubicBezTo>
                    <a:cubicBezTo>
                      <a:pt x="21313" y="143"/>
                      <a:pt x="21265" y="132"/>
                      <a:pt x="21218" y="132"/>
                    </a:cubicBezTo>
                    <a:cubicBezTo>
                      <a:pt x="20730" y="36"/>
                      <a:pt x="20194" y="1"/>
                      <a:pt x="19610" y="1"/>
                    </a:cubicBezTo>
                    <a:cubicBezTo>
                      <a:pt x="18753" y="1"/>
                      <a:pt x="17884" y="84"/>
                      <a:pt x="17051" y="179"/>
                    </a:cubicBezTo>
                    <a:lnTo>
                      <a:pt x="16860" y="191"/>
                    </a:lnTo>
                    <a:cubicBezTo>
                      <a:pt x="16693" y="203"/>
                      <a:pt x="16551" y="286"/>
                      <a:pt x="16408" y="358"/>
                    </a:cubicBezTo>
                    <a:cubicBezTo>
                      <a:pt x="16324" y="405"/>
                      <a:pt x="16229" y="441"/>
                      <a:pt x="16158" y="465"/>
                    </a:cubicBezTo>
                    <a:cubicBezTo>
                      <a:pt x="15038" y="798"/>
                      <a:pt x="13967" y="1156"/>
                      <a:pt x="12991" y="1775"/>
                    </a:cubicBezTo>
                    <a:cubicBezTo>
                      <a:pt x="12538" y="2037"/>
                      <a:pt x="12109" y="2334"/>
                      <a:pt x="11681" y="2608"/>
                    </a:cubicBezTo>
                    <a:lnTo>
                      <a:pt x="11193" y="2918"/>
                    </a:lnTo>
                    <a:cubicBezTo>
                      <a:pt x="11086" y="2858"/>
                      <a:pt x="10990" y="2799"/>
                      <a:pt x="10895" y="2739"/>
                    </a:cubicBezTo>
                    <a:cubicBezTo>
                      <a:pt x="10609" y="2572"/>
                      <a:pt x="10312" y="2394"/>
                      <a:pt x="10014" y="2251"/>
                    </a:cubicBezTo>
                    <a:cubicBezTo>
                      <a:pt x="9776" y="2132"/>
                      <a:pt x="9526" y="2025"/>
                      <a:pt x="9288" y="1918"/>
                    </a:cubicBezTo>
                    <a:cubicBezTo>
                      <a:pt x="8907" y="1751"/>
                      <a:pt x="8526" y="1608"/>
                      <a:pt x="8180" y="1394"/>
                    </a:cubicBezTo>
                    <a:cubicBezTo>
                      <a:pt x="7347" y="905"/>
                      <a:pt x="6454" y="739"/>
                      <a:pt x="5609" y="608"/>
                    </a:cubicBezTo>
                    <a:cubicBezTo>
                      <a:pt x="4287" y="417"/>
                      <a:pt x="3251" y="310"/>
                      <a:pt x="2287" y="298"/>
                    </a:cubicBezTo>
                    <a:lnTo>
                      <a:pt x="2239" y="298"/>
                    </a:lnTo>
                    <a:cubicBezTo>
                      <a:pt x="1930" y="298"/>
                      <a:pt x="1668" y="370"/>
                      <a:pt x="1465" y="429"/>
                    </a:cubicBezTo>
                    <a:cubicBezTo>
                      <a:pt x="1311" y="477"/>
                      <a:pt x="1108" y="608"/>
                      <a:pt x="1168" y="941"/>
                    </a:cubicBezTo>
                    <a:cubicBezTo>
                      <a:pt x="1203" y="1096"/>
                      <a:pt x="1227" y="1275"/>
                      <a:pt x="1251" y="1441"/>
                    </a:cubicBezTo>
                    <a:cubicBezTo>
                      <a:pt x="1263" y="1656"/>
                      <a:pt x="1263" y="1656"/>
                      <a:pt x="1084" y="1667"/>
                    </a:cubicBezTo>
                    <a:cubicBezTo>
                      <a:pt x="1013" y="1679"/>
                      <a:pt x="930" y="1679"/>
                      <a:pt x="834" y="1679"/>
                    </a:cubicBezTo>
                    <a:lnTo>
                      <a:pt x="691" y="1679"/>
                    </a:lnTo>
                    <a:lnTo>
                      <a:pt x="560" y="1679"/>
                    </a:lnTo>
                    <a:cubicBezTo>
                      <a:pt x="275" y="1679"/>
                      <a:pt x="84" y="1751"/>
                      <a:pt x="25" y="2108"/>
                    </a:cubicBezTo>
                    <a:cubicBezTo>
                      <a:pt x="1" y="2287"/>
                      <a:pt x="1" y="2465"/>
                      <a:pt x="13" y="2584"/>
                    </a:cubicBezTo>
                    <a:cubicBezTo>
                      <a:pt x="25" y="2787"/>
                      <a:pt x="37" y="2965"/>
                      <a:pt x="60" y="3156"/>
                    </a:cubicBezTo>
                    <a:cubicBezTo>
                      <a:pt x="84" y="3453"/>
                      <a:pt x="96" y="3751"/>
                      <a:pt x="96" y="4049"/>
                    </a:cubicBezTo>
                    <a:cubicBezTo>
                      <a:pt x="120" y="5013"/>
                      <a:pt x="132" y="5966"/>
                      <a:pt x="144" y="6930"/>
                    </a:cubicBezTo>
                    <a:cubicBezTo>
                      <a:pt x="156" y="7609"/>
                      <a:pt x="156" y="8264"/>
                      <a:pt x="179" y="8930"/>
                    </a:cubicBezTo>
                    <a:cubicBezTo>
                      <a:pt x="191" y="10323"/>
                      <a:pt x="215" y="11716"/>
                      <a:pt x="251" y="13109"/>
                    </a:cubicBezTo>
                    <a:lnTo>
                      <a:pt x="263" y="14133"/>
                    </a:lnTo>
                    <a:cubicBezTo>
                      <a:pt x="275" y="14812"/>
                      <a:pt x="298" y="15503"/>
                      <a:pt x="310" y="16205"/>
                    </a:cubicBezTo>
                    <a:cubicBezTo>
                      <a:pt x="322" y="16562"/>
                      <a:pt x="429" y="16669"/>
                      <a:pt x="787" y="16693"/>
                    </a:cubicBezTo>
                    <a:lnTo>
                      <a:pt x="870" y="16693"/>
                    </a:lnTo>
                    <a:cubicBezTo>
                      <a:pt x="930" y="16693"/>
                      <a:pt x="1013" y="16693"/>
                      <a:pt x="1072" y="16681"/>
                    </a:cubicBezTo>
                    <a:cubicBezTo>
                      <a:pt x="1525" y="16646"/>
                      <a:pt x="1977" y="16622"/>
                      <a:pt x="2442" y="16586"/>
                    </a:cubicBezTo>
                    <a:cubicBezTo>
                      <a:pt x="3394" y="16515"/>
                      <a:pt x="4382" y="16455"/>
                      <a:pt x="5359" y="16395"/>
                    </a:cubicBezTo>
                    <a:cubicBezTo>
                      <a:pt x="6573" y="16336"/>
                      <a:pt x="7954" y="16265"/>
                      <a:pt x="9300" y="16265"/>
                    </a:cubicBezTo>
                    <a:cubicBezTo>
                      <a:pt x="9919" y="16265"/>
                      <a:pt x="10490" y="16276"/>
                      <a:pt x="11038" y="16312"/>
                    </a:cubicBezTo>
                    <a:lnTo>
                      <a:pt x="11050" y="16312"/>
                    </a:lnTo>
                    <a:cubicBezTo>
                      <a:pt x="11097" y="16312"/>
                      <a:pt x="11157" y="16288"/>
                      <a:pt x="11193" y="16288"/>
                    </a:cubicBezTo>
                    <a:cubicBezTo>
                      <a:pt x="11217" y="16288"/>
                      <a:pt x="11228" y="16276"/>
                      <a:pt x="11264" y="16276"/>
                    </a:cubicBezTo>
                    <a:lnTo>
                      <a:pt x="11740" y="16253"/>
                    </a:lnTo>
                    <a:cubicBezTo>
                      <a:pt x="12240" y="16217"/>
                      <a:pt x="12776" y="16205"/>
                      <a:pt x="13288" y="16193"/>
                    </a:cubicBezTo>
                    <a:lnTo>
                      <a:pt x="13395" y="16193"/>
                    </a:lnTo>
                    <a:cubicBezTo>
                      <a:pt x="13526" y="16193"/>
                      <a:pt x="13657" y="16193"/>
                      <a:pt x="13788" y="16205"/>
                    </a:cubicBezTo>
                    <a:cubicBezTo>
                      <a:pt x="13931" y="16205"/>
                      <a:pt x="14074" y="16217"/>
                      <a:pt x="14205" y="16217"/>
                    </a:cubicBezTo>
                    <a:lnTo>
                      <a:pt x="14431" y="16217"/>
                    </a:lnTo>
                    <a:cubicBezTo>
                      <a:pt x="14907" y="16193"/>
                      <a:pt x="15396" y="16157"/>
                      <a:pt x="15872" y="16110"/>
                    </a:cubicBezTo>
                    <a:cubicBezTo>
                      <a:pt x="16634" y="16050"/>
                      <a:pt x="17408" y="15991"/>
                      <a:pt x="18182" y="15979"/>
                    </a:cubicBezTo>
                    <a:lnTo>
                      <a:pt x="18717" y="15979"/>
                    </a:lnTo>
                    <a:cubicBezTo>
                      <a:pt x="20122" y="15979"/>
                      <a:pt x="21527" y="16134"/>
                      <a:pt x="22754" y="16265"/>
                    </a:cubicBezTo>
                    <a:lnTo>
                      <a:pt x="22897" y="16276"/>
                    </a:lnTo>
                    <a:lnTo>
                      <a:pt x="22920" y="16110"/>
                    </a:lnTo>
                    <a:cubicBezTo>
                      <a:pt x="22920" y="16074"/>
                      <a:pt x="22920" y="16015"/>
                      <a:pt x="22932" y="15967"/>
                    </a:cubicBezTo>
                    <a:cubicBezTo>
                      <a:pt x="22944" y="15860"/>
                      <a:pt x="22944" y="15741"/>
                      <a:pt x="22944" y="15634"/>
                    </a:cubicBezTo>
                    <a:cubicBezTo>
                      <a:pt x="22944" y="15372"/>
                      <a:pt x="22932" y="15086"/>
                      <a:pt x="22932" y="14824"/>
                    </a:cubicBezTo>
                    <a:cubicBezTo>
                      <a:pt x="22920" y="14360"/>
                      <a:pt x="22920" y="13895"/>
                      <a:pt x="22920" y="13419"/>
                    </a:cubicBezTo>
                    <a:cubicBezTo>
                      <a:pt x="22932" y="12050"/>
                      <a:pt x="22944" y="10621"/>
                      <a:pt x="22992" y="9073"/>
                    </a:cubicBezTo>
                    <a:cubicBezTo>
                      <a:pt x="23016" y="7585"/>
                      <a:pt x="23063" y="6216"/>
                      <a:pt x="23111" y="4918"/>
                    </a:cubicBezTo>
                    <a:cubicBezTo>
                      <a:pt x="23135" y="4287"/>
                      <a:pt x="23170" y="3644"/>
                      <a:pt x="23194" y="3013"/>
                    </a:cubicBezTo>
                    <a:cubicBezTo>
                      <a:pt x="23230" y="2560"/>
                      <a:pt x="23242" y="2108"/>
                      <a:pt x="23254" y="1644"/>
                    </a:cubicBezTo>
                    <a:cubicBezTo>
                      <a:pt x="23266" y="1215"/>
                      <a:pt x="23182" y="1132"/>
                      <a:pt x="22742" y="1060"/>
                    </a:cubicBezTo>
                    <a:close/>
                    <a:moveTo>
                      <a:pt x="3049" y="15955"/>
                    </a:moveTo>
                    <a:cubicBezTo>
                      <a:pt x="2882" y="15967"/>
                      <a:pt x="2727" y="15967"/>
                      <a:pt x="2561" y="15979"/>
                    </a:cubicBezTo>
                    <a:cubicBezTo>
                      <a:pt x="2430" y="16003"/>
                      <a:pt x="2275" y="16003"/>
                      <a:pt x="2144" y="16015"/>
                    </a:cubicBezTo>
                    <a:cubicBezTo>
                      <a:pt x="1870" y="16026"/>
                      <a:pt x="1608" y="16038"/>
                      <a:pt x="1322" y="16062"/>
                    </a:cubicBezTo>
                    <a:lnTo>
                      <a:pt x="1120" y="16062"/>
                    </a:lnTo>
                    <a:lnTo>
                      <a:pt x="882" y="16062"/>
                    </a:lnTo>
                    <a:cubicBezTo>
                      <a:pt x="882" y="16015"/>
                      <a:pt x="858" y="15967"/>
                      <a:pt x="858" y="15919"/>
                    </a:cubicBezTo>
                    <a:cubicBezTo>
                      <a:pt x="846" y="15741"/>
                      <a:pt x="822" y="15598"/>
                      <a:pt x="822" y="15443"/>
                    </a:cubicBezTo>
                    <a:lnTo>
                      <a:pt x="787" y="14872"/>
                    </a:lnTo>
                    <a:cubicBezTo>
                      <a:pt x="763" y="14157"/>
                      <a:pt x="727" y="13419"/>
                      <a:pt x="715" y="12705"/>
                    </a:cubicBezTo>
                    <a:cubicBezTo>
                      <a:pt x="703" y="11990"/>
                      <a:pt x="703" y="11264"/>
                      <a:pt x="703" y="10561"/>
                    </a:cubicBezTo>
                    <a:lnTo>
                      <a:pt x="703" y="8454"/>
                    </a:lnTo>
                    <a:cubicBezTo>
                      <a:pt x="679" y="7287"/>
                      <a:pt x="656" y="6097"/>
                      <a:pt x="644" y="4954"/>
                    </a:cubicBezTo>
                    <a:cubicBezTo>
                      <a:pt x="620" y="4275"/>
                      <a:pt x="608" y="3596"/>
                      <a:pt x="596" y="2918"/>
                    </a:cubicBezTo>
                    <a:cubicBezTo>
                      <a:pt x="596" y="2656"/>
                      <a:pt x="584" y="2394"/>
                      <a:pt x="644" y="2334"/>
                    </a:cubicBezTo>
                    <a:cubicBezTo>
                      <a:pt x="668" y="2299"/>
                      <a:pt x="727" y="2299"/>
                      <a:pt x="846" y="2299"/>
                    </a:cubicBezTo>
                    <a:cubicBezTo>
                      <a:pt x="941" y="2299"/>
                      <a:pt x="1072" y="2322"/>
                      <a:pt x="1215" y="2322"/>
                    </a:cubicBezTo>
                    <a:cubicBezTo>
                      <a:pt x="1239" y="2322"/>
                      <a:pt x="1263" y="2322"/>
                      <a:pt x="1299" y="2334"/>
                    </a:cubicBezTo>
                    <a:cubicBezTo>
                      <a:pt x="1299" y="2370"/>
                      <a:pt x="1299" y="2394"/>
                      <a:pt x="1311" y="2429"/>
                    </a:cubicBezTo>
                    <a:cubicBezTo>
                      <a:pt x="1322" y="2560"/>
                      <a:pt x="1322" y="2691"/>
                      <a:pt x="1322" y="2822"/>
                    </a:cubicBezTo>
                    <a:lnTo>
                      <a:pt x="1322" y="4549"/>
                    </a:lnTo>
                    <a:cubicBezTo>
                      <a:pt x="1322" y="5668"/>
                      <a:pt x="1322" y="6835"/>
                      <a:pt x="1334" y="7978"/>
                    </a:cubicBezTo>
                    <a:cubicBezTo>
                      <a:pt x="1346" y="8478"/>
                      <a:pt x="1382" y="9002"/>
                      <a:pt x="1418" y="9490"/>
                    </a:cubicBezTo>
                    <a:cubicBezTo>
                      <a:pt x="1441" y="9930"/>
                      <a:pt x="1477" y="10371"/>
                      <a:pt x="1489" y="10800"/>
                    </a:cubicBezTo>
                    <a:cubicBezTo>
                      <a:pt x="1513" y="11633"/>
                      <a:pt x="1501" y="12490"/>
                      <a:pt x="1501" y="13300"/>
                    </a:cubicBezTo>
                    <a:lnTo>
                      <a:pt x="1501" y="13859"/>
                    </a:lnTo>
                    <a:cubicBezTo>
                      <a:pt x="1501" y="14121"/>
                      <a:pt x="1632" y="14276"/>
                      <a:pt x="1906" y="14288"/>
                    </a:cubicBezTo>
                    <a:lnTo>
                      <a:pt x="1942" y="14288"/>
                    </a:lnTo>
                    <a:cubicBezTo>
                      <a:pt x="2013" y="14288"/>
                      <a:pt x="2061" y="14288"/>
                      <a:pt x="2132" y="14276"/>
                    </a:cubicBezTo>
                    <a:cubicBezTo>
                      <a:pt x="2704" y="14133"/>
                      <a:pt x="3335" y="14074"/>
                      <a:pt x="4013" y="14074"/>
                    </a:cubicBezTo>
                    <a:cubicBezTo>
                      <a:pt x="4835" y="14074"/>
                      <a:pt x="5656" y="14169"/>
                      <a:pt x="6335" y="14252"/>
                    </a:cubicBezTo>
                    <a:cubicBezTo>
                      <a:pt x="7121" y="14360"/>
                      <a:pt x="7799" y="14467"/>
                      <a:pt x="8419" y="14586"/>
                    </a:cubicBezTo>
                    <a:cubicBezTo>
                      <a:pt x="8657" y="14633"/>
                      <a:pt x="8895" y="14752"/>
                      <a:pt x="9133" y="14848"/>
                    </a:cubicBezTo>
                    <a:lnTo>
                      <a:pt x="9252" y="14907"/>
                    </a:lnTo>
                    <a:cubicBezTo>
                      <a:pt x="9466" y="15002"/>
                      <a:pt x="9669" y="15122"/>
                      <a:pt x="9859" y="15241"/>
                    </a:cubicBezTo>
                    <a:lnTo>
                      <a:pt x="9978" y="15300"/>
                    </a:lnTo>
                    <a:lnTo>
                      <a:pt x="10074" y="15348"/>
                    </a:lnTo>
                    <a:cubicBezTo>
                      <a:pt x="10204" y="15419"/>
                      <a:pt x="10324" y="15479"/>
                      <a:pt x="10419" y="15586"/>
                    </a:cubicBezTo>
                    <a:cubicBezTo>
                      <a:pt x="10002" y="15598"/>
                      <a:pt x="9562" y="15610"/>
                      <a:pt x="9145" y="15610"/>
                    </a:cubicBezTo>
                    <a:cubicBezTo>
                      <a:pt x="8240" y="15645"/>
                      <a:pt x="7299" y="15657"/>
                      <a:pt x="6394" y="15705"/>
                    </a:cubicBezTo>
                    <a:cubicBezTo>
                      <a:pt x="5906" y="15717"/>
                      <a:pt x="5418" y="15764"/>
                      <a:pt x="4942" y="15800"/>
                    </a:cubicBezTo>
                    <a:cubicBezTo>
                      <a:pt x="4644" y="15836"/>
                      <a:pt x="4347" y="15860"/>
                      <a:pt x="4061" y="15884"/>
                    </a:cubicBezTo>
                    <a:cubicBezTo>
                      <a:pt x="3716" y="15919"/>
                      <a:pt x="3382" y="15943"/>
                      <a:pt x="3049" y="15955"/>
                    </a:cubicBezTo>
                    <a:close/>
                    <a:moveTo>
                      <a:pt x="7526" y="1703"/>
                    </a:moveTo>
                    <a:lnTo>
                      <a:pt x="7645" y="1763"/>
                    </a:lnTo>
                    <a:cubicBezTo>
                      <a:pt x="8514" y="2215"/>
                      <a:pt x="9383" y="2680"/>
                      <a:pt x="10264" y="3144"/>
                    </a:cubicBezTo>
                    <a:cubicBezTo>
                      <a:pt x="10716" y="3382"/>
                      <a:pt x="10907" y="3703"/>
                      <a:pt x="10895" y="4227"/>
                    </a:cubicBezTo>
                    <a:cubicBezTo>
                      <a:pt x="10871" y="5608"/>
                      <a:pt x="10871" y="7025"/>
                      <a:pt x="10859" y="8395"/>
                    </a:cubicBezTo>
                    <a:cubicBezTo>
                      <a:pt x="10859" y="9264"/>
                      <a:pt x="10859" y="10157"/>
                      <a:pt x="10847" y="11038"/>
                    </a:cubicBezTo>
                    <a:cubicBezTo>
                      <a:pt x="10847" y="11252"/>
                      <a:pt x="10836" y="11466"/>
                      <a:pt x="10800" y="11681"/>
                    </a:cubicBezTo>
                    <a:cubicBezTo>
                      <a:pt x="10788" y="11847"/>
                      <a:pt x="10776" y="12026"/>
                      <a:pt x="10776" y="12181"/>
                    </a:cubicBezTo>
                    <a:lnTo>
                      <a:pt x="10728" y="13395"/>
                    </a:lnTo>
                    <a:cubicBezTo>
                      <a:pt x="10716" y="13752"/>
                      <a:pt x="10693" y="14121"/>
                      <a:pt x="10693" y="14479"/>
                    </a:cubicBezTo>
                    <a:cubicBezTo>
                      <a:pt x="10693" y="14610"/>
                      <a:pt x="10669" y="14729"/>
                      <a:pt x="10657" y="14883"/>
                    </a:cubicBezTo>
                    <a:lnTo>
                      <a:pt x="10657" y="14895"/>
                    </a:lnTo>
                    <a:cubicBezTo>
                      <a:pt x="10597" y="14860"/>
                      <a:pt x="10514" y="14836"/>
                      <a:pt x="10466" y="14800"/>
                    </a:cubicBezTo>
                    <a:cubicBezTo>
                      <a:pt x="10204" y="14681"/>
                      <a:pt x="9966" y="14562"/>
                      <a:pt x="9728" y="14431"/>
                    </a:cubicBezTo>
                    <a:cubicBezTo>
                      <a:pt x="9014" y="14026"/>
                      <a:pt x="8216" y="13788"/>
                      <a:pt x="7359" y="13717"/>
                    </a:cubicBezTo>
                    <a:cubicBezTo>
                      <a:pt x="7026" y="13693"/>
                      <a:pt x="6680" y="13645"/>
                      <a:pt x="6335" y="13609"/>
                    </a:cubicBezTo>
                    <a:cubicBezTo>
                      <a:pt x="5692" y="13538"/>
                      <a:pt x="5061" y="13478"/>
                      <a:pt x="4406" y="13431"/>
                    </a:cubicBezTo>
                    <a:cubicBezTo>
                      <a:pt x="4299" y="13431"/>
                      <a:pt x="4192" y="13419"/>
                      <a:pt x="4073" y="13419"/>
                    </a:cubicBezTo>
                    <a:cubicBezTo>
                      <a:pt x="3787" y="13419"/>
                      <a:pt x="3489" y="13431"/>
                      <a:pt x="3216" y="13467"/>
                    </a:cubicBezTo>
                    <a:cubicBezTo>
                      <a:pt x="3049" y="13478"/>
                      <a:pt x="2882" y="13490"/>
                      <a:pt x="2704" y="13490"/>
                    </a:cubicBezTo>
                    <a:cubicBezTo>
                      <a:pt x="2561" y="13490"/>
                      <a:pt x="2418" y="13514"/>
                      <a:pt x="2263" y="13526"/>
                    </a:cubicBezTo>
                    <a:lnTo>
                      <a:pt x="2120" y="13538"/>
                    </a:lnTo>
                    <a:lnTo>
                      <a:pt x="2120" y="13514"/>
                    </a:lnTo>
                    <a:cubicBezTo>
                      <a:pt x="2108" y="13407"/>
                      <a:pt x="2096" y="13312"/>
                      <a:pt x="2084" y="13217"/>
                    </a:cubicBezTo>
                    <a:cubicBezTo>
                      <a:pt x="2061" y="12716"/>
                      <a:pt x="2049" y="12228"/>
                      <a:pt x="2025" y="11740"/>
                    </a:cubicBezTo>
                    <a:cubicBezTo>
                      <a:pt x="2001" y="11109"/>
                      <a:pt x="1977" y="10490"/>
                      <a:pt x="1942" y="9847"/>
                    </a:cubicBezTo>
                    <a:cubicBezTo>
                      <a:pt x="1930" y="9490"/>
                      <a:pt x="1918" y="9121"/>
                      <a:pt x="1882" y="8764"/>
                    </a:cubicBezTo>
                    <a:cubicBezTo>
                      <a:pt x="1858" y="8168"/>
                      <a:pt x="1811" y="7537"/>
                      <a:pt x="1811" y="6942"/>
                    </a:cubicBezTo>
                    <a:cubicBezTo>
                      <a:pt x="1811" y="6394"/>
                      <a:pt x="1822" y="5835"/>
                      <a:pt x="1846" y="5275"/>
                    </a:cubicBezTo>
                    <a:cubicBezTo>
                      <a:pt x="1858" y="4823"/>
                      <a:pt x="1870" y="4323"/>
                      <a:pt x="1870" y="3846"/>
                    </a:cubicBezTo>
                    <a:cubicBezTo>
                      <a:pt x="1870" y="3346"/>
                      <a:pt x="1846" y="2834"/>
                      <a:pt x="1822" y="2346"/>
                    </a:cubicBezTo>
                    <a:cubicBezTo>
                      <a:pt x="1811" y="2096"/>
                      <a:pt x="1799" y="1846"/>
                      <a:pt x="1799" y="1584"/>
                    </a:cubicBezTo>
                    <a:lnTo>
                      <a:pt x="1799" y="1167"/>
                    </a:lnTo>
                    <a:lnTo>
                      <a:pt x="1799" y="1048"/>
                    </a:lnTo>
                    <a:lnTo>
                      <a:pt x="1930" y="1013"/>
                    </a:lnTo>
                    <a:cubicBezTo>
                      <a:pt x="2084" y="965"/>
                      <a:pt x="2215" y="917"/>
                      <a:pt x="2346" y="917"/>
                    </a:cubicBezTo>
                    <a:lnTo>
                      <a:pt x="2346" y="917"/>
                    </a:lnTo>
                    <a:cubicBezTo>
                      <a:pt x="3811" y="929"/>
                      <a:pt x="5537" y="1036"/>
                      <a:pt x="7228" y="1620"/>
                    </a:cubicBezTo>
                    <a:cubicBezTo>
                      <a:pt x="7264" y="1632"/>
                      <a:pt x="7287" y="1632"/>
                      <a:pt x="7323" y="1644"/>
                    </a:cubicBezTo>
                    <a:cubicBezTo>
                      <a:pt x="7430" y="1656"/>
                      <a:pt x="7490" y="1679"/>
                      <a:pt x="7526" y="1703"/>
                    </a:cubicBezTo>
                    <a:close/>
                    <a:moveTo>
                      <a:pt x="15789" y="15503"/>
                    </a:moveTo>
                    <a:cubicBezTo>
                      <a:pt x="15705" y="15526"/>
                      <a:pt x="15622" y="15538"/>
                      <a:pt x="15550" y="15538"/>
                    </a:cubicBezTo>
                    <a:cubicBezTo>
                      <a:pt x="14431" y="15586"/>
                      <a:pt x="13288" y="15610"/>
                      <a:pt x="12312" y="15622"/>
                    </a:cubicBezTo>
                    <a:cubicBezTo>
                      <a:pt x="12502" y="15491"/>
                      <a:pt x="12693" y="15419"/>
                      <a:pt x="12883" y="15324"/>
                    </a:cubicBezTo>
                    <a:cubicBezTo>
                      <a:pt x="14014" y="14836"/>
                      <a:pt x="15241" y="14550"/>
                      <a:pt x="16431" y="14288"/>
                    </a:cubicBezTo>
                    <a:lnTo>
                      <a:pt x="16777" y="14217"/>
                    </a:lnTo>
                    <a:cubicBezTo>
                      <a:pt x="17944" y="13943"/>
                      <a:pt x="19194" y="13800"/>
                      <a:pt x="20480" y="13776"/>
                    </a:cubicBezTo>
                    <a:cubicBezTo>
                      <a:pt x="20706" y="13776"/>
                      <a:pt x="20920" y="13705"/>
                      <a:pt x="21134" y="13633"/>
                    </a:cubicBezTo>
                    <a:lnTo>
                      <a:pt x="21253" y="13586"/>
                    </a:lnTo>
                    <a:cubicBezTo>
                      <a:pt x="21456" y="13526"/>
                      <a:pt x="21575" y="13348"/>
                      <a:pt x="21599" y="13062"/>
                    </a:cubicBezTo>
                    <a:cubicBezTo>
                      <a:pt x="21611" y="12883"/>
                      <a:pt x="21623" y="12705"/>
                      <a:pt x="21623" y="12526"/>
                    </a:cubicBezTo>
                    <a:cubicBezTo>
                      <a:pt x="21658" y="12097"/>
                      <a:pt x="21682" y="11657"/>
                      <a:pt x="21718" y="11204"/>
                    </a:cubicBezTo>
                    <a:cubicBezTo>
                      <a:pt x="21730" y="10823"/>
                      <a:pt x="21742" y="10442"/>
                      <a:pt x="21742" y="10061"/>
                    </a:cubicBezTo>
                    <a:cubicBezTo>
                      <a:pt x="21742" y="9788"/>
                      <a:pt x="21754" y="9526"/>
                      <a:pt x="21754" y="9252"/>
                    </a:cubicBezTo>
                    <a:cubicBezTo>
                      <a:pt x="21789" y="8323"/>
                      <a:pt x="21813" y="7371"/>
                      <a:pt x="21861" y="6430"/>
                    </a:cubicBezTo>
                    <a:cubicBezTo>
                      <a:pt x="21873" y="6192"/>
                      <a:pt x="21873" y="5954"/>
                      <a:pt x="21896" y="5716"/>
                    </a:cubicBezTo>
                    <a:cubicBezTo>
                      <a:pt x="21908" y="5370"/>
                      <a:pt x="21920" y="5049"/>
                      <a:pt x="21932" y="4704"/>
                    </a:cubicBezTo>
                    <a:lnTo>
                      <a:pt x="21980" y="3180"/>
                    </a:lnTo>
                    <a:cubicBezTo>
                      <a:pt x="21992" y="2763"/>
                      <a:pt x="21992" y="2370"/>
                      <a:pt x="22015" y="1953"/>
                    </a:cubicBezTo>
                    <a:cubicBezTo>
                      <a:pt x="22015" y="1870"/>
                      <a:pt x="22027" y="1798"/>
                      <a:pt x="22039" y="1691"/>
                    </a:cubicBezTo>
                    <a:lnTo>
                      <a:pt x="22039" y="1667"/>
                    </a:lnTo>
                    <a:lnTo>
                      <a:pt x="22611" y="1691"/>
                    </a:lnTo>
                    <a:lnTo>
                      <a:pt x="22611" y="1727"/>
                    </a:lnTo>
                    <a:cubicBezTo>
                      <a:pt x="22623" y="1810"/>
                      <a:pt x="22635" y="1870"/>
                      <a:pt x="22635" y="1929"/>
                    </a:cubicBezTo>
                    <a:lnTo>
                      <a:pt x="22623" y="2287"/>
                    </a:lnTo>
                    <a:cubicBezTo>
                      <a:pt x="22611" y="3025"/>
                      <a:pt x="22575" y="3799"/>
                      <a:pt x="22551" y="4537"/>
                    </a:cubicBezTo>
                    <a:cubicBezTo>
                      <a:pt x="22516" y="5085"/>
                      <a:pt x="22492" y="5620"/>
                      <a:pt x="22468" y="6180"/>
                    </a:cubicBezTo>
                    <a:cubicBezTo>
                      <a:pt x="22444" y="6716"/>
                      <a:pt x="22408" y="7252"/>
                      <a:pt x="22396" y="7763"/>
                    </a:cubicBezTo>
                    <a:cubicBezTo>
                      <a:pt x="22396" y="7918"/>
                      <a:pt x="22396" y="8085"/>
                      <a:pt x="22408" y="8216"/>
                    </a:cubicBezTo>
                    <a:cubicBezTo>
                      <a:pt x="22432" y="8335"/>
                      <a:pt x="22432" y="8454"/>
                      <a:pt x="22432" y="8561"/>
                    </a:cubicBezTo>
                    <a:cubicBezTo>
                      <a:pt x="22408" y="10847"/>
                      <a:pt x="22385" y="13145"/>
                      <a:pt x="22373" y="15419"/>
                    </a:cubicBezTo>
                    <a:cubicBezTo>
                      <a:pt x="22373" y="15443"/>
                      <a:pt x="22373" y="15479"/>
                      <a:pt x="22349" y="15526"/>
                    </a:cubicBezTo>
                    <a:cubicBezTo>
                      <a:pt x="22313" y="15526"/>
                      <a:pt x="22277" y="15538"/>
                      <a:pt x="22254" y="15538"/>
                    </a:cubicBezTo>
                    <a:lnTo>
                      <a:pt x="22218" y="15538"/>
                    </a:lnTo>
                    <a:cubicBezTo>
                      <a:pt x="20849" y="15443"/>
                      <a:pt x="19479" y="15407"/>
                      <a:pt x="18158" y="15407"/>
                    </a:cubicBezTo>
                    <a:cubicBezTo>
                      <a:pt x="17467" y="15407"/>
                      <a:pt x="16777" y="15419"/>
                      <a:pt x="16098" y="15443"/>
                    </a:cubicBezTo>
                    <a:cubicBezTo>
                      <a:pt x="15967" y="15479"/>
                      <a:pt x="15884" y="15491"/>
                      <a:pt x="15789" y="15503"/>
                    </a:cubicBezTo>
                    <a:close/>
                    <a:moveTo>
                      <a:pt x="11395" y="11014"/>
                    </a:moveTo>
                    <a:cubicBezTo>
                      <a:pt x="11431" y="10133"/>
                      <a:pt x="11431" y="9240"/>
                      <a:pt x="11431" y="8371"/>
                    </a:cubicBezTo>
                    <a:lnTo>
                      <a:pt x="11431" y="7180"/>
                    </a:lnTo>
                    <a:lnTo>
                      <a:pt x="11431" y="6109"/>
                    </a:lnTo>
                    <a:cubicBezTo>
                      <a:pt x="11431" y="5382"/>
                      <a:pt x="11443" y="4644"/>
                      <a:pt x="11443" y="3906"/>
                    </a:cubicBezTo>
                    <a:cubicBezTo>
                      <a:pt x="11443" y="3596"/>
                      <a:pt x="11621" y="3418"/>
                      <a:pt x="11752" y="3311"/>
                    </a:cubicBezTo>
                    <a:cubicBezTo>
                      <a:pt x="12276" y="2953"/>
                      <a:pt x="12883" y="2537"/>
                      <a:pt x="13491" y="2203"/>
                    </a:cubicBezTo>
                    <a:cubicBezTo>
                      <a:pt x="14729" y="1513"/>
                      <a:pt x="16098" y="1025"/>
                      <a:pt x="17563" y="751"/>
                    </a:cubicBezTo>
                    <a:cubicBezTo>
                      <a:pt x="18182" y="632"/>
                      <a:pt x="18789" y="572"/>
                      <a:pt x="19408" y="572"/>
                    </a:cubicBezTo>
                    <a:cubicBezTo>
                      <a:pt x="19908" y="572"/>
                      <a:pt x="20420" y="620"/>
                      <a:pt x="20908" y="691"/>
                    </a:cubicBezTo>
                    <a:cubicBezTo>
                      <a:pt x="21230" y="751"/>
                      <a:pt x="21230" y="751"/>
                      <a:pt x="21277" y="1096"/>
                    </a:cubicBezTo>
                    <a:cubicBezTo>
                      <a:pt x="21420" y="2382"/>
                      <a:pt x="21337" y="3668"/>
                      <a:pt x="21265" y="4942"/>
                    </a:cubicBezTo>
                    <a:cubicBezTo>
                      <a:pt x="21253" y="5216"/>
                      <a:pt x="21230" y="5489"/>
                      <a:pt x="21218" y="5775"/>
                    </a:cubicBezTo>
                    <a:cubicBezTo>
                      <a:pt x="21194" y="6287"/>
                      <a:pt x="21194" y="6811"/>
                      <a:pt x="21182" y="7335"/>
                    </a:cubicBezTo>
                    <a:cubicBezTo>
                      <a:pt x="21158" y="7740"/>
                      <a:pt x="21158" y="8156"/>
                      <a:pt x="21146" y="8573"/>
                    </a:cubicBezTo>
                    <a:cubicBezTo>
                      <a:pt x="21134" y="8871"/>
                      <a:pt x="21111" y="9180"/>
                      <a:pt x="21087" y="9478"/>
                    </a:cubicBezTo>
                    <a:cubicBezTo>
                      <a:pt x="21075" y="9764"/>
                      <a:pt x="21039" y="10038"/>
                      <a:pt x="21027" y="10335"/>
                    </a:cubicBezTo>
                    <a:cubicBezTo>
                      <a:pt x="21015" y="10621"/>
                      <a:pt x="21015" y="10907"/>
                      <a:pt x="21015" y="11169"/>
                    </a:cubicBezTo>
                    <a:lnTo>
                      <a:pt x="21015" y="11800"/>
                    </a:lnTo>
                    <a:cubicBezTo>
                      <a:pt x="20992" y="12109"/>
                      <a:pt x="20980" y="12383"/>
                      <a:pt x="20956" y="12621"/>
                    </a:cubicBezTo>
                    <a:cubicBezTo>
                      <a:pt x="20908" y="13038"/>
                      <a:pt x="20837" y="13097"/>
                      <a:pt x="20420" y="13133"/>
                    </a:cubicBezTo>
                    <a:cubicBezTo>
                      <a:pt x="20206" y="13157"/>
                      <a:pt x="19980" y="13169"/>
                      <a:pt x="19777" y="13193"/>
                    </a:cubicBezTo>
                    <a:cubicBezTo>
                      <a:pt x="19491" y="13217"/>
                      <a:pt x="19206" y="13240"/>
                      <a:pt x="18908" y="13276"/>
                    </a:cubicBezTo>
                    <a:cubicBezTo>
                      <a:pt x="17801" y="13371"/>
                      <a:pt x="16622" y="13598"/>
                      <a:pt x="15110" y="13990"/>
                    </a:cubicBezTo>
                    <a:lnTo>
                      <a:pt x="14812" y="14062"/>
                    </a:lnTo>
                    <a:cubicBezTo>
                      <a:pt x="14062" y="14240"/>
                      <a:pt x="13300" y="14431"/>
                      <a:pt x="12610" y="14800"/>
                    </a:cubicBezTo>
                    <a:cubicBezTo>
                      <a:pt x="12276" y="14967"/>
                      <a:pt x="11979" y="15145"/>
                      <a:pt x="11657" y="15324"/>
                    </a:cubicBezTo>
                    <a:cubicBezTo>
                      <a:pt x="11538" y="15383"/>
                      <a:pt x="11431" y="15455"/>
                      <a:pt x="11312" y="15514"/>
                    </a:cubicBezTo>
                    <a:cubicBezTo>
                      <a:pt x="11205" y="15455"/>
                      <a:pt x="11193" y="15360"/>
                      <a:pt x="11205" y="15205"/>
                    </a:cubicBezTo>
                    <a:cubicBezTo>
                      <a:pt x="11217" y="14776"/>
                      <a:pt x="11252" y="14348"/>
                      <a:pt x="11276" y="13895"/>
                    </a:cubicBezTo>
                    <a:cubicBezTo>
                      <a:pt x="11324" y="12967"/>
                      <a:pt x="11371" y="11978"/>
                      <a:pt x="11395" y="110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4900900" y="3280600"/>
                <a:ext cx="479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2763" extrusionOk="0">
                    <a:moveTo>
                      <a:pt x="1239" y="1358"/>
                    </a:moveTo>
                    <a:cubicBezTo>
                      <a:pt x="1346" y="1453"/>
                      <a:pt x="1393" y="1512"/>
                      <a:pt x="1477" y="1572"/>
                    </a:cubicBezTo>
                    <a:cubicBezTo>
                      <a:pt x="1917" y="2012"/>
                      <a:pt x="1715" y="2465"/>
                      <a:pt x="1286" y="2643"/>
                    </a:cubicBezTo>
                    <a:cubicBezTo>
                      <a:pt x="1001" y="2762"/>
                      <a:pt x="655" y="2762"/>
                      <a:pt x="322" y="2751"/>
                    </a:cubicBezTo>
                    <a:cubicBezTo>
                      <a:pt x="108" y="2751"/>
                      <a:pt x="0" y="2536"/>
                      <a:pt x="48" y="2298"/>
                    </a:cubicBezTo>
                    <a:cubicBezTo>
                      <a:pt x="179" y="1643"/>
                      <a:pt x="262" y="1000"/>
                      <a:pt x="167" y="334"/>
                    </a:cubicBezTo>
                    <a:cubicBezTo>
                      <a:pt x="119" y="84"/>
                      <a:pt x="227" y="0"/>
                      <a:pt x="465" y="36"/>
                    </a:cubicBezTo>
                    <a:cubicBezTo>
                      <a:pt x="739" y="72"/>
                      <a:pt x="1012" y="107"/>
                      <a:pt x="1274" y="191"/>
                    </a:cubicBezTo>
                    <a:cubicBezTo>
                      <a:pt x="1727" y="310"/>
                      <a:pt x="1834" y="607"/>
                      <a:pt x="1560" y="977"/>
                    </a:cubicBezTo>
                    <a:cubicBezTo>
                      <a:pt x="1477" y="1096"/>
                      <a:pt x="1370" y="1203"/>
                      <a:pt x="1239" y="1358"/>
                    </a:cubicBezTo>
                    <a:close/>
                    <a:moveTo>
                      <a:pt x="477" y="1643"/>
                    </a:moveTo>
                    <a:cubicBezTo>
                      <a:pt x="334" y="1917"/>
                      <a:pt x="227" y="2179"/>
                      <a:pt x="370" y="2393"/>
                    </a:cubicBezTo>
                    <a:cubicBezTo>
                      <a:pt x="548" y="2608"/>
                      <a:pt x="834" y="2465"/>
                      <a:pt x="1072" y="2405"/>
                    </a:cubicBezTo>
                    <a:cubicBezTo>
                      <a:pt x="1120" y="2393"/>
                      <a:pt x="1167" y="2370"/>
                      <a:pt x="1191" y="2358"/>
                    </a:cubicBezTo>
                    <a:cubicBezTo>
                      <a:pt x="1441" y="2215"/>
                      <a:pt x="1465" y="1941"/>
                      <a:pt x="1191" y="1822"/>
                    </a:cubicBezTo>
                    <a:cubicBezTo>
                      <a:pt x="989" y="1715"/>
                      <a:pt x="727" y="1691"/>
                      <a:pt x="477" y="1643"/>
                    </a:cubicBezTo>
                    <a:close/>
                    <a:moveTo>
                      <a:pt x="393" y="441"/>
                    </a:moveTo>
                    <a:cubicBezTo>
                      <a:pt x="417" y="738"/>
                      <a:pt x="453" y="1024"/>
                      <a:pt x="489" y="1334"/>
                    </a:cubicBezTo>
                    <a:cubicBezTo>
                      <a:pt x="905" y="1167"/>
                      <a:pt x="1322" y="1107"/>
                      <a:pt x="1465" y="643"/>
                    </a:cubicBezTo>
                    <a:cubicBezTo>
                      <a:pt x="1132" y="393"/>
                      <a:pt x="798" y="369"/>
                      <a:pt x="393" y="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4649675" y="3136525"/>
                <a:ext cx="4885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001" extrusionOk="0">
                    <a:moveTo>
                      <a:pt x="1691" y="3001"/>
                    </a:moveTo>
                    <a:cubicBezTo>
                      <a:pt x="1572" y="2560"/>
                      <a:pt x="1477" y="2179"/>
                      <a:pt x="1370" y="1810"/>
                    </a:cubicBezTo>
                    <a:lnTo>
                      <a:pt x="763" y="1810"/>
                    </a:lnTo>
                    <a:cubicBezTo>
                      <a:pt x="560" y="1810"/>
                      <a:pt x="441" y="1917"/>
                      <a:pt x="405" y="2108"/>
                    </a:cubicBezTo>
                    <a:cubicBezTo>
                      <a:pt x="382" y="2322"/>
                      <a:pt x="334" y="2513"/>
                      <a:pt x="286" y="2715"/>
                    </a:cubicBezTo>
                    <a:cubicBezTo>
                      <a:pt x="274" y="2763"/>
                      <a:pt x="227" y="2810"/>
                      <a:pt x="203" y="2858"/>
                    </a:cubicBezTo>
                    <a:cubicBezTo>
                      <a:pt x="1" y="2799"/>
                      <a:pt x="1" y="2691"/>
                      <a:pt x="48" y="2537"/>
                    </a:cubicBezTo>
                    <a:cubicBezTo>
                      <a:pt x="286" y="1787"/>
                      <a:pt x="524" y="1036"/>
                      <a:pt x="763" y="274"/>
                    </a:cubicBezTo>
                    <a:cubicBezTo>
                      <a:pt x="810" y="143"/>
                      <a:pt x="858" y="1"/>
                      <a:pt x="1013" y="24"/>
                    </a:cubicBezTo>
                    <a:cubicBezTo>
                      <a:pt x="1108" y="36"/>
                      <a:pt x="1191" y="155"/>
                      <a:pt x="1239" y="251"/>
                    </a:cubicBezTo>
                    <a:cubicBezTo>
                      <a:pt x="1394" y="691"/>
                      <a:pt x="1536" y="1144"/>
                      <a:pt x="1667" y="1584"/>
                    </a:cubicBezTo>
                    <a:cubicBezTo>
                      <a:pt x="1751" y="1858"/>
                      <a:pt x="1810" y="2120"/>
                      <a:pt x="1882" y="2406"/>
                    </a:cubicBezTo>
                    <a:cubicBezTo>
                      <a:pt x="1941" y="2596"/>
                      <a:pt x="1953" y="2775"/>
                      <a:pt x="1691" y="3001"/>
                    </a:cubicBezTo>
                    <a:close/>
                    <a:moveTo>
                      <a:pt x="774" y="1441"/>
                    </a:moveTo>
                    <a:cubicBezTo>
                      <a:pt x="953" y="1406"/>
                      <a:pt x="1108" y="1382"/>
                      <a:pt x="1251" y="1346"/>
                    </a:cubicBezTo>
                    <a:cubicBezTo>
                      <a:pt x="1251" y="1048"/>
                      <a:pt x="1179" y="858"/>
                      <a:pt x="989" y="679"/>
                    </a:cubicBezTo>
                    <a:cubicBezTo>
                      <a:pt x="763" y="870"/>
                      <a:pt x="715" y="1108"/>
                      <a:pt x="774" y="14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4897925" y="3135925"/>
                <a:ext cx="1801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2490" extrusionOk="0">
                    <a:moveTo>
                      <a:pt x="6763" y="1"/>
                    </a:moveTo>
                    <a:lnTo>
                      <a:pt x="6656" y="1"/>
                    </a:lnTo>
                    <a:cubicBezTo>
                      <a:pt x="5787" y="36"/>
                      <a:pt x="4775" y="120"/>
                      <a:pt x="3787" y="525"/>
                    </a:cubicBezTo>
                    <a:cubicBezTo>
                      <a:pt x="2989" y="834"/>
                      <a:pt x="2191" y="1132"/>
                      <a:pt x="1405" y="1418"/>
                    </a:cubicBezTo>
                    <a:cubicBezTo>
                      <a:pt x="1084" y="1537"/>
                      <a:pt x="774" y="1644"/>
                      <a:pt x="465" y="1763"/>
                    </a:cubicBezTo>
                    <a:cubicBezTo>
                      <a:pt x="298" y="1822"/>
                      <a:pt x="48" y="1918"/>
                      <a:pt x="12" y="2311"/>
                    </a:cubicBezTo>
                    <a:lnTo>
                      <a:pt x="0" y="2489"/>
                    </a:lnTo>
                    <a:lnTo>
                      <a:pt x="179" y="2477"/>
                    </a:lnTo>
                    <a:cubicBezTo>
                      <a:pt x="227" y="2477"/>
                      <a:pt x="250" y="2477"/>
                      <a:pt x="298" y="2453"/>
                    </a:cubicBezTo>
                    <a:cubicBezTo>
                      <a:pt x="369" y="2453"/>
                      <a:pt x="453" y="2442"/>
                      <a:pt x="524" y="2418"/>
                    </a:cubicBezTo>
                    <a:cubicBezTo>
                      <a:pt x="1584" y="1953"/>
                      <a:pt x="2739" y="1513"/>
                      <a:pt x="4060" y="1072"/>
                    </a:cubicBezTo>
                    <a:cubicBezTo>
                      <a:pt x="4715" y="870"/>
                      <a:pt x="5513" y="644"/>
                      <a:pt x="6346" y="644"/>
                    </a:cubicBezTo>
                    <a:cubicBezTo>
                      <a:pt x="6442" y="644"/>
                      <a:pt x="6561" y="644"/>
                      <a:pt x="6668" y="656"/>
                    </a:cubicBezTo>
                    <a:lnTo>
                      <a:pt x="6727" y="656"/>
                    </a:lnTo>
                    <a:cubicBezTo>
                      <a:pt x="6775" y="656"/>
                      <a:pt x="6823" y="679"/>
                      <a:pt x="6858" y="679"/>
                    </a:cubicBezTo>
                    <a:cubicBezTo>
                      <a:pt x="6906" y="679"/>
                      <a:pt x="7025" y="679"/>
                      <a:pt x="7120" y="584"/>
                    </a:cubicBezTo>
                    <a:cubicBezTo>
                      <a:pt x="7180" y="525"/>
                      <a:pt x="7204" y="441"/>
                      <a:pt x="7204" y="334"/>
                    </a:cubicBezTo>
                    <a:cubicBezTo>
                      <a:pt x="7204" y="215"/>
                      <a:pt x="7144" y="1"/>
                      <a:pt x="6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4897925" y="3374050"/>
                <a:ext cx="1714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692" extrusionOk="0">
                    <a:moveTo>
                      <a:pt x="6561" y="60"/>
                    </a:moveTo>
                    <a:cubicBezTo>
                      <a:pt x="6442" y="36"/>
                      <a:pt x="6346" y="1"/>
                      <a:pt x="6227" y="1"/>
                    </a:cubicBezTo>
                    <a:lnTo>
                      <a:pt x="6180" y="1"/>
                    </a:lnTo>
                    <a:cubicBezTo>
                      <a:pt x="5346" y="48"/>
                      <a:pt x="4584" y="96"/>
                      <a:pt x="3822" y="167"/>
                    </a:cubicBezTo>
                    <a:cubicBezTo>
                      <a:pt x="3406" y="215"/>
                      <a:pt x="2977" y="287"/>
                      <a:pt x="2453" y="441"/>
                    </a:cubicBezTo>
                    <a:cubicBezTo>
                      <a:pt x="1977" y="560"/>
                      <a:pt x="1501" y="703"/>
                      <a:pt x="1048" y="834"/>
                    </a:cubicBezTo>
                    <a:cubicBezTo>
                      <a:pt x="870" y="894"/>
                      <a:pt x="667" y="941"/>
                      <a:pt x="489" y="1001"/>
                    </a:cubicBezTo>
                    <a:lnTo>
                      <a:pt x="453" y="1013"/>
                    </a:lnTo>
                    <a:cubicBezTo>
                      <a:pt x="358" y="1049"/>
                      <a:pt x="274" y="1072"/>
                      <a:pt x="179" y="1120"/>
                    </a:cubicBezTo>
                    <a:cubicBezTo>
                      <a:pt x="72" y="1179"/>
                      <a:pt x="0" y="1346"/>
                      <a:pt x="48" y="1453"/>
                    </a:cubicBezTo>
                    <a:cubicBezTo>
                      <a:pt x="96" y="1537"/>
                      <a:pt x="179" y="1632"/>
                      <a:pt x="274" y="1668"/>
                    </a:cubicBezTo>
                    <a:cubicBezTo>
                      <a:pt x="298" y="1691"/>
                      <a:pt x="334" y="1691"/>
                      <a:pt x="358" y="1691"/>
                    </a:cubicBezTo>
                    <a:cubicBezTo>
                      <a:pt x="417" y="1691"/>
                      <a:pt x="465" y="1668"/>
                      <a:pt x="512" y="1656"/>
                    </a:cubicBezTo>
                    <a:lnTo>
                      <a:pt x="536" y="1644"/>
                    </a:lnTo>
                    <a:cubicBezTo>
                      <a:pt x="774" y="1572"/>
                      <a:pt x="1012" y="1513"/>
                      <a:pt x="1251" y="1430"/>
                    </a:cubicBezTo>
                    <a:cubicBezTo>
                      <a:pt x="1679" y="1299"/>
                      <a:pt x="2096" y="1179"/>
                      <a:pt x="2524" y="1060"/>
                    </a:cubicBezTo>
                    <a:cubicBezTo>
                      <a:pt x="2739" y="1001"/>
                      <a:pt x="2977" y="941"/>
                      <a:pt x="3203" y="894"/>
                    </a:cubicBezTo>
                    <a:lnTo>
                      <a:pt x="3489" y="858"/>
                    </a:lnTo>
                    <a:cubicBezTo>
                      <a:pt x="4156" y="751"/>
                      <a:pt x="4834" y="644"/>
                      <a:pt x="5501" y="644"/>
                    </a:cubicBezTo>
                    <a:cubicBezTo>
                      <a:pt x="5775" y="644"/>
                      <a:pt x="6025" y="656"/>
                      <a:pt x="6275" y="691"/>
                    </a:cubicBezTo>
                    <a:lnTo>
                      <a:pt x="6370" y="691"/>
                    </a:lnTo>
                    <a:cubicBezTo>
                      <a:pt x="6537" y="691"/>
                      <a:pt x="6751" y="620"/>
                      <a:pt x="6835" y="263"/>
                    </a:cubicBezTo>
                    <a:lnTo>
                      <a:pt x="6858" y="108"/>
                    </a:lnTo>
                    <a:lnTo>
                      <a:pt x="6715" y="84"/>
                    </a:lnTo>
                    <a:cubicBezTo>
                      <a:pt x="6668" y="96"/>
                      <a:pt x="6608" y="84"/>
                      <a:pt x="6561" y="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4896125" y="3336850"/>
                <a:ext cx="1717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727" extrusionOk="0">
                    <a:moveTo>
                      <a:pt x="322" y="1715"/>
                    </a:moveTo>
                    <a:cubicBezTo>
                      <a:pt x="382" y="1715"/>
                      <a:pt x="465" y="1703"/>
                      <a:pt x="537" y="1679"/>
                    </a:cubicBezTo>
                    <a:lnTo>
                      <a:pt x="787" y="1608"/>
                    </a:lnTo>
                    <a:cubicBezTo>
                      <a:pt x="1203" y="1477"/>
                      <a:pt x="1632" y="1346"/>
                      <a:pt x="2049" y="1203"/>
                    </a:cubicBezTo>
                    <a:cubicBezTo>
                      <a:pt x="3323" y="786"/>
                      <a:pt x="4287" y="596"/>
                      <a:pt x="5204" y="596"/>
                    </a:cubicBezTo>
                    <a:cubicBezTo>
                      <a:pt x="5609" y="596"/>
                      <a:pt x="6014" y="643"/>
                      <a:pt x="6395" y="715"/>
                    </a:cubicBezTo>
                    <a:cubicBezTo>
                      <a:pt x="6442" y="727"/>
                      <a:pt x="6490" y="727"/>
                      <a:pt x="6537" y="727"/>
                    </a:cubicBezTo>
                    <a:cubicBezTo>
                      <a:pt x="6633" y="727"/>
                      <a:pt x="6728" y="703"/>
                      <a:pt x="6787" y="632"/>
                    </a:cubicBezTo>
                    <a:cubicBezTo>
                      <a:pt x="6871" y="524"/>
                      <a:pt x="6871" y="358"/>
                      <a:pt x="6871" y="227"/>
                    </a:cubicBezTo>
                    <a:lnTo>
                      <a:pt x="6859" y="108"/>
                    </a:lnTo>
                    <a:lnTo>
                      <a:pt x="6740" y="96"/>
                    </a:lnTo>
                    <a:cubicBezTo>
                      <a:pt x="6633" y="72"/>
                      <a:pt x="6537" y="72"/>
                      <a:pt x="6442" y="60"/>
                    </a:cubicBezTo>
                    <a:cubicBezTo>
                      <a:pt x="6216" y="36"/>
                      <a:pt x="6002" y="0"/>
                      <a:pt x="5764" y="0"/>
                    </a:cubicBezTo>
                    <a:lnTo>
                      <a:pt x="5252" y="0"/>
                    </a:lnTo>
                    <a:cubicBezTo>
                      <a:pt x="4597" y="0"/>
                      <a:pt x="3918" y="36"/>
                      <a:pt x="3216" y="286"/>
                    </a:cubicBezTo>
                    <a:cubicBezTo>
                      <a:pt x="2882" y="405"/>
                      <a:pt x="2525" y="512"/>
                      <a:pt x="2192" y="596"/>
                    </a:cubicBezTo>
                    <a:cubicBezTo>
                      <a:pt x="2073" y="632"/>
                      <a:pt x="1954" y="655"/>
                      <a:pt x="1834" y="703"/>
                    </a:cubicBezTo>
                    <a:cubicBezTo>
                      <a:pt x="1573" y="774"/>
                      <a:pt x="1323" y="834"/>
                      <a:pt x="1072" y="905"/>
                    </a:cubicBezTo>
                    <a:cubicBezTo>
                      <a:pt x="858" y="965"/>
                      <a:pt x="644" y="1024"/>
                      <a:pt x="430" y="1084"/>
                    </a:cubicBezTo>
                    <a:cubicBezTo>
                      <a:pt x="346" y="1120"/>
                      <a:pt x="239" y="1143"/>
                      <a:pt x="144" y="1203"/>
                    </a:cubicBezTo>
                    <a:cubicBezTo>
                      <a:pt x="60" y="1263"/>
                      <a:pt x="1" y="1417"/>
                      <a:pt x="25" y="1524"/>
                    </a:cubicBezTo>
                    <a:cubicBezTo>
                      <a:pt x="60" y="1620"/>
                      <a:pt x="168" y="1715"/>
                      <a:pt x="263" y="1727"/>
                    </a:cubicBezTo>
                    <a:cubicBezTo>
                      <a:pt x="263" y="1715"/>
                      <a:pt x="299" y="1715"/>
                      <a:pt x="322" y="1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4906550" y="3180575"/>
                <a:ext cx="16225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1692" extrusionOk="0">
                    <a:moveTo>
                      <a:pt x="5954" y="667"/>
                    </a:moveTo>
                    <a:lnTo>
                      <a:pt x="6097" y="667"/>
                    </a:lnTo>
                    <a:cubicBezTo>
                      <a:pt x="6240" y="667"/>
                      <a:pt x="6323" y="632"/>
                      <a:pt x="6382" y="536"/>
                    </a:cubicBezTo>
                    <a:cubicBezTo>
                      <a:pt x="6490" y="417"/>
                      <a:pt x="6442" y="239"/>
                      <a:pt x="6430" y="179"/>
                    </a:cubicBezTo>
                    <a:lnTo>
                      <a:pt x="6418" y="96"/>
                    </a:lnTo>
                    <a:lnTo>
                      <a:pt x="6323" y="72"/>
                    </a:lnTo>
                    <a:cubicBezTo>
                      <a:pt x="6299" y="72"/>
                      <a:pt x="6275" y="60"/>
                      <a:pt x="6263" y="60"/>
                    </a:cubicBezTo>
                    <a:cubicBezTo>
                      <a:pt x="6216" y="48"/>
                      <a:pt x="6180" y="36"/>
                      <a:pt x="6132" y="36"/>
                    </a:cubicBezTo>
                    <a:cubicBezTo>
                      <a:pt x="5942" y="13"/>
                      <a:pt x="5763" y="1"/>
                      <a:pt x="5549" y="1"/>
                    </a:cubicBezTo>
                    <a:cubicBezTo>
                      <a:pt x="4966" y="1"/>
                      <a:pt x="4370" y="72"/>
                      <a:pt x="3811" y="155"/>
                    </a:cubicBezTo>
                    <a:lnTo>
                      <a:pt x="3537" y="179"/>
                    </a:lnTo>
                    <a:cubicBezTo>
                      <a:pt x="3084" y="239"/>
                      <a:pt x="2644" y="394"/>
                      <a:pt x="2227" y="536"/>
                    </a:cubicBezTo>
                    <a:cubicBezTo>
                      <a:pt x="1965" y="632"/>
                      <a:pt x="1679" y="727"/>
                      <a:pt x="1417" y="787"/>
                    </a:cubicBezTo>
                    <a:cubicBezTo>
                      <a:pt x="1334" y="810"/>
                      <a:pt x="1263" y="822"/>
                      <a:pt x="1179" y="846"/>
                    </a:cubicBezTo>
                    <a:cubicBezTo>
                      <a:pt x="1025" y="882"/>
                      <a:pt x="858" y="929"/>
                      <a:pt x="715" y="965"/>
                    </a:cubicBezTo>
                    <a:cubicBezTo>
                      <a:pt x="679" y="989"/>
                      <a:pt x="655" y="989"/>
                      <a:pt x="608" y="1001"/>
                    </a:cubicBezTo>
                    <a:cubicBezTo>
                      <a:pt x="429" y="1048"/>
                      <a:pt x="179" y="1120"/>
                      <a:pt x="60" y="1441"/>
                    </a:cubicBezTo>
                    <a:lnTo>
                      <a:pt x="1" y="1608"/>
                    </a:lnTo>
                    <a:lnTo>
                      <a:pt x="179" y="1644"/>
                    </a:lnTo>
                    <a:cubicBezTo>
                      <a:pt x="203" y="1644"/>
                      <a:pt x="239" y="1656"/>
                      <a:pt x="263" y="1656"/>
                    </a:cubicBezTo>
                    <a:cubicBezTo>
                      <a:pt x="322" y="1668"/>
                      <a:pt x="382" y="1691"/>
                      <a:pt x="441" y="1691"/>
                    </a:cubicBezTo>
                    <a:cubicBezTo>
                      <a:pt x="477" y="1691"/>
                      <a:pt x="501" y="1691"/>
                      <a:pt x="525" y="1668"/>
                    </a:cubicBezTo>
                    <a:cubicBezTo>
                      <a:pt x="608" y="1644"/>
                      <a:pt x="703" y="1632"/>
                      <a:pt x="798" y="1596"/>
                    </a:cubicBezTo>
                    <a:cubicBezTo>
                      <a:pt x="1144" y="1513"/>
                      <a:pt x="1489" y="1418"/>
                      <a:pt x="1810" y="1287"/>
                    </a:cubicBezTo>
                    <a:cubicBezTo>
                      <a:pt x="2882" y="834"/>
                      <a:pt x="4013" y="620"/>
                      <a:pt x="5180" y="620"/>
                    </a:cubicBezTo>
                    <a:cubicBezTo>
                      <a:pt x="5370" y="620"/>
                      <a:pt x="5585" y="620"/>
                      <a:pt x="5787" y="632"/>
                    </a:cubicBezTo>
                    <a:cubicBezTo>
                      <a:pt x="5835" y="667"/>
                      <a:pt x="5894" y="667"/>
                      <a:pt x="5954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5"/>
              <p:cNvSpPr/>
              <p:nvPr/>
            </p:nvSpPr>
            <p:spPr>
              <a:xfrm>
                <a:off x="4900300" y="3223150"/>
                <a:ext cx="1241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1441" extrusionOk="0">
                    <a:moveTo>
                      <a:pt x="24" y="1274"/>
                    </a:moveTo>
                    <a:lnTo>
                      <a:pt x="1" y="1441"/>
                    </a:lnTo>
                    <a:lnTo>
                      <a:pt x="179" y="1441"/>
                    </a:lnTo>
                    <a:lnTo>
                      <a:pt x="298" y="1441"/>
                    </a:lnTo>
                    <a:lnTo>
                      <a:pt x="394" y="1441"/>
                    </a:lnTo>
                    <a:cubicBezTo>
                      <a:pt x="453" y="1441"/>
                      <a:pt x="501" y="1441"/>
                      <a:pt x="548" y="1429"/>
                    </a:cubicBezTo>
                    <a:cubicBezTo>
                      <a:pt x="1965" y="1072"/>
                      <a:pt x="3227" y="774"/>
                      <a:pt x="4561" y="679"/>
                    </a:cubicBezTo>
                    <a:cubicBezTo>
                      <a:pt x="4966" y="655"/>
                      <a:pt x="4966" y="298"/>
                      <a:pt x="4966" y="155"/>
                    </a:cubicBezTo>
                    <a:lnTo>
                      <a:pt x="4966" y="0"/>
                    </a:lnTo>
                    <a:lnTo>
                      <a:pt x="4799" y="12"/>
                    </a:lnTo>
                    <a:cubicBezTo>
                      <a:pt x="4704" y="24"/>
                      <a:pt x="4608" y="24"/>
                      <a:pt x="4525" y="48"/>
                    </a:cubicBezTo>
                    <a:cubicBezTo>
                      <a:pt x="4311" y="60"/>
                      <a:pt x="4108" y="72"/>
                      <a:pt x="3906" y="119"/>
                    </a:cubicBezTo>
                    <a:cubicBezTo>
                      <a:pt x="2775" y="346"/>
                      <a:pt x="1667" y="560"/>
                      <a:pt x="513" y="822"/>
                    </a:cubicBezTo>
                    <a:cubicBezTo>
                      <a:pt x="334" y="846"/>
                      <a:pt x="72" y="905"/>
                      <a:pt x="24" y="1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5"/>
              <p:cNvSpPr/>
              <p:nvPr/>
            </p:nvSpPr>
            <p:spPr>
              <a:xfrm>
                <a:off x="4960725" y="3291600"/>
                <a:ext cx="833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930" extrusionOk="0">
                    <a:moveTo>
                      <a:pt x="3156" y="25"/>
                    </a:moveTo>
                    <a:lnTo>
                      <a:pt x="2894" y="72"/>
                    </a:lnTo>
                    <a:cubicBezTo>
                      <a:pt x="2715" y="108"/>
                      <a:pt x="2549" y="132"/>
                      <a:pt x="2370" y="144"/>
                    </a:cubicBezTo>
                    <a:cubicBezTo>
                      <a:pt x="2001" y="179"/>
                      <a:pt x="1632" y="203"/>
                      <a:pt x="1275" y="239"/>
                    </a:cubicBezTo>
                    <a:cubicBezTo>
                      <a:pt x="1001" y="251"/>
                      <a:pt x="751" y="275"/>
                      <a:pt x="477" y="298"/>
                    </a:cubicBezTo>
                    <a:lnTo>
                      <a:pt x="417" y="298"/>
                    </a:lnTo>
                    <a:cubicBezTo>
                      <a:pt x="310" y="298"/>
                      <a:pt x="179" y="310"/>
                      <a:pt x="84" y="417"/>
                    </a:cubicBezTo>
                    <a:cubicBezTo>
                      <a:pt x="12" y="477"/>
                      <a:pt x="1" y="560"/>
                      <a:pt x="1" y="656"/>
                    </a:cubicBezTo>
                    <a:cubicBezTo>
                      <a:pt x="12" y="834"/>
                      <a:pt x="143" y="929"/>
                      <a:pt x="310" y="929"/>
                    </a:cubicBezTo>
                    <a:cubicBezTo>
                      <a:pt x="358" y="929"/>
                      <a:pt x="405" y="929"/>
                      <a:pt x="453" y="918"/>
                    </a:cubicBezTo>
                    <a:cubicBezTo>
                      <a:pt x="465" y="918"/>
                      <a:pt x="489" y="918"/>
                      <a:pt x="513" y="906"/>
                    </a:cubicBezTo>
                    <a:lnTo>
                      <a:pt x="1298" y="846"/>
                    </a:lnTo>
                    <a:cubicBezTo>
                      <a:pt x="1846" y="798"/>
                      <a:pt x="2382" y="751"/>
                      <a:pt x="2941" y="727"/>
                    </a:cubicBezTo>
                    <a:cubicBezTo>
                      <a:pt x="3072" y="715"/>
                      <a:pt x="3168" y="667"/>
                      <a:pt x="3239" y="596"/>
                    </a:cubicBezTo>
                    <a:cubicBezTo>
                      <a:pt x="3334" y="477"/>
                      <a:pt x="3322" y="310"/>
                      <a:pt x="3299" y="144"/>
                    </a:cubicBezTo>
                    <a:lnTo>
                      <a:pt x="32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5"/>
              <p:cNvSpPr/>
              <p:nvPr/>
            </p:nvSpPr>
            <p:spPr>
              <a:xfrm>
                <a:off x="4907750" y="3408000"/>
                <a:ext cx="73550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144" extrusionOk="0">
                    <a:moveTo>
                      <a:pt x="2572" y="0"/>
                    </a:moveTo>
                    <a:cubicBezTo>
                      <a:pt x="2524" y="0"/>
                      <a:pt x="2477" y="0"/>
                      <a:pt x="2429" y="12"/>
                    </a:cubicBezTo>
                    <a:lnTo>
                      <a:pt x="2417" y="12"/>
                    </a:lnTo>
                    <a:cubicBezTo>
                      <a:pt x="2393" y="12"/>
                      <a:pt x="2358" y="36"/>
                      <a:pt x="2334" y="36"/>
                    </a:cubicBezTo>
                    <a:lnTo>
                      <a:pt x="1786" y="167"/>
                    </a:lnTo>
                    <a:cubicBezTo>
                      <a:pt x="1334" y="286"/>
                      <a:pt x="869" y="393"/>
                      <a:pt x="429" y="512"/>
                    </a:cubicBezTo>
                    <a:lnTo>
                      <a:pt x="381" y="524"/>
                    </a:lnTo>
                    <a:cubicBezTo>
                      <a:pt x="262" y="548"/>
                      <a:pt x="0" y="607"/>
                      <a:pt x="12" y="1000"/>
                    </a:cubicBezTo>
                    <a:lnTo>
                      <a:pt x="12" y="1143"/>
                    </a:lnTo>
                    <a:lnTo>
                      <a:pt x="155" y="1131"/>
                    </a:lnTo>
                    <a:lnTo>
                      <a:pt x="322" y="1131"/>
                    </a:lnTo>
                    <a:cubicBezTo>
                      <a:pt x="441" y="1131"/>
                      <a:pt x="560" y="1131"/>
                      <a:pt x="667" y="1107"/>
                    </a:cubicBezTo>
                    <a:cubicBezTo>
                      <a:pt x="1274" y="964"/>
                      <a:pt x="1881" y="822"/>
                      <a:pt x="2512" y="667"/>
                    </a:cubicBezTo>
                    <a:lnTo>
                      <a:pt x="2536" y="667"/>
                    </a:lnTo>
                    <a:cubicBezTo>
                      <a:pt x="2643" y="643"/>
                      <a:pt x="2941" y="583"/>
                      <a:pt x="2882" y="274"/>
                    </a:cubicBezTo>
                    <a:cubicBezTo>
                      <a:pt x="2893" y="191"/>
                      <a:pt x="2822" y="0"/>
                      <a:pt x="2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5"/>
              <p:cNvSpPr/>
              <p:nvPr/>
            </p:nvSpPr>
            <p:spPr>
              <a:xfrm>
                <a:off x="4657425" y="3220475"/>
                <a:ext cx="1479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560" extrusionOk="0">
                    <a:moveTo>
                      <a:pt x="405" y="667"/>
                    </a:moveTo>
                    <a:cubicBezTo>
                      <a:pt x="548" y="715"/>
                      <a:pt x="691" y="726"/>
                      <a:pt x="822" y="726"/>
                    </a:cubicBezTo>
                    <a:lnTo>
                      <a:pt x="917" y="750"/>
                    </a:lnTo>
                    <a:cubicBezTo>
                      <a:pt x="1072" y="762"/>
                      <a:pt x="1250" y="774"/>
                      <a:pt x="1417" y="786"/>
                    </a:cubicBezTo>
                    <a:cubicBezTo>
                      <a:pt x="2286" y="881"/>
                      <a:pt x="3179" y="965"/>
                      <a:pt x="4036" y="1179"/>
                    </a:cubicBezTo>
                    <a:cubicBezTo>
                      <a:pt x="4310" y="1250"/>
                      <a:pt x="4584" y="1322"/>
                      <a:pt x="4858" y="1405"/>
                    </a:cubicBezTo>
                    <a:cubicBezTo>
                      <a:pt x="5001" y="1441"/>
                      <a:pt x="5156" y="1488"/>
                      <a:pt x="5298" y="1512"/>
                    </a:cubicBezTo>
                    <a:cubicBezTo>
                      <a:pt x="5394" y="1548"/>
                      <a:pt x="5465" y="1560"/>
                      <a:pt x="5525" y="1560"/>
                    </a:cubicBezTo>
                    <a:cubicBezTo>
                      <a:pt x="5715" y="1560"/>
                      <a:pt x="5775" y="1417"/>
                      <a:pt x="5870" y="1179"/>
                    </a:cubicBezTo>
                    <a:lnTo>
                      <a:pt x="5918" y="1036"/>
                    </a:lnTo>
                    <a:lnTo>
                      <a:pt x="5798" y="976"/>
                    </a:lnTo>
                    <a:cubicBezTo>
                      <a:pt x="5763" y="965"/>
                      <a:pt x="5751" y="953"/>
                      <a:pt x="5715" y="941"/>
                    </a:cubicBezTo>
                    <a:cubicBezTo>
                      <a:pt x="5656" y="905"/>
                      <a:pt x="5584" y="857"/>
                      <a:pt x="5501" y="845"/>
                    </a:cubicBezTo>
                    <a:cubicBezTo>
                      <a:pt x="5382" y="822"/>
                      <a:pt x="5263" y="786"/>
                      <a:pt x="5144" y="738"/>
                    </a:cubicBezTo>
                    <a:cubicBezTo>
                      <a:pt x="4798" y="655"/>
                      <a:pt x="4453" y="548"/>
                      <a:pt x="4108" y="488"/>
                    </a:cubicBezTo>
                    <a:cubicBezTo>
                      <a:pt x="3191" y="345"/>
                      <a:pt x="2250" y="226"/>
                      <a:pt x="1334" y="107"/>
                    </a:cubicBezTo>
                    <a:lnTo>
                      <a:pt x="691" y="12"/>
                    </a:lnTo>
                    <a:cubicBezTo>
                      <a:pt x="631" y="12"/>
                      <a:pt x="584" y="0"/>
                      <a:pt x="512" y="0"/>
                    </a:cubicBezTo>
                    <a:lnTo>
                      <a:pt x="381" y="0"/>
                    </a:lnTo>
                    <a:lnTo>
                      <a:pt x="238" y="0"/>
                    </a:lnTo>
                    <a:lnTo>
                      <a:pt x="143" y="0"/>
                    </a:lnTo>
                    <a:lnTo>
                      <a:pt x="0" y="345"/>
                    </a:lnTo>
                    <a:lnTo>
                      <a:pt x="95" y="417"/>
                    </a:lnTo>
                    <a:cubicBezTo>
                      <a:pt x="107" y="429"/>
                      <a:pt x="143" y="441"/>
                      <a:pt x="155" y="476"/>
                    </a:cubicBezTo>
                    <a:cubicBezTo>
                      <a:pt x="226" y="560"/>
                      <a:pt x="310" y="643"/>
                      <a:pt x="405" y="6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5"/>
              <p:cNvSpPr/>
              <p:nvPr/>
            </p:nvSpPr>
            <p:spPr>
              <a:xfrm>
                <a:off x="4667250" y="3309475"/>
                <a:ext cx="1500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1501" extrusionOk="0">
                    <a:moveTo>
                      <a:pt x="5632" y="762"/>
                    </a:moveTo>
                    <a:cubicBezTo>
                      <a:pt x="5251" y="703"/>
                      <a:pt x="4893" y="619"/>
                      <a:pt x="4536" y="560"/>
                    </a:cubicBezTo>
                    <a:cubicBezTo>
                      <a:pt x="4036" y="476"/>
                      <a:pt x="3500" y="369"/>
                      <a:pt x="2977" y="298"/>
                    </a:cubicBezTo>
                    <a:cubicBezTo>
                      <a:pt x="2381" y="203"/>
                      <a:pt x="1774" y="131"/>
                      <a:pt x="1191" y="72"/>
                    </a:cubicBezTo>
                    <a:cubicBezTo>
                      <a:pt x="953" y="48"/>
                      <a:pt x="714" y="12"/>
                      <a:pt x="476" y="0"/>
                    </a:cubicBezTo>
                    <a:lnTo>
                      <a:pt x="393" y="0"/>
                    </a:lnTo>
                    <a:cubicBezTo>
                      <a:pt x="119" y="0"/>
                      <a:pt x="48" y="191"/>
                      <a:pt x="12" y="310"/>
                    </a:cubicBezTo>
                    <a:lnTo>
                      <a:pt x="0" y="369"/>
                    </a:lnTo>
                    <a:lnTo>
                      <a:pt x="36" y="417"/>
                    </a:lnTo>
                    <a:lnTo>
                      <a:pt x="48" y="429"/>
                    </a:lnTo>
                    <a:cubicBezTo>
                      <a:pt x="71" y="476"/>
                      <a:pt x="119" y="560"/>
                      <a:pt x="214" y="560"/>
                    </a:cubicBezTo>
                    <a:cubicBezTo>
                      <a:pt x="1845" y="726"/>
                      <a:pt x="3786" y="953"/>
                      <a:pt x="5727" y="1476"/>
                    </a:cubicBezTo>
                    <a:lnTo>
                      <a:pt x="5846" y="1500"/>
                    </a:lnTo>
                    <a:lnTo>
                      <a:pt x="5894" y="1381"/>
                    </a:lnTo>
                    <a:cubicBezTo>
                      <a:pt x="5953" y="1250"/>
                      <a:pt x="6001" y="1084"/>
                      <a:pt x="5929" y="941"/>
                    </a:cubicBezTo>
                    <a:cubicBezTo>
                      <a:pt x="5870" y="798"/>
                      <a:pt x="5679" y="762"/>
                      <a:pt x="5632" y="7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5"/>
              <p:cNvSpPr/>
              <p:nvPr/>
            </p:nvSpPr>
            <p:spPr>
              <a:xfrm>
                <a:off x="4661275" y="3253500"/>
                <a:ext cx="1497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5990" h="1597" extrusionOk="0">
                    <a:moveTo>
                      <a:pt x="1739" y="763"/>
                    </a:moveTo>
                    <a:lnTo>
                      <a:pt x="1882" y="775"/>
                    </a:lnTo>
                    <a:cubicBezTo>
                      <a:pt x="2787" y="882"/>
                      <a:pt x="3704" y="989"/>
                      <a:pt x="4597" y="1239"/>
                    </a:cubicBezTo>
                    <a:cubicBezTo>
                      <a:pt x="4763" y="1287"/>
                      <a:pt x="4942" y="1358"/>
                      <a:pt x="5109" y="1418"/>
                    </a:cubicBezTo>
                    <a:lnTo>
                      <a:pt x="5466" y="1549"/>
                    </a:lnTo>
                    <a:cubicBezTo>
                      <a:pt x="5525" y="1572"/>
                      <a:pt x="5585" y="1584"/>
                      <a:pt x="5633" y="1584"/>
                    </a:cubicBezTo>
                    <a:lnTo>
                      <a:pt x="5644" y="1584"/>
                    </a:lnTo>
                    <a:lnTo>
                      <a:pt x="5704" y="1584"/>
                    </a:lnTo>
                    <a:lnTo>
                      <a:pt x="5823" y="1596"/>
                    </a:lnTo>
                    <a:lnTo>
                      <a:pt x="5990" y="989"/>
                    </a:lnTo>
                    <a:lnTo>
                      <a:pt x="5847" y="941"/>
                    </a:lnTo>
                    <a:cubicBezTo>
                      <a:pt x="5775" y="918"/>
                      <a:pt x="5704" y="882"/>
                      <a:pt x="5621" y="870"/>
                    </a:cubicBezTo>
                    <a:cubicBezTo>
                      <a:pt x="5478" y="810"/>
                      <a:pt x="5323" y="763"/>
                      <a:pt x="5180" y="739"/>
                    </a:cubicBezTo>
                    <a:cubicBezTo>
                      <a:pt x="4156" y="465"/>
                      <a:pt x="3085" y="334"/>
                      <a:pt x="2049" y="215"/>
                    </a:cubicBezTo>
                    <a:cubicBezTo>
                      <a:pt x="1537" y="156"/>
                      <a:pt x="977" y="96"/>
                      <a:pt x="453" y="1"/>
                    </a:cubicBezTo>
                    <a:lnTo>
                      <a:pt x="382" y="1"/>
                    </a:lnTo>
                    <a:cubicBezTo>
                      <a:pt x="346" y="1"/>
                      <a:pt x="299" y="1"/>
                      <a:pt x="263" y="25"/>
                    </a:cubicBezTo>
                    <a:lnTo>
                      <a:pt x="239" y="25"/>
                    </a:lnTo>
                    <a:cubicBezTo>
                      <a:pt x="179" y="25"/>
                      <a:pt x="132" y="48"/>
                      <a:pt x="108" y="96"/>
                    </a:cubicBezTo>
                    <a:lnTo>
                      <a:pt x="60" y="179"/>
                    </a:lnTo>
                    <a:cubicBezTo>
                      <a:pt x="60" y="203"/>
                      <a:pt x="49" y="215"/>
                      <a:pt x="49" y="239"/>
                    </a:cubicBezTo>
                    <a:lnTo>
                      <a:pt x="1" y="358"/>
                    </a:lnTo>
                    <a:lnTo>
                      <a:pt x="108" y="417"/>
                    </a:lnTo>
                    <a:cubicBezTo>
                      <a:pt x="132" y="441"/>
                      <a:pt x="156" y="453"/>
                      <a:pt x="179" y="465"/>
                    </a:cubicBezTo>
                    <a:cubicBezTo>
                      <a:pt x="251" y="513"/>
                      <a:pt x="346" y="584"/>
                      <a:pt x="453" y="596"/>
                    </a:cubicBezTo>
                    <a:cubicBezTo>
                      <a:pt x="894" y="656"/>
                      <a:pt x="1322" y="715"/>
                      <a:pt x="1739" y="7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5"/>
              <p:cNvSpPr/>
              <p:nvPr/>
            </p:nvSpPr>
            <p:spPr>
              <a:xfrm>
                <a:off x="4671100" y="3347275"/>
                <a:ext cx="140225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298" extrusionOk="0">
                    <a:moveTo>
                      <a:pt x="394" y="750"/>
                    </a:moveTo>
                    <a:cubicBezTo>
                      <a:pt x="453" y="750"/>
                      <a:pt x="501" y="738"/>
                      <a:pt x="548" y="715"/>
                    </a:cubicBezTo>
                    <a:cubicBezTo>
                      <a:pt x="989" y="631"/>
                      <a:pt x="1453" y="572"/>
                      <a:pt x="1930" y="572"/>
                    </a:cubicBezTo>
                    <a:cubicBezTo>
                      <a:pt x="2775" y="572"/>
                      <a:pt x="3644" y="715"/>
                      <a:pt x="4561" y="1048"/>
                    </a:cubicBezTo>
                    <a:cubicBezTo>
                      <a:pt x="4728" y="1107"/>
                      <a:pt x="4894" y="1155"/>
                      <a:pt x="5037" y="1191"/>
                    </a:cubicBezTo>
                    <a:cubicBezTo>
                      <a:pt x="5120" y="1227"/>
                      <a:pt x="5192" y="1238"/>
                      <a:pt x="5275" y="1274"/>
                    </a:cubicBezTo>
                    <a:lnTo>
                      <a:pt x="5394" y="1298"/>
                    </a:lnTo>
                    <a:lnTo>
                      <a:pt x="5454" y="1191"/>
                    </a:lnTo>
                    <a:cubicBezTo>
                      <a:pt x="5466" y="1179"/>
                      <a:pt x="5466" y="1167"/>
                      <a:pt x="5490" y="1155"/>
                    </a:cubicBezTo>
                    <a:cubicBezTo>
                      <a:pt x="5513" y="1107"/>
                      <a:pt x="5525" y="1072"/>
                      <a:pt x="5549" y="1036"/>
                    </a:cubicBezTo>
                    <a:cubicBezTo>
                      <a:pt x="5561" y="988"/>
                      <a:pt x="5561" y="941"/>
                      <a:pt x="5573" y="881"/>
                    </a:cubicBezTo>
                    <a:cubicBezTo>
                      <a:pt x="5573" y="857"/>
                      <a:pt x="5573" y="822"/>
                      <a:pt x="5597" y="798"/>
                    </a:cubicBezTo>
                    <a:lnTo>
                      <a:pt x="5609" y="655"/>
                    </a:lnTo>
                    <a:lnTo>
                      <a:pt x="5490" y="631"/>
                    </a:lnTo>
                    <a:lnTo>
                      <a:pt x="5180" y="536"/>
                    </a:lnTo>
                    <a:cubicBezTo>
                      <a:pt x="4966" y="476"/>
                      <a:pt x="4763" y="441"/>
                      <a:pt x="4561" y="357"/>
                    </a:cubicBezTo>
                    <a:cubicBezTo>
                      <a:pt x="3823" y="119"/>
                      <a:pt x="3013" y="0"/>
                      <a:pt x="2096" y="0"/>
                    </a:cubicBezTo>
                    <a:cubicBezTo>
                      <a:pt x="1584" y="0"/>
                      <a:pt x="1049" y="36"/>
                      <a:pt x="334" y="107"/>
                    </a:cubicBezTo>
                    <a:cubicBezTo>
                      <a:pt x="203" y="119"/>
                      <a:pt x="25" y="274"/>
                      <a:pt x="13" y="417"/>
                    </a:cubicBezTo>
                    <a:cubicBezTo>
                      <a:pt x="1" y="536"/>
                      <a:pt x="37" y="619"/>
                      <a:pt x="72" y="643"/>
                    </a:cubicBezTo>
                    <a:cubicBezTo>
                      <a:pt x="144" y="738"/>
                      <a:pt x="263" y="738"/>
                      <a:pt x="334" y="738"/>
                    </a:cubicBezTo>
                    <a:cubicBezTo>
                      <a:pt x="334" y="762"/>
                      <a:pt x="370" y="762"/>
                      <a:pt x="394" y="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5"/>
              <p:cNvSpPr/>
              <p:nvPr/>
            </p:nvSpPr>
            <p:spPr>
              <a:xfrm>
                <a:off x="4677950" y="3381500"/>
                <a:ext cx="1348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394" extrusionOk="0">
                    <a:moveTo>
                      <a:pt x="5299" y="774"/>
                    </a:moveTo>
                    <a:cubicBezTo>
                      <a:pt x="5275" y="762"/>
                      <a:pt x="5239" y="739"/>
                      <a:pt x="5204" y="715"/>
                    </a:cubicBezTo>
                    <a:cubicBezTo>
                      <a:pt x="3799" y="358"/>
                      <a:pt x="2346" y="119"/>
                      <a:pt x="870" y="24"/>
                    </a:cubicBezTo>
                    <a:lnTo>
                      <a:pt x="834" y="24"/>
                    </a:lnTo>
                    <a:cubicBezTo>
                      <a:pt x="751" y="24"/>
                      <a:pt x="644" y="0"/>
                      <a:pt x="536" y="0"/>
                    </a:cubicBezTo>
                    <a:cubicBezTo>
                      <a:pt x="465" y="0"/>
                      <a:pt x="405" y="0"/>
                      <a:pt x="346" y="24"/>
                    </a:cubicBezTo>
                    <a:cubicBezTo>
                      <a:pt x="239" y="36"/>
                      <a:pt x="179" y="119"/>
                      <a:pt x="144" y="179"/>
                    </a:cubicBezTo>
                    <a:cubicBezTo>
                      <a:pt x="120" y="203"/>
                      <a:pt x="108" y="215"/>
                      <a:pt x="108" y="227"/>
                    </a:cubicBezTo>
                    <a:lnTo>
                      <a:pt x="1" y="346"/>
                    </a:lnTo>
                    <a:lnTo>
                      <a:pt x="120" y="453"/>
                    </a:lnTo>
                    <a:lnTo>
                      <a:pt x="155" y="477"/>
                    </a:lnTo>
                    <a:cubicBezTo>
                      <a:pt x="191" y="524"/>
                      <a:pt x="263" y="584"/>
                      <a:pt x="334" y="596"/>
                    </a:cubicBezTo>
                    <a:cubicBezTo>
                      <a:pt x="394" y="620"/>
                      <a:pt x="465" y="620"/>
                      <a:pt x="513" y="620"/>
                    </a:cubicBezTo>
                    <a:lnTo>
                      <a:pt x="584" y="620"/>
                    </a:lnTo>
                    <a:lnTo>
                      <a:pt x="655" y="620"/>
                    </a:lnTo>
                    <a:cubicBezTo>
                      <a:pt x="858" y="631"/>
                      <a:pt x="1048" y="643"/>
                      <a:pt x="1239" y="643"/>
                    </a:cubicBezTo>
                    <a:cubicBezTo>
                      <a:pt x="1691" y="679"/>
                      <a:pt x="2132" y="691"/>
                      <a:pt x="2560" y="774"/>
                    </a:cubicBezTo>
                    <a:cubicBezTo>
                      <a:pt x="3132" y="881"/>
                      <a:pt x="3692" y="1036"/>
                      <a:pt x="4227" y="1179"/>
                    </a:cubicBezTo>
                    <a:cubicBezTo>
                      <a:pt x="4489" y="1251"/>
                      <a:pt x="4739" y="1310"/>
                      <a:pt x="4989" y="1370"/>
                    </a:cubicBezTo>
                    <a:cubicBezTo>
                      <a:pt x="5025" y="1370"/>
                      <a:pt x="5037" y="1393"/>
                      <a:pt x="5061" y="1393"/>
                    </a:cubicBezTo>
                    <a:lnTo>
                      <a:pt x="5108" y="1393"/>
                    </a:lnTo>
                    <a:lnTo>
                      <a:pt x="5168" y="1393"/>
                    </a:lnTo>
                    <a:lnTo>
                      <a:pt x="5287" y="1393"/>
                    </a:lnTo>
                    <a:lnTo>
                      <a:pt x="5394" y="858"/>
                    </a:lnTo>
                    <a:lnTo>
                      <a:pt x="5299" y="798"/>
                    </a:lnTo>
                    <a:cubicBezTo>
                      <a:pt x="5335" y="798"/>
                      <a:pt x="5323" y="774"/>
                      <a:pt x="5299" y="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5"/>
              <p:cNvSpPr/>
              <p:nvPr/>
            </p:nvSpPr>
            <p:spPr>
              <a:xfrm>
                <a:off x="4714575" y="3186225"/>
                <a:ext cx="1071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454" extrusionOk="0">
                    <a:moveTo>
                      <a:pt x="4072" y="822"/>
                    </a:moveTo>
                    <a:cubicBezTo>
                      <a:pt x="3953" y="727"/>
                      <a:pt x="3810" y="703"/>
                      <a:pt x="3691" y="668"/>
                    </a:cubicBezTo>
                    <a:cubicBezTo>
                      <a:pt x="2989" y="537"/>
                      <a:pt x="2274" y="394"/>
                      <a:pt x="1560" y="251"/>
                    </a:cubicBezTo>
                    <a:lnTo>
                      <a:pt x="774" y="108"/>
                    </a:lnTo>
                    <a:cubicBezTo>
                      <a:pt x="667" y="96"/>
                      <a:pt x="560" y="60"/>
                      <a:pt x="464" y="49"/>
                    </a:cubicBezTo>
                    <a:lnTo>
                      <a:pt x="310" y="13"/>
                    </a:lnTo>
                    <a:lnTo>
                      <a:pt x="238" y="1"/>
                    </a:lnTo>
                    <a:lnTo>
                      <a:pt x="179" y="49"/>
                    </a:lnTo>
                    <a:cubicBezTo>
                      <a:pt x="179" y="49"/>
                      <a:pt x="167" y="60"/>
                      <a:pt x="143" y="60"/>
                    </a:cubicBezTo>
                    <a:cubicBezTo>
                      <a:pt x="83" y="108"/>
                      <a:pt x="0" y="168"/>
                      <a:pt x="0" y="263"/>
                    </a:cubicBezTo>
                    <a:cubicBezTo>
                      <a:pt x="0" y="370"/>
                      <a:pt x="48" y="549"/>
                      <a:pt x="179" y="608"/>
                    </a:cubicBezTo>
                    <a:cubicBezTo>
                      <a:pt x="262" y="656"/>
                      <a:pt x="369" y="668"/>
                      <a:pt x="464" y="680"/>
                    </a:cubicBezTo>
                    <a:cubicBezTo>
                      <a:pt x="488" y="680"/>
                      <a:pt x="536" y="703"/>
                      <a:pt x="560" y="703"/>
                    </a:cubicBezTo>
                    <a:cubicBezTo>
                      <a:pt x="857" y="763"/>
                      <a:pt x="1179" y="822"/>
                      <a:pt x="1476" y="858"/>
                    </a:cubicBezTo>
                    <a:cubicBezTo>
                      <a:pt x="2203" y="1001"/>
                      <a:pt x="2941" y="1132"/>
                      <a:pt x="3643" y="1394"/>
                    </a:cubicBezTo>
                    <a:cubicBezTo>
                      <a:pt x="3655" y="1394"/>
                      <a:pt x="3679" y="1418"/>
                      <a:pt x="3679" y="1418"/>
                    </a:cubicBezTo>
                    <a:cubicBezTo>
                      <a:pt x="3715" y="1430"/>
                      <a:pt x="3774" y="1453"/>
                      <a:pt x="3834" y="1453"/>
                    </a:cubicBezTo>
                    <a:cubicBezTo>
                      <a:pt x="3858" y="1453"/>
                      <a:pt x="3882" y="1453"/>
                      <a:pt x="3893" y="1442"/>
                    </a:cubicBezTo>
                    <a:cubicBezTo>
                      <a:pt x="4036" y="1394"/>
                      <a:pt x="4191" y="1334"/>
                      <a:pt x="4227" y="1203"/>
                    </a:cubicBezTo>
                    <a:cubicBezTo>
                      <a:pt x="4286" y="1108"/>
                      <a:pt x="4191" y="906"/>
                      <a:pt x="4072" y="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5"/>
          <p:cNvSpPr txBox="1">
            <a:spLocks noGrp="1"/>
          </p:cNvSpPr>
          <p:nvPr>
            <p:ph type="title"/>
          </p:nvPr>
        </p:nvSpPr>
        <p:spPr>
          <a:xfrm>
            <a:off x="331636" y="1384654"/>
            <a:ext cx="470507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Khám phá</a:t>
            </a:r>
            <a:endParaRPr sz="6600" dirty="0"/>
          </a:p>
        </p:txBody>
      </p:sp>
      <p:grpSp>
        <p:nvGrpSpPr>
          <p:cNvPr id="603" name="Google Shape;603;p35"/>
          <p:cNvGrpSpPr/>
          <p:nvPr/>
        </p:nvGrpSpPr>
        <p:grpSpPr>
          <a:xfrm>
            <a:off x="7316559" y="4205860"/>
            <a:ext cx="1056044" cy="547154"/>
            <a:chOff x="1223650" y="2936500"/>
            <a:chExt cx="625100" cy="323875"/>
          </a:xfrm>
        </p:grpSpPr>
        <p:sp>
          <p:nvSpPr>
            <p:cNvPr id="604" name="Google Shape;604;p35"/>
            <p:cNvSpPr/>
            <p:nvPr/>
          </p:nvSpPr>
          <p:spPr>
            <a:xfrm>
              <a:off x="1404625" y="2944250"/>
              <a:ext cx="256300" cy="291425"/>
            </a:xfrm>
            <a:custGeom>
              <a:avLst/>
              <a:gdLst/>
              <a:ahLst/>
              <a:cxnLst/>
              <a:rect l="l" t="t" r="r" b="b"/>
              <a:pathLst>
                <a:path w="10252" h="11657" extrusionOk="0">
                  <a:moveTo>
                    <a:pt x="6013" y="381"/>
                  </a:moveTo>
                  <a:lnTo>
                    <a:pt x="6513" y="381"/>
                  </a:lnTo>
                  <a:cubicBezTo>
                    <a:pt x="8514" y="453"/>
                    <a:pt x="9919" y="1762"/>
                    <a:pt x="10109" y="3739"/>
                  </a:cubicBezTo>
                  <a:cubicBezTo>
                    <a:pt x="10180" y="4560"/>
                    <a:pt x="10252" y="5382"/>
                    <a:pt x="10240" y="6179"/>
                  </a:cubicBezTo>
                  <a:cubicBezTo>
                    <a:pt x="10216" y="7715"/>
                    <a:pt x="9526" y="9013"/>
                    <a:pt x="8645" y="10204"/>
                  </a:cubicBezTo>
                  <a:cubicBezTo>
                    <a:pt x="7847" y="11275"/>
                    <a:pt x="6549" y="11478"/>
                    <a:pt x="5347" y="11585"/>
                  </a:cubicBezTo>
                  <a:cubicBezTo>
                    <a:pt x="4489" y="11656"/>
                    <a:pt x="3584" y="11656"/>
                    <a:pt x="2751" y="11240"/>
                  </a:cubicBezTo>
                  <a:cubicBezTo>
                    <a:pt x="1977" y="10871"/>
                    <a:pt x="1382" y="10370"/>
                    <a:pt x="1025" y="9573"/>
                  </a:cubicBezTo>
                  <a:cubicBezTo>
                    <a:pt x="358" y="8096"/>
                    <a:pt x="1" y="6584"/>
                    <a:pt x="179" y="4965"/>
                  </a:cubicBezTo>
                  <a:cubicBezTo>
                    <a:pt x="477" y="2179"/>
                    <a:pt x="3453" y="0"/>
                    <a:pt x="6013" y="381"/>
                  </a:cubicBezTo>
                  <a:close/>
                  <a:moveTo>
                    <a:pt x="6263" y="8716"/>
                  </a:moveTo>
                  <a:cubicBezTo>
                    <a:pt x="6859" y="8537"/>
                    <a:pt x="6847" y="8239"/>
                    <a:pt x="6751" y="7894"/>
                  </a:cubicBezTo>
                  <a:cubicBezTo>
                    <a:pt x="6632" y="7442"/>
                    <a:pt x="6561" y="6989"/>
                    <a:pt x="6418" y="6537"/>
                  </a:cubicBezTo>
                  <a:cubicBezTo>
                    <a:pt x="6085" y="5477"/>
                    <a:pt x="5847" y="4382"/>
                    <a:pt x="5025" y="3548"/>
                  </a:cubicBezTo>
                  <a:cubicBezTo>
                    <a:pt x="4596" y="3120"/>
                    <a:pt x="4299" y="3155"/>
                    <a:pt x="4073" y="3739"/>
                  </a:cubicBezTo>
                  <a:cubicBezTo>
                    <a:pt x="3882" y="4263"/>
                    <a:pt x="3703" y="4786"/>
                    <a:pt x="3525" y="5322"/>
                  </a:cubicBezTo>
                  <a:cubicBezTo>
                    <a:pt x="3239" y="6156"/>
                    <a:pt x="2965" y="6989"/>
                    <a:pt x="2727" y="7823"/>
                  </a:cubicBezTo>
                  <a:cubicBezTo>
                    <a:pt x="2632" y="8096"/>
                    <a:pt x="2489" y="8442"/>
                    <a:pt x="2858" y="8656"/>
                  </a:cubicBezTo>
                  <a:cubicBezTo>
                    <a:pt x="2930" y="8620"/>
                    <a:pt x="3025" y="8620"/>
                    <a:pt x="3037" y="8573"/>
                  </a:cubicBezTo>
                  <a:cubicBezTo>
                    <a:pt x="3108" y="8454"/>
                    <a:pt x="3203" y="8335"/>
                    <a:pt x="3239" y="8204"/>
                  </a:cubicBezTo>
                  <a:cubicBezTo>
                    <a:pt x="3656" y="6965"/>
                    <a:pt x="3656" y="6965"/>
                    <a:pt x="4966" y="7049"/>
                  </a:cubicBezTo>
                  <a:lnTo>
                    <a:pt x="5144" y="7049"/>
                  </a:lnTo>
                  <a:cubicBezTo>
                    <a:pt x="5597" y="7049"/>
                    <a:pt x="5847" y="7287"/>
                    <a:pt x="5954" y="7703"/>
                  </a:cubicBezTo>
                  <a:cubicBezTo>
                    <a:pt x="6037" y="8025"/>
                    <a:pt x="6156" y="8335"/>
                    <a:pt x="6263" y="87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248950" y="2967150"/>
              <a:ext cx="206900" cy="261975"/>
            </a:xfrm>
            <a:custGeom>
              <a:avLst/>
              <a:gdLst/>
              <a:ahLst/>
              <a:cxnLst/>
              <a:rect l="l" t="t" r="r" b="b"/>
              <a:pathLst>
                <a:path w="8276" h="10479" extrusionOk="0">
                  <a:moveTo>
                    <a:pt x="1" y="4609"/>
                  </a:moveTo>
                  <a:cubicBezTo>
                    <a:pt x="1882" y="2585"/>
                    <a:pt x="6156" y="72"/>
                    <a:pt x="8275" y="1"/>
                  </a:cubicBezTo>
                  <a:cubicBezTo>
                    <a:pt x="7311" y="953"/>
                    <a:pt x="6394" y="1846"/>
                    <a:pt x="6109" y="3168"/>
                  </a:cubicBezTo>
                  <a:cubicBezTo>
                    <a:pt x="5835" y="4418"/>
                    <a:pt x="5739" y="5656"/>
                    <a:pt x="6001" y="6918"/>
                  </a:cubicBezTo>
                  <a:cubicBezTo>
                    <a:pt x="6275" y="8181"/>
                    <a:pt x="6728" y="9371"/>
                    <a:pt x="7549" y="10431"/>
                  </a:cubicBezTo>
                  <a:cubicBezTo>
                    <a:pt x="5561" y="10478"/>
                    <a:pt x="977" y="6811"/>
                    <a:pt x="1" y="46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1638000" y="2982650"/>
              <a:ext cx="190800" cy="233075"/>
            </a:xfrm>
            <a:custGeom>
              <a:avLst/>
              <a:gdLst/>
              <a:ahLst/>
              <a:cxnLst/>
              <a:rect l="l" t="t" r="r" b="b"/>
              <a:pathLst>
                <a:path w="7632" h="9323" extrusionOk="0">
                  <a:moveTo>
                    <a:pt x="1107" y="0"/>
                  </a:moveTo>
                  <a:cubicBezTo>
                    <a:pt x="1691" y="286"/>
                    <a:pt x="2286" y="524"/>
                    <a:pt x="2834" y="857"/>
                  </a:cubicBezTo>
                  <a:cubicBezTo>
                    <a:pt x="3989" y="1548"/>
                    <a:pt x="5179" y="2227"/>
                    <a:pt x="6215" y="3060"/>
                  </a:cubicBezTo>
                  <a:cubicBezTo>
                    <a:pt x="7442" y="4036"/>
                    <a:pt x="7632" y="4036"/>
                    <a:pt x="6406" y="5382"/>
                  </a:cubicBezTo>
                  <a:cubicBezTo>
                    <a:pt x="5715" y="6156"/>
                    <a:pt x="4834" y="6787"/>
                    <a:pt x="3953" y="7358"/>
                  </a:cubicBezTo>
                  <a:cubicBezTo>
                    <a:pt x="2870" y="8037"/>
                    <a:pt x="1691" y="8573"/>
                    <a:pt x="560" y="9168"/>
                  </a:cubicBezTo>
                  <a:cubicBezTo>
                    <a:pt x="441" y="9227"/>
                    <a:pt x="298" y="9251"/>
                    <a:pt x="0" y="9323"/>
                  </a:cubicBezTo>
                  <a:cubicBezTo>
                    <a:pt x="476" y="8275"/>
                    <a:pt x="1036" y="7382"/>
                    <a:pt x="1286" y="6406"/>
                  </a:cubicBezTo>
                  <a:cubicBezTo>
                    <a:pt x="1560" y="5382"/>
                    <a:pt x="1572" y="4262"/>
                    <a:pt x="1607" y="3191"/>
                  </a:cubicBezTo>
                  <a:cubicBezTo>
                    <a:pt x="1631" y="2143"/>
                    <a:pt x="1441" y="1107"/>
                    <a:pt x="976" y="143"/>
                  </a:cubicBezTo>
                  <a:cubicBezTo>
                    <a:pt x="1012" y="83"/>
                    <a:pt x="1048" y="48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1467125" y="3022225"/>
              <a:ext cx="108975" cy="139925"/>
            </a:xfrm>
            <a:custGeom>
              <a:avLst/>
              <a:gdLst/>
              <a:ahLst/>
              <a:cxnLst/>
              <a:rect l="l" t="t" r="r" b="b"/>
              <a:pathLst>
                <a:path w="4359" h="5597" extrusionOk="0">
                  <a:moveTo>
                    <a:pt x="3763" y="5597"/>
                  </a:moveTo>
                  <a:cubicBezTo>
                    <a:pt x="3656" y="5216"/>
                    <a:pt x="3537" y="4906"/>
                    <a:pt x="3466" y="4584"/>
                  </a:cubicBezTo>
                  <a:cubicBezTo>
                    <a:pt x="3358" y="4168"/>
                    <a:pt x="3108" y="3930"/>
                    <a:pt x="2668" y="3930"/>
                  </a:cubicBezTo>
                  <a:lnTo>
                    <a:pt x="2489" y="3930"/>
                  </a:lnTo>
                  <a:cubicBezTo>
                    <a:pt x="1180" y="3858"/>
                    <a:pt x="1180" y="3858"/>
                    <a:pt x="763" y="5085"/>
                  </a:cubicBezTo>
                  <a:cubicBezTo>
                    <a:pt x="715" y="5216"/>
                    <a:pt x="644" y="5346"/>
                    <a:pt x="549" y="5466"/>
                  </a:cubicBezTo>
                  <a:cubicBezTo>
                    <a:pt x="525" y="5501"/>
                    <a:pt x="441" y="5501"/>
                    <a:pt x="370" y="5537"/>
                  </a:cubicBezTo>
                  <a:cubicBezTo>
                    <a:pt x="1" y="5311"/>
                    <a:pt x="168" y="4977"/>
                    <a:pt x="239" y="4704"/>
                  </a:cubicBezTo>
                  <a:cubicBezTo>
                    <a:pt x="489" y="3870"/>
                    <a:pt x="775" y="3037"/>
                    <a:pt x="1037" y="2203"/>
                  </a:cubicBezTo>
                  <a:cubicBezTo>
                    <a:pt x="1215" y="1679"/>
                    <a:pt x="1394" y="1144"/>
                    <a:pt x="1596" y="620"/>
                  </a:cubicBezTo>
                  <a:cubicBezTo>
                    <a:pt x="1811" y="48"/>
                    <a:pt x="2108" y="1"/>
                    <a:pt x="2549" y="429"/>
                  </a:cubicBezTo>
                  <a:cubicBezTo>
                    <a:pt x="3382" y="1263"/>
                    <a:pt x="3620" y="2370"/>
                    <a:pt x="3930" y="3418"/>
                  </a:cubicBezTo>
                  <a:cubicBezTo>
                    <a:pt x="4061" y="3870"/>
                    <a:pt x="4156" y="4334"/>
                    <a:pt x="4275" y="4775"/>
                  </a:cubicBezTo>
                  <a:cubicBezTo>
                    <a:pt x="4359" y="5120"/>
                    <a:pt x="4359" y="5418"/>
                    <a:pt x="3763" y="5597"/>
                  </a:cubicBezTo>
                  <a:close/>
                  <a:moveTo>
                    <a:pt x="2977" y="3096"/>
                  </a:moveTo>
                  <a:cubicBezTo>
                    <a:pt x="2870" y="2275"/>
                    <a:pt x="2751" y="1715"/>
                    <a:pt x="2096" y="1322"/>
                  </a:cubicBezTo>
                  <a:cubicBezTo>
                    <a:pt x="1739" y="1810"/>
                    <a:pt x="1561" y="2334"/>
                    <a:pt x="1489" y="3037"/>
                  </a:cubicBezTo>
                  <a:cubicBezTo>
                    <a:pt x="1989" y="3049"/>
                    <a:pt x="2430" y="3084"/>
                    <a:pt x="2977" y="3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1504650" y="3055275"/>
              <a:ext cx="36925" cy="44375"/>
            </a:xfrm>
            <a:custGeom>
              <a:avLst/>
              <a:gdLst/>
              <a:ahLst/>
              <a:cxnLst/>
              <a:rect l="l" t="t" r="r" b="b"/>
              <a:pathLst>
                <a:path w="1477" h="1775" extrusionOk="0">
                  <a:moveTo>
                    <a:pt x="1476" y="1774"/>
                  </a:moveTo>
                  <a:cubicBezTo>
                    <a:pt x="929" y="1738"/>
                    <a:pt x="488" y="1727"/>
                    <a:pt x="0" y="1715"/>
                  </a:cubicBezTo>
                  <a:cubicBezTo>
                    <a:pt x="72" y="1000"/>
                    <a:pt x="250" y="488"/>
                    <a:pt x="607" y="0"/>
                  </a:cubicBezTo>
                  <a:cubicBezTo>
                    <a:pt x="1250" y="393"/>
                    <a:pt x="1369" y="965"/>
                    <a:pt x="1476" y="1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1223650" y="2936500"/>
              <a:ext cx="625100" cy="323875"/>
            </a:xfrm>
            <a:custGeom>
              <a:avLst/>
              <a:gdLst/>
              <a:ahLst/>
              <a:cxnLst/>
              <a:rect l="l" t="t" r="r" b="b"/>
              <a:pathLst>
                <a:path w="25004" h="12955" extrusionOk="0">
                  <a:moveTo>
                    <a:pt x="24932" y="5763"/>
                  </a:moveTo>
                  <a:cubicBezTo>
                    <a:pt x="24837" y="5668"/>
                    <a:pt x="24754" y="5585"/>
                    <a:pt x="24670" y="5513"/>
                  </a:cubicBezTo>
                  <a:cubicBezTo>
                    <a:pt x="24492" y="5335"/>
                    <a:pt x="24313" y="5180"/>
                    <a:pt x="24123" y="5025"/>
                  </a:cubicBezTo>
                  <a:cubicBezTo>
                    <a:pt x="22480" y="3620"/>
                    <a:pt x="20634" y="2418"/>
                    <a:pt x="18646" y="1477"/>
                  </a:cubicBezTo>
                  <a:cubicBezTo>
                    <a:pt x="18467" y="1394"/>
                    <a:pt x="18277" y="1298"/>
                    <a:pt x="18098" y="1215"/>
                  </a:cubicBezTo>
                  <a:cubicBezTo>
                    <a:pt x="16884" y="620"/>
                    <a:pt x="15634" y="1"/>
                    <a:pt x="14181" y="1"/>
                  </a:cubicBezTo>
                  <a:lnTo>
                    <a:pt x="14050" y="1"/>
                  </a:lnTo>
                  <a:cubicBezTo>
                    <a:pt x="13824" y="1"/>
                    <a:pt x="13586" y="24"/>
                    <a:pt x="13288" y="24"/>
                  </a:cubicBezTo>
                  <a:lnTo>
                    <a:pt x="12490" y="24"/>
                  </a:lnTo>
                  <a:cubicBezTo>
                    <a:pt x="11728" y="24"/>
                    <a:pt x="10847" y="36"/>
                    <a:pt x="10002" y="179"/>
                  </a:cubicBezTo>
                  <a:cubicBezTo>
                    <a:pt x="6728" y="798"/>
                    <a:pt x="3727" y="2429"/>
                    <a:pt x="536" y="5299"/>
                  </a:cubicBezTo>
                  <a:cubicBezTo>
                    <a:pt x="13" y="5775"/>
                    <a:pt x="1" y="6061"/>
                    <a:pt x="477" y="6632"/>
                  </a:cubicBezTo>
                  <a:cubicBezTo>
                    <a:pt x="894" y="7121"/>
                    <a:pt x="1346" y="7609"/>
                    <a:pt x="1775" y="8073"/>
                  </a:cubicBezTo>
                  <a:cubicBezTo>
                    <a:pt x="2013" y="8323"/>
                    <a:pt x="2251" y="8573"/>
                    <a:pt x="2477" y="8847"/>
                  </a:cubicBezTo>
                  <a:cubicBezTo>
                    <a:pt x="3763" y="10276"/>
                    <a:pt x="5430" y="11216"/>
                    <a:pt x="7025" y="12026"/>
                  </a:cubicBezTo>
                  <a:cubicBezTo>
                    <a:pt x="7490" y="12264"/>
                    <a:pt x="8014" y="12466"/>
                    <a:pt x="8549" y="12585"/>
                  </a:cubicBezTo>
                  <a:cubicBezTo>
                    <a:pt x="9609" y="12836"/>
                    <a:pt x="10681" y="12955"/>
                    <a:pt x="11728" y="12955"/>
                  </a:cubicBezTo>
                  <a:cubicBezTo>
                    <a:pt x="13086" y="12955"/>
                    <a:pt x="14467" y="12740"/>
                    <a:pt x="15824" y="12359"/>
                  </a:cubicBezTo>
                  <a:cubicBezTo>
                    <a:pt x="17991" y="11716"/>
                    <a:pt x="20122" y="10621"/>
                    <a:pt x="22313" y="8978"/>
                  </a:cubicBezTo>
                  <a:cubicBezTo>
                    <a:pt x="23182" y="8323"/>
                    <a:pt x="24266" y="7406"/>
                    <a:pt x="24968" y="5954"/>
                  </a:cubicBezTo>
                  <a:lnTo>
                    <a:pt x="25004" y="5858"/>
                  </a:lnTo>
                  <a:close/>
                  <a:moveTo>
                    <a:pt x="12550" y="11752"/>
                  </a:moveTo>
                  <a:cubicBezTo>
                    <a:pt x="12264" y="11776"/>
                    <a:pt x="12026" y="11788"/>
                    <a:pt x="11812" y="11788"/>
                  </a:cubicBezTo>
                  <a:lnTo>
                    <a:pt x="11812" y="11788"/>
                  </a:lnTo>
                  <a:cubicBezTo>
                    <a:pt x="11121" y="11788"/>
                    <a:pt x="10538" y="11669"/>
                    <a:pt x="10049" y="11431"/>
                  </a:cubicBezTo>
                  <a:cubicBezTo>
                    <a:pt x="9228" y="11026"/>
                    <a:pt x="8704" y="10526"/>
                    <a:pt x="8395" y="9835"/>
                  </a:cubicBezTo>
                  <a:cubicBezTo>
                    <a:pt x="7680" y="8264"/>
                    <a:pt x="7394" y="6787"/>
                    <a:pt x="7561" y="5299"/>
                  </a:cubicBezTo>
                  <a:cubicBezTo>
                    <a:pt x="7835" y="2906"/>
                    <a:pt x="10216" y="798"/>
                    <a:pt x="12681" y="798"/>
                  </a:cubicBezTo>
                  <a:cubicBezTo>
                    <a:pt x="12871" y="798"/>
                    <a:pt x="13050" y="810"/>
                    <a:pt x="13252" y="834"/>
                  </a:cubicBezTo>
                  <a:lnTo>
                    <a:pt x="13264" y="834"/>
                  </a:lnTo>
                  <a:lnTo>
                    <a:pt x="13371" y="834"/>
                  </a:lnTo>
                  <a:lnTo>
                    <a:pt x="13550" y="834"/>
                  </a:lnTo>
                  <a:lnTo>
                    <a:pt x="13764" y="834"/>
                  </a:lnTo>
                  <a:cubicBezTo>
                    <a:pt x="15693" y="905"/>
                    <a:pt x="17038" y="2179"/>
                    <a:pt x="17217" y="4073"/>
                  </a:cubicBezTo>
                  <a:cubicBezTo>
                    <a:pt x="17300" y="4799"/>
                    <a:pt x="17372" y="5656"/>
                    <a:pt x="17360" y="6489"/>
                  </a:cubicBezTo>
                  <a:cubicBezTo>
                    <a:pt x="17336" y="8109"/>
                    <a:pt x="16503" y="9442"/>
                    <a:pt x="15788" y="10419"/>
                  </a:cubicBezTo>
                  <a:cubicBezTo>
                    <a:pt x="15002" y="11454"/>
                    <a:pt x="13752" y="11645"/>
                    <a:pt x="12550" y="11752"/>
                  </a:cubicBezTo>
                  <a:close/>
                  <a:moveTo>
                    <a:pt x="8895" y="1417"/>
                  </a:moveTo>
                  <a:cubicBezTo>
                    <a:pt x="8025" y="2287"/>
                    <a:pt x="7240" y="3144"/>
                    <a:pt x="6966" y="4370"/>
                  </a:cubicBezTo>
                  <a:cubicBezTo>
                    <a:pt x="6656" y="5835"/>
                    <a:pt x="6632" y="7049"/>
                    <a:pt x="6871" y="8180"/>
                  </a:cubicBezTo>
                  <a:cubicBezTo>
                    <a:pt x="7132" y="9466"/>
                    <a:pt x="7597" y="10561"/>
                    <a:pt x="8252" y="11490"/>
                  </a:cubicBezTo>
                  <a:cubicBezTo>
                    <a:pt x="6251" y="11216"/>
                    <a:pt x="2203" y="8025"/>
                    <a:pt x="1179" y="5870"/>
                  </a:cubicBezTo>
                  <a:cubicBezTo>
                    <a:pt x="2894" y="4073"/>
                    <a:pt x="6704" y="1751"/>
                    <a:pt x="8895" y="1417"/>
                  </a:cubicBezTo>
                  <a:close/>
                  <a:moveTo>
                    <a:pt x="18003" y="10395"/>
                  </a:moveTo>
                  <a:cubicBezTo>
                    <a:pt x="17681" y="10561"/>
                    <a:pt x="17360" y="10716"/>
                    <a:pt x="17050" y="10883"/>
                  </a:cubicBezTo>
                  <a:cubicBezTo>
                    <a:pt x="16991" y="10919"/>
                    <a:pt x="16931" y="10931"/>
                    <a:pt x="16824" y="10942"/>
                  </a:cubicBezTo>
                  <a:cubicBezTo>
                    <a:pt x="16931" y="10716"/>
                    <a:pt x="17050" y="10490"/>
                    <a:pt x="17146" y="10276"/>
                  </a:cubicBezTo>
                  <a:cubicBezTo>
                    <a:pt x="17491" y="9597"/>
                    <a:pt x="17824" y="8966"/>
                    <a:pt x="18003" y="8275"/>
                  </a:cubicBezTo>
                  <a:cubicBezTo>
                    <a:pt x="18265" y="7240"/>
                    <a:pt x="18301" y="6120"/>
                    <a:pt x="18312" y="5037"/>
                  </a:cubicBezTo>
                  <a:cubicBezTo>
                    <a:pt x="18336" y="3953"/>
                    <a:pt x="18134" y="2953"/>
                    <a:pt x="17729" y="2025"/>
                  </a:cubicBezTo>
                  <a:cubicBezTo>
                    <a:pt x="17884" y="2096"/>
                    <a:pt x="18027" y="2156"/>
                    <a:pt x="18181" y="2239"/>
                  </a:cubicBezTo>
                  <a:cubicBezTo>
                    <a:pt x="18562" y="2418"/>
                    <a:pt x="18967" y="2596"/>
                    <a:pt x="19336" y="2810"/>
                  </a:cubicBezTo>
                  <a:cubicBezTo>
                    <a:pt x="19551" y="2930"/>
                    <a:pt x="19753" y="3072"/>
                    <a:pt x="19967" y="3191"/>
                  </a:cubicBezTo>
                  <a:cubicBezTo>
                    <a:pt x="20896" y="3751"/>
                    <a:pt x="21849" y="4334"/>
                    <a:pt x="22706" y="5001"/>
                  </a:cubicBezTo>
                  <a:lnTo>
                    <a:pt x="22908" y="5168"/>
                  </a:lnTo>
                  <a:cubicBezTo>
                    <a:pt x="23373" y="5537"/>
                    <a:pt x="23658" y="5751"/>
                    <a:pt x="23670" y="5954"/>
                  </a:cubicBezTo>
                  <a:cubicBezTo>
                    <a:pt x="23682" y="6180"/>
                    <a:pt x="23432" y="6513"/>
                    <a:pt x="22884" y="7109"/>
                  </a:cubicBezTo>
                  <a:cubicBezTo>
                    <a:pt x="22265" y="7775"/>
                    <a:pt x="21479" y="8406"/>
                    <a:pt x="20456" y="9049"/>
                  </a:cubicBezTo>
                  <a:cubicBezTo>
                    <a:pt x="19646" y="9561"/>
                    <a:pt x="18812" y="9978"/>
                    <a:pt x="18003" y="103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40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/>
          <p:nvPr/>
        </p:nvSpPr>
        <p:spPr>
          <a:xfrm rot="2006702">
            <a:off x="107247" y="4085680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01660" y="-8530"/>
            <a:ext cx="838151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579332" y="4645792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loud Callout 6"/>
          <p:cNvSpPr/>
          <p:nvPr/>
        </p:nvSpPr>
        <p:spPr>
          <a:xfrm rot="413994">
            <a:off x="-342676" y="882542"/>
            <a:ext cx="3356809" cy="32661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52806" y="1198047"/>
            <a:ext cx="2777067" cy="2421117"/>
          </a:xfrm>
        </p:spPr>
        <p:txBody>
          <a:bodyPr/>
          <a:lstStyle/>
          <a:p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1333" l="9778" r="93778">
                        <a14:foregroundMark x1="28000" y1="73778" x2="25333" y2="75111"/>
                        <a14:backgroundMark x1="16889" y1="57333" x2="43556" y2="71556"/>
                        <a14:backgroundMark x1="24889" y1="52444" x2="21778" y2="33333"/>
                        <a14:backgroundMark x1="28444" y1="26222" x2="36444" y2="22667"/>
                        <a14:backgroundMark x1="65778" y1="31111" x2="58667" y2="52444"/>
                        <a14:backgroundMark x1="55111" y1="55556" x2="55111" y2="55556"/>
                        <a14:backgroundMark x1="52889" y1="55556" x2="52889" y2="5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198" y="-227619"/>
            <a:ext cx="1098246" cy="109824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73" y="692734"/>
            <a:ext cx="2845647" cy="1930915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/>
          <a:stretch/>
        </p:blipFill>
        <p:spPr>
          <a:xfrm>
            <a:off x="6195884" y="711199"/>
            <a:ext cx="2794003" cy="19113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72014" y="2704767"/>
            <a:ext cx="2844737" cy="1940745"/>
            <a:chOff x="3072014" y="2704767"/>
            <a:chExt cx="2844737" cy="1940745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014" y="2704767"/>
              <a:ext cx="2844736" cy="194074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91883" y="2704767"/>
              <a:ext cx="224868" cy="285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95885" y="2704767"/>
            <a:ext cx="2794004" cy="1941024"/>
            <a:chOff x="6195885" y="2704767"/>
            <a:chExt cx="2794004" cy="1941024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885" y="2704767"/>
              <a:ext cx="2794004" cy="194102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200220" y="2704767"/>
              <a:ext cx="256287" cy="634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F0"/>
      </a:dk2>
      <a:lt2>
        <a:srgbClr val="E3E7EA"/>
      </a:lt2>
      <a:accent1>
        <a:srgbClr val="66DDD4"/>
      </a:accent1>
      <a:accent2>
        <a:srgbClr val="52BBB3"/>
      </a:accent2>
      <a:accent3>
        <a:srgbClr val="FEDF66"/>
      </a:accent3>
      <a:accent4>
        <a:srgbClr val="FD985E"/>
      </a:accent4>
      <a:accent5>
        <a:srgbClr val="9FE4F5"/>
      </a:accent5>
      <a:accent6>
        <a:srgbClr val="E8ACE9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506</Words>
  <Application>Microsoft Macintosh PowerPoint</Application>
  <PresentationFormat>On-screen Show (16:9)</PresentationFormat>
  <Paragraphs>45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Algerian</vt:lpstr>
      <vt:lpstr>Times New Roman</vt:lpstr>
      <vt:lpstr>Pangolin</vt:lpstr>
      <vt:lpstr>Calibri</vt:lpstr>
      <vt:lpstr>Baloo 2</vt:lpstr>
      <vt:lpstr>English Vocabulary Workshop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Trong các cách thở dưới đây, em thường thở theo cách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119</cp:revision>
  <dcterms:modified xsi:type="dcterms:W3CDTF">2024-05-04T04:23:05Z</dcterms:modified>
</cp:coreProperties>
</file>