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0"/>
  </p:notesMasterIdLst>
  <p:sldIdLst>
    <p:sldId id="322" r:id="rId2"/>
    <p:sldId id="262" r:id="rId3"/>
    <p:sldId id="257" r:id="rId4"/>
    <p:sldId id="307" r:id="rId5"/>
    <p:sldId id="260" r:id="rId6"/>
    <p:sldId id="297" r:id="rId7"/>
    <p:sldId id="309" r:id="rId8"/>
    <p:sldId id="323" r:id="rId9"/>
    <p:sldId id="311" r:id="rId10"/>
    <p:sldId id="324" r:id="rId11"/>
    <p:sldId id="312" r:id="rId12"/>
    <p:sldId id="314" r:id="rId13"/>
    <p:sldId id="318" r:id="rId14"/>
    <p:sldId id="319" r:id="rId15"/>
    <p:sldId id="320" r:id="rId16"/>
    <p:sldId id="321" r:id="rId17"/>
    <p:sldId id="317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E38"/>
    <a:srgbClr val="003300"/>
    <a:srgbClr val="FFFFFF"/>
    <a:srgbClr val="FFD6D3"/>
    <a:srgbClr val="08400D"/>
    <a:srgbClr val="0C4408"/>
    <a:srgbClr val="FAE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79DC94-7D0E-4A46-A80D-4BAE364E92F2}">
  <a:tblStyle styleId="{2F79DC94-7D0E-4A46-A80D-4BAE364E92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434" autoAdjust="0"/>
  </p:normalViewPr>
  <p:slideViewPr>
    <p:cSldViewPr snapToGrid="0">
      <p:cViewPr varScale="1">
        <p:scale>
          <a:sx n="163" d="100"/>
          <a:sy n="163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614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05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8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16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58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17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6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22263-C596-FE56-AC5D-9F00164C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22ACB5D-3653-45E3-A49E-2DB89055AAE0}" type="datetimeFigureOut">
              <a:rPr lang="en-US" smtClean="0"/>
              <a:t>5/4/24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FE3DB-0C77-3490-2926-083FC1E4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C3D9F-99B0-C63F-D0B5-A9394C29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A4FD2A-96DB-4B61-BEF5-A8FF5EE32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61" r:id="rId6"/>
    <p:sldLayoutId id="2147483666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190" y="978810"/>
            <a:ext cx="8011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CHÀO MỪNG QUÝ THẦY CÔ VÀ CÁC EM HỌC SINH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96272"/>
              </p:ext>
            </p:extLst>
          </p:nvPr>
        </p:nvGraphicFramePr>
        <p:xfrm>
          <a:off x="2679032" y="2865932"/>
          <a:ext cx="6217439" cy="1828800"/>
        </p:xfrm>
        <a:graphic>
          <a:graphicData uri="http://schemas.openxmlformats.org/drawingml/2006/table">
            <a:tbl>
              <a:tblPr firstRow="1" bandRow="1">
                <a:tableStyleId>{2F79DC94-7D0E-4A46-A80D-4BAE364E92F2}</a:tableStyleId>
              </a:tblPr>
              <a:tblGrid>
                <a:gridCol w="298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803641" y="9019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48362" y="488381"/>
            <a:ext cx="17283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103" y="162737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1974" y="16273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12542" y="1627379"/>
            <a:ext cx="0" cy="30576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22917" y="287312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́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7056" y="3789473"/>
            <a:ext cx="4572000" cy="547767"/>
            <a:chOff x="4212542" y="2464606"/>
            <a:chExt cx="4572000" cy="547767"/>
          </a:xfrm>
        </p:grpSpPr>
        <p:sp>
          <p:nvSpPr>
            <p:cNvPr id="18" name="Rectangle 17"/>
            <p:cNvSpPr/>
            <p:nvPr/>
          </p:nvSpPr>
          <p:spPr>
            <a:xfrm>
              <a:off x="4212542" y="2489153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63824" y="2464606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͂͂      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4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5998E2-518C-24F9-9E97-C11954970268}"/>
              </a:ext>
            </a:extLst>
          </p:cNvPr>
          <p:cNvSpPr txBox="1"/>
          <p:nvPr/>
        </p:nvSpPr>
        <p:spPr>
          <a:xfrm>
            <a:off x="0" y="991530"/>
            <a:ext cx="141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42CA1-36DF-2CFE-BC83-F374D5041376}"/>
              </a:ext>
            </a:extLst>
          </p:cNvPr>
          <p:cNvSpPr txBox="1"/>
          <p:nvPr/>
        </p:nvSpPr>
        <p:spPr>
          <a:xfrm>
            <a:off x="1304665" y="979547"/>
            <a:ext cx="7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1028" name="Picture 4" descr="Số người thiệt mạng do thiên tai cao bất thường tại Nhật Bản | VTV.VN">
            <a:extLst>
              <a:ext uri="{FF2B5EF4-FFF2-40B4-BE49-F238E27FC236}">
                <a16:creationId xmlns:a16="http://schemas.microsoft.com/office/drawing/2014/main" id="{8C80511D-A78D-763A-6AE7-1AD82EF01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11" y="2062919"/>
            <a:ext cx="3244926" cy="22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ội bảo vệ thiên nhiên và môi trường Việt Nam">
            <a:extLst>
              <a:ext uri="{FF2B5EF4-FFF2-40B4-BE49-F238E27FC236}">
                <a16:creationId xmlns:a16="http://schemas.microsoft.com/office/drawing/2014/main" id="{5AF08A79-C83F-8565-1B39-F68AB089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56" y="2069281"/>
            <a:ext cx="2745419" cy="22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803641" y="9019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2050" name="Picture 2" descr="Nắng nóng kéo dài, đồng ruộng ở Nghệ An khô hạn, nứt nẻ chưa từng thấ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6" y="2069281"/>
            <a:ext cx="2657475" cy="22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8" name="Google Shape;320;p24"/>
          <p:cNvSpPr/>
          <p:nvPr/>
        </p:nvSpPr>
        <p:spPr>
          <a:xfrm rot="-499954">
            <a:off x="1596463" y="863446"/>
            <a:ext cx="6538551" cy="3416606"/>
          </a:xfrm>
          <a:custGeom>
            <a:avLst/>
            <a:gdLst/>
            <a:ahLst/>
            <a:cxnLst/>
            <a:rect l="l" t="t" r="r" b="b"/>
            <a:pathLst>
              <a:path w="15225513" h="7955825" extrusionOk="0">
                <a:moveTo>
                  <a:pt x="0" y="3338595"/>
                </a:moveTo>
                <a:cubicBezTo>
                  <a:pt x="7905" y="3215415"/>
                  <a:pt x="-6612" y="2988891"/>
                  <a:pt x="45851" y="2779184"/>
                </a:cubicBezTo>
                <a:cubicBezTo>
                  <a:pt x="84515" y="2624815"/>
                  <a:pt x="61518" y="2451616"/>
                  <a:pt x="170324" y="2311907"/>
                </a:cubicBezTo>
                <a:cubicBezTo>
                  <a:pt x="270938" y="2183553"/>
                  <a:pt x="357178" y="2048443"/>
                  <a:pt x="486538" y="1941649"/>
                </a:cubicBezTo>
                <a:cubicBezTo>
                  <a:pt x="639183" y="1816026"/>
                  <a:pt x="796284" y="1690978"/>
                  <a:pt x="905521" y="1518210"/>
                </a:cubicBezTo>
                <a:cubicBezTo>
                  <a:pt x="943898" y="1457842"/>
                  <a:pt x="1006134" y="1415729"/>
                  <a:pt x="1085188" y="1390863"/>
                </a:cubicBezTo>
                <a:cubicBezTo>
                  <a:pt x="1223028" y="1347743"/>
                  <a:pt x="1350807" y="1271851"/>
                  <a:pt x="1488360" y="1226719"/>
                </a:cubicBezTo>
                <a:cubicBezTo>
                  <a:pt x="1577188" y="1197972"/>
                  <a:pt x="1675214" y="1189061"/>
                  <a:pt x="1770365" y="1188055"/>
                </a:cubicBezTo>
                <a:cubicBezTo>
                  <a:pt x="1971592" y="1186042"/>
                  <a:pt x="2138754" y="1091466"/>
                  <a:pt x="2310947" y="1006232"/>
                </a:cubicBezTo>
                <a:cubicBezTo>
                  <a:pt x="2433695" y="945433"/>
                  <a:pt x="2557450" y="883915"/>
                  <a:pt x="2686523" y="839214"/>
                </a:cubicBezTo>
                <a:cubicBezTo>
                  <a:pt x="2848223" y="783301"/>
                  <a:pt x="3010642" y="729976"/>
                  <a:pt x="3171623" y="672051"/>
                </a:cubicBezTo>
                <a:cubicBezTo>
                  <a:pt x="3335479" y="612977"/>
                  <a:pt x="3493730" y="513945"/>
                  <a:pt x="3679864" y="524725"/>
                </a:cubicBezTo>
                <a:cubicBezTo>
                  <a:pt x="3698550" y="525731"/>
                  <a:pt x="3718241" y="514807"/>
                  <a:pt x="3737358" y="508483"/>
                </a:cubicBezTo>
                <a:cubicBezTo>
                  <a:pt x="3852345" y="469531"/>
                  <a:pt x="3967331" y="429861"/>
                  <a:pt x="4082318" y="391340"/>
                </a:cubicBezTo>
                <a:cubicBezTo>
                  <a:pt x="4427279" y="276353"/>
                  <a:pt x="4786612" y="228490"/>
                  <a:pt x="5138041" y="144118"/>
                </a:cubicBezTo>
                <a:cubicBezTo>
                  <a:pt x="5306496" y="103873"/>
                  <a:pt x="5476246" y="86050"/>
                  <a:pt x="5644701" y="61328"/>
                </a:cubicBezTo>
                <a:cubicBezTo>
                  <a:pt x="5996269" y="10282"/>
                  <a:pt x="6351724" y="-8961"/>
                  <a:pt x="6706748" y="3835"/>
                </a:cubicBezTo>
                <a:cubicBezTo>
                  <a:pt x="6872329" y="10303"/>
                  <a:pt x="7038054" y="15046"/>
                  <a:pt x="7203060" y="29419"/>
                </a:cubicBezTo>
                <a:cubicBezTo>
                  <a:pt x="7261559" y="34450"/>
                  <a:pt x="7312441" y="75414"/>
                  <a:pt x="7373384" y="17777"/>
                </a:cubicBezTo>
                <a:cubicBezTo>
                  <a:pt x="7394081" y="-1915"/>
                  <a:pt x="7459624" y="28844"/>
                  <a:pt x="7504469" y="30856"/>
                </a:cubicBezTo>
                <a:cubicBezTo>
                  <a:pt x="7620749" y="36031"/>
                  <a:pt x="7739329" y="25682"/>
                  <a:pt x="7853022" y="45230"/>
                </a:cubicBezTo>
                <a:cubicBezTo>
                  <a:pt x="7949755" y="61615"/>
                  <a:pt x="8054249" y="4841"/>
                  <a:pt x="8144226" y="76564"/>
                </a:cubicBezTo>
                <a:cubicBezTo>
                  <a:pt x="8157450" y="87056"/>
                  <a:pt x="8183897" y="84325"/>
                  <a:pt x="8203732" y="82600"/>
                </a:cubicBezTo>
                <a:cubicBezTo>
                  <a:pt x="8311676" y="72970"/>
                  <a:pt x="8419332" y="52560"/>
                  <a:pt x="8527276" y="53854"/>
                </a:cubicBezTo>
                <a:cubicBezTo>
                  <a:pt x="8627890" y="55291"/>
                  <a:pt x="8732527" y="34737"/>
                  <a:pt x="8829835" y="84325"/>
                </a:cubicBezTo>
                <a:cubicBezTo>
                  <a:pt x="8845215" y="92087"/>
                  <a:pt x="8870368" y="85044"/>
                  <a:pt x="8889772" y="80157"/>
                </a:cubicBezTo>
                <a:cubicBezTo>
                  <a:pt x="9079068" y="32006"/>
                  <a:pt x="9266497" y="89643"/>
                  <a:pt x="9454069" y="87631"/>
                </a:cubicBezTo>
                <a:cubicBezTo>
                  <a:pt x="9663920" y="85188"/>
                  <a:pt x="9856523" y="186520"/>
                  <a:pt x="10067811" y="169990"/>
                </a:cubicBezTo>
                <a:cubicBezTo>
                  <a:pt x="10113662" y="166397"/>
                  <a:pt x="10192716" y="160648"/>
                  <a:pt x="10229368" y="233664"/>
                </a:cubicBezTo>
                <a:cubicBezTo>
                  <a:pt x="10239716" y="254362"/>
                  <a:pt x="10284274" y="271035"/>
                  <a:pt x="10310720" y="268160"/>
                </a:cubicBezTo>
                <a:cubicBezTo>
                  <a:pt x="10536382" y="244013"/>
                  <a:pt x="10720361" y="368774"/>
                  <a:pt x="10917708" y="439059"/>
                </a:cubicBezTo>
                <a:cubicBezTo>
                  <a:pt x="11064316" y="491953"/>
                  <a:pt x="11201150" y="572013"/>
                  <a:pt x="11343302" y="637699"/>
                </a:cubicBezTo>
                <a:cubicBezTo>
                  <a:pt x="11373630" y="652073"/>
                  <a:pt x="11410713" y="652073"/>
                  <a:pt x="11440610" y="666446"/>
                </a:cubicBezTo>
                <a:cubicBezTo>
                  <a:pt x="11637668" y="761741"/>
                  <a:pt x="11835015" y="857036"/>
                  <a:pt x="12029917" y="953913"/>
                </a:cubicBezTo>
                <a:cubicBezTo>
                  <a:pt x="12150509" y="1013850"/>
                  <a:pt x="12267364" y="1090028"/>
                  <a:pt x="12387238" y="1156721"/>
                </a:cubicBezTo>
                <a:cubicBezTo>
                  <a:pt x="12562737" y="1254460"/>
                  <a:pt x="12729036" y="1366572"/>
                  <a:pt x="12896630" y="1477103"/>
                </a:cubicBezTo>
                <a:cubicBezTo>
                  <a:pt x="13129047" y="1630323"/>
                  <a:pt x="13305983" y="1843048"/>
                  <a:pt x="13530494" y="2001730"/>
                </a:cubicBezTo>
                <a:cubicBezTo>
                  <a:pt x="13593450" y="2046287"/>
                  <a:pt x="13627514" y="2131090"/>
                  <a:pt x="13675666" y="2197495"/>
                </a:cubicBezTo>
                <a:cubicBezTo>
                  <a:pt x="13714186" y="2250101"/>
                  <a:pt x="13756731" y="2299833"/>
                  <a:pt x="13792808" y="2354164"/>
                </a:cubicBezTo>
                <a:cubicBezTo>
                  <a:pt x="13960593" y="2606656"/>
                  <a:pt x="14127515" y="2859915"/>
                  <a:pt x="14293576" y="3113940"/>
                </a:cubicBezTo>
                <a:cubicBezTo>
                  <a:pt x="14436447" y="3331121"/>
                  <a:pt x="14581043" y="3547296"/>
                  <a:pt x="14720608" y="3766346"/>
                </a:cubicBezTo>
                <a:cubicBezTo>
                  <a:pt x="14758554" y="3825708"/>
                  <a:pt x="14778101" y="3896856"/>
                  <a:pt x="14814179" y="3957224"/>
                </a:cubicBezTo>
                <a:cubicBezTo>
                  <a:pt x="15038259" y="4327481"/>
                  <a:pt x="15148789" y="4737122"/>
                  <a:pt x="15209732" y="5158692"/>
                </a:cubicBezTo>
                <a:cubicBezTo>
                  <a:pt x="15241184" y="5379861"/>
                  <a:pt x="15225509" y="5605182"/>
                  <a:pt x="15163738" y="5819866"/>
                </a:cubicBezTo>
                <a:cubicBezTo>
                  <a:pt x="15076348" y="6122712"/>
                  <a:pt x="14967111" y="6426852"/>
                  <a:pt x="14771920" y="6674649"/>
                </a:cubicBezTo>
                <a:cubicBezTo>
                  <a:pt x="14609846" y="6882882"/>
                  <a:pt x="14409119" y="7057890"/>
                  <a:pt x="14180744" y="7190077"/>
                </a:cubicBezTo>
                <a:cubicBezTo>
                  <a:pt x="13988286" y="7301471"/>
                  <a:pt x="13786771" y="7384692"/>
                  <a:pt x="13579508" y="7459577"/>
                </a:cubicBezTo>
                <a:cubicBezTo>
                  <a:pt x="13362470" y="7537337"/>
                  <a:pt x="13142845" y="7601012"/>
                  <a:pt x="12910428" y="7619121"/>
                </a:cubicBezTo>
                <a:cubicBezTo>
                  <a:pt x="12815852" y="7626596"/>
                  <a:pt x="12724580" y="7674171"/>
                  <a:pt x="12629717" y="7685095"/>
                </a:cubicBezTo>
                <a:cubicBezTo>
                  <a:pt x="12326870" y="7720166"/>
                  <a:pt x="12029773" y="7789014"/>
                  <a:pt x="11722902" y="7807125"/>
                </a:cubicBezTo>
                <a:cubicBezTo>
                  <a:pt x="11533317" y="7818336"/>
                  <a:pt x="11342152" y="7864618"/>
                  <a:pt x="11149693" y="7880429"/>
                </a:cubicBezTo>
                <a:cubicBezTo>
                  <a:pt x="10909802" y="7900695"/>
                  <a:pt x="10670342" y="7927574"/>
                  <a:pt x="10430163" y="7938928"/>
                </a:cubicBezTo>
                <a:cubicBezTo>
                  <a:pt x="10151033" y="7952152"/>
                  <a:pt x="9871568" y="7957614"/>
                  <a:pt x="9591766" y="7955314"/>
                </a:cubicBezTo>
                <a:cubicBezTo>
                  <a:pt x="9326146" y="7953302"/>
                  <a:pt x="9059952" y="7939791"/>
                  <a:pt x="8795052" y="7926567"/>
                </a:cubicBezTo>
                <a:cubicBezTo>
                  <a:pt x="8715567" y="7922399"/>
                  <a:pt x="8636945" y="7898539"/>
                  <a:pt x="8558178" y="7887041"/>
                </a:cubicBezTo>
                <a:cubicBezTo>
                  <a:pt x="8494504" y="7877698"/>
                  <a:pt x="8428818" y="7881723"/>
                  <a:pt x="8366582" y="7865481"/>
                </a:cubicBezTo>
                <a:cubicBezTo>
                  <a:pt x="8207038" y="7823367"/>
                  <a:pt x="8038583" y="7861025"/>
                  <a:pt x="7879182" y="7789158"/>
                </a:cubicBezTo>
                <a:cubicBezTo>
                  <a:pt x="7782162" y="7745320"/>
                  <a:pt x="7660851" y="7757681"/>
                  <a:pt x="7552188" y="7735833"/>
                </a:cubicBezTo>
                <a:cubicBezTo>
                  <a:pt x="7478741" y="7721459"/>
                  <a:pt x="7408455" y="7690557"/>
                  <a:pt x="7336588" y="7667847"/>
                </a:cubicBezTo>
                <a:cubicBezTo>
                  <a:pt x="7302810" y="7657067"/>
                  <a:pt x="7264721" y="7634070"/>
                  <a:pt x="7234968" y="7641113"/>
                </a:cubicBezTo>
                <a:cubicBezTo>
                  <a:pt x="7112939" y="7669860"/>
                  <a:pt x="7006289" y="7621852"/>
                  <a:pt x="6899351" y="7581176"/>
                </a:cubicBezTo>
                <a:cubicBezTo>
                  <a:pt x="6827484" y="7554010"/>
                  <a:pt x="6763523" y="7509310"/>
                  <a:pt x="6680445" y="7531156"/>
                </a:cubicBezTo>
                <a:cubicBezTo>
                  <a:pt x="6663628" y="7535612"/>
                  <a:pt x="6640918" y="7524114"/>
                  <a:pt x="6622951" y="7515921"/>
                </a:cubicBezTo>
                <a:cubicBezTo>
                  <a:pt x="6389672" y="7410995"/>
                  <a:pt x="6144031" y="7355371"/>
                  <a:pt x="5891348" y="7320444"/>
                </a:cubicBezTo>
                <a:cubicBezTo>
                  <a:pt x="5776361" y="7304633"/>
                  <a:pt x="5666261" y="7258638"/>
                  <a:pt x="5551993" y="7236072"/>
                </a:cubicBezTo>
                <a:cubicBezTo>
                  <a:pt x="5426657" y="7211350"/>
                  <a:pt x="5305778" y="7167080"/>
                  <a:pt x="5170812" y="7182891"/>
                </a:cubicBezTo>
                <a:cubicBezTo>
                  <a:pt x="5072354" y="7194389"/>
                  <a:pt x="4969585" y="7168517"/>
                  <a:pt x="4868253" y="7158600"/>
                </a:cubicBezTo>
                <a:cubicBezTo>
                  <a:pt x="4702529" y="7141639"/>
                  <a:pt x="4537666" y="7118067"/>
                  <a:pt x="4371223" y="7107143"/>
                </a:cubicBezTo>
                <a:cubicBezTo>
                  <a:pt x="4111353" y="7089895"/>
                  <a:pt x="3850620" y="7082564"/>
                  <a:pt x="3590606" y="7067041"/>
                </a:cubicBezTo>
                <a:cubicBezTo>
                  <a:pt x="3514392" y="7062391"/>
                  <a:pt x="3438788" y="7050552"/>
                  <a:pt x="3364801" y="7031683"/>
                </a:cubicBezTo>
                <a:cubicBezTo>
                  <a:pt x="3180391" y="6984826"/>
                  <a:pt x="2991094" y="6969159"/>
                  <a:pt x="2807259" y="6907928"/>
                </a:cubicBezTo>
                <a:cubicBezTo>
                  <a:pt x="2606032" y="6841236"/>
                  <a:pt x="2417885" y="6737173"/>
                  <a:pt x="2218814" y="6683992"/>
                </a:cubicBezTo>
                <a:cubicBezTo>
                  <a:pt x="1923298" y="6604794"/>
                  <a:pt x="1688293" y="6428577"/>
                  <a:pt x="1442653" y="6273489"/>
                </a:cubicBezTo>
                <a:cubicBezTo>
                  <a:pt x="1243582" y="6147578"/>
                  <a:pt x="1076564" y="5965899"/>
                  <a:pt x="910839" y="5793994"/>
                </a:cubicBezTo>
                <a:cubicBezTo>
                  <a:pt x="761941" y="5641652"/>
                  <a:pt x="626517" y="5476700"/>
                  <a:pt x="506086" y="5300988"/>
                </a:cubicBezTo>
                <a:cubicBezTo>
                  <a:pt x="401304" y="5145756"/>
                  <a:pt x="321388" y="4971839"/>
                  <a:pt x="245353" y="4799502"/>
                </a:cubicBezTo>
                <a:cubicBezTo>
                  <a:pt x="54475" y="4364708"/>
                  <a:pt x="0" y="3904474"/>
                  <a:pt x="0" y="33385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E88D7-7E3B-566B-A33F-D31402980C75}"/>
              </a:ext>
            </a:extLst>
          </p:cNvPr>
          <p:cNvSpPr txBox="1"/>
          <p:nvPr/>
        </p:nvSpPr>
        <p:spPr>
          <a:xfrm>
            <a:off x="1589328" y="2187028"/>
            <a:ext cx="6552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09" y="1944922"/>
            <a:ext cx="1081595" cy="10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6769" y="254506"/>
            <a:ext cx="76872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56769" y="971933"/>
            <a:ext cx="8065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thóc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</a:endParaRPr>
          </a:p>
        </p:txBody>
      </p:sp>
      <p:grpSp>
        <p:nvGrpSpPr>
          <p:cNvPr id="7" name="Google Shape;613;p25"/>
          <p:cNvGrpSpPr/>
          <p:nvPr/>
        </p:nvGrpSpPr>
        <p:grpSpPr>
          <a:xfrm rot="16200000">
            <a:off x="437374" y="1030083"/>
            <a:ext cx="167058" cy="468473"/>
            <a:chOff x="3593968" y="3125480"/>
            <a:chExt cx="167058" cy="468473"/>
          </a:xfrm>
        </p:grpSpPr>
        <p:sp>
          <p:nvSpPr>
            <p:cNvPr id="8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9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1" y="125166"/>
            <a:ext cx="928049" cy="928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BC3B2-EE50-C3EB-C5EB-92A247D9CFF7}"/>
              </a:ext>
            </a:extLst>
          </p:cNvPr>
          <p:cNvSpPr txBox="1"/>
          <p:nvPr/>
        </p:nvSpPr>
        <p:spPr>
          <a:xfrm>
            <a:off x="1868738" y="1875377"/>
            <a:ext cx="63287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  <a:latin typeface="+mj-lt"/>
              </a:rPr>
              <a:t>Tôi chỉ là hạt thó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vi-VN" sz="4000" dirty="0">
                <a:solidFill>
                  <a:schemeClr val="tx1"/>
                </a:solidFill>
                <a:latin typeface="+mj-lt"/>
              </a:rPr>
              <a:t>Sinh ra trên cánh đồng</a:t>
            </a:r>
            <a:br>
              <a:rPr lang="vi-VN" sz="4000" dirty="0">
                <a:solidFill>
                  <a:schemeClr val="tx1"/>
                </a:solidFill>
                <a:latin typeface="+mj-lt"/>
              </a:rPr>
            </a:br>
            <a:r>
              <a:rPr lang="vi-VN" sz="4000" dirty="0">
                <a:solidFill>
                  <a:schemeClr val="tx1"/>
                </a:solidFill>
                <a:latin typeface="+mj-lt"/>
              </a:rPr>
              <a:t>Giấu trong mình câu chuyện</a:t>
            </a:r>
            <a:br>
              <a:rPr lang="vi-VN" sz="4000" dirty="0">
                <a:solidFill>
                  <a:schemeClr val="tx1"/>
                </a:solidFill>
                <a:latin typeface="+mj-lt"/>
              </a:rPr>
            </a:br>
            <a:r>
              <a:rPr lang="vi-VN" sz="4000" dirty="0">
                <a:solidFill>
                  <a:schemeClr val="tx1"/>
                </a:solidFill>
                <a:latin typeface="+mj-lt"/>
              </a:rPr>
              <a:t>Một cuộc đời bão dông.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09371" y="3152649"/>
            <a:ext cx="4323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444" y="464933"/>
            <a:ext cx="8414536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2/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8569" y="2065810"/>
            <a:ext cx="51520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tai.</a:t>
            </a:r>
            <a:endParaRPr lang="en-US" sz="4000" i="1" dirty="0">
              <a:solidFill>
                <a:srgbClr val="002060"/>
              </a:solidFill>
            </a:endParaRPr>
          </a:p>
        </p:txBody>
      </p:sp>
      <p:grpSp>
        <p:nvGrpSpPr>
          <p:cNvPr id="7" name="Google Shape;613;p25"/>
          <p:cNvGrpSpPr/>
          <p:nvPr/>
        </p:nvGrpSpPr>
        <p:grpSpPr>
          <a:xfrm rot="16200000">
            <a:off x="850804" y="2229896"/>
            <a:ext cx="167058" cy="468473"/>
            <a:chOff x="3593968" y="3125480"/>
            <a:chExt cx="167058" cy="468473"/>
          </a:xfrm>
        </p:grpSpPr>
        <p:sp>
          <p:nvSpPr>
            <p:cNvPr id="8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9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5"/>
            <a:ext cx="928049" cy="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514" y="567912"/>
            <a:ext cx="82601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21509" y="1980954"/>
            <a:ext cx="78495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thóc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grpSp>
        <p:nvGrpSpPr>
          <p:cNvPr id="7" name="Google Shape;613;p25"/>
          <p:cNvGrpSpPr/>
          <p:nvPr/>
        </p:nvGrpSpPr>
        <p:grpSpPr>
          <a:xfrm rot="16200000">
            <a:off x="470635" y="2137902"/>
            <a:ext cx="167058" cy="468473"/>
            <a:chOff x="3593968" y="3125480"/>
            <a:chExt cx="167058" cy="468473"/>
          </a:xfrm>
        </p:grpSpPr>
        <p:sp>
          <p:nvSpPr>
            <p:cNvPr id="8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  <p:sp>
          <p:nvSpPr>
            <p:cNvPr id="9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/>
            </a:p>
          </p:txBody>
        </p:sp>
      </p:grpSp>
      <p:sp>
        <p:nvSpPr>
          <p:cNvPr id="5" name="AutoShape 2" descr="Hình Ảnh Dấu Chấm Hỏi Đẹp Độc Đáo Nhất [vẽ, biểu tượng]"/>
          <p:cNvSpPr>
            <a:spLocks noChangeAspect="1" noChangeArrowheads="1"/>
          </p:cNvSpPr>
          <p:nvPr/>
        </p:nvSpPr>
        <p:spPr bwMode="auto">
          <a:xfrm>
            <a:off x="515420" y="567912"/>
            <a:ext cx="902413" cy="9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927"/>
            <a:ext cx="928049" cy="9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595" y="387427"/>
            <a:ext cx="80624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0"/>
            <a:ext cx="1081595" cy="10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803641" y="9019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7906" y="488381"/>
            <a:ext cx="1789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103" y="162737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1974" y="162737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12542" y="1627379"/>
            <a:ext cx="0" cy="30576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8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1079953" y="604811"/>
            <a:ext cx="6806549" cy="1424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CẢM ƠN QUÝ THẦY CÔ VÀ CÁC EM HỌC SINH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5976002" y="2078528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2728747" y="3502891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261734" y="1885941"/>
            <a:ext cx="1578817" cy="2149384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680931" y="2144532"/>
            <a:ext cx="1173962" cy="1957996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3991865" y="2938020"/>
            <a:ext cx="3062881" cy="1601544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58389" y="1542160"/>
            <a:ext cx="1448053" cy="2344730"/>
            <a:chOff x="7054641" y="2179036"/>
            <a:chExt cx="1448053" cy="2344730"/>
          </a:xfrm>
        </p:grpSpPr>
        <p:grpSp>
          <p:nvGrpSpPr>
            <p:cNvPr id="2241" name="Google Shape;2241;p45"/>
            <p:cNvGrpSpPr/>
            <p:nvPr/>
          </p:nvGrpSpPr>
          <p:grpSpPr>
            <a:xfrm>
              <a:off x="7054641" y="2179036"/>
              <a:ext cx="1448053" cy="2344730"/>
              <a:chOff x="2205175" y="238100"/>
              <a:chExt cx="3235150" cy="5238450"/>
            </a:xfrm>
          </p:grpSpPr>
          <p:sp>
            <p:nvSpPr>
              <p:cNvPr id="2242" name="Google Shape;2242;p45"/>
              <p:cNvSpPr/>
              <p:nvPr/>
            </p:nvSpPr>
            <p:spPr>
              <a:xfrm>
                <a:off x="4482625" y="2965050"/>
                <a:ext cx="467725" cy="338575"/>
              </a:xfrm>
              <a:custGeom>
                <a:avLst/>
                <a:gdLst/>
                <a:ahLst/>
                <a:cxnLst/>
                <a:rect l="l" t="t" r="r" b="b"/>
                <a:pathLst>
                  <a:path w="18709" h="13543" extrusionOk="0">
                    <a:moveTo>
                      <a:pt x="7000" y="1"/>
                    </a:moveTo>
                    <a:cubicBezTo>
                      <a:pt x="6897" y="1"/>
                      <a:pt x="6778" y="13"/>
                      <a:pt x="6642" y="41"/>
                    </a:cubicBezTo>
                    <a:cubicBezTo>
                      <a:pt x="5892" y="200"/>
                      <a:pt x="5005" y="1428"/>
                      <a:pt x="4379" y="1895"/>
                    </a:cubicBezTo>
                    <a:cubicBezTo>
                      <a:pt x="3276" y="2725"/>
                      <a:pt x="1536" y="3795"/>
                      <a:pt x="1" y="4011"/>
                    </a:cubicBezTo>
                    <a:cubicBezTo>
                      <a:pt x="195" y="4692"/>
                      <a:pt x="274" y="5443"/>
                      <a:pt x="297" y="6228"/>
                    </a:cubicBezTo>
                    <a:cubicBezTo>
                      <a:pt x="308" y="6774"/>
                      <a:pt x="330" y="7365"/>
                      <a:pt x="308" y="7956"/>
                    </a:cubicBezTo>
                    <a:cubicBezTo>
                      <a:pt x="297" y="8719"/>
                      <a:pt x="240" y="9492"/>
                      <a:pt x="81" y="10220"/>
                    </a:cubicBezTo>
                    <a:cubicBezTo>
                      <a:pt x="2912" y="11869"/>
                      <a:pt x="5039" y="13188"/>
                      <a:pt x="8395" y="13416"/>
                    </a:cubicBezTo>
                    <a:cubicBezTo>
                      <a:pt x="9521" y="13494"/>
                      <a:pt x="10632" y="13542"/>
                      <a:pt x="11736" y="13542"/>
                    </a:cubicBezTo>
                    <a:cubicBezTo>
                      <a:pt x="13677" y="13542"/>
                      <a:pt x="15596" y="13393"/>
                      <a:pt x="17538" y="12994"/>
                    </a:cubicBezTo>
                    <a:cubicBezTo>
                      <a:pt x="16879" y="12425"/>
                      <a:pt x="16116" y="12301"/>
                      <a:pt x="15207" y="12152"/>
                    </a:cubicBezTo>
                    <a:cubicBezTo>
                      <a:pt x="14171" y="11993"/>
                      <a:pt x="13193" y="11777"/>
                      <a:pt x="12147" y="11766"/>
                    </a:cubicBezTo>
                    <a:cubicBezTo>
                      <a:pt x="11750" y="11766"/>
                      <a:pt x="11681" y="11186"/>
                      <a:pt x="12056" y="11071"/>
                    </a:cubicBezTo>
                    <a:cubicBezTo>
                      <a:pt x="12439" y="10960"/>
                      <a:pt x="12847" y="10916"/>
                      <a:pt x="13265" y="10916"/>
                    </a:cubicBezTo>
                    <a:cubicBezTo>
                      <a:pt x="14211" y="10916"/>
                      <a:pt x="15206" y="11138"/>
                      <a:pt x="16081" y="11287"/>
                    </a:cubicBezTo>
                    <a:cubicBezTo>
                      <a:pt x="16878" y="11424"/>
                      <a:pt x="17708" y="11662"/>
                      <a:pt x="18220" y="12243"/>
                    </a:cubicBezTo>
                    <a:cubicBezTo>
                      <a:pt x="18709" y="10855"/>
                      <a:pt x="16525" y="10502"/>
                      <a:pt x="15468" y="10241"/>
                    </a:cubicBezTo>
                    <a:cubicBezTo>
                      <a:pt x="14752" y="10071"/>
                      <a:pt x="14000" y="9923"/>
                      <a:pt x="13262" y="9729"/>
                    </a:cubicBezTo>
                    <a:cubicBezTo>
                      <a:pt x="12762" y="9593"/>
                      <a:pt x="12261" y="9446"/>
                      <a:pt x="11783" y="9252"/>
                    </a:cubicBezTo>
                    <a:cubicBezTo>
                      <a:pt x="11477" y="9131"/>
                      <a:pt x="11465" y="8612"/>
                      <a:pt x="11818" y="8612"/>
                    </a:cubicBezTo>
                    <a:cubicBezTo>
                      <a:pt x="11832" y="8612"/>
                      <a:pt x="11847" y="8613"/>
                      <a:pt x="11863" y="8614"/>
                    </a:cubicBezTo>
                    <a:cubicBezTo>
                      <a:pt x="13000" y="8718"/>
                      <a:pt x="14114" y="9071"/>
                      <a:pt x="15229" y="9332"/>
                    </a:cubicBezTo>
                    <a:cubicBezTo>
                      <a:pt x="15570" y="9411"/>
                      <a:pt x="15945" y="9480"/>
                      <a:pt x="16320" y="9548"/>
                    </a:cubicBezTo>
                    <a:cubicBezTo>
                      <a:pt x="16958" y="9673"/>
                      <a:pt x="17595" y="9832"/>
                      <a:pt x="18118" y="10129"/>
                    </a:cubicBezTo>
                    <a:cubicBezTo>
                      <a:pt x="18039" y="9855"/>
                      <a:pt x="17898" y="9601"/>
                      <a:pt x="17708" y="9389"/>
                    </a:cubicBezTo>
                    <a:cubicBezTo>
                      <a:pt x="16548" y="8047"/>
                      <a:pt x="13592" y="7581"/>
                      <a:pt x="12283" y="7091"/>
                    </a:cubicBezTo>
                    <a:cubicBezTo>
                      <a:pt x="11969" y="6979"/>
                      <a:pt x="11998" y="6478"/>
                      <a:pt x="12362" y="6478"/>
                    </a:cubicBezTo>
                    <a:cubicBezTo>
                      <a:pt x="12366" y="6478"/>
                      <a:pt x="12371" y="6478"/>
                      <a:pt x="12375" y="6478"/>
                    </a:cubicBezTo>
                    <a:cubicBezTo>
                      <a:pt x="13921" y="6523"/>
                      <a:pt x="15525" y="7148"/>
                      <a:pt x="16889" y="7854"/>
                    </a:cubicBezTo>
                    <a:cubicBezTo>
                      <a:pt x="16913" y="7866"/>
                      <a:pt x="16924" y="7876"/>
                      <a:pt x="16946" y="7888"/>
                    </a:cubicBezTo>
                    <a:cubicBezTo>
                      <a:pt x="15187" y="4978"/>
                      <a:pt x="11202" y="4320"/>
                      <a:pt x="7789" y="4320"/>
                    </a:cubicBezTo>
                    <a:cubicBezTo>
                      <a:pt x="7253" y="4320"/>
                      <a:pt x="6731" y="4336"/>
                      <a:pt x="6234" y="4362"/>
                    </a:cubicBezTo>
                    <a:cubicBezTo>
                      <a:pt x="6228" y="4363"/>
                      <a:pt x="6221" y="4363"/>
                      <a:pt x="6216" y="4363"/>
                    </a:cubicBezTo>
                    <a:cubicBezTo>
                      <a:pt x="5956" y="4363"/>
                      <a:pt x="5870" y="4119"/>
                      <a:pt x="5926" y="3919"/>
                    </a:cubicBezTo>
                    <a:cubicBezTo>
                      <a:pt x="5914" y="3817"/>
                      <a:pt x="5949" y="3703"/>
                      <a:pt x="6051" y="3611"/>
                    </a:cubicBezTo>
                    <a:cubicBezTo>
                      <a:pt x="6511" y="3173"/>
                      <a:pt x="8629" y="1"/>
                      <a:pt x="70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5"/>
              <p:cNvSpPr/>
              <p:nvPr/>
            </p:nvSpPr>
            <p:spPr>
              <a:xfrm>
                <a:off x="4498450" y="1139125"/>
                <a:ext cx="136800" cy="2672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06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1" y="3522"/>
                      <a:pt x="853" y="7119"/>
                      <a:pt x="544" y="10690"/>
                    </a:cubicBezTo>
                    <a:cubicBezTo>
                      <a:pt x="1800" y="9313"/>
                      <a:pt x="3166" y="8140"/>
                      <a:pt x="4045" y="6354"/>
                    </a:cubicBezTo>
                    <a:cubicBezTo>
                      <a:pt x="5032" y="4351"/>
                      <a:pt x="5129" y="2392"/>
                      <a:pt x="5472" y="281"/>
                    </a:cubicBezTo>
                    <a:lnTo>
                      <a:pt x="5472" y="281"/>
                    </a:lnTo>
                    <a:cubicBezTo>
                      <a:pt x="5166" y="290"/>
                      <a:pt x="4859" y="295"/>
                      <a:pt x="4552" y="295"/>
                    </a:cubicBezTo>
                    <a:cubicBezTo>
                      <a:pt x="3034" y="295"/>
                      <a:pt x="1509" y="18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5"/>
              <p:cNvSpPr/>
              <p:nvPr/>
            </p:nvSpPr>
            <p:spPr>
              <a:xfrm>
                <a:off x="3895825" y="2586325"/>
                <a:ext cx="385875" cy="312775"/>
              </a:xfrm>
              <a:custGeom>
                <a:avLst/>
                <a:gdLst/>
                <a:ahLst/>
                <a:cxnLst/>
                <a:rect l="l" t="t" r="r" b="b"/>
                <a:pathLst>
                  <a:path w="15435" h="12511" extrusionOk="0">
                    <a:moveTo>
                      <a:pt x="5887" y="0"/>
                    </a:moveTo>
                    <a:cubicBezTo>
                      <a:pt x="4144" y="0"/>
                      <a:pt x="1013" y="3758"/>
                      <a:pt x="1" y="4829"/>
                    </a:cubicBezTo>
                    <a:cubicBezTo>
                      <a:pt x="57" y="6228"/>
                      <a:pt x="114" y="7638"/>
                      <a:pt x="182" y="9037"/>
                    </a:cubicBezTo>
                    <a:cubicBezTo>
                      <a:pt x="215" y="9776"/>
                      <a:pt x="249" y="10503"/>
                      <a:pt x="284" y="11243"/>
                    </a:cubicBezTo>
                    <a:cubicBezTo>
                      <a:pt x="295" y="11300"/>
                      <a:pt x="272" y="11334"/>
                      <a:pt x="261" y="11380"/>
                    </a:cubicBezTo>
                    <a:cubicBezTo>
                      <a:pt x="1610" y="12178"/>
                      <a:pt x="3236" y="12510"/>
                      <a:pt x="4916" y="12510"/>
                    </a:cubicBezTo>
                    <a:cubicBezTo>
                      <a:pt x="7329" y="12510"/>
                      <a:pt x="9851" y="11824"/>
                      <a:pt x="11816" y="10845"/>
                    </a:cubicBezTo>
                    <a:cubicBezTo>
                      <a:pt x="11816" y="10799"/>
                      <a:pt x="11805" y="10766"/>
                      <a:pt x="11805" y="10731"/>
                    </a:cubicBezTo>
                    <a:cubicBezTo>
                      <a:pt x="11852" y="10087"/>
                      <a:pt x="10955" y="9934"/>
                      <a:pt x="9987" y="9934"/>
                    </a:cubicBezTo>
                    <a:cubicBezTo>
                      <a:pt x="9110" y="9934"/>
                      <a:pt x="8176" y="10060"/>
                      <a:pt x="7835" y="10060"/>
                    </a:cubicBezTo>
                    <a:cubicBezTo>
                      <a:pt x="7438" y="10060"/>
                      <a:pt x="7426" y="9537"/>
                      <a:pt x="7745" y="9413"/>
                    </a:cubicBezTo>
                    <a:cubicBezTo>
                      <a:pt x="7951" y="9333"/>
                      <a:pt x="8200" y="9264"/>
                      <a:pt x="8497" y="9197"/>
                    </a:cubicBezTo>
                    <a:cubicBezTo>
                      <a:pt x="9133" y="7570"/>
                      <a:pt x="10304" y="6137"/>
                      <a:pt x="11499" y="4886"/>
                    </a:cubicBezTo>
                    <a:cubicBezTo>
                      <a:pt x="12670" y="3634"/>
                      <a:pt x="14001" y="2246"/>
                      <a:pt x="15434" y="1257"/>
                    </a:cubicBezTo>
                    <a:cubicBezTo>
                      <a:pt x="15377" y="1146"/>
                      <a:pt x="15271" y="1098"/>
                      <a:pt x="15129" y="1098"/>
                    </a:cubicBezTo>
                    <a:cubicBezTo>
                      <a:pt x="14282" y="1098"/>
                      <a:pt x="12177" y="2814"/>
                      <a:pt x="11874" y="3077"/>
                    </a:cubicBezTo>
                    <a:cubicBezTo>
                      <a:pt x="10873" y="3942"/>
                      <a:pt x="9872" y="4784"/>
                      <a:pt x="8860" y="5647"/>
                    </a:cubicBezTo>
                    <a:cubicBezTo>
                      <a:pt x="8796" y="5702"/>
                      <a:pt x="8725" y="5725"/>
                      <a:pt x="8658" y="5725"/>
                    </a:cubicBezTo>
                    <a:cubicBezTo>
                      <a:pt x="8415" y="5725"/>
                      <a:pt x="8205" y="5426"/>
                      <a:pt x="8428" y="5204"/>
                    </a:cubicBezTo>
                    <a:cubicBezTo>
                      <a:pt x="8974" y="4692"/>
                      <a:pt x="11441" y="2008"/>
                      <a:pt x="13523" y="768"/>
                    </a:cubicBezTo>
                    <a:cubicBezTo>
                      <a:pt x="13322" y="661"/>
                      <a:pt x="13092" y="614"/>
                      <a:pt x="12846" y="614"/>
                    </a:cubicBezTo>
                    <a:cubicBezTo>
                      <a:pt x="12312" y="614"/>
                      <a:pt x="11699" y="833"/>
                      <a:pt x="11123" y="1121"/>
                    </a:cubicBezTo>
                    <a:cubicBezTo>
                      <a:pt x="10475" y="1463"/>
                      <a:pt x="9872" y="1883"/>
                      <a:pt x="9508" y="2156"/>
                    </a:cubicBezTo>
                    <a:cubicBezTo>
                      <a:pt x="8484" y="2918"/>
                      <a:pt x="7608" y="3862"/>
                      <a:pt x="6721" y="4784"/>
                    </a:cubicBezTo>
                    <a:cubicBezTo>
                      <a:pt x="6660" y="4844"/>
                      <a:pt x="6586" y="4870"/>
                      <a:pt x="6511" y="4870"/>
                    </a:cubicBezTo>
                    <a:cubicBezTo>
                      <a:pt x="6279" y="4870"/>
                      <a:pt x="6046" y="4620"/>
                      <a:pt x="6209" y="4397"/>
                    </a:cubicBezTo>
                    <a:cubicBezTo>
                      <a:pt x="7392" y="2792"/>
                      <a:pt x="8791" y="1292"/>
                      <a:pt x="10566" y="370"/>
                    </a:cubicBezTo>
                    <a:cubicBezTo>
                      <a:pt x="10375" y="189"/>
                      <a:pt x="10119" y="114"/>
                      <a:pt x="9829" y="114"/>
                    </a:cubicBezTo>
                    <a:cubicBezTo>
                      <a:pt x="8756" y="114"/>
                      <a:pt x="7209" y="1140"/>
                      <a:pt x="6699" y="1587"/>
                    </a:cubicBezTo>
                    <a:cubicBezTo>
                      <a:pt x="5720" y="2474"/>
                      <a:pt x="4868" y="3487"/>
                      <a:pt x="3879" y="4374"/>
                    </a:cubicBezTo>
                    <a:cubicBezTo>
                      <a:pt x="3817" y="4430"/>
                      <a:pt x="3744" y="4454"/>
                      <a:pt x="3673" y="4454"/>
                    </a:cubicBezTo>
                    <a:cubicBezTo>
                      <a:pt x="3457" y="4454"/>
                      <a:pt x="3255" y="4230"/>
                      <a:pt x="3400" y="3999"/>
                    </a:cubicBezTo>
                    <a:cubicBezTo>
                      <a:pt x="4242" y="2702"/>
                      <a:pt x="5322" y="1304"/>
                      <a:pt x="6631" y="348"/>
                    </a:cubicBezTo>
                    <a:cubicBezTo>
                      <a:pt x="6433" y="106"/>
                      <a:pt x="6180" y="0"/>
                      <a:pt x="5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5"/>
              <p:cNvSpPr/>
              <p:nvPr/>
            </p:nvSpPr>
            <p:spPr>
              <a:xfrm>
                <a:off x="3819500" y="2885000"/>
                <a:ext cx="1020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3070" extrusionOk="0">
                    <a:moveTo>
                      <a:pt x="2530" y="1"/>
                    </a:moveTo>
                    <a:cubicBezTo>
                      <a:pt x="1689" y="254"/>
                      <a:pt x="847" y="500"/>
                      <a:pt x="1" y="726"/>
                    </a:cubicBezTo>
                    <a:cubicBezTo>
                      <a:pt x="421" y="1436"/>
                      <a:pt x="777" y="2199"/>
                      <a:pt x="1109" y="2954"/>
                    </a:cubicBezTo>
                    <a:cubicBezTo>
                      <a:pt x="1597" y="3001"/>
                      <a:pt x="2090" y="3028"/>
                      <a:pt x="2580" y="3070"/>
                    </a:cubicBezTo>
                    <a:cubicBezTo>
                      <a:pt x="2791" y="2784"/>
                      <a:pt x="3043" y="2512"/>
                      <a:pt x="3218" y="2261"/>
                    </a:cubicBezTo>
                    <a:cubicBezTo>
                      <a:pt x="3525" y="1825"/>
                      <a:pt x="3777" y="1349"/>
                      <a:pt x="4081" y="913"/>
                    </a:cubicBezTo>
                    <a:cubicBezTo>
                      <a:pt x="3527" y="677"/>
                      <a:pt x="3006" y="370"/>
                      <a:pt x="2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5"/>
              <p:cNvSpPr/>
              <p:nvPr/>
            </p:nvSpPr>
            <p:spPr>
              <a:xfrm>
                <a:off x="2871100" y="1849225"/>
                <a:ext cx="1077600" cy="1849025"/>
              </a:xfrm>
              <a:custGeom>
                <a:avLst/>
                <a:gdLst/>
                <a:ahLst/>
                <a:cxnLst/>
                <a:rect l="l" t="t" r="r" b="b"/>
                <a:pathLst>
                  <a:path w="43104" h="73961" extrusionOk="0">
                    <a:moveTo>
                      <a:pt x="19209" y="0"/>
                    </a:moveTo>
                    <a:cubicBezTo>
                      <a:pt x="9281" y="6414"/>
                      <a:pt x="4277" y="18402"/>
                      <a:pt x="2116" y="29707"/>
                    </a:cubicBezTo>
                    <a:cubicBezTo>
                      <a:pt x="319" y="39112"/>
                      <a:pt x="1" y="51771"/>
                      <a:pt x="3674" y="61494"/>
                    </a:cubicBezTo>
                    <a:cubicBezTo>
                      <a:pt x="3727" y="61530"/>
                      <a:pt x="3766" y="61582"/>
                      <a:pt x="3788" y="61642"/>
                    </a:cubicBezTo>
                    <a:cubicBezTo>
                      <a:pt x="3822" y="61733"/>
                      <a:pt x="3833" y="61824"/>
                      <a:pt x="3856" y="61926"/>
                    </a:cubicBezTo>
                    <a:cubicBezTo>
                      <a:pt x="4618" y="63859"/>
                      <a:pt x="5529" y="65690"/>
                      <a:pt x="6642" y="67329"/>
                    </a:cubicBezTo>
                    <a:cubicBezTo>
                      <a:pt x="6850" y="67631"/>
                      <a:pt x="6571" y="67912"/>
                      <a:pt x="6284" y="67912"/>
                    </a:cubicBezTo>
                    <a:cubicBezTo>
                      <a:pt x="6162" y="67912"/>
                      <a:pt x="6038" y="67861"/>
                      <a:pt x="5949" y="67738"/>
                    </a:cubicBezTo>
                    <a:cubicBezTo>
                      <a:pt x="5301" y="66850"/>
                      <a:pt x="4732" y="65896"/>
                      <a:pt x="4198" y="64917"/>
                    </a:cubicBezTo>
                    <a:cubicBezTo>
                      <a:pt x="4185" y="65633"/>
                      <a:pt x="4152" y="66339"/>
                      <a:pt x="4084" y="67056"/>
                    </a:cubicBezTo>
                    <a:cubicBezTo>
                      <a:pt x="3947" y="68671"/>
                      <a:pt x="3833" y="70445"/>
                      <a:pt x="3356" y="72014"/>
                    </a:cubicBezTo>
                    <a:cubicBezTo>
                      <a:pt x="4243" y="72616"/>
                      <a:pt x="5244" y="73060"/>
                      <a:pt x="6324" y="73356"/>
                    </a:cubicBezTo>
                    <a:cubicBezTo>
                      <a:pt x="7789" y="73783"/>
                      <a:pt x="9395" y="73960"/>
                      <a:pt x="11059" y="73960"/>
                    </a:cubicBezTo>
                    <a:cubicBezTo>
                      <a:pt x="15865" y="73960"/>
                      <a:pt x="21148" y="72480"/>
                      <a:pt x="24873" y="71264"/>
                    </a:cubicBezTo>
                    <a:cubicBezTo>
                      <a:pt x="31163" y="69205"/>
                      <a:pt x="37531" y="66100"/>
                      <a:pt x="43104" y="62426"/>
                    </a:cubicBezTo>
                    <a:cubicBezTo>
                      <a:pt x="41045" y="60379"/>
                      <a:pt x="39077" y="58275"/>
                      <a:pt x="37236" y="56114"/>
                    </a:cubicBezTo>
                    <a:cubicBezTo>
                      <a:pt x="36541" y="56035"/>
                      <a:pt x="35836" y="55955"/>
                      <a:pt x="35154" y="55853"/>
                    </a:cubicBezTo>
                    <a:cubicBezTo>
                      <a:pt x="28160" y="54795"/>
                      <a:pt x="26420" y="50326"/>
                      <a:pt x="24293" y="44116"/>
                    </a:cubicBezTo>
                    <a:cubicBezTo>
                      <a:pt x="23792" y="44014"/>
                      <a:pt x="23292" y="43865"/>
                      <a:pt x="22803" y="43638"/>
                    </a:cubicBezTo>
                    <a:cubicBezTo>
                      <a:pt x="22644" y="43559"/>
                      <a:pt x="22587" y="43434"/>
                      <a:pt x="22587" y="43309"/>
                    </a:cubicBezTo>
                    <a:cubicBezTo>
                      <a:pt x="22587" y="43298"/>
                      <a:pt x="22575" y="43286"/>
                      <a:pt x="22575" y="43274"/>
                    </a:cubicBezTo>
                    <a:cubicBezTo>
                      <a:pt x="20734" y="36792"/>
                      <a:pt x="20573" y="30298"/>
                      <a:pt x="20198" y="23634"/>
                    </a:cubicBezTo>
                    <a:cubicBezTo>
                      <a:pt x="20186" y="23344"/>
                      <a:pt x="20427" y="23187"/>
                      <a:pt x="20665" y="23187"/>
                    </a:cubicBezTo>
                    <a:cubicBezTo>
                      <a:pt x="20857" y="23187"/>
                      <a:pt x="21046" y="23290"/>
                      <a:pt x="21097" y="23508"/>
                    </a:cubicBezTo>
                    <a:cubicBezTo>
                      <a:pt x="21814" y="26386"/>
                      <a:pt x="21621" y="29332"/>
                      <a:pt x="21904" y="32254"/>
                    </a:cubicBezTo>
                    <a:cubicBezTo>
                      <a:pt x="22245" y="35859"/>
                      <a:pt x="23144" y="39339"/>
                      <a:pt x="23633" y="42923"/>
                    </a:cubicBezTo>
                    <a:cubicBezTo>
                      <a:pt x="24437" y="43023"/>
                      <a:pt x="25254" y="43068"/>
                      <a:pt x="26077" y="43068"/>
                    </a:cubicBezTo>
                    <a:cubicBezTo>
                      <a:pt x="27781" y="43068"/>
                      <a:pt x="29517" y="42873"/>
                      <a:pt x="31242" y="42558"/>
                    </a:cubicBezTo>
                    <a:cubicBezTo>
                      <a:pt x="34347" y="41989"/>
                      <a:pt x="37428" y="41045"/>
                      <a:pt x="40260" y="40181"/>
                    </a:cubicBezTo>
                    <a:cubicBezTo>
                      <a:pt x="39590" y="35530"/>
                      <a:pt x="39318" y="30811"/>
                      <a:pt x="39169" y="26113"/>
                    </a:cubicBezTo>
                    <a:cubicBezTo>
                      <a:pt x="39055" y="22554"/>
                      <a:pt x="39420" y="18766"/>
                      <a:pt x="38862" y="15275"/>
                    </a:cubicBezTo>
                    <a:cubicBezTo>
                      <a:pt x="38476" y="12773"/>
                      <a:pt x="37622" y="10429"/>
                      <a:pt x="35814" y="8417"/>
                    </a:cubicBezTo>
                    <a:cubicBezTo>
                      <a:pt x="32686" y="7928"/>
                      <a:pt x="29662" y="6961"/>
                      <a:pt x="27034" y="5642"/>
                    </a:cubicBezTo>
                    <a:cubicBezTo>
                      <a:pt x="24942" y="4583"/>
                      <a:pt x="23088" y="3401"/>
                      <a:pt x="21405" y="2014"/>
                    </a:cubicBezTo>
                    <a:cubicBezTo>
                      <a:pt x="20635" y="1384"/>
                      <a:pt x="19902" y="713"/>
                      <a:pt x="19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5"/>
              <p:cNvSpPr/>
              <p:nvPr/>
            </p:nvSpPr>
            <p:spPr>
              <a:xfrm>
                <a:off x="4358850" y="3455150"/>
                <a:ext cx="942725" cy="27767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11107" extrusionOk="0">
                    <a:moveTo>
                      <a:pt x="37517" y="1"/>
                    </a:moveTo>
                    <a:cubicBezTo>
                      <a:pt x="26629" y="2773"/>
                      <a:pt x="15861" y="6199"/>
                      <a:pt x="722" y="8972"/>
                    </a:cubicBezTo>
                    <a:cubicBezTo>
                      <a:pt x="581" y="9730"/>
                      <a:pt x="373" y="10471"/>
                      <a:pt x="1" y="11107"/>
                    </a:cubicBezTo>
                    <a:cubicBezTo>
                      <a:pt x="15610" y="7935"/>
                      <a:pt x="25301" y="4558"/>
                      <a:pt x="37699" y="1384"/>
                    </a:cubicBezTo>
                    <a:cubicBezTo>
                      <a:pt x="37708" y="1012"/>
                      <a:pt x="37699" y="639"/>
                      <a:pt x="37608" y="278"/>
                    </a:cubicBezTo>
                    <a:cubicBezTo>
                      <a:pt x="37585" y="182"/>
                      <a:pt x="37549" y="92"/>
                      <a:pt x="37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5"/>
              <p:cNvSpPr/>
              <p:nvPr/>
            </p:nvSpPr>
            <p:spPr>
              <a:xfrm>
                <a:off x="4381300" y="3274125"/>
                <a:ext cx="943300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37732" h="15341" extrusionOk="0">
                    <a:moveTo>
                      <a:pt x="37731" y="1"/>
                    </a:moveTo>
                    <a:cubicBezTo>
                      <a:pt x="31626" y="1833"/>
                      <a:pt x="25479" y="3604"/>
                      <a:pt x="19441" y="5686"/>
                    </a:cubicBezTo>
                    <a:cubicBezTo>
                      <a:pt x="13536" y="7722"/>
                      <a:pt x="7554" y="9814"/>
                      <a:pt x="1273" y="9814"/>
                    </a:cubicBezTo>
                    <a:cubicBezTo>
                      <a:pt x="889" y="9814"/>
                      <a:pt x="504" y="9806"/>
                      <a:pt x="118" y="9790"/>
                    </a:cubicBezTo>
                    <a:cubicBezTo>
                      <a:pt x="116" y="9791"/>
                      <a:pt x="116" y="9793"/>
                      <a:pt x="115" y="9794"/>
                    </a:cubicBezTo>
                    <a:cubicBezTo>
                      <a:pt x="345" y="11217"/>
                      <a:pt x="263" y="12738"/>
                      <a:pt x="100" y="14145"/>
                    </a:cubicBezTo>
                    <a:cubicBezTo>
                      <a:pt x="70" y="14412"/>
                      <a:pt x="35" y="14695"/>
                      <a:pt x="0" y="14975"/>
                    </a:cubicBezTo>
                    <a:cubicBezTo>
                      <a:pt x="102" y="15068"/>
                      <a:pt x="155" y="15202"/>
                      <a:pt x="143" y="15341"/>
                    </a:cubicBezTo>
                    <a:cubicBezTo>
                      <a:pt x="13303" y="11895"/>
                      <a:pt x="24497" y="9824"/>
                      <a:pt x="36429" y="5988"/>
                    </a:cubicBezTo>
                    <a:cubicBezTo>
                      <a:pt x="37088" y="4006"/>
                      <a:pt x="37378" y="2026"/>
                      <a:pt x="37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5"/>
              <p:cNvSpPr/>
              <p:nvPr/>
            </p:nvSpPr>
            <p:spPr>
              <a:xfrm>
                <a:off x="2299625" y="3610050"/>
                <a:ext cx="2023800" cy="425925"/>
              </a:xfrm>
              <a:custGeom>
                <a:avLst/>
                <a:gdLst/>
                <a:ahLst/>
                <a:cxnLst/>
                <a:rect l="l" t="t" r="r" b="b"/>
                <a:pathLst>
                  <a:path w="80952" h="17037" extrusionOk="0">
                    <a:moveTo>
                      <a:pt x="25384" y="0"/>
                    </a:moveTo>
                    <a:cubicBezTo>
                      <a:pt x="17321" y="5687"/>
                      <a:pt x="8370" y="9963"/>
                      <a:pt x="0" y="15149"/>
                    </a:cubicBezTo>
                    <a:cubicBezTo>
                      <a:pt x="19437" y="16320"/>
                      <a:pt x="38975" y="15672"/>
                      <a:pt x="58399" y="17015"/>
                    </a:cubicBezTo>
                    <a:cubicBezTo>
                      <a:pt x="58434" y="17015"/>
                      <a:pt x="58456" y="17025"/>
                      <a:pt x="58491" y="17037"/>
                    </a:cubicBezTo>
                    <a:cubicBezTo>
                      <a:pt x="58573" y="16954"/>
                      <a:pt x="58685" y="16916"/>
                      <a:pt x="58803" y="16916"/>
                    </a:cubicBezTo>
                    <a:cubicBezTo>
                      <a:pt x="58832" y="16916"/>
                      <a:pt x="58861" y="16919"/>
                      <a:pt x="58889" y="16923"/>
                    </a:cubicBezTo>
                    <a:cubicBezTo>
                      <a:pt x="62460" y="15013"/>
                      <a:pt x="66020" y="13056"/>
                      <a:pt x="69602" y="11146"/>
                    </a:cubicBezTo>
                    <a:cubicBezTo>
                      <a:pt x="73355" y="9121"/>
                      <a:pt x="77119" y="7154"/>
                      <a:pt x="80952" y="5323"/>
                    </a:cubicBezTo>
                    <a:cubicBezTo>
                      <a:pt x="80521" y="4970"/>
                      <a:pt x="80088" y="4607"/>
                      <a:pt x="79656" y="4255"/>
                    </a:cubicBezTo>
                    <a:cubicBezTo>
                      <a:pt x="79610" y="4312"/>
                      <a:pt x="79553" y="4369"/>
                      <a:pt x="79462" y="4402"/>
                    </a:cubicBezTo>
                    <a:cubicBezTo>
                      <a:pt x="75005" y="6529"/>
                      <a:pt x="70057" y="8724"/>
                      <a:pt x="65019" y="10202"/>
                    </a:cubicBezTo>
                    <a:cubicBezTo>
                      <a:pt x="64711" y="10441"/>
                      <a:pt x="64405" y="10681"/>
                      <a:pt x="64097" y="10930"/>
                    </a:cubicBezTo>
                    <a:cubicBezTo>
                      <a:pt x="63631" y="11272"/>
                      <a:pt x="63165" y="11625"/>
                      <a:pt x="62699" y="11965"/>
                    </a:cubicBezTo>
                    <a:cubicBezTo>
                      <a:pt x="61550" y="12807"/>
                      <a:pt x="60401" y="13762"/>
                      <a:pt x="59173" y="14547"/>
                    </a:cubicBezTo>
                    <a:cubicBezTo>
                      <a:pt x="59252" y="14929"/>
                      <a:pt x="59054" y="15366"/>
                      <a:pt x="58556" y="15366"/>
                    </a:cubicBezTo>
                    <a:cubicBezTo>
                      <a:pt x="58549" y="15366"/>
                      <a:pt x="58543" y="15366"/>
                      <a:pt x="58536" y="15366"/>
                    </a:cubicBezTo>
                    <a:cubicBezTo>
                      <a:pt x="42932" y="14933"/>
                      <a:pt x="26828" y="14886"/>
                      <a:pt x="11338" y="12989"/>
                    </a:cubicBezTo>
                    <a:lnTo>
                      <a:pt x="11236" y="12955"/>
                    </a:lnTo>
                    <a:lnTo>
                      <a:pt x="11133" y="12989"/>
                    </a:lnTo>
                    <a:cubicBezTo>
                      <a:pt x="11101" y="12997"/>
                      <a:pt x="11069" y="13000"/>
                      <a:pt x="11038" y="13000"/>
                    </a:cubicBezTo>
                    <a:cubicBezTo>
                      <a:pt x="10703" y="13000"/>
                      <a:pt x="10487" y="12578"/>
                      <a:pt x="10747" y="12318"/>
                    </a:cubicBezTo>
                    <a:cubicBezTo>
                      <a:pt x="13011" y="10054"/>
                      <a:pt x="16342" y="8701"/>
                      <a:pt x="19118" y="7143"/>
                    </a:cubicBezTo>
                    <a:cubicBezTo>
                      <a:pt x="21586" y="5755"/>
                      <a:pt x="24043" y="4230"/>
                      <a:pt x="26636" y="3094"/>
                    </a:cubicBezTo>
                    <a:cubicBezTo>
                      <a:pt x="26272" y="2878"/>
                      <a:pt x="25919" y="2650"/>
                      <a:pt x="25578" y="2377"/>
                    </a:cubicBezTo>
                    <a:cubicBezTo>
                      <a:pt x="25486" y="2299"/>
                      <a:pt x="25429" y="2189"/>
                      <a:pt x="25419" y="2070"/>
                    </a:cubicBezTo>
                    <a:cubicBezTo>
                      <a:pt x="25395" y="2024"/>
                      <a:pt x="25362" y="1991"/>
                      <a:pt x="25350" y="1922"/>
                    </a:cubicBezTo>
                    <a:cubicBezTo>
                      <a:pt x="25293" y="1296"/>
                      <a:pt x="25327" y="648"/>
                      <a:pt x="2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5"/>
              <p:cNvSpPr/>
              <p:nvPr/>
            </p:nvSpPr>
            <p:spPr>
              <a:xfrm>
                <a:off x="3842500" y="3256825"/>
                <a:ext cx="505550" cy="462425"/>
              </a:xfrm>
              <a:custGeom>
                <a:avLst/>
                <a:gdLst/>
                <a:ahLst/>
                <a:cxnLst/>
                <a:rect l="l" t="t" r="r" b="b"/>
                <a:pathLst>
                  <a:path w="20222" h="18497" extrusionOk="0">
                    <a:moveTo>
                      <a:pt x="1" y="1"/>
                    </a:moveTo>
                    <a:cubicBezTo>
                      <a:pt x="2019" y="1705"/>
                      <a:pt x="4010" y="3461"/>
                      <a:pt x="5977" y="5266"/>
                    </a:cubicBezTo>
                    <a:cubicBezTo>
                      <a:pt x="6043" y="5305"/>
                      <a:pt x="6100" y="5356"/>
                      <a:pt x="6144" y="5419"/>
                    </a:cubicBezTo>
                    <a:cubicBezTo>
                      <a:pt x="10809" y="9695"/>
                      <a:pt x="15358" y="14161"/>
                      <a:pt x="19871" y="18496"/>
                    </a:cubicBezTo>
                    <a:cubicBezTo>
                      <a:pt x="19893" y="17650"/>
                      <a:pt x="20066" y="16790"/>
                      <a:pt x="20222" y="15935"/>
                    </a:cubicBezTo>
                    <a:cubicBezTo>
                      <a:pt x="17203" y="13627"/>
                      <a:pt x="14329" y="11116"/>
                      <a:pt x="11418" y="8678"/>
                    </a:cubicBezTo>
                    <a:cubicBezTo>
                      <a:pt x="8171" y="5955"/>
                      <a:pt x="4550" y="3356"/>
                      <a:pt x="1771" y="132"/>
                    </a:cubicBezTo>
                    <a:cubicBezTo>
                      <a:pt x="1181" y="87"/>
                      <a:pt x="586" y="5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5"/>
              <p:cNvSpPr/>
              <p:nvPr/>
            </p:nvSpPr>
            <p:spPr>
              <a:xfrm>
                <a:off x="3208875" y="3429225"/>
                <a:ext cx="1057150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42286" h="16866" extrusionOk="0">
                    <a:moveTo>
                      <a:pt x="30366" y="1"/>
                    </a:moveTo>
                    <a:cubicBezTo>
                      <a:pt x="23566" y="4789"/>
                      <a:pt x="14865" y="8758"/>
                      <a:pt x="6801" y="10407"/>
                    </a:cubicBezTo>
                    <a:cubicBezTo>
                      <a:pt x="6743" y="10418"/>
                      <a:pt x="6699" y="10430"/>
                      <a:pt x="6642" y="10442"/>
                    </a:cubicBezTo>
                    <a:cubicBezTo>
                      <a:pt x="5186" y="10737"/>
                      <a:pt x="3628" y="11090"/>
                      <a:pt x="2024" y="11362"/>
                    </a:cubicBezTo>
                    <a:cubicBezTo>
                      <a:pt x="2051" y="11393"/>
                      <a:pt x="2082" y="11419"/>
                      <a:pt x="2115" y="11443"/>
                    </a:cubicBezTo>
                    <a:cubicBezTo>
                      <a:pt x="1899" y="11465"/>
                      <a:pt x="1671" y="11476"/>
                      <a:pt x="1455" y="11510"/>
                    </a:cubicBezTo>
                    <a:cubicBezTo>
                      <a:pt x="1307" y="11532"/>
                      <a:pt x="1160" y="11574"/>
                      <a:pt x="1023" y="11635"/>
                    </a:cubicBezTo>
                    <a:cubicBezTo>
                      <a:pt x="1000" y="11602"/>
                      <a:pt x="967" y="11578"/>
                      <a:pt x="943" y="11545"/>
                    </a:cubicBezTo>
                    <a:cubicBezTo>
                      <a:pt x="626" y="11590"/>
                      <a:pt x="319" y="11635"/>
                      <a:pt x="0" y="11669"/>
                    </a:cubicBezTo>
                    <a:cubicBezTo>
                      <a:pt x="4891" y="15013"/>
                      <a:pt x="10646" y="16481"/>
                      <a:pt x="16286" y="16799"/>
                    </a:cubicBezTo>
                    <a:cubicBezTo>
                      <a:pt x="16289" y="16802"/>
                      <a:pt x="16293" y="16804"/>
                      <a:pt x="16297" y="16804"/>
                    </a:cubicBezTo>
                    <a:cubicBezTo>
                      <a:pt x="16302" y="16804"/>
                      <a:pt x="16306" y="16802"/>
                      <a:pt x="16308" y="16799"/>
                    </a:cubicBezTo>
                    <a:cubicBezTo>
                      <a:pt x="17116" y="16844"/>
                      <a:pt x="17921" y="16865"/>
                      <a:pt x="18720" y="16865"/>
                    </a:cubicBezTo>
                    <a:cubicBezTo>
                      <a:pt x="25982" y="16865"/>
                      <a:pt x="32791" y="15096"/>
                      <a:pt x="36951" y="13170"/>
                    </a:cubicBezTo>
                    <a:cubicBezTo>
                      <a:pt x="38725" y="12362"/>
                      <a:pt x="40488" y="11510"/>
                      <a:pt x="42285" y="10668"/>
                    </a:cubicBezTo>
                    <a:cubicBezTo>
                      <a:pt x="38236" y="7312"/>
                      <a:pt x="34176" y="3754"/>
                      <a:pt x="303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5"/>
              <p:cNvSpPr/>
              <p:nvPr/>
            </p:nvSpPr>
            <p:spPr>
              <a:xfrm>
                <a:off x="3508275" y="2910025"/>
                <a:ext cx="952500" cy="3347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3388" extrusionOk="0">
                    <a:moveTo>
                      <a:pt x="11372" y="1"/>
                    </a:moveTo>
                    <a:cubicBezTo>
                      <a:pt x="9667" y="434"/>
                      <a:pt x="7938" y="819"/>
                      <a:pt x="6209" y="1139"/>
                    </a:cubicBezTo>
                    <a:cubicBezTo>
                      <a:pt x="5469" y="1274"/>
                      <a:pt x="4731" y="1400"/>
                      <a:pt x="3991" y="1514"/>
                    </a:cubicBezTo>
                    <a:cubicBezTo>
                      <a:pt x="2828" y="1689"/>
                      <a:pt x="1681" y="1857"/>
                      <a:pt x="551" y="1857"/>
                    </a:cubicBezTo>
                    <a:cubicBezTo>
                      <a:pt x="367" y="1857"/>
                      <a:pt x="183" y="1853"/>
                      <a:pt x="0" y="1843"/>
                    </a:cubicBezTo>
                    <a:lnTo>
                      <a:pt x="0" y="1843"/>
                    </a:lnTo>
                    <a:cubicBezTo>
                      <a:pt x="1535" y="4915"/>
                      <a:pt x="2434" y="8122"/>
                      <a:pt x="5323" y="10145"/>
                    </a:cubicBezTo>
                    <a:cubicBezTo>
                      <a:pt x="8712" y="12512"/>
                      <a:pt x="12408" y="12363"/>
                      <a:pt x="16445" y="12522"/>
                    </a:cubicBezTo>
                    <a:cubicBezTo>
                      <a:pt x="23485" y="12818"/>
                      <a:pt x="30525" y="13137"/>
                      <a:pt x="37565" y="13387"/>
                    </a:cubicBezTo>
                    <a:cubicBezTo>
                      <a:pt x="37701" y="12216"/>
                      <a:pt x="37929" y="11078"/>
                      <a:pt x="37974" y="9884"/>
                    </a:cubicBezTo>
                    <a:cubicBezTo>
                      <a:pt x="37997" y="9782"/>
                      <a:pt x="37997" y="9668"/>
                      <a:pt x="37997" y="9554"/>
                    </a:cubicBezTo>
                    <a:cubicBezTo>
                      <a:pt x="38009" y="8542"/>
                      <a:pt x="38099" y="7394"/>
                      <a:pt x="37838" y="6415"/>
                    </a:cubicBezTo>
                    <a:cubicBezTo>
                      <a:pt x="37679" y="5790"/>
                      <a:pt x="37338" y="5243"/>
                      <a:pt x="37008" y="4687"/>
                    </a:cubicBezTo>
                    <a:cubicBezTo>
                      <a:pt x="29695" y="3890"/>
                      <a:pt x="22325" y="4505"/>
                      <a:pt x="15068" y="3174"/>
                    </a:cubicBezTo>
                    <a:cubicBezTo>
                      <a:pt x="15046" y="3181"/>
                      <a:pt x="15023" y="3185"/>
                      <a:pt x="14999" y="3185"/>
                    </a:cubicBezTo>
                    <a:cubicBezTo>
                      <a:pt x="14996" y="3185"/>
                      <a:pt x="14993" y="3185"/>
                      <a:pt x="14989" y="3184"/>
                    </a:cubicBezTo>
                    <a:cubicBezTo>
                      <a:pt x="14988" y="3185"/>
                      <a:pt x="14986" y="3185"/>
                      <a:pt x="14984" y="3185"/>
                    </a:cubicBezTo>
                    <a:cubicBezTo>
                      <a:pt x="14925" y="3185"/>
                      <a:pt x="14866" y="3164"/>
                      <a:pt x="14819" y="3128"/>
                    </a:cubicBezTo>
                    <a:cubicBezTo>
                      <a:pt x="14489" y="3060"/>
                      <a:pt x="14170" y="3014"/>
                      <a:pt x="13840" y="2946"/>
                    </a:cubicBezTo>
                    <a:cubicBezTo>
                      <a:pt x="13765" y="3249"/>
                      <a:pt x="13489" y="3469"/>
                      <a:pt x="13218" y="3469"/>
                    </a:cubicBezTo>
                    <a:cubicBezTo>
                      <a:pt x="13041" y="3469"/>
                      <a:pt x="12865" y="3375"/>
                      <a:pt x="12748" y="3151"/>
                    </a:cubicBezTo>
                    <a:cubicBezTo>
                      <a:pt x="12248" y="2150"/>
                      <a:pt x="11725" y="1082"/>
                      <a:pt x="11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5"/>
              <p:cNvSpPr/>
              <p:nvPr/>
            </p:nvSpPr>
            <p:spPr>
              <a:xfrm>
                <a:off x="3924325" y="3262875"/>
                <a:ext cx="433150" cy="359950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14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03" y="4923"/>
                      <a:pt x="11619" y="9389"/>
                      <a:pt x="17145" y="14397"/>
                    </a:cubicBezTo>
                    <a:cubicBezTo>
                      <a:pt x="17151" y="14353"/>
                      <a:pt x="17160" y="14308"/>
                      <a:pt x="17163" y="14264"/>
                    </a:cubicBezTo>
                    <a:cubicBezTo>
                      <a:pt x="17296" y="12885"/>
                      <a:pt x="17224" y="11491"/>
                      <a:pt x="17326" y="10116"/>
                    </a:cubicBezTo>
                    <a:cubicBezTo>
                      <a:pt x="13246" y="6907"/>
                      <a:pt x="8874" y="3822"/>
                      <a:pt x="5120" y="226"/>
                    </a:cubicBezTo>
                    <a:cubicBezTo>
                      <a:pt x="3406" y="184"/>
                      <a:pt x="1701" y="10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5"/>
              <p:cNvSpPr/>
              <p:nvPr/>
            </p:nvSpPr>
            <p:spPr>
              <a:xfrm>
                <a:off x="2639225" y="3700375"/>
                <a:ext cx="12053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8213" h="10327" extrusionOk="0">
                    <a:moveTo>
                      <a:pt x="14091" y="1"/>
                    </a:moveTo>
                    <a:cubicBezTo>
                      <a:pt x="11661" y="1839"/>
                      <a:pt x="8898" y="3263"/>
                      <a:pt x="6271" y="4788"/>
                    </a:cubicBezTo>
                    <a:cubicBezTo>
                      <a:pt x="4261" y="5954"/>
                      <a:pt x="2182" y="7432"/>
                      <a:pt x="0" y="8459"/>
                    </a:cubicBezTo>
                    <a:cubicBezTo>
                      <a:pt x="17225" y="9455"/>
                      <a:pt x="27604" y="10024"/>
                      <a:pt x="44372" y="10327"/>
                    </a:cubicBezTo>
                    <a:cubicBezTo>
                      <a:pt x="45541" y="9289"/>
                      <a:pt x="46851" y="8326"/>
                      <a:pt x="48213" y="7430"/>
                    </a:cubicBezTo>
                    <a:lnTo>
                      <a:pt x="48213" y="7430"/>
                    </a:lnTo>
                    <a:cubicBezTo>
                      <a:pt x="47956" y="7487"/>
                      <a:pt x="46621" y="7581"/>
                      <a:pt x="44655" y="7581"/>
                    </a:cubicBezTo>
                    <a:cubicBezTo>
                      <a:pt x="38529" y="7581"/>
                      <a:pt x="26274" y="6676"/>
                      <a:pt x="21395" y="968"/>
                    </a:cubicBezTo>
                    <a:cubicBezTo>
                      <a:pt x="20798" y="1015"/>
                      <a:pt x="20203" y="1041"/>
                      <a:pt x="19613" y="1041"/>
                    </a:cubicBezTo>
                    <a:cubicBezTo>
                      <a:pt x="17678" y="1041"/>
                      <a:pt x="15797" y="761"/>
                      <a:pt x="140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5"/>
              <p:cNvSpPr/>
              <p:nvPr/>
            </p:nvSpPr>
            <p:spPr>
              <a:xfrm>
                <a:off x="2971200" y="268850"/>
                <a:ext cx="2078700" cy="1142525"/>
              </a:xfrm>
              <a:custGeom>
                <a:avLst/>
                <a:gdLst/>
                <a:ahLst/>
                <a:cxnLst/>
                <a:rect l="l" t="t" r="r" b="b"/>
                <a:pathLst>
                  <a:path w="83148" h="45701" extrusionOk="0">
                    <a:moveTo>
                      <a:pt x="37405" y="1"/>
                    </a:moveTo>
                    <a:cubicBezTo>
                      <a:pt x="30766" y="1"/>
                      <a:pt x="25418" y="1472"/>
                      <a:pt x="21654" y="7374"/>
                    </a:cubicBezTo>
                    <a:cubicBezTo>
                      <a:pt x="21581" y="7495"/>
                      <a:pt x="21457" y="7547"/>
                      <a:pt x="21331" y="7547"/>
                    </a:cubicBezTo>
                    <a:cubicBezTo>
                      <a:pt x="21278" y="7547"/>
                      <a:pt x="21226" y="7538"/>
                      <a:pt x="21176" y="7521"/>
                    </a:cubicBezTo>
                    <a:cubicBezTo>
                      <a:pt x="11521" y="7680"/>
                      <a:pt x="3855" y="12424"/>
                      <a:pt x="11" y="21180"/>
                    </a:cubicBezTo>
                    <a:cubicBezTo>
                      <a:pt x="653" y="20739"/>
                      <a:pt x="1447" y="20519"/>
                      <a:pt x="2235" y="20519"/>
                    </a:cubicBezTo>
                    <a:cubicBezTo>
                      <a:pt x="2564" y="20519"/>
                      <a:pt x="2892" y="20557"/>
                      <a:pt x="3207" y="20634"/>
                    </a:cubicBezTo>
                    <a:cubicBezTo>
                      <a:pt x="3269" y="20589"/>
                      <a:pt x="3337" y="20570"/>
                      <a:pt x="3405" y="20570"/>
                    </a:cubicBezTo>
                    <a:cubicBezTo>
                      <a:pt x="3560" y="20570"/>
                      <a:pt x="3712" y="20674"/>
                      <a:pt x="3775" y="20816"/>
                    </a:cubicBezTo>
                    <a:cubicBezTo>
                      <a:pt x="3946" y="20953"/>
                      <a:pt x="3912" y="21191"/>
                      <a:pt x="3730" y="21271"/>
                    </a:cubicBezTo>
                    <a:cubicBezTo>
                      <a:pt x="3013" y="22818"/>
                      <a:pt x="2399" y="24455"/>
                      <a:pt x="1933" y="26127"/>
                    </a:cubicBezTo>
                    <a:cubicBezTo>
                      <a:pt x="0" y="32894"/>
                      <a:pt x="295" y="40309"/>
                      <a:pt x="5288" y="45701"/>
                    </a:cubicBezTo>
                    <a:cubicBezTo>
                      <a:pt x="5504" y="43960"/>
                      <a:pt x="6061" y="42244"/>
                      <a:pt x="6858" y="40867"/>
                    </a:cubicBezTo>
                    <a:cubicBezTo>
                      <a:pt x="7741" y="39355"/>
                      <a:pt x="9294" y="37996"/>
                      <a:pt x="11099" y="37996"/>
                    </a:cubicBezTo>
                    <a:cubicBezTo>
                      <a:pt x="11385" y="37996"/>
                      <a:pt x="11678" y="38030"/>
                      <a:pt x="11975" y="38103"/>
                    </a:cubicBezTo>
                    <a:cubicBezTo>
                      <a:pt x="13772" y="38535"/>
                      <a:pt x="14500" y="40229"/>
                      <a:pt x="14785" y="41913"/>
                    </a:cubicBezTo>
                    <a:cubicBezTo>
                      <a:pt x="15967" y="40311"/>
                      <a:pt x="17434" y="39025"/>
                      <a:pt x="19254" y="38127"/>
                    </a:cubicBezTo>
                    <a:cubicBezTo>
                      <a:pt x="19811" y="37854"/>
                      <a:pt x="20653" y="37695"/>
                      <a:pt x="21108" y="37309"/>
                    </a:cubicBezTo>
                    <a:cubicBezTo>
                      <a:pt x="22392" y="36216"/>
                      <a:pt x="22836" y="34397"/>
                      <a:pt x="22712" y="32862"/>
                    </a:cubicBezTo>
                    <a:cubicBezTo>
                      <a:pt x="22598" y="31315"/>
                      <a:pt x="22575" y="29791"/>
                      <a:pt x="22722" y="28256"/>
                    </a:cubicBezTo>
                    <a:cubicBezTo>
                      <a:pt x="22732" y="28176"/>
                      <a:pt x="22764" y="28101"/>
                      <a:pt x="22814" y="28039"/>
                    </a:cubicBezTo>
                    <a:cubicBezTo>
                      <a:pt x="22733" y="27737"/>
                      <a:pt x="22975" y="27550"/>
                      <a:pt x="23223" y="27550"/>
                    </a:cubicBezTo>
                    <a:cubicBezTo>
                      <a:pt x="23360" y="27550"/>
                      <a:pt x="23499" y="27607"/>
                      <a:pt x="23587" y="27732"/>
                    </a:cubicBezTo>
                    <a:cubicBezTo>
                      <a:pt x="24292" y="28733"/>
                      <a:pt x="25089" y="29449"/>
                      <a:pt x="26158" y="30040"/>
                    </a:cubicBezTo>
                    <a:cubicBezTo>
                      <a:pt x="26488" y="30223"/>
                      <a:pt x="26851" y="30450"/>
                      <a:pt x="27204" y="30586"/>
                    </a:cubicBezTo>
                    <a:cubicBezTo>
                      <a:pt x="27513" y="30762"/>
                      <a:pt x="27841" y="30846"/>
                      <a:pt x="28193" y="30846"/>
                    </a:cubicBezTo>
                    <a:cubicBezTo>
                      <a:pt x="28319" y="30846"/>
                      <a:pt x="28448" y="30835"/>
                      <a:pt x="28580" y="30814"/>
                    </a:cubicBezTo>
                    <a:cubicBezTo>
                      <a:pt x="28842" y="30943"/>
                      <a:pt x="29078" y="31008"/>
                      <a:pt x="29289" y="31008"/>
                    </a:cubicBezTo>
                    <a:cubicBezTo>
                      <a:pt x="29674" y="31008"/>
                      <a:pt x="29975" y="30792"/>
                      <a:pt x="30195" y="30359"/>
                    </a:cubicBezTo>
                    <a:cubicBezTo>
                      <a:pt x="31616" y="29188"/>
                      <a:pt x="32254" y="26480"/>
                      <a:pt x="33004" y="24570"/>
                    </a:cubicBezTo>
                    <a:cubicBezTo>
                      <a:pt x="32970" y="24422"/>
                      <a:pt x="33049" y="24263"/>
                      <a:pt x="33175" y="24160"/>
                    </a:cubicBezTo>
                    <a:cubicBezTo>
                      <a:pt x="33198" y="24093"/>
                      <a:pt x="33232" y="24025"/>
                      <a:pt x="33255" y="23956"/>
                    </a:cubicBezTo>
                    <a:cubicBezTo>
                      <a:pt x="33327" y="23799"/>
                      <a:pt x="33464" y="23734"/>
                      <a:pt x="33607" y="23734"/>
                    </a:cubicBezTo>
                    <a:cubicBezTo>
                      <a:pt x="33890" y="23734"/>
                      <a:pt x="34198" y="23991"/>
                      <a:pt x="34085" y="24309"/>
                    </a:cubicBezTo>
                    <a:cubicBezTo>
                      <a:pt x="34071" y="24338"/>
                      <a:pt x="34060" y="24368"/>
                      <a:pt x="34050" y="24400"/>
                    </a:cubicBezTo>
                    <a:cubicBezTo>
                      <a:pt x="41442" y="29324"/>
                      <a:pt x="51712" y="32417"/>
                      <a:pt x="60481" y="33544"/>
                    </a:cubicBezTo>
                    <a:cubicBezTo>
                      <a:pt x="62153" y="33764"/>
                      <a:pt x="64369" y="33986"/>
                      <a:pt x="66664" y="33986"/>
                    </a:cubicBezTo>
                    <a:cubicBezTo>
                      <a:pt x="67553" y="33986"/>
                      <a:pt x="68454" y="33953"/>
                      <a:pt x="69340" y="33873"/>
                    </a:cubicBezTo>
                    <a:cubicBezTo>
                      <a:pt x="72161" y="33612"/>
                      <a:pt x="74822" y="32884"/>
                      <a:pt x="76471" y="31257"/>
                    </a:cubicBezTo>
                    <a:cubicBezTo>
                      <a:pt x="83147" y="24672"/>
                      <a:pt x="67270" y="18713"/>
                      <a:pt x="63938" y="18485"/>
                    </a:cubicBezTo>
                    <a:cubicBezTo>
                      <a:pt x="63437" y="18450"/>
                      <a:pt x="63437" y="17722"/>
                      <a:pt x="63938" y="17700"/>
                    </a:cubicBezTo>
                    <a:cubicBezTo>
                      <a:pt x="64029" y="17697"/>
                      <a:pt x="64120" y="17695"/>
                      <a:pt x="64211" y="17695"/>
                    </a:cubicBezTo>
                    <a:cubicBezTo>
                      <a:pt x="64557" y="17695"/>
                      <a:pt x="64902" y="17716"/>
                      <a:pt x="65246" y="17757"/>
                    </a:cubicBezTo>
                    <a:cubicBezTo>
                      <a:pt x="65268" y="17700"/>
                      <a:pt x="65280" y="17653"/>
                      <a:pt x="65325" y="17596"/>
                    </a:cubicBezTo>
                    <a:cubicBezTo>
                      <a:pt x="66691" y="16061"/>
                      <a:pt x="68169" y="14663"/>
                      <a:pt x="69590" y="13184"/>
                    </a:cubicBezTo>
                    <a:cubicBezTo>
                      <a:pt x="70420" y="12309"/>
                      <a:pt x="71296" y="11398"/>
                      <a:pt x="71967" y="10375"/>
                    </a:cubicBezTo>
                    <a:cubicBezTo>
                      <a:pt x="73309" y="8305"/>
                      <a:pt x="74003" y="6531"/>
                      <a:pt x="72467" y="5212"/>
                    </a:cubicBezTo>
                    <a:cubicBezTo>
                      <a:pt x="71776" y="4625"/>
                      <a:pt x="71053" y="4461"/>
                      <a:pt x="70233" y="4461"/>
                    </a:cubicBezTo>
                    <a:cubicBezTo>
                      <a:pt x="69433" y="4461"/>
                      <a:pt x="68542" y="4617"/>
                      <a:pt x="67498" y="4689"/>
                    </a:cubicBezTo>
                    <a:cubicBezTo>
                      <a:pt x="65757" y="4815"/>
                      <a:pt x="64029" y="5121"/>
                      <a:pt x="62323" y="5520"/>
                    </a:cubicBezTo>
                    <a:cubicBezTo>
                      <a:pt x="60230" y="5998"/>
                      <a:pt x="58183" y="6657"/>
                      <a:pt x="56091" y="7168"/>
                    </a:cubicBezTo>
                    <a:cubicBezTo>
                      <a:pt x="55996" y="7237"/>
                      <a:pt x="55882" y="7273"/>
                      <a:pt x="55767" y="7273"/>
                    </a:cubicBezTo>
                    <a:cubicBezTo>
                      <a:pt x="55727" y="7273"/>
                      <a:pt x="55687" y="7269"/>
                      <a:pt x="55647" y="7260"/>
                    </a:cubicBezTo>
                    <a:lnTo>
                      <a:pt x="55624" y="7260"/>
                    </a:lnTo>
                    <a:cubicBezTo>
                      <a:pt x="55602" y="7248"/>
                      <a:pt x="55567" y="7237"/>
                      <a:pt x="55545" y="7225"/>
                    </a:cubicBezTo>
                    <a:cubicBezTo>
                      <a:pt x="55533" y="7225"/>
                      <a:pt x="55522" y="7215"/>
                      <a:pt x="55511" y="7203"/>
                    </a:cubicBezTo>
                    <a:cubicBezTo>
                      <a:pt x="55465" y="7180"/>
                      <a:pt x="55420" y="7168"/>
                      <a:pt x="55374" y="7135"/>
                    </a:cubicBezTo>
                    <a:cubicBezTo>
                      <a:pt x="49972" y="2574"/>
                      <a:pt x="45161" y="83"/>
                      <a:pt x="37950" y="4"/>
                    </a:cubicBezTo>
                    <a:cubicBezTo>
                      <a:pt x="37768" y="2"/>
                      <a:pt x="37586" y="1"/>
                      <a:pt x="37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2892175" y="4605175"/>
                <a:ext cx="1740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8018" extrusionOk="0">
                    <a:moveTo>
                      <a:pt x="3350" y="0"/>
                    </a:moveTo>
                    <a:cubicBezTo>
                      <a:pt x="2925" y="1532"/>
                      <a:pt x="2235" y="3004"/>
                      <a:pt x="1633" y="4466"/>
                    </a:cubicBezTo>
                    <a:cubicBezTo>
                      <a:pt x="1141" y="5661"/>
                      <a:pt x="698" y="6928"/>
                      <a:pt x="1" y="8018"/>
                    </a:cubicBezTo>
                    <a:cubicBezTo>
                      <a:pt x="1258" y="7869"/>
                      <a:pt x="2536" y="7873"/>
                      <a:pt x="3801" y="7859"/>
                    </a:cubicBezTo>
                    <a:cubicBezTo>
                      <a:pt x="4452" y="7851"/>
                      <a:pt x="5129" y="7784"/>
                      <a:pt x="5795" y="7784"/>
                    </a:cubicBezTo>
                    <a:cubicBezTo>
                      <a:pt x="6190" y="7784"/>
                      <a:pt x="6580" y="7807"/>
                      <a:pt x="6959" y="7881"/>
                    </a:cubicBezTo>
                    <a:cubicBezTo>
                      <a:pt x="6194" y="6706"/>
                      <a:pt x="5790" y="5185"/>
                      <a:pt x="5217" y="3946"/>
                    </a:cubicBezTo>
                    <a:cubicBezTo>
                      <a:pt x="4609" y="2629"/>
                      <a:pt x="3911" y="1340"/>
                      <a:pt x="3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5"/>
              <p:cNvSpPr/>
              <p:nvPr/>
            </p:nvSpPr>
            <p:spPr>
              <a:xfrm>
                <a:off x="4002700" y="4081900"/>
                <a:ext cx="543925" cy="983050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39322" extrusionOk="0">
                    <a:moveTo>
                      <a:pt x="10912" y="3263"/>
                    </a:moveTo>
                    <a:cubicBezTo>
                      <a:pt x="11134" y="3263"/>
                      <a:pt x="11352" y="3272"/>
                      <a:pt x="11567" y="3292"/>
                    </a:cubicBezTo>
                    <a:cubicBezTo>
                      <a:pt x="13432" y="3463"/>
                      <a:pt x="15013" y="4430"/>
                      <a:pt x="15559" y="6717"/>
                    </a:cubicBezTo>
                    <a:cubicBezTo>
                      <a:pt x="15695" y="7297"/>
                      <a:pt x="15729" y="7842"/>
                      <a:pt x="15649" y="8377"/>
                    </a:cubicBezTo>
                    <a:cubicBezTo>
                      <a:pt x="15137" y="12652"/>
                      <a:pt x="8666" y="15587"/>
                      <a:pt x="5208" y="16372"/>
                    </a:cubicBezTo>
                    <a:cubicBezTo>
                      <a:pt x="5159" y="16382"/>
                      <a:pt x="5111" y="16386"/>
                      <a:pt x="5065" y="16386"/>
                    </a:cubicBezTo>
                    <a:cubicBezTo>
                      <a:pt x="4851" y="16386"/>
                      <a:pt x="4684" y="16283"/>
                      <a:pt x="4572" y="16133"/>
                    </a:cubicBezTo>
                    <a:cubicBezTo>
                      <a:pt x="4356" y="16122"/>
                      <a:pt x="4151" y="15996"/>
                      <a:pt x="4129" y="15690"/>
                    </a:cubicBezTo>
                    <a:cubicBezTo>
                      <a:pt x="4026" y="14085"/>
                      <a:pt x="4174" y="12458"/>
                      <a:pt x="4105" y="10855"/>
                    </a:cubicBezTo>
                    <a:lnTo>
                      <a:pt x="4107" y="10855"/>
                    </a:lnTo>
                    <a:cubicBezTo>
                      <a:pt x="4038" y="9240"/>
                      <a:pt x="3800" y="7648"/>
                      <a:pt x="3697" y="6033"/>
                    </a:cubicBezTo>
                    <a:cubicBezTo>
                      <a:pt x="3677" y="5767"/>
                      <a:pt x="3894" y="5630"/>
                      <a:pt x="4120" y="5630"/>
                    </a:cubicBezTo>
                    <a:cubicBezTo>
                      <a:pt x="4146" y="5630"/>
                      <a:pt x="4171" y="5632"/>
                      <a:pt x="4197" y="5636"/>
                    </a:cubicBezTo>
                    <a:cubicBezTo>
                      <a:pt x="5831" y="4387"/>
                      <a:pt x="8531" y="3263"/>
                      <a:pt x="10912" y="3263"/>
                    </a:cubicBezTo>
                    <a:close/>
                    <a:moveTo>
                      <a:pt x="11109" y="20764"/>
                    </a:moveTo>
                    <a:cubicBezTo>
                      <a:pt x="13548" y="20764"/>
                      <a:pt x="15609" y="21681"/>
                      <a:pt x="15706" y="24662"/>
                    </a:cubicBezTo>
                    <a:cubicBezTo>
                      <a:pt x="15865" y="29451"/>
                      <a:pt x="10429" y="33249"/>
                      <a:pt x="6313" y="34283"/>
                    </a:cubicBezTo>
                    <a:cubicBezTo>
                      <a:pt x="6250" y="34300"/>
                      <a:pt x="6191" y="34308"/>
                      <a:pt x="6135" y="34308"/>
                    </a:cubicBezTo>
                    <a:cubicBezTo>
                      <a:pt x="5969" y="34308"/>
                      <a:pt x="5835" y="34238"/>
                      <a:pt x="5732" y="34136"/>
                    </a:cubicBezTo>
                    <a:cubicBezTo>
                      <a:pt x="5707" y="34139"/>
                      <a:pt x="5681" y="34140"/>
                      <a:pt x="5655" y="34140"/>
                    </a:cubicBezTo>
                    <a:cubicBezTo>
                      <a:pt x="5383" y="34140"/>
                      <a:pt x="5114" y="33974"/>
                      <a:pt x="5073" y="33590"/>
                    </a:cubicBezTo>
                    <a:cubicBezTo>
                      <a:pt x="4720" y="30177"/>
                      <a:pt x="4197" y="26482"/>
                      <a:pt x="4334" y="23024"/>
                    </a:cubicBezTo>
                    <a:cubicBezTo>
                      <a:pt x="4095" y="22853"/>
                      <a:pt x="4140" y="22443"/>
                      <a:pt x="4435" y="22296"/>
                    </a:cubicBezTo>
                    <a:cubicBezTo>
                      <a:pt x="4518" y="22166"/>
                      <a:pt x="4639" y="22105"/>
                      <a:pt x="4772" y="22105"/>
                    </a:cubicBezTo>
                    <a:cubicBezTo>
                      <a:pt x="4803" y="22105"/>
                      <a:pt x="4835" y="22108"/>
                      <a:pt x="4867" y="22114"/>
                    </a:cubicBezTo>
                    <a:cubicBezTo>
                      <a:pt x="6519" y="21476"/>
                      <a:pt x="8961" y="20764"/>
                      <a:pt x="11109" y="20764"/>
                    </a:cubicBezTo>
                    <a:close/>
                    <a:moveTo>
                      <a:pt x="13981" y="1"/>
                    </a:moveTo>
                    <a:cubicBezTo>
                      <a:pt x="13580" y="1"/>
                      <a:pt x="13175" y="26"/>
                      <a:pt x="12772" y="74"/>
                    </a:cubicBezTo>
                    <a:cubicBezTo>
                      <a:pt x="11771" y="188"/>
                      <a:pt x="10771" y="426"/>
                      <a:pt x="9771" y="755"/>
                    </a:cubicBezTo>
                    <a:cubicBezTo>
                      <a:pt x="6358" y="1848"/>
                      <a:pt x="2980" y="3940"/>
                      <a:pt x="1" y="5589"/>
                    </a:cubicBezTo>
                    <a:cubicBezTo>
                      <a:pt x="1184" y="16757"/>
                      <a:pt x="1275" y="28097"/>
                      <a:pt x="1763" y="39321"/>
                    </a:cubicBezTo>
                    <a:cubicBezTo>
                      <a:pt x="6187" y="38195"/>
                      <a:pt x="10248" y="36364"/>
                      <a:pt x="13876" y="33555"/>
                    </a:cubicBezTo>
                    <a:cubicBezTo>
                      <a:pt x="15832" y="32054"/>
                      <a:pt x="17731" y="30405"/>
                      <a:pt x="18993" y="28233"/>
                    </a:cubicBezTo>
                    <a:cubicBezTo>
                      <a:pt x="21757" y="23502"/>
                      <a:pt x="20358" y="17316"/>
                      <a:pt x="14183" y="16826"/>
                    </a:cubicBezTo>
                    <a:cubicBezTo>
                      <a:pt x="14175" y="16824"/>
                      <a:pt x="14167" y="16821"/>
                      <a:pt x="14161" y="16815"/>
                    </a:cubicBezTo>
                    <a:cubicBezTo>
                      <a:pt x="13876" y="16860"/>
                      <a:pt x="13592" y="16906"/>
                      <a:pt x="13319" y="16963"/>
                    </a:cubicBezTo>
                    <a:cubicBezTo>
                      <a:pt x="13298" y="16965"/>
                      <a:pt x="13276" y="16967"/>
                      <a:pt x="13255" y="16967"/>
                    </a:cubicBezTo>
                    <a:cubicBezTo>
                      <a:pt x="13029" y="16967"/>
                      <a:pt x="12823" y="16807"/>
                      <a:pt x="12762" y="16610"/>
                    </a:cubicBezTo>
                    <a:cubicBezTo>
                      <a:pt x="12522" y="16450"/>
                      <a:pt x="12409" y="16099"/>
                      <a:pt x="12670" y="15883"/>
                    </a:cubicBezTo>
                    <a:cubicBezTo>
                      <a:pt x="12819" y="15769"/>
                      <a:pt x="12978" y="15666"/>
                      <a:pt x="13137" y="15563"/>
                    </a:cubicBezTo>
                    <a:cubicBezTo>
                      <a:pt x="13148" y="15439"/>
                      <a:pt x="13216" y="15314"/>
                      <a:pt x="13341" y="15200"/>
                    </a:cubicBezTo>
                    <a:cubicBezTo>
                      <a:pt x="14866" y="13801"/>
                      <a:pt x="16491" y="12368"/>
                      <a:pt x="17698" y="10651"/>
                    </a:cubicBezTo>
                    <a:cubicBezTo>
                      <a:pt x="18024" y="10213"/>
                      <a:pt x="18313" y="9748"/>
                      <a:pt x="18561" y="9263"/>
                    </a:cubicBezTo>
                    <a:cubicBezTo>
                      <a:pt x="19380" y="7682"/>
                      <a:pt x="19983" y="5237"/>
                      <a:pt x="19437" y="3485"/>
                    </a:cubicBezTo>
                    <a:cubicBezTo>
                      <a:pt x="18630" y="906"/>
                      <a:pt x="16371" y="1"/>
                      <a:pt x="13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5"/>
              <p:cNvSpPr/>
              <p:nvPr/>
            </p:nvSpPr>
            <p:spPr>
              <a:xfrm>
                <a:off x="2238200" y="4012050"/>
                <a:ext cx="1546525" cy="1422525"/>
              </a:xfrm>
              <a:custGeom>
                <a:avLst/>
                <a:gdLst/>
                <a:ahLst/>
                <a:cxnLst/>
                <a:rect l="l" t="t" r="r" b="b"/>
                <a:pathLst>
                  <a:path w="61861" h="56901" extrusionOk="0">
                    <a:moveTo>
                      <a:pt x="5257" y="5940"/>
                    </a:moveTo>
                    <a:cubicBezTo>
                      <a:pt x="5257" y="5940"/>
                      <a:pt x="5258" y="5940"/>
                      <a:pt x="5258" y="5940"/>
                    </a:cubicBezTo>
                    <a:cubicBezTo>
                      <a:pt x="21845" y="5962"/>
                      <a:pt x="38432" y="6681"/>
                      <a:pt x="55017" y="6892"/>
                    </a:cubicBezTo>
                    <a:cubicBezTo>
                      <a:pt x="55714" y="6902"/>
                      <a:pt x="55872" y="7734"/>
                      <a:pt x="55506" y="8116"/>
                    </a:cubicBezTo>
                    <a:cubicBezTo>
                      <a:pt x="56136" y="22044"/>
                      <a:pt x="55390" y="36780"/>
                      <a:pt x="54262" y="50662"/>
                    </a:cubicBezTo>
                    <a:cubicBezTo>
                      <a:pt x="54482" y="50939"/>
                      <a:pt x="54335" y="51469"/>
                      <a:pt x="53869" y="51530"/>
                    </a:cubicBezTo>
                    <a:lnTo>
                      <a:pt x="53869" y="51531"/>
                    </a:lnTo>
                    <a:cubicBezTo>
                      <a:pt x="53833" y="51536"/>
                      <a:pt x="53796" y="51538"/>
                      <a:pt x="53761" y="51543"/>
                    </a:cubicBezTo>
                    <a:cubicBezTo>
                      <a:pt x="53714" y="51553"/>
                      <a:pt x="53667" y="51559"/>
                      <a:pt x="53619" y="51559"/>
                    </a:cubicBezTo>
                    <a:cubicBezTo>
                      <a:pt x="45621" y="52579"/>
                      <a:pt x="37202" y="53097"/>
                      <a:pt x="28795" y="53097"/>
                    </a:cubicBezTo>
                    <a:cubicBezTo>
                      <a:pt x="20819" y="53097"/>
                      <a:pt x="12853" y="52631"/>
                      <a:pt x="5269" y="51685"/>
                    </a:cubicBezTo>
                    <a:cubicBezTo>
                      <a:pt x="5179" y="51674"/>
                      <a:pt x="5094" y="51633"/>
                      <a:pt x="5031" y="51569"/>
                    </a:cubicBezTo>
                    <a:cubicBezTo>
                      <a:pt x="4942" y="51606"/>
                      <a:pt x="4845" y="51625"/>
                      <a:pt x="4749" y="51625"/>
                    </a:cubicBezTo>
                    <a:cubicBezTo>
                      <a:pt x="4430" y="51625"/>
                      <a:pt x="4116" y="51420"/>
                      <a:pt x="4116" y="51006"/>
                    </a:cubicBezTo>
                    <a:cubicBezTo>
                      <a:pt x="4126" y="36386"/>
                      <a:pt x="3636" y="21366"/>
                      <a:pt x="4887" y="6799"/>
                    </a:cubicBezTo>
                    <a:cubicBezTo>
                      <a:pt x="4888" y="6790"/>
                      <a:pt x="4896" y="6787"/>
                      <a:pt x="4897" y="6777"/>
                    </a:cubicBezTo>
                    <a:cubicBezTo>
                      <a:pt x="4652" y="6492"/>
                      <a:pt x="4769" y="5940"/>
                      <a:pt x="5257" y="5940"/>
                    </a:cubicBezTo>
                    <a:close/>
                    <a:moveTo>
                      <a:pt x="1158" y="1"/>
                    </a:moveTo>
                    <a:cubicBezTo>
                      <a:pt x="711" y="20018"/>
                      <a:pt x="1" y="35656"/>
                      <a:pt x="304" y="55537"/>
                    </a:cubicBezTo>
                    <a:cubicBezTo>
                      <a:pt x="540" y="55536"/>
                      <a:pt x="776" y="55535"/>
                      <a:pt x="1013" y="55535"/>
                    </a:cubicBezTo>
                    <a:cubicBezTo>
                      <a:pt x="11123" y="55535"/>
                      <a:pt x="21282" y="56534"/>
                      <a:pt x="31396" y="56761"/>
                    </a:cubicBezTo>
                    <a:cubicBezTo>
                      <a:pt x="35738" y="56859"/>
                      <a:pt x="40080" y="56901"/>
                      <a:pt x="44423" y="56901"/>
                    </a:cubicBezTo>
                    <a:cubicBezTo>
                      <a:pt x="50236" y="56901"/>
                      <a:pt x="56049" y="56825"/>
                      <a:pt x="61861" y="56706"/>
                    </a:cubicBezTo>
                    <a:cubicBezTo>
                      <a:pt x="60892" y="47631"/>
                      <a:pt x="60833" y="38385"/>
                      <a:pt x="60594" y="29267"/>
                    </a:cubicBezTo>
                    <a:cubicBezTo>
                      <a:pt x="60361" y="20337"/>
                      <a:pt x="60561" y="14189"/>
                      <a:pt x="60716" y="2125"/>
                    </a:cubicBezTo>
                    <a:cubicBezTo>
                      <a:pt x="60700" y="2113"/>
                      <a:pt x="60681" y="2105"/>
                      <a:pt x="60666" y="2093"/>
                    </a:cubicBezTo>
                    <a:cubicBezTo>
                      <a:pt x="59156" y="2127"/>
                      <a:pt x="57644" y="2142"/>
                      <a:pt x="56131" y="2142"/>
                    </a:cubicBezTo>
                    <a:cubicBezTo>
                      <a:pt x="47329" y="2142"/>
                      <a:pt x="38484" y="1641"/>
                      <a:pt x="29699" y="1445"/>
                    </a:cubicBezTo>
                    <a:cubicBezTo>
                      <a:pt x="20212" y="1234"/>
                      <a:pt x="10556" y="1465"/>
                      <a:pt x="1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5"/>
              <p:cNvSpPr/>
              <p:nvPr/>
            </p:nvSpPr>
            <p:spPr>
              <a:xfrm>
                <a:off x="3781475" y="3720025"/>
                <a:ext cx="935750" cy="1698350"/>
              </a:xfrm>
              <a:custGeom>
                <a:avLst/>
                <a:gdLst/>
                <a:ahLst/>
                <a:cxnLst/>
                <a:rect l="l" t="t" r="r" b="b"/>
                <a:pathLst>
                  <a:path w="37430" h="67934" extrusionOk="0">
                    <a:moveTo>
                      <a:pt x="30515" y="1"/>
                    </a:moveTo>
                    <a:cubicBezTo>
                      <a:pt x="27971" y="551"/>
                      <a:pt x="25420" y="1025"/>
                      <a:pt x="22861" y="1423"/>
                    </a:cubicBezTo>
                    <a:cubicBezTo>
                      <a:pt x="22840" y="1425"/>
                      <a:pt x="22820" y="1426"/>
                      <a:pt x="22800" y="1426"/>
                    </a:cubicBezTo>
                    <a:cubicBezTo>
                      <a:pt x="22703" y="1426"/>
                      <a:pt x="22620" y="1402"/>
                      <a:pt x="22555" y="1356"/>
                    </a:cubicBezTo>
                    <a:cubicBezTo>
                      <a:pt x="19348" y="3266"/>
                      <a:pt x="16072" y="5074"/>
                      <a:pt x="12773" y="6837"/>
                    </a:cubicBezTo>
                    <a:cubicBezTo>
                      <a:pt x="8531" y="9123"/>
                      <a:pt x="4244" y="11329"/>
                      <a:pt x="1" y="13604"/>
                    </a:cubicBezTo>
                    <a:cubicBezTo>
                      <a:pt x="786" y="22623"/>
                      <a:pt x="228" y="31892"/>
                      <a:pt x="422" y="40945"/>
                    </a:cubicBezTo>
                    <a:cubicBezTo>
                      <a:pt x="627" y="49952"/>
                      <a:pt x="1365" y="58948"/>
                      <a:pt x="1525" y="67933"/>
                    </a:cubicBezTo>
                    <a:cubicBezTo>
                      <a:pt x="7076" y="64874"/>
                      <a:pt x="13012" y="62440"/>
                      <a:pt x="18642" y="59516"/>
                    </a:cubicBezTo>
                    <a:cubicBezTo>
                      <a:pt x="24408" y="56526"/>
                      <a:pt x="29958" y="53103"/>
                      <a:pt x="35781" y="50236"/>
                    </a:cubicBezTo>
                    <a:cubicBezTo>
                      <a:pt x="36076" y="44085"/>
                      <a:pt x="36281" y="39000"/>
                      <a:pt x="36452" y="34246"/>
                    </a:cubicBezTo>
                    <a:cubicBezTo>
                      <a:pt x="36725" y="27411"/>
                      <a:pt x="36963" y="21247"/>
                      <a:pt x="37430" y="13582"/>
                    </a:cubicBezTo>
                    <a:cubicBezTo>
                      <a:pt x="36702" y="12319"/>
                      <a:pt x="35997" y="11034"/>
                      <a:pt x="35327" y="9736"/>
                    </a:cubicBezTo>
                    <a:lnTo>
                      <a:pt x="35327" y="9736"/>
                    </a:lnTo>
                    <a:cubicBezTo>
                      <a:pt x="35429" y="17323"/>
                      <a:pt x="35008" y="24999"/>
                      <a:pt x="34485" y="32642"/>
                    </a:cubicBezTo>
                    <a:cubicBezTo>
                      <a:pt x="34144" y="37532"/>
                      <a:pt x="33769" y="42411"/>
                      <a:pt x="33462" y="47244"/>
                    </a:cubicBezTo>
                    <a:cubicBezTo>
                      <a:pt x="33633" y="47472"/>
                      <a:pt x="33655" y="47801"/>
                      <a:pt x="33394" y="48007"/>
                    </a:cubicBezTo>
                    <a:cubicBezTo>
                      <a:pt x="33315" y="48351"/>
                      <a:pt x="33016" y="48530"/>
                      <a:pt x="32727" y="48530"/>
                    </a:cubicBezTo>
                    <a:cubicBezTo>
                      <a:pt x="32643" y="48530"/>
                      <a:pt x="32560" y="48515"/>
                      <a:pt x="32483" y="48484"/>
                    </a:cubicBezTo>
                    <a:cubicBezTo>
                      <a:pt x="23477" y="52999"/>
                      <a:pt x="14457" y="58209"/>
                      <a:pt x="5052" y="61756"/>
                    </a:cubicBezTo>
                    <a:cubicBezTo>
                      <a:pt x="5015" y="61769"/>
                      <a:pt x="4981" y="61775"/>
                      <a:pt x="4949" y="61775"/>
                    </a:cubicBezTo>
                    <a:cubicBezTo>
                      <a:pt x="4760" y="61775"/>
                      <a:pt x="4650" y="61567"/>
                      <a:pt x="4688" y="61392"/>
                    </a:cubicBezTo>
                    <a:cubicBezTo>
                      <a:pt x="4427" y="61324"/>
                      <a:pt x="4199" y="61131"/>
                      <a:pt x="4199" y="60835"/>
                    </a:cubicBezTo>
                    <a:cubicBezTo>
                      <a:pt x="4086" y="46471"/>
                      <a:pt x="4575" y="32278"/>
                      <a:pt x="3949" y="17891"/>
                    </a:cubicBezTo>
                    <a:cubicBezTo>
                      <a:pt x="3778" y="17720"/>
                      <a:pt x="3756" y="17437"/>
                      <a:pt x="4029" y="17276"/>
                    </a:cubicBezTo>
                    <a:cubicBezTo>
                      <a:pt x="7895" y="15047"/>
                      <a:pt x="11854" y="12944"/>
                      <a:pt x="15834" y="10896"/>
                    </a:cubicBezTo>
                    <a:cubicBezTo>
                      <a:pt x="21155" y="8144"/>
                      <a:pt x="26547" y="5506"/>
                      <a:pt x="31858" y="2776"/>
                    </a:cubicBezTo>
                    <a:cubicBezTo>
                      <a:pt x="31402" y="1844"/>
                      <a:pt x="30959" y="923"/>
                      <a:pt x="305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4563950" y="3623975"/>
                <a:ext cx="472850" cy="597375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3895" extrusionOk="0">
                    <a:moveTo>
                      <a:pt x="14786" y="1"/>
                    </a:moveTo>
                    <a:cubicBezTo>
                      <a:pt x="9872" y="1343"/>
                      <a:pt x="4936" y="2628"/>
                      <a:pt x="0" y="3686"/>
                    </a:cubicBezTo>
                    <a:cubicBezTo>
                      <a:pt x="3014" y="7427"/>
                      <a:pt x="4982" y="11897"/>
                      <a:pt x="7189" y="16208"/>
                    </a:cubicBezTo>
                    <a:cubicBezTo>
                      <a:pt x="7212" y="16239"/>
                      <a:pt x="7230" y="16273"/>
                      <a:pt x="7245" y="16309"/>
                    </a:cubicBezTo>
                    <a:cubicBezTo>
                      <a:pt x="7291" y="16388"/>
                      <a:pt x="7324" y="16468"/>
                      <a:pt x="7370" y="16548"/>
                    </a:cubicBezTo>
                    <a:cubicBezTo>
                      <a:pt x="8643" y="19027"/>
                      <a:pt x="10021" y="21439"/>
                      <a:pt x="11726" y="23633"/>
                    </a:cubicBezTo>
                    <a:cubicBezTo>
                      <a:pt x="11786" y="23711"/>
                      <a:pt x="11828" y="23799"/>
                      <a:pt x="11851" y="23895"/>
                    </a:cubicBezTo>
                    <a:cubicBezTo>
                      <a:pt x="13341" y="23690"/>
                      <a:pt x="14831" y="23633"/>
                      <a:pt x="16241" y="22996"/>
                    </a:cubicBezTo>
                    <a:cubicBezTo>
                      <a:pt x="17401" y="22462"/>
                      <a:pt x="18072" y="21598"/>
                      <a:pt x="18914" y="20790"/>
                    </a:cubicBezTo>
                    <a:cubicBezTo>
                      <a:pt x="18902" y="20768"/>
                      <a:pt x="18890" y="20756"/>
                      <a:pt x="18890" y="20722"/>
                    </a:cubicBezTo>
                    <a:cubicBezTo>
                      <a:pt x="17992" y="15048"/>
                      <a:pt x="16730" y="9474"/>
                      <a:pt x="15570" y="3867"/>
                    </a:cubicBezTo>
                    <a:cubicBezTo>
                      <a:pt x="15491" y="3470"/>
                      <a:pt x="15411" y="3084"/>
                      <a:pt x="15330" y="2685"/>
                    </a:cubicBezTo>
                    <a:cubicBezTo>
                      <a:pt x="15161" y="2548"/>
                      <a:pt x="15149" y="2356"/>
                      <a:pt x="15229" y="2207"/>
                    </a:cubicBezTo>
                    <a:cubicBezTo>
                      <a:pt x="15081" y="1468"/>
                      <a:pt x="14933" y="740"/>
                      <a:pt x="147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5"/>
              <p:cNvSpPr/>
              <p:nvPr/>
            </p:nvSpPr>
            <p:spPr>
              <a:xfrm>
                <a:off x="2517100" y="4302500"/>
                <a:ext cx="926525" cy="88845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35538" extrusionOk="0">
                    <a:moveTo>
                      <a:pt x="18407" y="10653"/>
                    </a:moveTo>
                    <a:cubicBezTo>
                      <a:pt x="18505" y="10653"/>
                      <a:pt x="18600" y="10690"/>
                      <a:pt x="18673" y="10777"/>
                    </a:cubicBezTo>
                    <a:cubicBezTo>
                      <a:pt x="19894" y="12227"/>
                      <a:pt x="20759" y="13959"/>
                      <a:pt x="21587" y="15658"/>
                    </a:cubicBezTo>
                    <a:cubicBezTo>
                      <a:pt x="22275" y="17069"/>
                      <a:pt x="23407" y="18912"/>
                      <a:pt x="23329" y="20506"/>
                    </a:cubicBezTo>
                    <a:cubicBezTo>
                      <a:pt x="23319" y="20740"/>
                      <a:pt x="23125" y="20906"/>
                      <a:pt x="22912" y="20906"/>
                    </a:cubicBezTo>
                    <a:cubicBezTo>
                      <a:pt x="22849" y="20906"/>
                      <a:pt x="22784" y="20891"/>
                      <a:pt x="22722" y="20859"/>
                    </a:cubicBezTo>
                    <a:cubicBezTo>
                      <a:pt x="22045" y="21173"/>
                      <a:pt x="21293" y="21238"/>
                      <a:pt x="20533" y="21238"/>
                    </a:cubicBezTo>
                    <a:cubicBezTo>
                      <a:pt x="20008" y="21238"/>
                      <a:pt x="19480" y="21207"/>
                      <a:pt x="18968" y="21207"/>
                    </a:cubicBezTo>
                    <a:cubicBezTo>
                      <a:pt x="18913" y="21207"/>
                      <a:pt x="18858" y="21207"/>
                      <a:pt x="18804" y="21208"/>
                    </a:cubicBezTo>
                    <a:cubicBezTo>
                      <a:pt x="18188" y="21218"/>
                      <a:pt x="17569" y="21233"/>
                      <a:pt x="16951" y="21233"/>
                    </a:cubicBezTo>
                    <a:cubicBezTo>
                      <a:pt x="16046" y="21233"/>
                      <a:pt x="15142" y="21200"/>
                      <a:pt x="14248" y="21065"/>
                    </a:cubicBezTo>
                    <a:cubicBezTo>
                      <a:pt x="13899" y="21012"/>
                      <a:pt x="13863" y="20539"/>
                      <a:pt x="14089" y="20332"/>
                    </a:cubicBezTo>
                    <a:cubicBezTo>
                      <a:pt x="14303" y="18689"/>
                      <a:pt x="15124" y="17113"/>
                      <a:pt x="15750" y="15587"/>
                    </a:cubicBezTo>
                    <a:cubicBezTo>
                      <a:pt x="16400" y="14003"/>
                      <a:pt x="16973" y="12335"/>
                      <a:pt x="17932" y="10908"/>
                    </a:cubicBezTo>
                    <a:cubicBezTo>
                      <a:pt x="17971" y="10850"/>
                      <a:pt x="18024" y="10830"/>
                      <a:pt x="18074" y="10802"/>
                    </a:cubicBezTo>
                    <a:cubicBezTo>
                      <a:pt x="18160" y="10711"/>
                      <a:pt x="18285" y="10653"/>
                      <a:pt x="18407" y="10653"/>
                    </a:cubicBezTo>
                    <a:close/>
                    <a:moveTo>
                      <a:pt x="14815" y="0"/>
                    </a:moveTo>
                    <a:cubicBezTo>
                      <a:pt x="10971" y="12061"/>
                      <a:pt x="5034" y="23728"/>
                      <a:pt x="1" y="35327"/>
                    </a:cubicBezTo>
                    <a:cubicBezTo>
                      <a:pt x="448" y="35295"/>
                      <a:pt x="898" y="35284"/>
                      <a:pt x="1348" y="35284"/>
                    </a:cubicBezTo>
                    <a:cubicBezTo>
                      <a:pt x="2087" y="35284"/>
                      <a:pt x="2828" y="35313"/>
                      <a:pt x="3559" y="35328"/>
                    </a:cubicBezTo>
                    <a:cubicBezTo>
                      <a:pt x="3677" y="35330"/>
                      <a:pt x="3797" y="35331"/>
                      <a:pt x="3918" y="35331"/>
                    </a:cubicBezTo>
                    <a:cubicBezTo>
                      <a:pt x="4354" y="35331"/>
                      <a:pt x="4806" y="35319"/>
                      <a:pt x="5260" y="35319"/>
                    </a:cubicBezTo>
                    <a:cubicBezTo>
                      <a:pt x="6022" y="35319"/>
                      <a:pt x="6788" y="35353"/>
                      <a:pt x="7493" y="35538"/>
                    </a:cubicBezTo>
                    <a:cubicBezTo>
                      <a:pt x="7995" y="33456"/>
                      <a:pt x="8971" y="31268"/>
                      <a:pt x="9977" y="29380"/>
                    </a:cubicBezTo>
                    <a:cubicBezTo>
                      <a:pt x="9873" y="29123"/>
                      <a:pt x="10006" y="28779"/>
                      <a:pt x="10382" y="28749"/>
                    </a:cubicBezTo>
                    <a:cubicBezTo>
                      <a:pt x="12648" y="28563"/>
                      <a:pt x="14932" y="28510"/>
                      <a:pt x="17219" y="28510"/>
                    </a:cubicBezTo>
                    <a:cubicBezTo>
                      <a:pt x="19944" y="28510"/>
                      <a:pt x="22673" y="28585"/>
                      <a:pt x="25379" y="28595"/>
                    </a:cubicBezTo>
                    <a:cubicBezTo>
                      <a:pt x="25924" y="28598"/>
                      <a:pt x="26095" y="29156"/>
                      <a:pt x="25911" y="29529"/>
                    </a:cubicBezTo>
                    <a:cubicBezTo>
                      <a:pt x="26662" y="31354"/>
                      <a:pt x="26968" y="33408"/>
                      <a:pt x="27345" y="35329"/>
                    </a:cubicBezTo>
                    <a:cubicBezTo>
                      <a:pt x="27358" y="35390"/>
                      <a:pt x="27349" y="35444"/>
                      <a:pt x="27345" y="35500"/>
                    </a:cubicBezTo>
                    <a:cubicBezTo>
                      <a:pt x="29021" y="35212"/>
                      <a:pt x="30888" y="35089"/>
                      <a:pt x="32736" y="35089"/>
                    </a:cubicBezTo>
                    <a:cubicBezTo>
                      <a:pt x="34227" y="35089"/>
                      <a:pt x="35705" y="35169"/>
                      <a:pt x="37060" y="35306"/>
                    </a:cubicBezTo>
                    <a:cubicBezTo>
                      <a:pt x="33411" y="23659"/>
                      <a:pt x="29210" y="12118"/>
                      <a:pt x="26064" y="328"/>
                    </a:cubicBezTo>
                    <a:cubicBezTo>
                      <a:pt x="26059" y="329"/>
                      <a:pt x="26057" y="335"/>
                      <a:pt x="26052" y="336"/>
                    </a:cubicBezTo>
                    <a:cubicBezTo>
                      <a:pt x="25303" y="506"/>
                      <a:pt x="24526" y="561"/>
                      <a:pt x="23742" y="561"/>
                    </a:cubicBezTo>
                    <a:cubicBezTo>
                      <a:pt x="22576" y="561"/>
                      <a:pt x="21393" y="439"/>
                      <a:pt x="20256" y="395"/>
                    </a:cubicBezTo>
                    <a:cubicBezTo>
                      <a:pt x="18439" y="324"/>
                      <a:pt x="16609" y="306"/>
                      <a:pt x="14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5"/>
              <p:cNvSpPr/>
              <p:nvPr/>
            </p:nvSpPr>
            <p:spPr>
              <a:xfrm>
                <a:off x="2329075" y="4160550"/>
                <a:ext cx="1312575" cy="1178925"/>
              </a:xfrm>
              <a:custGeom>
                <a:avLst/>
                <a:gdLst/>
                <a:ahLst/>
                <a:cxnLst/>
                <a:rect l="l" t="t" r="r" b="b"/>
                <a:pathLst>
                  <a:path w="52503" h="47157" extrusionOk="0">
                    <a:moveTo>
                      <a:pt x="1933" y="1017"/>
                    </a:moveTo>
                    <a:lnTo>
                      <a:pt x="1933" y="1017"/>
                    </a:lnTo>
                    <a:cubicBezTo>
                      <a:pt x="18286" y="1748"/>
                      <a:pt x="34669" y="1809"/>
                      <a:pt x="51029" y="2355"/>
                    </a:cubicBezTo>
                    <a:cubicBezTo>
                      <a:pt x="50028" y="16672"/>
                      <a:pt x="49960" y="29147"/>
                      <a:pt x="49453" y="44581"/>
                    </a:cubicBezTo>
                    <a:cubicBezTo>
                      <a:pt x="41612" y="44784"/>
                      <a:pt x="33796" y="45437"/>
                      <a:pt x="25939" y="45481"/>
                    </a:cubicBezTo>
                    <a:cubicBezTo>
                      <a:pt x="25609" y="45483"/>
                      <a:pt x="25279" y="45483"/>
                      <a:pt x="24949" y="45483"/>
                    </a:cubicBezTo>
                    <a:cubicBezTo>
                      <a:pt x="17218" y="45483"/>
                      <a:pt x="9501" y="44995"/>
                      <a:pt x="1776" y="44967"/>
                    </a:cubicBezTo>
                    <a:cubicBezTo>
                      <a:pt x="2072" y="30436"/>
                      <a:pt x="2863" y="15522"/>
                      <a:pt x="1933" y="1017"/>
                    </a:cubicBezTo>
                    <a:close/>
                    <a:moveTo>
                      <a:pt x="1623" y="0"/>
                    </a:moveTo>
                    <a:cubicBezTo>
                      <a:pt x="1135" y="0"/>
                      <a:pt x="1017" y="552"/>
                      <a:pt x="1262" y="837"/>
                    </a:cubicBezTo>
                    <a:cubicBezTo>
                      <a:pt x="1261" y="847"/>
                      <a:pt x="1253" y="850"/>
                      <a:pt x="1252" y="859"/>
                    </a:cubicBezTo>
                    <a:cubicBezTo>
                      <a:pt x="1" y="15426"/>
                      <a:pt x="491" y="30445"/>
                      <a:pt x="482" y="45066"/>
                    </a:cubicBezTo>
                    <a:cubicBezTo>
                      <a:pt x="482" y="45480"/>
                      <a:pt x="796" y="45685"/>
                      <a:pt x="1114" y="45685"/>
                    </a:cubicBezTo>
                    <a:cubicBezTo>
                      <a:pt x="1211" y="45685"/>
                      <a:pt x="1307" y="45666"/>
                      <a:pt x="1396" y="45629"/>
                    </a:cubicBezTo>
                    <a:cubicBezTo>
                      <a:pt x="1461" y="45693"/>
                      <a:pt x="1544" y="45734"/>
                      <a:pt x="1635" y="45745"/>
                    </a:cubicBezTo>
                    <a:cubicBezTo>
                      <a:pt x="9218" y="46690"/>
                      <a:pt x="17182" y="47157"/>
                      <a:pt x="25157" y="47157"/>
                    </a:cubicBezTo>
                    <a:cubicBezTo>
                      <a:pt x="33565" y="47157"/>
                      <a:pt x="41985" y="46638"/>
                      <a:pt x="49984" y="45618"/>
                    </a:cubicBezTo>
                    <a:cubicBezTo>
                      <a:pt x="50032" y="45618"/>
                      <a:pt x="50079" y="45612"/>
                      <a:pt x="50126" y="45601"/>
                    </a:cubicBezTo>
                    <a:cubicBezTo>
                      <a:pt x="50162" y="45597"/>
                      <a:pt x="50198" y="45594"/>
                      <a:pt x="50234" y="45590"/>
                    </a:cubicBezTo>
                    <a:cubicBezTo>
                      <a:pt x="50700" y="45529"/>
                      <a:pt x="50847" y="44999"/>
                      <a:pt x="50627" y="44721"/>
                    </a:cubicBezTo>
                    <a:cubicBezTo>
                      <a:pt x="51755" y="30840"/>
                      <a:pt x="52503" y="16104"/>
                      <a:pt x="51871" y="2176"/>
                    </a:cubicBezTo>
                    <a:cubicBezTo>
                      <a:pt x="52238" y="1794"/>
                      <a:pt x="52079" y="962"/>
                      <a:pt x="51383" y="952"/>
                    </a:cubicBezTo>
                    <a:cubicBezTo>
                      <a:pt x="34797" y="741"/>
                      <a:pt x="18211" y="21"/>
                      <a:pt x="1623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2483675" y="4279625"/>
                <a:ext cx="1000450" cy="942475"/>
              </a:xfrm>
              <a:custGeom>
                <a:avLst/>
                <a:gdLst/>
                <a:ahLst/>
                <a:cxnLst/>
                <a:rect l="l" t="t" r="r" b="b"/>
                <a:pathLst>
                  <a:path w="40018" h="37699" extrusionOk="0">
                    <a:moveTo>
                      <a:pt x="16152" y="915"/>
                    </a:moveTo>
                    <a:cubicBezTo>
                      <a:pt x="17948" y="1221"/>
                      <a:pt x="19776" y="1239"/>
                      <a:pt x="21593" y="1310"/>
                    </a:cubicBezTo>
                    <a:cubicBezTo>
                      <a:pt x="22730" y="1354"/>
                      <a:pt x="23913" y="1476"/>
                      <a:pt x="25079" y="1476"/>
                    </a:cubicBezTo>
                    <a:cubicBezTo>
                      <a:pt x="25864" y="1476"/>
                      <a:pt x="26640" y="1421"/>
                      <a:pt x="27389" y="1251"/>
                    </a:cubicBezTo>
                    <a:cubicBezTo>
                      <a:pt x="27394" y="1250"/>
                      <a:pt x="27396" y="1244"/>
                      <a:pt x="27401" y="1243"/>
                    </a:cubicBezTo>
                    <a:cubicBezTo>
                      <a:pt x="30547" y="13033"/>
                      <a:pt x="34748" y="24574"/>
                      <a:pt x="38397" y="36221"/>
                    </a:cubicBezTo>
                    <a:cubicBezTo>
                      <a:pt x="37042" y="36084"/>
                      <a:pt x="35564" y="36004"/>
                      <a:pt x="34073" y="36004"/>
                    </a:cubicBezTo>
                    <a:cubicBezTo>
                      <a:pt x="32225" y="36004"/>
                      <a:pt x="30358" y="36127"/>
                      <a:pt x="28682" y="36415"/>
                    </a:cubicBezTo>
                    <a:cubicBezTo>
                      <a:pt x="28686" y="36359"/>
                      <a:pt x="28695" y="36305"/>
                      <a:pt x="28682" y="36244"/>
                    </a:cubicBezTo>
                    <a:cubicBezTo>
                      <a:pt x="28305" y="34323"/>
                      <a:pt x="28001" y="32269"/>
                      <a:pt x="27248" y="30444"/>
                    </a:cubicBezTo>
                    <a:cubicBezTo>
                      <a:pt x="27432" y="30071"/>
                      <a:pt x="27261" y="29513"/>
                      <a:pt x="26718" y="29510"/>
                    </a:cubicBezTo>
                    <a:cubicBezTo>
                      <a:pt x="24010" y="29500"/>
                      <a:pt x="21281" y="29425"/>
                      <a:pt x="18556" y="29425"/>
                    </a:cubicBezTo>
                    <a:cubicBezTo>
                      <a:pt x="16269" y="29425"/>
                      <a:pt x="13985" y="29478"/>
                      <a:pt x="11719" y="29664"/>
                    </a:cubicBezTo>
                    <a:cubicBezTo>
                      <a:pt x="11343" y="29694"/>
                      <a:pt x="11210" y="30038"/>
                      <a:pt x="11314" y="30295"/>
                    </a:cubicBezTo>
                    <a:cubicBezTo>
                      <a:pt x="10308" y="32183"/>
                      <a:pt x="9332" y="34371"/>
                      <a:pt x="8830" y="36453"/>
                    </a:cubicBezTo>
                    <a:cubicBezTo>
                      <a:pt x="8125" y="36268"/>
                      <a:pt x="7359" y="36234"/>
                      <a:pt x="6597" y="36234"/>
                    </a:cubicBezTo>
                    <a:cubicBezTo>
                      <a:pt x="6143" y="36234"/>
                      <a:pt x="5691" y="36246"/>
                      <a:pt x="5255" y="36246"/>
                    </a:cubicBezTo>
                    <a:cubicBezTo>
                      <a:pt x="5134" y="36246"/>
                      <a:pt x="5014" y="36245"/>
                      <a:pt x="4896" y="36243"/>
                    </a:cubicBezTo>
                    <a:cubicBezTo>
                      <a:pt x="4168" y="36228"/>
                      <a:pt x="3431" y="36199"/>
                      <a:pt x="2696" y="36199"/>
                    </a:cubicBezTo>
                    <a:cubicBezTo>
                      <a:pt x="2242" y="36199"/>
                      <a:pt x="1789" y="36210"/>
                      <a:pt x="1339" y="36243"/>
                    </a:cubicBezTo>
                    <a:cubicBezTo>
                      <a:pt x="6371" y="24643"/>
                      <a:pt x="12308" y="12976"/>
                      <a:pt x="16152" y="915"/>
                    </a:cubicBezTo>
                    <a:close/>
                    <a:moveTo>
                      <a:pt x="18861" y="1"/>
                    </a:moveTo>
                    <a:cubicBezTo>
                      <a:pt x="17948" y="1"/>
                      <a:pt x="17037" y="33"/>
                      <a:pt x="16134" y="138"/>
                    </a:cubicBezTo>
                    <a:cubicBezTo>
                      <a:pt x="16076" y="106"/>
                      <a:pt x="16011" y="88"/>
                      <a:pt x="15947" y="88"/>
                    </a:cubicBezTo>
                    <a:cubicBezTo>
                      <a:pt x="15848" y="88"/>
                      <a:pt x="15751" y="132"/>
                      <a:pt x="15691" y="241"/>
                    </a:cubicBezTo>
                    <a:cubicBezTo>
                      <a:pt x="9503" y="11426"/>
                      <a:pt x="5111" y="23939"/>
                      <a:pt x="123" y="35703"/>
                    </a:cubicBezTo>
                    <a:cubicBezTo>
                      <a:pt x="0" y="35991"/>
                      <a:pt x="80" y="36265"/>
                      <a:pt x="245" y="36457"/>
                    </a:cubicBezTo>
                    <a:cubicBezTo>
                      <a:pt x="98" y="36662"/>
                      <a:pt x="176" y="37036"/>
                      <a:pt x="455" y="37095"/>
                    </a:cubicBezTo>
                    <a:cubicBezTo>
                      <a:pt x="1897" y="37404"/>
                      <a:pt x="3424" y="37390"/>
                      <a:pt x="4896" y="37454"/>
                    </a:cubicBezTo>
                    <a:cubicBezTo>
                      <a:pt x="5717" y="37489"/>
                      <a:pt x="6601" y="37595"/>
                      <a:pt x="7465" y="37595"/>
                    </a:cubicBezTo>
                    <a:cubicBezTo>
                      <a:pt x="8017" y="37595"/>
                      <a:pt x="8562" y="37552"/>
                      <a:pt x="9077" y="37419"/>
                    </a:cubicBezTo>
                    <a:cubicBezTo>
                      <a:pt x="9151" y="37464"/>
                      <a:pt x="9231" y="37492"/>
                      <a:pt x="9312" y="37492"/>
                    </a:cubicBezTo>
                    <a:cubicBezTo>
                      <a:pt x="9452" y="37492"/>
                      <a:pt x="9595" y="37409"/>
                      <a:pt x="9711" y="37194"/>
                    </a:cubicBezTo>
                    <a:cubicBezTo>
                      <a:pt x="10771" y="35229"/>
                      <a:pt x="11499" y="32789"/>
                      <a:pt x="11990" y="30594"/>
                    </a:cubicBezTo>
                    <a:cubicBezTo>
                      <a:pt x="14359" y="30784"/>
                      <a:pt x="16747" y="30833"/>
                      <a:pt x="19138" y="30833"/>
                    </a:cubicBezTo>
                    <a:cubicBezTo>
                      <a:pt x="21570" y="30833"/>
                      <a:pt x="24004" y="30782"/>
                      <a:pt x="26423" y="30775"/>
                    </a:cubicBezTo>
                    <a:cubicBezTo>
                      <a:pt x="26500" y="32719"/>
                      <a:pt x="27062" y="34697"/>
                      <a:pt x="27494" y="36571"/>
                    </a:cubicBezTo>
                    <a:cubicBezTo>
                      <a:pt x="27542" y="36778"/>
                      <a:pt x="27660" y="36901"/>
                      <a:pt x="27803" y="36964"/>
                    </a:cubicBezTo>
                    <a:cubicBezTo>
                      <a:pt x="27830" y="37089"/>
                      <a:pt x="27898" y="37205"/>
                      <a:pt x="28042" y="37233"/>
                    </a:cubicBezTo>
                    <a:cubicBezTo>
                      <a:pt x="29741" y="37561"/>
                      <a:pt x="31679" y="37698"/>
                      <a:pt x="33612" y="37698"/>
                    </a:cubicBezTo>
                    <a:cubicBezTo>
                      <a:pt x="35437" y="37698"/>
                      <a:pt x="37258" y="37576"/>
                      <a:pt x="38872" y="37377"/>
                    </a:cubicBezTo>
                    <a:cubicBezTo>
                      <a:pt x="38892" y="37375"/>
                      <a:pt x="38906" y="37365"/>
                      <a:pt x="38924" y="37361"/>
                    </a:cubicBezTo>
                    <a:cubicBezTo>
                      <a:pt x="39026" y="37421"/>
                      <a:pt x="39142" y="37449"/>
                      <a:pt x="39258" y="37449"/>
                    </a:cubicBezTo>
                    <a:cubicBezTo>
                      <a:pt x="39639" y="37449"/>
                      <a:pt x="40018" y="37148"/>
                      <a:pt x="39868" y="36682"/>
                    </a:cubicBezTo>
                    <a:cubicBezTo>
                      <a:pt x="36030" y="24701"/>
                      <a:pt x="32667" y="12475"/>
                      <a:pt x="28218" y="704"/>
                    </a:cubicBezTo>
                    <a:cubicBezTo>
                      <a:pt x="28134" y="484"/>
                      <a:pt x="27951" y="387"/>
                      <a:pt x="27769" y="387"/>
                    </a:cubicBezTo>
                    <a:cubicBezTo>
                      <a:pt x="27653" y="387"/>
                      <a:pt x="27537" y="427"/>
                      <a:pt x="27450" y="501"/>
                    </a:cubicBezTo>
                    <a:cubicBezTo>
                      <a:pt x="27427" y="488"/>
                      <a:pt x="27415" y="463"/>
                      <a:pt x="27389" y="455"/>
                    </a:cubicBezTo>
                    <a:cubicBezTo>
                      <a:pt x="26141" y="93"/>
                      <a:pt x="24779" y="74"/>
                      <a:pt x="23446" y="74"/>
                    </a:cubicBezTo>
                    <a:cubicBezTo>
                      <a:pt x="23292" y="74"/>
                      <a:pt x="23138" y="74"/>
                      <a:pt x="22985" y="74"/>
                    </a:cubicBezTo>
                    <a:cubicBezTo>
                      <a:pt x="22664" y="74"/>
                      <a:pt x="22345" y="73"/>
                      <a:pt x="22031" y="66"/>
                    </a:cubicBezTo>
                    <a:cubicBezTo>
                      <a:pt x="20979" y="44"/>
                      <a:pt x="19919" y="1"/>
                      <a:pt x="1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5"/>
              <p:cNvSpPr/>
              <p:nvPr/>
            </p:nvSpPr>
            <p:spPr>
              <a:xfrm>
                <a:off x="3971550" y="4043025"/>
                <a:ext cx="639375" cy="10686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42744" extrusionOk="0">
                    <a:moveTo>
                      <a:pt x="15217" y="1555"/>
                    </a:moveTo>
                    <a:cubicBezTo>
                      <a:pt x="17610" y="1555"/>
                      <a:pt x="19873" y="2456"/>
                      <a:pt x="20683" y="5040"/>
                    </a:cubicBezTo>
                    <a:cubicBezTo>
                      <a:pt x="21233" y="6792"/>
                      <a:pt x="20623" y="9237"/>
                      <a:pt x="19805" y="10822"/>
                    </a:cubicBezTo>
                    <a:cubicBezTo>
                      <a:pt x="18593" y="13168"/>
                      <a:pt x="16508" y="14990"/>
                      <a:pt x="14587" y="16753"/>
                    </a:cubicBezTo>
                    <a:cubicBezTo>
                      <a:pt x="14463" y="16865"/>
                      <a:pt x="14399" y="16991"/>
                      <a:pt x="14379" y="17115"/>
                    </a:cubicBezTo>
                    <a:cubicBezTo>
                      <a:pt x="14225" y="17225"/>
                      <a:pt x="14063" y="17329"/>
                      <a:pt x="13918" y="17441"/>
                    </a:cubicBezTo>
                    <a:cubicBezTo>
                      <a:pt x="13650" y="17648"/>
                      <a:pt x="13773" y="18007"/>
                      <a:pt x="14012" y="18169"/>
                    </a:cubicBezTo>
                    <a:cubicBezTo>
                      <a:pt x="14065" y="18360"/>
                      <a:pt x="14267" y="18519"/>
                      <a:pt x="14486" y="18519"/>
                    </a:cubicBezTo>
                    <a:cubicBezTo>
                      <a:pt x="14510" y="18519"/>
                      <a:pt x="14535" y="18517"/>
                      <a:pt x="14560" y="18513"/>
                    </a:cubicBezTo>
                    <a:cubicBezTo>
                      <a:pt x="14840" y="18465"/>
                      <a:pt x="15121" y="18418"/>
                      <a:pt x="15402" y="18369"/>
                    </a:cubicBezTo>
                    <a:cubicBezTo>
                      <a:pt x="15411" y="18370"/>
                      <a:pt x="15418" y="18376"/>
                      <a:pt x="15428" y="18377"/>
                    </a:cubicBezTo>
                    <a:cubicBezTo>
                      <a:pt x="21603" y="18867"/>
                      <a:pt x="23006" y="25054"/>
                      <a:pt x="20245" y="29786"/>
                    </a:cubicBezTo>
                    <a:cubicBezTo>
                      <a:pt x="18980" y="31955"/>
                      <a:pt x="17076" y="33605"/>
                      <a:pt x="15121" y="35116"/>
                    </a:cubicBezTo>
                    <a:cubicBezTo>
                      <a:pt x="11493" y="37918"/>
                      <a:pt x="7436" y="39756"/>
                      <a:pt x="3009" y="40876"/>
                    </a:cubicBezTo>
                    <a:cubicBezTo>
                      <a:pt x="2517" y="29648"/>
                      <a:pt x="2428" y="18312"/>
                      <a:pt x="1246" y="7140"/>
                    </a:cubicBezTo>
                    <a:cubicBezTo>
                      <a:pt x="5097" y="5015"/>
                      <a:pt x="9623" y="2136"/>
                      <a:pt x="14013" y="1627"/>
                    </a:cubicBezTo>
                    <a:cubicBezTo>
                      <a:pt x="14414" y="1580"/>
                      <a:pt x="14818" y="1555"/>
                      <a:pt x="15217" y="1555"/>
                    </a:cubicBezTo>
                    <a:close/>
                    <a:moveTo>
                      <a:pt x="15572" y="1"/>
                    </a:moveTo>
                    <a:cubicBezTo>
                      <a:pt x="10313" y="1"/>
                      <a:pt x="3580" y="4307"/>
                      <a:pt x="368" y="6565"/>
                    </a:cubicBezTo>
                    <a:cubicBezTo>
                      <a:pt x="1" y="6823"/>
                      <a:pt x="153" y="7314"/>
                      <a:pt x="479" y="7414"/>
                    </a:cubicBezTo>
                    <a:cubicBezTo>
                      <a:pt x="282" y="18954"/>
                      <a:pt x="1243" y="30568"/>
                      <a:pt x="1708" y="42097"/>
                    </a:cubicBezTo>
                    <a:cubicBezTo>
                      <a:pt x="1725" y="42529"/>
                      <a:pt x="2066" y="42744"/>
                      <a:pt x="2400" y="42744"/>
                    </a:cubicBezTo>
                    <a:cubicBezTo>
                      <a:pt x="2700" y="42744"/>
                      <a:pt x="2995" y="42569"/>
                      <a:pt x="3042" y="42222"/>
                    </a:cubicBezTo>
                    <a:cubicBezTo>
                      <a:pt x="10270" y="40499"/>
                      <a:pt x="19218" y="36303"/>
                      <a:pt x="22285" y="28992"/>
                    </a:cubicBezTo>
                    <a:cubicBezTo>
                      <a:pt x="24281" y="24236"/>
                      <a:pt x="22243" y="17385"/>
                      <a:pt x="16678" y="17385"/>
                    </a:cubicBezTo>
                    <a:cubicBezTo>
                      <a:pt x="16422" y="17385"/>
                      <a:pt x="16158" y="17400"/>
                      <a:pt x="15887" y="17430"/>
                    </a:cubicBezTo>
                    <a:cubicBezTo>
                      <a:pt x="19925" y="13635"/>
                      <a:pt x="25575" y="6576"/>
                      <a:pt x="20030" y="1555"/>
                    </a:cubicBezTo>
                    <a:cubicBezTo>
                      <a:pt x="18809" y="448"/>
                      <a:pt x="17267" y="1"/>
                      <a:pt x="15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5"/>
              <p:cNvSpPr/>
              <p:nvPr/>
            </p:nvSpPr>
            <p:spPr>
              <a:xfrm>
                <a:off x="4094650" y="4163325"/>
                <a:ext cx="328375" cy="32825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13130" extrusionOk="0">
                    <a:moveTo>
                      <a:pt x="6515" y="1258"/>
                    </a:moveTo>
                    <a:cubicBezTo>
                      <a:pt x="8992" y="1258"/>
                      <a:pt x="11364" y="2790"/>
                      <a:pt x="10310" y="5775"/>
                    </a:cubicBezTo>
                    <a:cubicBezTo>
                      <a:pt x="9146" y="9074"/>
                      <a:pt x="4681" y="11058"/>
                      <a:pt x="1492" y="11851"/>
                    </a:cubicBezTo>
                    <a:cubicBezTo>
                      <a:pt x="1951" y="9055"/>
                      <a:pt x="1678" y="5794"/>
                      <a:pt x="950" y="3082"/>
                    </a:cubicBezTo>
                    <a:cubicBezTo>
                      <a:pt x="2399" y="2512"/>
                      <a:pt x="3768" y="1699"/>
                      <a:pt x="5305" y="1381"/>
                    </a:cubicBezTo>
                    <a:cubicBezTo>
                      <a:pt x="5702" y="1299"/>
                      <a:pt x="6110" y="1258"/>
                      <a:pt x="6515" y="1258"/>
                    </a:cubicBezTo>
                    <a:close/>
                    <a:moveTo>
                      <a:pt x="7244" y="1"/>
                    </a:moveTo>
                    <a:cubicBezTo>
                      <a:pt x="4857" y="1"/>
                      <a:pt x="2149" y="1132"/>
                      <a:pt x="514" y="2383"/>
                    </a:cubicBezTo>
                    <a:cubicBezTo>
                      <a:pt x="485" y="2378"/>
                      <a:pt x="454" y="2375"/>
                      <a:pt x="424" y="2375"/>
                    </a:cubicBezTo>
                    <a:cubicBezTo>
                      <a:pt x="210" y="2375"/>
                      <a:pt x="0" y="2515"/>
                      <a:pt x="18" y="2782"/>
                    </a:cubicBezTo>
                    <a:cubicBezTo>
                      <a:pt x="122" y="4389"/>
                      <a:pt x="355" y="5983"/>
                      <a:pt x="424" y="7593"/>
                    </a:cubicBezTo>
                    <a:cubicBezTo>
                      <a:pt x="495" y="9206"/>
                      <a:pt x="351" y="10829"/>
                      <a:pt x="456" y="12436"/>
                    </a:cubicBezTo>
                    <a:cubicBezTo>
                      <a:pt x="475" y="12736"/>
                      <a:pt x="683" y="12868"/>
                      <a:pt x="898" y="12876"/>
                    </a:cubicBezTo>
                    <a:cubicBezTo>
                      <a:pt x="1004" y="13024"/>
                      <a:pt x="1170" y="13130"/>
                      <a:pt x="1379" y="13130"/>
                    </a:cubicBezTo>
                    <a:cubicBezTo>
                      <a:pt x="1427" y="13130"/>
                      <a:pt x="1477" y="13124"/>
                      <a:pt x="1529" y="13112"/>
                    </a:cubicBezTo>
                    <a:cubicBezTo>
                      <a:pt x="5419" y="12224"/>
                      <a:pt x="13135" y="8631"/>
                      <a:pt x="11880" y="3455"/>
                    </a:cubicBezTo>
                    <a:cubicBezTo>
                      <a:pt x="11262" y="909"/>
                      <a:pt x="9382" y="1"/>
                      <a:pt x="7244" y="1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4104950" y="4600925"/>
                <a:ext cx="294250" cy="338675"/>
              </a:xfrm>
              <a:custGeom>
                <a:avLst/>
                <a:gdLst/>
                <a:ahLst/>
                <a:cxnLst/>
                <a:rect l="l" t="t" r="r" b="b"/>
                <a:pathLst>
                  <a:path w="11770" h="13547" extrusionOk="0">
                    <a:moveTo>
                      <a:pt x="7525" y="1243"/>
                    </a:moveTo>
                    <a:cubicBezTo>
                      <a:pt x="7861" y="1243"/>
                      <a:pt x="8182" y="1283"/>
                      <a:pt x="8473" y="1384"/>
                    </a:cubicBezTo>
                    <a:cubicBezTo>
                      <a:pt x="10360" y="2036"/>
                      <a:pt x="10481" y="4007"/>
                      <a:pt x="9993" y="5480"/>
                    </a:cubicBezTo>
                    <a:cubicBezTo>
                      <a:pt x="8864" y="8894"/>
                      <a:pt x="5426" y="11148"/>
                      <a:pt x="2162" y="12195"/>
                    </a:cubicBezTo>
                    <a:cubicBezTo>
                      <a:pt x="2246" y="8994"/>
                      <a:pt x="2129" y="5397"/>
                      <a:pt x="1293" y="2296"/>
                    </a:cubicBezTo>
                    <a:cubicBezTo>
                      <a:pt x="2474" y="2186"/>
                      <a:pt x="3629" y="1917"/>
                      <a:pt x="4799" y="1691"/>
                    </a:cubicBezTo>
                    <a:cubicBezTo>
                      <a:pt x="5592" y="1538"/>
                      <a:pt x="6611" y="1243"/>
                      <a:pt x="7525" y="1243"/>
                    </a:cubicBezTo>
                    <a:close/>
                    <a:moveTo>
                      <a:pt x="7018" y="1"/>
                    </a:moveTo>
                    <a:cubicBezTo>
                      <a:pt x="4869" y="1"/>
                      <a:pt x="2429" y="712"/>
                      <a:pt x="783" y="1351"/>
                    </a:cubicBezTo>
                    <a:cubicBezTo>
                      <a:pt x="754" y="1346"/>
                      <a:pt x="724" y="1343"/>
                      <a:pt x="696" y="1343"/>
                    </a:cubicBezTo>
                    <a:cubicBezTo>
                      <a:pt x="558" y="1343"/>
                      <a:pt x="431" y="1407"/>
                      <a:pt x="347" y="1533"/>
                    </a:cubicBezTo>
                    <a:cubicBezTo>
                      <a:pt x="47" y="1684"/>
                      <a:pt x="0" y="2094"/>
                      <a:pt x="241" y="2266"/>
                    </a:cubicBezTo>
                    <a:cubicBezTo>
                      <a:pt x="109" y="5716"/>
                      <a:pt x="628" y="9420"/>
                      <a:pt x="983" y="12832"/>
                    </a:cubicBezTo>
                    <a:cubicBezTo>
                      <a:pt x="1022" y="13215"/>
                      <a:pt x="1290" y="13376"/>
                      <a:pt x="1558" y="13376"/>
                    </a:cubicBezTo>
                    <a:cubicBezTo>
                      <a:pt x="1584" y="13376"/>
                      <a:pt x="1610" y="13374"/>
                      <a:pt x="1636" y="13371"/>
                    </a:cubicBezTo>
                    <a:cubicBezTo>
                      <a:pt x="1742" y="13475"/>
                      <a:pt x="1880" y="13546"/>
                      <a:pt x="2050" y="13546"/>
                    </a:cubicBezTo>
                    <a:cubicBezTo>
                      <a:pt x="2103" y="13546"/>
                      <a:pt x="2158" y="13539"/>
                      <a:pt x="2217" y="13525"/>
                    </a:cubicBezTo>
                    <a:cubicBezTo>
                      <a:pt x="6339" y="12491"/>
                      <a:pt x="11769" y="8694"/>
                      <a:pt x="11617" y="3902"/>
                    </a:cubicBezTo>
                    <a:cubicBezTo>
                      <a:pt x="11523" y="919"/>
                      <a:pt x="9459" y="1"/>
                      <a:pt x="7018" y="1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5"/>
              <p:cNvSpPr/>
              <p:nvPr/>
            </p:nvSpPr>
            <p:spPr>
              <a:xfrm>
                <a:off x="4890650" y="3199725"/>
                <a:ext cx="449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42" extrusionOk="0">
                    <a:moveTo>
                      <a:pt x="1388" y="1"/>
                    </a:moveTo>
                    <a:cubicBezTo>
                      <a:pt x="921" y="69"/>
                      <a:pt x="466" y="116"/>
                      <a:pt x="1" y="161"/>
                    </a:cubicBezTo>
                    <a:cubicBezTo>
                      <a:pt x="637" y="286"/>
                      <a:pt x="1274" y="445"/>
                      <a:pt x="1797" y="742"/>
                    </a:cubicBezTo>
                    <a:cubicBezTo>
                      <a:pt x="1718" y="466"/>
                      <a:pt x="1577" y="214"/>
                      <a:pt x="1388" y="1"/>
                    </a:cubicBezTo>
                    <a:close/>
                  </a:path>
                </a:pathLst>
              </a:custGeom>
              <a:solidFill>
                <a:srgbClr val="F39C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5"/>
              <p:cNvSpPr/>
              <p:nvPr/>
            </p:nvSpPr>
            <p:spPr>
              <a:xfrm>
                <a:off x="2205175" y="238100"/>
                <a:ext cx="3235150" cy="5238450"/>
              </a:xfrm>
              <a:custGeom>
                <a:avLst/>
                <a:gdLst/>
                <a:ahLst/>
                <a:cxnLst/>
                <a:rect l="l" t="t" r="r" b="b"/>
                <a:pathLst>
                  <a:path w="129406" h="209538" extrusionOk="0">
                    <a:moveTo>
                      <a:pt x="91732" y="36043"/>
                    </a:moveTo>
                    <a:lnTo>
                      <a:pt x="91732" y="36043"/>
                    </a:lnTo>
                    <a:cubicBezTo>
                      <a:pt x="93235" y="36229"/>
                      <a:pt x="94756" y="36336"/>
                      <a:pt x="96268" y="36336"/>
                    </a:cubicBezTo>
                    <a:cubicBezTo>
                      <a:pt x="96580" y="36336"/>
                      <a:pt x="96892" y="36332"/>
                      <a:pt x="97203" y="36322"/>
                    </a:cubicBezTo>
                    <a:lnTo>
                      <a:pt x="97203" y="36322"/>
                    </a:lnTo>
                    <a:cubicBezTo>
                      <a:pt x="96860" y="38433"/>
                      <a:pt x="96762" y="40392"/>
                      <a:pt x="95776" y="42395"/>
                    </a:cubicBezTo>
                    <a:lnTo>
                      <a:pt x="95776" y="42396"/>
                    </a:lnTo>
                    <a:cubicBezTo>
                      <a:pt x="94897" y="44181"/>
                      <a:pt x="93531" y="45355"/>
                      <a:pt x="92275" y="46732"/>
                    </a:cubicBezTo>
                    <a:cubicBezTo>
                      <a:pt x="92584" y="43160"/>
                      <a:pt x="92402" y="39564"/>
                      <a:pt x="91732" y="36043"/>
                    </a:cubicBezTo>
                    <a:close/>
                    <a:moveTo>
                      <a:pt x="68053" y="1233"/>
                    </a:moveTo>
                    <a:cubicBezTo>
                      <a:pt x="68230" y="1233"/>
                      <a:pt x="68408" y="1234"/>
                      <a:pt x="68587" y="1236"/>
                    </a:cubicBezTo>
                    <a:cubicBezTo>
                      <a:pt x="75807" y="1320"/>
                      <a:pt x="80614" y="3800"/>
                      <a:pt x="86013" y="8363"/>
                    </a:cubicBezTo>
                    <a:cubicBezTo>
                      <a:pt x="86056" y="8399"/>
                      <a:pt x="86102" y="8416"/>
                      <a:pt x="86147" y="8438"/>
                    </a:cubicBezTo>
                    <a:cubicBezTo>
                      <a:pt x="86159" y="8446"/>
                      <a:pt x="86172" y="8453"/>
                      <a:pt x="86186" y="8459"/>
                    </a:cubicBezTo>
                    <a:cubicBezTo>
                      <a:pt x="86213" y="8471"/>
                      <a:pt x="86241" y="8482"/>
                      <a:pt x="86268" y="8490"/>
                    </a:cubicBezTo>
                    <a:cubicBezTo>
                      <a:pt x="86275" y="8491"/>
                      <a:pt x="86282" y="8491"/>
                      <a:pt x="86291" y="8491"/>
                    </a:cubicBezTo>
                    <a:cubicBezTo>
                      <a:pt x="86328" y="8499"/>
                      <a:pt x="86366" y="8502"/>
                      <a:pt x="86404" y="8502"/>
                    </a:cubicBezTo>
                    <a:cubicBezTo>
                      <a:pt x="86520" y="8502"/>
                      <a:pt x="86635" y="8468"/>
                      <a:pt x="86734" y="8404"/>
                    </a:cubicBezTo>
                    <a:cubicBezTo>
                      <a:pt x="88821" y="7885"/>
                      <a:pt x="90870" y="7228"/>
                      <a:pt x="92966" y="6746"/>
                    </a:cubicBezTo>
                    <a:cubicBezTo>
                      <a:pt x="94667" y="6354"/>
                      <a:pt x="96397" y="6044"/>
                      <a:pt x="98140" y="5920"/>
                    </a:cubicBezTo>
                    <a:cubicBezTo>
                      <a:pt x="99180" y="5847"/>
                      <a:pt x="100071" y="5691"/>
                      <a:pt x="100870" y="5691"/>
                    </a:cubicBezTo>
                    <a:cubicBezTo>
                      <a:pt x="101694" y="5691"/>
                      <a:pt x="102419" y="5856"/>
                      <a:pt x="103108" y="6448"/>
                    </a:cubicBezTo>
                    <a:cubicBezTo>
                      <a:pt x="104648" y="7768"/>
                      <a:pt x="103945" y="9537"/>
                      <a:pt x="102604" y="11604"/>
                    </a:cubicBezTo>
                    <a:cubicBezTo>
                      <a:pt x="101941" y="12626"/>
                      <a:pt x="101065" y="13540"/>
                      <a:pt x="100226" y="14415"/>
                    </a:cubicBezTo>
                    <a:cubicBezTo>
                      <a:pt x="98807" y="15895"/>
                      <a:pt x="97326" y="17295"/>
                      <a:pt x="95969" y="18833"/>
                    </a:cubicBezTo>
                    <a:cubicBezTo>
                      <a:pt x="95927" y="18881"/>
                      <a:pt x="95906" y="18932"/>
                      <a:pt x="95881" y="18983"/>
                    </a:cubicBezTo>
                    <a:cubicBezTo>
                      <a:pt x="95541" y="18946"/>
                      <a:pt x="95214" y="18927"/>
                      <a:pt x="94903" y="18927"/>
                    </a:cubicBezTo>
                    <a:cubicBezTo>
                      <a:pt x="94792" y="18927"/>
                      <a:pt x="94683" y="18929"/>
                      <a:pt x="94576" y="18934"/>
                    </a:cubicBezTo>
                    <a:cubicBezTo>
                      <a:pt x="94074" y="18959"/>
                      <a:pt x="94077" y="19680"/>
                      <a:pt x="94576" y="19714"/>
                    </a:cubicBezTo>
                    <a:cubicBezTo>
                      <a:pt x="97913" y="19939"/>
                      <a:pt x="113786" y="25907"/>
                      <a:pt x="107115" y="32483"/>
                    </a:cubicBezTo>
                    <a:cubicBezTo>
                      <a:pt x="104938" y="34627"/>
                      <a:pt x="100997" y="35211"/>
                      <a:pt x="97275" y="35211"/>
                    </a:cubicBezTo>
                    <a:cubicBezTo>
                      <a:pt x="94987" y="35211"/>
                      <a:pt x="92783" y="34991"/>
                      <a:pt x="91122" y="34776"/>
                    </a:cubicBezTo>
                    <a:cubicBezTo>
                      <a:pt x="82354" y="33643"/>
                      <a:pt x="72085" y="30555"/>
                      <a:pt x="64689" y="25625"/>
                    </a:cubicBezTo>
                    <a:cubicBezTo>
                      <a:pt x="64699" y="25596"/>
                      <a:pt x="64710" y="25565"/>
                      <a:pt x="64720" y="25536"/>
                    </a:cubicBezTo>
                    <a:cubicBezTo>
                      <a:pt x="64833" y="25221"/>
                      <a:pt x="64530" y="24967"/>
                      <a:pt x="64250" y="24967"/>
                    </a:cubicBezTo>
                    <a:cubicBezTo>
                      <a:pt x="64107" y="24967"/>
                      <a:pt x="63971" y="25032"/>
                      <a:pt x="63898" y="25188"/>
                    </a:cubicBezTo>
                    <a:cubicBezTo>
                      <a:pt x="63869" y="25250"/>
                      <a:pt x="63844" y="25324"/>
                      <a:pt x="63815" y="25388"/>
                    </a:cubicBezTo>
                    <a:cubicBezTo>
                      <a:pt x="63688" y="25490"/>
                      <a:pt x="63611" y="25653"/>
                      <a:pt x="63640" y="25805"/>
                    </a:cubicBezTo>
                    <a:cubicBezTo>
                      <a:pt x="62891" y="27706"/>
                      <a:pt x="62256" y="30420"/>
                      <a:pt x="60837" y="31589"/>
                    </a:cubicBezTo>
                    <a:cubicBezTo>
                      <a:pt x="60616" y="32020"/>
                      <a:pt x="60312" y="32235"/>
                      <a:pt x="59925" y="32235"/>
                    </a:cubicBezTo>
                    <a:cubicBezTo>
                      <a:pt x="59714" y="32235"/>
                      <a:pt x="59479" y="32171"/>
                      <a:pt x="59219" y="32044"/>
                    </a:cubicBezTo>
                    <a:cubicBezTo>
                      <a:pt x="59087" y="32066"/>
                      <a:pt x="58958" y="32078"/>
                      <a:pt x="58832" y="32078"/>
                    </a:cubicBezTo>
                    <a:cubicBezTo>
                      <a:pt x="58480" y="32078"/>
                      <a:pt x="58153" y="31989"/>
                      <a:pt x="57850" y="31813"/>
                    </a:cubicBezTo>
                    <a:cubicBezTo>
                      <a:pt x="57489" y="31678"/>
                      <a:pt x="57131" y="31455"/>
                      <a:pt x="56794" y="31269"/>
                    </a:cubicBezTo>
                    <a:cubicBezTo>
                      <a:pt x="55730" y="30682"/>
                      <a:pt x="54931" y="29965"/>
                      <a:pt x="54229" y="28967"/>
                    </a:cubicBezTo>
                    <a:cubicBezTo>
                      <a:pt x="54140" y="28839"/>
                      <a:pt x="53999" y="28782"/>
                      <a:pt x="53861" y="28782"/>
                    </a:cubicBezTo>
                    <a:cubicBezTo>
                      <a:pt x="53612" y="28782"/>
                      <a:pt x="53372" y="28968"/>
                      <a:pt x="53457" y="29266"/>
                    </a:cubicBezTo>
                    <a:cubicBezTo>
                      <a:pt x="53407" y="29328"/>
                      <a:pt x="53377" y="29401"/>
                      <a:pt x="53369" y="29480"/>
                    </a:cubicBezTo>
                    <a:cubicBezTo>
                      <a:pt x="53220" y="31024"/>
                      <a:pt x="53234" y="32541"/>
                      <a:pt x="53355" y="34086"/>
                    </a:cubicBezTo>
                    <a:cubicBezTo>
                      <a:pt x="53476" y="35623"/>
                      <a:pt x="53032" y="37449"/>
                      <a:pt x="51750" y="38534"/>
                    </a:cubicBezTo>
                    <a:cubicBezTo>
                      <a:pt x="51289" y="38925"/>
                      <a:pt x="50452" y="39081"/>
                      <a:pt x="49889" y="39359"/>
                    </a:cubicBezTo>
                    <a:cubicBezTo>
                      <a:pt x="48073" y="40255"/>
                      <a:pt x="46605" y="41539"/>
                      <a:pt x="45421" y="43141"/>
                    </a:cubicBezTo>
                    <a:cubicBezTo>
                      <a:pt x="45138" y="41457"/>
                      <a:pt x="44413" y="39768"/>
                      <a:pt x="42616" y="39330"/>
                    </a:cubicBezTo>
                    <a:cubicBezTo>
                      <a:pt x="42321" y="39258"/>
                      <a:pt x="42030" y="39225"/>
                      <a:pt x="41746" y="39225"/>
                    </a:cubicBezTo>
                    <a:cubicBezTo>
                      <a:pt x="39938" y="39225"/>
                      <a:pt x="38381" y="40583"/>
                      <a:pt x="37500" y="42103"/>
                    </a:cubicBezTo>
                    <a:cubicBezTo>
                      <a:pt x="36708" y="43469"/>
                      <a:pt x="36143" y="45185"/>
                      <a:pt x="35930" y="46933"/>
                    </a:cubicBezTo>
                    <a:cubicBezTo>
                      <a:pt x="29703" y="40209"/>
                      <a:pt x="30782" y="30328"/>
                      <a:pt x="34367" y="22497"/>
                    </a:cubicBezTo>
                    <a:cubicBezTo>
                      <a:pt x="34552" y="22424"/>
                      <a:pt x="34587" y="22188"/>
                      <a:pt x="34417" y="22052"/>
                    </a:cubicBezTo>
                    <a:cubicBezTo>
                      <a:pt x="34352" y="21902"/>
                      <a:pt x="34200" y="21801"/>
                      <a:pt x="34045" y="21801"/>
                    </a:cubicBezTo>
                    <a:cubicBezTo>
                      <a:pt x="33978" y="21801"/>
                      <a:pt x="33910" y="21820"/>
                      <a:pt x="33848" y="21863"/>
                    </a:cubicBezTo>
                    <a:cubicBezTo>
                      <a:pt x="33531" y="21785"/>
                      <a:pt x="33202" y="21746"/>
                      <a:pt x="32872" y="21746"/>
                    </a:cubicBezTo>
                    <a:cubicBezTo>
                      <a:pt x="32085" y="21746"/>
                      <a:pt x="31293" y="21968"/>
                      <a:pt x="30652" y="22417"/>
                    </a:cubicBezTo>
                    <a:cubicBezTo>
                      <a:pt x="34493" y="13657"/>
                      <a:pt x="42157" y="8910"/>
                      <a:pt x="51819" y="8751"/>
                    </a:cubicBezTo>
                    <a:cubicBezTo>
                      <a:pt x="51867" y="8767"/>
                      <a:pt x="51917" y="8775"/>
                      <a:pt x="51968" y="8775"/>
                    </a:cubicBezTo>
                    <a:cubicBezTo>
                      <a:pt x="52094" y="8775"/>
                      <a:pt x="52219" y="8723"/>
                      <a:pt x="52296" y="8602"/>
                    </a:cubicBezTo>
                    <a:cubicBezTo>
                      <a:pt x="56059" y="2696"/>
                      <a:pt x="61408" y="1233"/>
                      <a:pt x="68053" y="1233"/>
                    </a:cubicBezTo>
                    <a:close/>
                    <a:moveTo>
                      <a:pt x="64394" y="26455"/>
                    </a:moveTo>
                    <a:cubicBezTo>
                      <a:pt x="70317" y="30830"/>
                      <a:pt x="78222" y="33048"/>
                      <a:pt x="85250" y="34803"/>
                    </a:cubicBezTo>
                    <a:cubicBezTo>
                      <a:pt x="86947" y="35226"/>
                      <a:pt x="88725" y="35601"/>
                      <a:pt x="90541" y="35877"/>
                    </a:cubicBezTo>
                    <a:cubicBezTo>
                      <a:pt x="92441" y="50164"/>
                      <a:pt x="88104" y="68330"/>
                      <a:pt x="71592" y="71420"/>
                    </a:cubicBezTo>
                    <a:cubicBezTo>
                      <a:pt x="69991" y="71719"/>
                      <a:pt x="68349" y="71863"/>
                      <a:pt x="66698" y="71863"/>
                    </a:cubicBezTo>
                    <a:cubicBezTo>
                      <a:pt x="61875" y="71863"/>
                      <a:pt x="56974" y="70636"/>
                      <a:pt x="52783" y="68477"/>
                    </a:cubicBezTo>
                    <a:cubicBezTo>
                      <a:pt x="50630" y="67368"/>
                      <a:pt x="48555" y="65695"/>
                      <a:pt x="46652" y="63673"/>
                    </a:cubicBezTo>
                    <a:cubicBezTo>
                      <a:pt x="46645" y="63463"/>
                      <a:pt x="46503" y="63264"/>
                      <a:pt x="46286" y="63264"/>
                    </a:cubicBezTo>
                    <a:cubicBezTo>
                      <a:pt x="46277" y="63264"/>
                      <a:pt x="46268" y="63265"/>
                      <a:pt x="46258" y="63265"/>
                    </a:cubicBezTo>
                    <a:cubicBezTo>
                      <a:pt x="44174" y="60966"/>
                      <a:pt x="42317" y="58237"/>
                      <a:pt x="40849" y="55309"/>
                    </a:cubicBezTo>
                    <a:cubicBezTo>
                      <a:pt x="41110" y="55111"/>
                      <a:pt x="41117" y="54615"/>
                      <a:pt x="40708" y="54463"/>
                    </a:cubicBezTo>
                    <a:cubicBezTo>
                      <a:pt x="36893" y="53034"/>
                      <a:pt x="36455" y="48975"/>
                      <a:pt x="37433" y="45519"/>
                    </a:cubicBezTo>
                    <a:cubicBezTo>
                      <a:pt x="37731" y="44463"/>
                      <a:pt x="38127" y="43258"/>
                      <a:pt x="38742" y="42337"/>
                    </a:cubicBezTo>
                    <a:cubicBezTo>
                      <a:pt x="39459" y="41266"/>
                      <a:pt x="40302" y="40829"/>
                      <a:pt x="41134" y="40829"/>
                    </a:cubicBezTo>
                    <a:cubicBezTo>
                      <a:pt x="42800" y="40829"/>
                      <a:pt x="44423" y="42579"/>
                      <a:pt x="44908" y="44507"/>
                    </a:cubicBezTo>
                    <a:cubicBezTo>
                      <a:pt x="44949" y="44670"/>
                      <a:pt x="45090" y="44746"/>
                      <a:pt x="45232" y="44746"/>
                    </a:cubicBezTo>
                    <a:cubicBezTo>
                      <a:pt x="45406" y="44746"/>
                      <a:pt x="45581" y="44631"/>
                      <a:pt x="45569" y="44419"/>
                    </a:cubicBezTo>
                    <a:cubicBezTo>
                      <a:pt x="45566" y="44378"/>
                      <a:pt x="45560" y="44337"/>
                      <a:pt x="45558" y="44296"/>
                    </a:cubicBezTo>
                    <a:cubicBezTo>
                      <a:pt x="46813" y="42732"/>
                      <a:pt x="48222" y="41385"/>
                      <a:pt x="50010" y="40434"/>
                    </a:cubicBezTo>
                    <a:cubicBezTo>
                      <a:pt x="51165" y="39820"/>
                      <a:pt x="52741" y="39503"/>
                      <a:pt x="53648" y="38482"/>
                    </a:cubicBezTo>
                    <a:cubicBezTo>
                      <a:pt x="55258" y="36666"/>
                      <a:pt x="54476" y="33129"/>
                      <a:pt x="54210" y="30577"/>
                    </a:cubicBezTo>
                    <a:lnTo>
                      <a:pt x="54210" y="30577"/>
                    </a:lnTo>
                    <a:cubicBezTo>
                      <a:pt x="55416" y="32129"/>
                      <a:pt x="57623" y="33464"/>
                      <a:pt x="59388" y="33464"/>
                    </a:cubicBezTo>
                    <a:cubicBezTo>
                      <a:pt x="59477" y="33464"/>
                      <a:pt x="59564" y="33460"/>
                      <a:pt x="59651" y="33453"/>
                    </a:cubicBezTo>
                    <a:cubicBezTo>
                      <a:pt x="60807" y="33362"/>
                      <a:pt x="61694" y="32517"/>
                      <a:pt x="62248" y="31555"/>
                    </a:cubicBezTo>
                    <a:cubicBezTo>
                      <a:pt x="63148" y="29995"/>
                      <a:pt x="63784" y="28185"/>
                      <a:pt x="64394" y="26455"/>
                    </a:cubicBezTo>
                    <a:close/>
                    <a:moveTo>
                      <a:pt x="73515" y="93930"/>
                    </a:moveTo>
                    <a:cubicBezTo>
                      <a:pt x="73808" y="93930"/>
                      <a:pt x="74062" y="94036"/>
                      <a:pt x="74261" y="94278"/>
                    </a:cubicBezTo>
                    <a:cubicBezTo>
                      <a:pt x="72943" y="95233"/>
                      <a:pt x="71868" y="96628"/>
                      <a:pt x="71025" y="97931"/>
                    </a:cubicBezTo>
                    <a:cubicBezTo>
                      <a:pt x="70877" y="98159"/>
                      <a:pt x="71084" y="98382"/>
                      <a:pt x="71302" y="98382"/>
                    </a:cubicBezTo>
                    <a:cubicBezTo>
                      <a:pt x="71373" y="98382"/>
                      <a:pt x="71445" y="98358"/>
                      <a:pt x="71507" y="98303"/>
                    </a:cubicBezTo>
                    <a:cubicBezTo>
                      <a:pt x="72492" y="97418"/>
                      <a:pt x="73343" y="96403"/>
                      <a:pt x="74327" y="95519"/>
                    </a:cubicBezTo>
                    <a:cubicBezTo>
                      <a:pt x="74832" y="95068"/>
                      <a:pt x="76373" y="94047"/>
                      <a:pt x="77449" y="94047"/>
                    </a:cubicBezTo>
                    <a:cubicBezTo>
                      <a:pt x="77742" y="94047"/>
                      <a:pt x="78001" y="94123"/>
                      <a:pt x="78195" y="94306"/>
                    </a:cubicBezTo>
                    <a:cubicBezTo>
                      <a:pt x="76414" y="95222"/>
                      <a:pt x="75014" y="96721"/>
                      <a:pt x="73837" y="98321"/>
                    </a:cubicBezTo>
                    <a:cubicBezTo>
                      <a:pt x="73672" y="98546"/>
                      <a:pt x="73902" y="98800"/>
                      <a:pt x="74132" y="98800"/>
                    </a:cubicBezTo>
                    <a:cubicBezTo>
                      <a:pt x="74207" y="98800"/>
                      <a:pt x="74281" y="98773"/>
                      <a:pt x="74343" y="98710"/>
                    </a:cubicBezTo>
                    <a:cubicBezTo>
                      <a:pt x="75231" y="97798"/>
                      <a:pt x="76106" y="96847"/>
                      <a:pt x="77129" y="96081"/>
                    </a:cubicBezTo>
                    <a:cubicBezTo>
                      <a:pt x="77820" y="95565"/>
                      <a:pt x="79321" y="94544"/>
                      <a:pt x="80473" y="94544"/>
                    </a:cubicBezTo>
                    <a:cubicBezTo>
                      <a:pt x="80718" y="94544"/>
                      <a:pt x="80947" y="94590"/>
                      <a:pt x="81149" y="94697"/>
                    </a:cubicBezTo>
                    <a:cubicBezTo>
                      <a:pt x="79068" y="95942"/>
                      <a:pt x="76599" y="98625"/>
                      <a:pt x="76055" y="99139"/>
                    </a:cubicBezTo>
                    <a:cubicBezTo>
                      <a:pt x="75829" y="99353"/>
                      <a:pt x="76039" y="99651"/>
                      <a:pt x="76284" y="99651"/>
                    </a:cubicBezTo>
                    <a:cubicBezTo>
                      <a:pt x="76353" y="99651"/>
                      <a:pt x="76424" y="99627"/>
                      <a:pt x="76489" y="99572"/>
                    </a:cubicBezTo>
                    <a:cubicBezTo>
                      <a:pt x="77494" y="98717"/>
                      <a:pt x="78497" y="97863"/>
                      <a:pt x="79499" y="97006"/>
                    </a:cubicBezTo>
                    <a:cubicBezTo>
                      <a:pt x="79803" y="96746"/>
                      <a:pt x="81910" y="95028"/>
                      <a:pt x="82752" y="95028"/>
                    </a:cubicBezTo>
                    <a:cubicBezTo>
                      <a:pt x="82892" y="95028"/>
                      <a:pt x="82997" y="95075"/>
                      <a:pt x="83053" y="95184"/>
                    </a:cubicBezTo>
                    <a:cubicBezTo>
                      <a:pt x="81622" y="96177"/>
                      <a:pt x="80293" y="97568"/>
                      <a:pt x="79118" y="98810"/>
                    </a:cubicBezTo>
                    <a:cubicBezTo>
                      <a:pt x="77926" y="100070"/>
                      <a:pt x="76753" y="101495"/>
                      <a:pt x="76120" y="103127"/>
                    </a:cubicBezTo>
                    <a:cubicBezTo>
                      <a:pt x="75828" y="103191"/>
                      <a:pt x="75569" y="103264"/>
                      <a:pt x="75375" y="103340"/>
                    </a:cubicBezTo>
                    <a:cubicBezTo>
                      <a:pt x="75046" y="103467"/>
                      <a:pt x="75067" y="103985"/>
                      <a:pt x="75462" y="103986"/>
                    </a:cubicBezTo>
                    <a:cubicBezTo>
                      <a:pt x="75463" y="103986"/>
                      <a:pt x="75465" y="103986"/>
                      <a:pt x="75466" y="103986"/>
                    </a:cubicBezTo>
                    <a:cubicBezTo>
                      <a:pt x="75811" y="103986"/>
                      <a:pt x="76737" y="103864"/>
                      <a:pt x="77607" y="103864"/>
                    </a:cubicBezTo>
                    <a:cubicBezTo>
                      <a:pt x="78576" y="103864"/>
                      <a:pt x="79475" y="104016"/>
                      <a:pt x="79427" y="104658"/>
                    </a:cubicBezTo>
                    <a:cubicBezTo>
                      <a:pt x="79425" y="104701"/>
                      <a:pt x="79436" y="104733"/>
                      <a:pt x="79442" y="104770"/>
                    </a:cubicBezTo>
                    <a:cubicBezTo>
                      <a:pt x="77477" y="105750"/>
                      <a:pt x="74950" y="106437"/>
                      <a:pt x="72534" y="106437"/>
                    </a:cubicBezTo>
                    <a:cubicBezTo>
                      <a:pt x="70856" y="106437"/>
                      <a:pt x="69233" y="106106"/>
                      <a:pt x="67888" y="105311"/>
                    </a:cubicBezTo>
                    <a:cubicBezTo>
                      <a:pt x="67902" y="105267"/>
                      <a:pt x="67917" y="105224"/>
                      <a:pt x="67913" y="105172"/>
                    </a:cubicBezTo>
                    <a:cubicBezTo>
                      <a:pt x="67810" y="103031"/>
                      <a:pt x="67722" y="100897"/>
                      <a:pt x="67627" y="98762"/>
                    </a:cubicBezTo>
                    <a:cubicBezTo>
                      <a:pt x="68637" y="97684"/>
                      <a:pt x="71767" y="93930"/>
                      <a:pt x="73515" y="93930"/>
                    </a:cubicBezTo>
                    <a:close/>
                    <a:moveTo>
                      <a:pt x="67103" y="105877"/>
                    </a:moveTo>
                    <a:cubicBezTo>
                      <a:pt x="67579" y="106246"/>
                      <a:pt x="68100" y="106553"/>
                      <a:pt x="68654" y="106791"/>
                    </a:cubicBezTo>
                    <a:cubicBezTo>
                      <a:pt x="68350" y="107226"/>
                      <a:pt x="68098" y="107701"/>
                      <a:pt x="67793" y="108137"/>
                    </a:cubicBezTo>
                    <a:cubicBezTo>
                      <a:pt x="67616" y="108388"/>
                      <a:pt x="67364" y="108660"/>
                      <a:pt x="67154" y="108946"/>
                    </a:cubicBezTo>
                    <a:cubicBezTo>
                      <a:pt x="66663" y="108905"/>
                      <a:pt x="66170" y="108878"/>
                      <a:pt x="65682" y="108830"/>
                    </a:cubicBezTo>
                    <a:cubicBezTo>
                      <a:pt x="65350" y="108075"/>
                      <a:pt x="64994" y="107312"/>
                      <a:pt x="64574" y="106602"/>
                    </a:cubicBezTo>
                    <a:cubicBezTo>
                      <a:pt x="65420" y="106375"/>
                      <a:pt x="66262" y="106130"/>
                      <a:pt x="67103" y="105877"/>
                    </a:cubicBezTo>
                    <a:close/>
                    <a:moveTo>
                      <a:pt x="78171" y="89036"/>
                    </a:moveTo>
                    <a:cubicBezTo>
                      <a:pt x="81884" y="91001"/>
                      <a:pt x="85522" y="93276"/>
                      <a:pt x="88743" y="95984"/>
                    </a:cubicBezTo>
                    <a:cubicBezTo>
                      <a:pt x="91752" y="98512"/>
                      <a:pt x="94034" y="101985"/>
                      <a:pt x="96447" y="105091"/>
                    </a:cubicBezTo>
                    <a:cubicBezTo>
                      <a:pt x="91651" y="105871"/>
                      <a:pt x="86584" y="107785"/>
                      <a:pt x="82217" y="109722"/>
                    </a:cubicBezTo>
                    <a:cubicBezTo>
                      <a:pt x="77570" y="109451"/>
                      <a:pt x="72886" y="109369"/>
                      <a:pt x="68247" y="109030"/>
                    </a:cubicBezTo>
                    <a:cubicBezTo>
                      <a:pt x="68310" y="108934"/>
                      <a:pt x="68374" y="108835"/>
                      <a:pt x="68434" y="108748"/>
                    </a:cubicBezTo>
                    <a:cubicBezTo>
                      <a:pt x="68780" y="108233"/>
                      <a:pt x="69159" y="107647"/>
                      <a:pt x="69347" y="107046"/>
                    </a:cubicBezTo>
                    <a:cubicBezTo>
                      <a:pt x="70213" y="107314"/>
                      <a:pt x="71121" y="107425"/>
                      <a:pt x="72066" y="107425"/>
                    </a:cubicBezTo>
                    <a:cubicBezTo>
                      <a:pt x="72540" y="107425"/>
                      <a:pt x="73023" y="107397"/>
                      <a:pt x="73516" y="107347"/>
                    </a:cubicBezTo>
                    <a:cubicBezTo>
                      <a:pt x="75727" y="107121"/>
                      <a:pt x="78842" y="106957"/>
                      <a:pt x="80301" y="105086"/>
                    </a:cubicBezTo>
                    <a:cubicBezTo>
                      <a:pt x="80387" y="104977"/>
                      <a:pt x="80385" y="104854"/>
                      <a:pt x="80351" y="104742"/>
                    </a:cubicBezTo>
                    <a:cubicBezTo>
                      <a:pt x="80358" y="104713"/>
                      <a:pt x="80373" y="104690"/>
                      <a:pt x="80376" y="104658"/>
                    </a:cubicBezTo>
                    <a:cubicBezTo>
                      <a:pt x="80468" y="103330"/>
                      <a:pt x="79178" y="102937"/>
                      <a:pt x="77838" y="102937"/>
                    </a:cubicBezTo>
                    <a:cubicBezTo>
                      <a:pt x="77589" y="102937"/>
                      <a:pt x="77339" y="102950"/>
                      <a:pt x="77096" y="102974"/>
                    </a:cubicBezTo>
                    <a:cubicBezTo>
                      <a:pt x="78074" y="101505"/>
                      <a:pt x="79069" y="100124"/>
                      <a:pt x="80351" y="98867"/>
                    </a:cubicBezTo>
                    <a:cubicBezTo>
                      <a:pt x="81396" y="97842"/>
                      <a:pt x="83003" y="96881"/>
                      <a:pt x="83735" y="95584"/>
                    </a:cubicBezTo>
                    <a:cubicBezTo>
                      <a:pt x="83961" y="95504"/>
                      <a:pt x="84141" y="95296"/>
                      <a:pt x="84052" y="95007"/>
                    </a:cubicBezTo>
                    <a:cubicBezTo>
                      <a:pt x="83843" y="94336"/>
                      <a:pt x="83435" y="94066"/>
                      <a:pt x="82910" y="94066"/>
                    </a:cubicBezTo>
                    <a:cubicBezTo>
                      <a:pt x="82650" y="94066"/>
                      <a:pt x="82361" y="94132"/>
                      <a:pt x="82054" y="94249"/>
                    </a:cubicBezTo>
                    <a:cubicBezTo>
                      <a:pt x="81773" y="93736"/>
                      <a:pt x="81266" y="93560"/>
                      <a:pt x="80705" y="93560"/>
                    </a:cubicBezTo>
                    <a:cubicBezTo>
                      <a:pt x="80211" y="93560"/>
                      <a:pt x="79674" y="93696"/>
                      <a:pt x="79211" y="93859"/>
                    </a:cubicBezTo>
                    <a:cubicBezTo>
                      <a:pt x="79134" y="93262"/>
                      <a:pt x="78490" y="93080"/>
                      <a:pt x="77775" y="93080"/>
                    </a:cubicBezTo>
                    <a:cubicBezTo>
                      <a:pt x="77114" y="93080"/>
                      <a:pt x="76392" y="93235"/>
                      <a:pt x="76001" y="93362"/>
                    </a:cubicBezTo>
                    <a:cubicBezTo>
                      <a:pt x="75686" y="93463"/>
                      <a:pt x="75384" y="93601"/>
                      <a:pt x="75091" y="93757"/>
                    </a:cubicBezTo>
                    <a:cubicBezTo>
                      <a:pt x="74743" y="93138"/>
                      <a:pt x="74253" y="92881"/>
                      <a:pt x="73683" y="92881"/>
                    </a:cubicBezTo>
                    <a:cubicBezTo>
                      <a:pt x="71766" y="92881"/>
                      <a:pt x="68945" y="95780"/>
                      <a:pt x="67573" y="97531"/>
                    </a:cubicBezTo>
                    <a:cubicBezTo>
                      <a:pt x="67522" y="96355"/>
                      <a:pt x="67462" y="95179"/>
                      <a:pt x="67415" y="94005"/>
                    </a:cubicBezTo>
                    <a:cubicBezTo>
                      <a:pt x="69122" y="93363"/>
                      <a:pt x="70731" y="92440"/>
                      <a:pt x="72380" y="91666"/>
                    </a:cubicBezTo>
                    <a:cubicBezTo>
                      <a:pt x="74261" y="90782"/>
                      <a:pt x="76458" y="90214"/>
                      <a:pt x="78171" y="89036"/>
                    </a:cubicBezTo>
                    <a:close/>
                    <a:moveTo>
                      <a:pt x="63494" y="106874"/>
                    </a:moveTo>
                    <a:cubicBezTo>
                      <a:pt x="63853" y="107955"/>
                      <a:pt x="64368" y="109027"/>
                      <a:pt x="64876" y="110028"/>
                    </a:cubicBezTo>
                    <a:cubicBezTo>
                      <a:pt x="64990" y="110253"/>
                      <a:pt x="65163" y="110346"/>
                      <a:pt x="65340" y="110346"/>
                    </a:cubicBezTo>
                    <a:cubicBezTo>
                      <a:pt x="65612" y="110346"/>
                      <a:pt x="65891" y="110125"/>
                      <a:pt x="65967" y="109827"/>
                    </a:cubicBezTo>
                    <a:cubicBezTo>
                      <a:pt x="66291" y="109897"/>
                      <a:pt x="66618" y="109940"/>
                      <a:pt x="66943" y="110002"/>
                    </a:cubicBezTo>
                    <a:cubicBezTo>
                      <a:pt x="66991" y="110037"/>
                      <a:pt x="67046" y="110061"/>
                      <a:pt x="67110" y="110061"/>
                    </a:cubicBezTo>
                    <a:cubicBezTo>
                      <a:pt x="67137" y="110061"/>
                      <a:pt x="67165" y="110057"/>
                      <a:pt x="67195" y="110048"/>
                    </a:cubicBezTo>
                    <a:lnTo>
                      <a:pt x="67196" y="110048"/>
                    </a:lnTo>
                    <a:cubicBezTo>
                      <a:pt x="74453" y="111383"/>
                      <a:pt x="81814" y="110771"/>
                      <a:pt x="89136" y="111565"/>
                    </a:cubicBezTo>
                    <a:cubicBezTo>
                      <a:pt x="89457" y="112118"/>
                      <a:pt x="89803" y="112662"/>
                      <a:pt x="89967" y="113288"/>
                    </a:cubicBezTo>
                    <a:cubicBezTo>
                      <a:pt x="90223" y="114275"/>
                      <a:pt x="90129" y="115417"/>
                      <a:pt x="90118" y="116431"/>
                    </a:cubicBezTo>
                    <a:cubicBezTo>
                      <a:pt x="90105" y="117747"/>
                      <a:pt x="89839" y="118992"/>
                      <a:pt x="89683" y="120266"/>
                    </a:cubicBezTo>
                    <a:cubicBezTo>
                      <a:pt x="82643" y="120010"/>
                      <a:pt x="75606" y="119693"/>
                      <a:pt x="68567" y="119403"/>
                    </a:cubicBezTo>
                    <a:cubicBezTo>
                      <a:pt x="64533" y="119237"/>
                      <a:pt x="60840" y="119394"/>
                      <a:pt x="57442" y="117019"/>
                    </a:cubicBezTo>
                    <a:cubicBezTo>
                      <a:pt x="54552" y="114997"/>
                      <a:pt x="53659" y="111794"/>
                      <a:pt x="52127" y="108717"/>
                    </a:cubicBezTo>
                    <a:lnTo>
                      <a:pt x="52127" y="108717"/>
                    </a:lnTo>
                    <a:cubicBezTo>
                      <a:pt x="52315" y="108727"/>
                      <a:pt x="52503" y="108732"/>
                      <a:pt x="52692" y="108732"/>
                    </a:cubicBezTo>
                    <a:cubicBezTo>
                      <a:pt x="53817" y="108732"/>
                      <a:pt x="54960" y="108562"/>
                      <a:pt x="56115" y="108389"/>
                    </a:cubicBezTo>
                    <a:cubicBezTo>
                      <a:pt x="58606" y="108017"/>
                      <a:pt x="61062" y="107495"/>
                      <a:pt x="63494" y="106874"/>
                    </a:cubicBezTo>
                    <a:close/>
                    <a:moveTo>
                      <a:pt x="98101" y="109082"/>
                    </a:moveTo>
                    <a:cubicBezTo>
                      <a:pt x="99731" y="109082"/>
                      <a:pt x="97605" y="112247"/>
                      <a:pt x="97145" y="112687"/>
                    </a:cubicBezTo>
                    <a:cubicBezTo>
                      <a:pt x="97044" y="112782"/>
                      <a:pt x="97016" y="112892"/>
                      <a:pt x="97029" y="112996"/>
                    </a:cubicBezTo>
                    <a:cubicBezTo>
                      <a:pt x="96966" y="113196"/>
                      <a:pt x="97051" y="113440"/>
                      <a:pt x="97306" y="113440"/>
                    </a:cubicBezTo>
                    <a:cubicBezTo>
                      <a:pt x="97313" y="113440"/>
                      <a:pt x="97320" y="113440"/>
                      <a:pt x="97327" y="113439"/>
                    </a:cubicBezTo>
                    <a:cubicBezTo>
                      <a:pt x="97820" y="113413"/>
                      <a:pt x="98338" y="113398"/>
                      <a:pt x="98870" y="113398"/>
                    </a:cubicBezTo>
                    <a:cubicBezTo>
                      <a:pt x="102288" y="113398"/>
                      <a:pt x="106281" y="114055"/>
                      <a:pt x="108045" y="116966"/>
                    </a:cubicBezTo>
                    <a:cubicBezTo>
                      <a:pt x="108027" y="116956"/>
                      <a:pt x="108009" y="116946"/>
                      <a:pt x="107991" y="116937"/>
                    </a:cubicBezTo>
                    <a:cubicBezTo>
                      <a:pt x="106625" y="116228"/>
                      <a:pt x="105018" y="115595"/>
                      <a:pt x="103468" y="115556"/>
                    </a:cubicBezTo>
                    <a:cubicBezTo>
                      <a:pt x="103465" y="115556"/>
                      <a:pt x="103462" y="115556"/>
                      <a:pt x="103458" y="115556"/>
                    </a:cubicBezTo>
                    <a:cubicBezTo>
                      <a:pt x="103094" y="115556"/>
                      <a:pt x="103071" y="116057"/>
                      <a:pt x="103385" y="116174"/>
                    </a:cubicBezTo>
                    <a:cubicBezTo>
                      <a:pt x="104907" y="116738"/>
                      <a:pt x="108683" y="117271"/>
                      <a:pt x="109215" y="119209"/>
                    </a:cubicBezTo>
                    <a:cubicBezTo>
                      <a:pt x="108381" y="118728"/>
                      <a:pt x="107241" y="118625"/>
                      <a:pt x="106323" y="118407"/>
                    </a:cubicBezTo>
                    <a:cubicBezTo>
                      <a:pt x="105216" y="118143"/>
                      <a:pt x="104100" y="117798"/>
                      <a:pt x="102965" y="117689"/>
                    </a:cubicBezTo>
                    <a:cubicBezTo>
                      <a:pt x="102952" y="117688"/>
                      <a:pt x="102939" y="117687"/>
                      <a:pt x="102927" y="117687"/>
                    </a:cubicBezTo>
                    <a:cubicBezTo>
                      <a:pt x="102565" y="117687"/>
                      <a:pt x="102573" y="118213"/>
                      <a:pt x="102878" y="118336"/>
                    </a:cubicBezTo>
                    <a:cubicBezTo>
                      <a:pt x="104045" y="118803"/>
                      <a:pt x="105346" y="119023"/>
                      <a:pt x="106566" y="119325"/>
                    </a:cubicBezTo>
                    <a:cubicBezTo>
                      <a:pt x="107622" y="119586"/>
                      <a:pt x="109809" y="119930"/>
                      <a:pt x="109316" y="121316"/>
                    </a:cubicBezTo>
                    <a:cubicBezTo>
                      <a:pt x="108804" y="120738"/>
                      <a:pt x="107980" y="120500"/>
                      <a:pt x="107180" y="120363"/>
                    </a:cubicBezTo>
                    <a:cubicBezTo>
                      <a:pt x="106311" y="120213"/>
                      <a:pt x="105319" y="119996"/>
                      <a:pt x="104378" y="119996"/>
                    </a:cubicBezTo>
                    <a:cubicBezTo>
                      <a:pt x="103955" y="119996"/>
                      <a:pt x="103542" y="120040"/>
                      <a:pt x="103155" y="120154"/>
                    </a:cubicBezTo>
                    <a:cubicBezTo>
                      <a:pt x="102775" y="120266"/>
                      <a:pt x="102848" y="120839"/>
                      <a:pt x="103249" y="120845"/>
                    </a:cubicBezTo>
                    <a:cubicBezTo>
                      <a:pt x="104296" y="120860"/>
                      <a:pt x="105275" y="121069"/>
                      <a:pt x="106303" y="121235"/>
                    </a:cubicBezTo>
                    <a:cubicBezTo>
                      <a:pt x="107209" y="121383"/>
                      <a:pt x="107983" y="121498"/>
                      <a:pt x="108639" y="122070"/>
                    </a:cubicBezTo>
                    <a:cubicBezTo>
                      <a:pt x="106679" y="122470"/>
                      <a:pt x="104749" y="122622"/>
                      <a:pt x="102797" y="122622"/>
                    </a:cubicBezTo>
                    <a:cubicBezTo>
                      <a:pt x="101705" y="122622"/>
                      <a:pt x="100607" y="122574"/>
                      <a:pt x="99493" y="122496"/>
                    </a:cubicBezTo>
                    <a:cubicBezTo>
                      <a:pt x="96133" y="122262"/>
                      <a:pt x="94011" y="120951"/>
                      <a:pt x="91179" y="119298"/>
                    </a:cubicBezTo>
                    <a:cubicBezTo>
                      <a:pt x="91466" y="117992"/>
                      <a:pt x="91432" y="116551"/>
                      <a:pt x="91391" y="115301"/>
                    </a:cubicBezTo>
                    <a:cubicBezTo>
                      <a:pt x="91367" y="114517"/>
                      <a:pt x="91289" y="113775"/>
                      <a:pt x="91102" y="113090"/>
                    </a:cubicBezTo>
                    <a:cubicBezTo>
                      <a:pt x="92638" y="112875"/>
                      <a:pt x="94378" y="111806"/>
                      <a:pt x="95481" y="110976"/>
                    </a:cubicBezTo>
                    <a:cubicBezTo>
                      <a:pt x="96108" y="110506"/>
                      <a:pt x="96995" y="109272"/>
                      <a:pt x="97743" y="109122"/>
                    </a:cubicBezTo>
                    <a:cubicBezTo>
                      <a:pt x="97878" y="109095"/>
                      <a:pt x="97997" y="109082"/>
                      <a:pt x="98101" y="109082"/>
                    </a:cubicBezTo>
                    <a:close/>
                    <a:moveTo>
                      <a:pt x="98095" y="105621"/>
                    </a:moveTo>
                    <a:cubicBezTo>
                      <a:pt x="98118" y="105632"/>
                      <a:pt x="98137" y="105647"/>
                      <a:pt x="98165" y="105653"/>
                    </a:cubicBezTo>
                    <a:cubicBezTo>
                      <a:pt x="103584" y="106769"/>
                      <a:pt x="109039" y="107402"/>
                      <a:pt x="113925" y="110243"/>
                    </a:cubicBezTo>
                    <a:cubicBezTo>
                      <a:pt x="118268" y="112768"/>
                      <a:pt x="121343" y="116552"/>
                      <a:pt x="124728" y="120120"/>
                    </a:cubicBezTo>
                    <a:cubicBezTo>
                      <a:pt x="112299" y="123707"/>
                      <a:pt x="100085" y="129024"/>
                      <a:pt x="87152" y="130480"/>
                    </a:cubicBezTo>
                    <a:cubicBezTo>
                      <a:pt x="87149" y="130478"/>
                      <a:pt x="87149" y="130475"/>
                      <a:pt x="87146" y="130473"/>
                    </a:cubicBezTo>
                    <a:cubicBezTo>
                      <a:pt x="87081" y="130422"/>
                      <a:pt x="87016" y="130369"/>
                      <a:pt x="86952" y="130317"/>
                    </a:cubicBezTo>
                    <a:cubicBezTo>
                      <a:pt x="86913" y="130264"/>
                      <a:pt x="86861" y="130222"/>
                      <a:pt x="86799" y="130196"/>
                    </a:cubicBezTo>
                    <a:cubicBezTo>
                      <a:pt x="83027" y="127206"/>
                      <a:pt x="79292" y="123948"/>
                      <a:pt x="75284" y="121247"/>
                    </a:cubicBezTo>
                    <a:lnTo>
                      <a:pt x="75284" y="121247"/>
                    </a:lnTo>
                    <a:cubicBezTo>
                      <a:pt x="80125" y="121333"/>
                      <a:pt x="84984" y="121272"/>
                      <a:pt x="89705" y="121442"/>
                    </a:cubicBezTo>
                    <a:cubicBezTo>
                      <a:pt x="89785" y="121520"/>
                      <a:pt x="89895" y="121570"/>
                      <a:pt x="90001" y="121570"/>
                    </a:cubicBezTo>
                    <a:cubicBezTo>
                      <a:pt x="90087" y="121570"/>
                      <a:pt x="90169" y="121537"/>
                      <a:pt x="90230" y="121460"/>
                    </a:cubicBezTo>
                    <a:cubicBezTo>
                      <a:pt x="90241" y="121446"/>
                      <a:pt x="90248" y="121430"/>
                      <a:pt x="90259" y="121416"/>
                    </a:cubicBezTo>
                    <a:cubicBezTo>
                      <a:pt x="90491" y="121335"/>
                      <a:pt x="90610" y="121112"/>
                      <a:pt x="90609" y="120881"/>
                    </a:cubicBezTo>
                    <a:cubicBezTo>
                      <a:pt x="90756" y="120616"/>
                      <a:pt x="90870" y="120332"/>
                      <a:pt x="90971" y="120040"/>
                    </a:cubicBezTo>
                    <a:cubicBezTo>
                      <a:pt x="92993" y="121716"/>
                      <a:pt x="95209" y="123173"/>
                      <a:pt x="97868" y="123408"/>
                    </a:cubicBezTo>
                    <a:cubicBezTo>
                      <a:pt x="99470" y="123549"/>
                      <a:pt x="101183" y="123692"/>
                      <a:pt x="102893" y="123692"/>
                    </a:cubicBezTo>
                    <a:cubicBezTo>
                      <a:pt x="105116" y="123692"/>
                      <a:pt x="107335" y="123450"/>
                      <a:pt x="109301" y="122651"/>
                    </a:cubicBezTo>
                    <a:cubicBezTo>
                      <a:pt x="109333" y="122637"/>
                      <a:pt x="109347" y="122611"/>
                      <a:pt x="109373" y="122592"/>
                    </a:cubicBezTo>
                    <a:cubicBezTo>
                      <a:pt x="109584" y="122546"/>
                      <a:pt x="109770" y="122331"/>
                      <a:pt x="109730" y="122101"/>
                    </a:cubicBezTo>
                    <a:cubicBezTo>
                      <a:pt x="110296" y="121436"/>
                      <a:pt x="110348" y="120536"/>
                      <a:pt x="109906" y="119852"/>
                    </a:cubicBezTo>
                    <a:cubicBezTo>
                      <a:pt x="110018" y="119794"/>
                      <a:pt x="110101" y="119686"/>
                      <a:pt x="110088" y="119514"/>
                    </a:cubicBezTo>
                    <a:cubicBezTo>
                      <a:pt x="110032" y="118739"/>
                      <a:pt x="109690" y="118180"/>
                      <a:pt x="109193" y="117732"/>
                    </a:cubicBezTo>
                    <a:cubicBezTo>
                      <a:pt x="109086" y="114057"/>
                      <a:pt x="103867" y="112408"/>
                      <a:pt x="99993" y="112408"/>
                    </a:cubicBezTo>
                    <a:cubicBezTo>
                      <a:pt x="99389" y="112408"/>
                      <a:pt x="98818" y="112448"/>
                      <a:pt x="98304" y="112527"/>
                    </a:cubicBezTo>
                    <a:cubicBezTo>
                      <a:pt x="99293" y="111133"/>
                      <a:pt x="100600" y="108465"/>
                      <a:pt x="98875" y="107954"/>
                    </a:cubicBezTo>
                    <a:cubicBezTo>
                      <a:pt x="98767" y="107922"/>
                      <a:pt x="98657" y="107908"/>
                      <a:pt x="98545" y="107908"/>
                    </a:cubicBezTo>
                    <a:cubicBezTo>
                      <a:pt x="97759" y="107908"/>
                      <a:pt x="96886" y="108614"/>
                      <a:pt x="96370" y="109045"/>
                    </a:cubicBezTo>
                    <a:cubicBezTo>
                      <a:pt x="94764" y="110390"/>
                      <a:pt x="92947" y="111872"/>
                      <a:pt x="90814" y="112272"/>
                    </a:cubicBezTo>
                    <a:cubicBezTo>
                      <a:pt x="90568" y="111735"/>
                      <a:pt x="90212" y="111256"/>
                      <a:pt x="89767" y="110867"/>
                    </a:cubicBezTo>
                    <a:cubicBezTo>
                      <a:pt x="89748" y="110628"/>
                      <a:pt x="89618" y="110410"/>
                      <a:pt x="89342" y="110373"/>
                    </a:cubicBezTo>
                    <a:cubicBezTo>
                      <a:pt x="87778" y="110160"/>
                      <a:pt x="86203" y="110013"/>
                      <a:pt x="84624" y="109890"/>
                    </a:cubicBezTo>
                    <a:cubicBezTo>
                      <a:pt x="89138" y="108637"/>
                      <a:pt x="93884" y="107377"/>
                      <a:pt x="98095" y="105621"/>
                    </a:cubicBezTo>
                    <a:close/>
                    <a:moveTo>
                      <a:pt x="68767" y="120991"/>
                    </a:moveTo>
                    <a:cubicBezTo>
                      <a:pt x="70467" y="121096"/>
                      <a:pt x="72172" y="121175"/>
                      <a:pt x="73886" y="121217"/>
                    </a:cubicBezTo>
                    <a:cubicBezTo>
                      <a:pt x="77640" y="124813"/>
                      <a:pt x="82012" y="127898"/>
                      <a:pt x="86092" y="131107"/>
                    </a:cubicBezTo>
                    <a:cubicBezTo>
                      <a:pt x="85990" y="132482"/>
                      <a:pt x="86063" y="133875"/>
                      <a:pt x="85929" y="135255"/>
                    </a:cubicBezTo>
                    <a:cubicBezTo>
                      <a:pt x="85926" y="135299"/>
                      <a:pt x="85917" y="135344"/>
                      <a:pt x="85911" y="135388"/>
                    </a:cubicBezTo>
                    <a:cubicBezTo>
                      <a:pt x="80385" y="130380"/>
                      <a:pt x="74370" y="125914"/>
                      <a:pt x="68767" y="120991"/>
                    </a:cubicBezTo>
                    <a:close/>
                    <a:moveTo>
                      <a:pt x="124776" y="121442"/>
                    </a:moveTo>
                    <a:lnTo>
                      <a:pt x="124776" y="121442"/>
                    </a:lnTo>
                    <a:cubicBezTo>
                      <a:pt x="124423" y="123467"/>
                      <a:pt x="124133" y="125447"/>
                      <a:pt x="123474" y="127429"/>
                    </a:cubicBezTo>
                    <a:cubicBezTo>
                      <a:pt x="111542" y="131265"/>
                      <a:pt x="100348" y="133336"/>
                      <a:pt x="87188" y="136782"/>
                    </a:cubicBezTo>
                    <a:cubicBezTo>
                      <a:pt x="87200" y="136643"/>
                      <a:pt x="87146" y="136509"/>
                      <a:pt x="87045" y="136416"/>
                    </a:cubicBezTo>
                    <a:cubicBezTo>
                      <a:pt x="87079" y="136136"/>
                      <a:pt x="87115" y="135853"/>
                      <a:pt x="87145" y="135586"/>
                    </a:cubicBezTo>
                    <a:cubicBezTo>
                      <a:pt x="87308" y="134179"/>
                      <a:pt x="87390" y="132658"/>
                      <a:pt x="87160" y="131235"/>
                    </a:cubicBezTo>
                    <a:cubicBezTo>
                      <a:pt x="87161" y="131234"/>
                      <a:pt x="87161" y="131232"/>
                      <a:pt x="87163" y="131231"/>
                    </a:cubicBezTo>
                    <a:cubicBezTo>
                      <a:pt x="87549" y="131247"/>
                      <a:pt x="87934" y="131255"/>
                      <a:pt x="88318" y="131255"/>
                    </a:cubicBezTo>
                    <a:cubicBezTo>
                      <a:pt x="94599" y="131255"/>
                      <a:pt x="100581" y="129163"/>
                      <a:pt x="106486" y="127127"/>
                    </a:cubicBezTo>
                    <a:cubicBezTo>
                      <a:pt x="112524" y="125045"/>
                      <a:pt x="118671" y="123274"/>
                      <a:pt x="124776" y="121442"/>
                    </a:cubicBezTo>
                    <a:close/>
                    <a:moveTo>
                      <a:pt x="45847" y="64449"/>
                    </a:moveTo>
                    <a:cubicBezTo>
                      <a:pt x="48075" y="66747"/>
                      <a:pt x="50620" y="68545"/>
                      <a:pt x="53671" y="70081"/>
                    </a:cubicBezTo>
                    <a:cubicBezTo>
                      <a:pt x="56293" y="71403"/>
                      <a:pt x="59323" y="72375"/>
                      <a:pt x="62447" y="72865"/>
                    </a:cubicBezTo>
                    <a:cubicBezTo>
                      <a:pt x="66810" y="77695"/>
                      <a:pt x="65615" y="84463"/>
                      <a:pt x="65805" y="90563"/>
                    </a:cubicBezTo>
                    <a:cubicBezTo>
                      <a:pt x="65952" y="95257"/>
                      <a:pt x="66225" y="99975"/>
                      <a:pt x="66897" y="104626"/>
                    </a:cubicBezTo>
                    <a:cubicBezTo>
                      <a:pt x="62493" y="105980"/>
                      <a:pt x="57485" y="107512"/>
                      <a:pt x="52731" y="107512"/>
                    </a:cubicBezTo>
                    <a:cubicBezTo>
                      <a:pt x="51902" y="107512"/>
                      <a:pt x="51080" y="107465"/>
                      <a:pt x="50271" y="107363"/>
                    </a:cubicBezTo>
                    <a:cubicBezTo>
                      <a:pt x="49782" y="103790"/>
                      <a:pt x="48880" y="100303"/>
                      <a:pt x="48539" y="96703"/>
                    </a:cubicBezTo>
                    <a:cubicBezTo>
                      <a:pt x="48261" y="93774"/>
                      <a:pt x="48449" y="90826"/>
                      <a:pt x="47740" y="87956"/>
                    </a:cubicBezTo>
                    <a:cubicBezTo>
                      <a:pt x="47685" y="87735"/>
                      <a:pt x="47493" y="87632"/>
                      <a:pt x="47301" y="87632"/>
                    </a:cubicBezTo>
                    <a:cubicBezTo>
                      <a:pt x="47063" y="87632"/>
                      <a:pt x="46824" y="87790"/>
                      <a:pt x="46840" y="88078"/>
                    </a:cubicBezTo>
                    <a:cubicBezTo>
                      <a:pt x="47212" y="94747"/>
                      <a:pt x="47372" y="101238"/>
                      <a:pt x="49210" y="107725"/>
                    </a:cubicBezTo>
                    <a:cubicBezTo>
                      <a:pt x="49213" y="107736"/>
                      <a:pt x="49220" y="107743"/>
                      <a:pt x="49224" y="107754"/>
                    </a:cubicBezTo>
                    <a:cubicBezTo>
                      <a:pt x="49219" y="107881"/>
                      <a:pt x="49278" y="108006"/>
                      <a:pt x="49443" y="108083"/>
                    </a:cubicBezTo>
                    <a:cubicBezTo>
                      <a:pt x="49936" y="108312"/>
                      <a:pt x="50433" y="108463"/>
                      <a:pt x="50934" y="108566"/>
                    </a:cubicBezTo>
                    <a:cubicBezTo>
                      <a:pt x="53057" y="114773"/>
                      <a:pt x="54793" y="119239"/>
                      <a:pt x="61786" y="120297"/>
                    </a:cubicBezTo>
                    <a:cubicBezTo>
                      <a:pt x="62476" y="120401"/>
                      <a:pt x="63176" y="120476"/>
                      <a:pt x="63873" y="120558"/>
                    </a:cubicBezTo>
                    <a:cubicBezTo>
                      <a:pt x="65712" y="122717"/>
                      <a:pt x="67687" y="124820"/>
                      <a:pt x="69741" y="126875"/>
                    </a:cubicBezTo>
                    <a:cubicBezTo>
                      <a:pt x="64163" y="130547"/>
                      <a:pt x="57803" y="133648"/>
                      <a:pt x="51507" y="135706"/>
                    </a:cubicBezTo>
                    <a:cubicBezTo>
                      <a:pt x="47772" y="136927"/>
                      <a:pt x="42470" y="138412"/>
                      <a:pt x="37652" y="138412"/>
                    </a:cubicBezTo>
                    <a:cubicBezTo>
                      <a:pt x="34782" y="138412"/>
                      <a:pt x="32084" y="137885"/>
                      <a:pt x="29991" y="136463"/>
                    </a:cubicBezTo>
                    <a:cubicBezTo>
                      <a:pt x="30472" y="134892"/>
                      <a:pt x="30578" y="133110"/>
                      <a:pt x="30725" y="131495"/>
                    </a:cubicBezTo>
                    <a:cubicBezTo>
                      <a:pt x="30790" y="130789"/>
                      <a:pt x="30826" y="130076"/>
                      <a:pt x="30830" y="129363"/>
                    </a:cubicBezTo>
                    <a:cubicBezTo>
                      <a:pt x="31366" y="130340"/>
                      <a:pt x="31935" y="131292"/>
                      <a:pt x="32580" y="132182"/>
                    </a:cubicBezTo>
                    <a:cubicBezTo>
                      <a:pt x="32671" y="132308"/>
                      <a:pt x="32797" y="132360"/>
                      <a:pt x="32922" y="132360"/>
                    </a:cubicBezTo>
                    <a:cubicBezTo>
                      <a:pt x="33210" y="132360"/>
                      <a:pt x="33486" y="132079"/>
                      <a:pt x="33279" y="131774"/>
                    </a:cubicBezTo>
                    <a:cubicBezTo>
                      <a:pt x="32167" y="130131"/>
                      <a:pt x="31254" y="128303"/>
                      <a:pt x="30490" y="126366"/>
                    </a:cubicBezTo>
                    <a:cubicBezTo>
                      <a:pt x="30465" y="126272"/>
                      <a:pt x="30455" y="126176"/>
                      <a:pt x="30427" y="126082"/>
                    </a:cubicBezTo>
                    <a:cubicBezTo>
                      <a:pt x="30407" y="126014"/>
                      <a:pt x="30360" y="125978"/>
                      <a:pt x="30316" y="125939"/>
                    </a:cubicBezTo>
                    <a:cubicBezTo>
                      <a:pt x="26634" y="116213"/>
                      <a:pt x="26957" y="103563"/>
                      <a:pt x="28754" y="94153"/>
                    </a:cubicBezTo>
                    <a:lnTo>
                      <a:pt x="28755" y="94153"/>
                    </a:lnTo>
                    <a:cubicBezTo>
                      <a:pt x="30916" y="82842"/>
                      <a:pt x="35916" y="70855"/>
                      <a:pt x="45847" y="64449"/>
                    </a:cubicBezTo>
                    <a:close/>
                    <a:moveTo>
                      <a:pt x="65492" y="120750"/>
                    </a:moveTo>
                    <a:lnTo>
                      <a:pt x="65492" y="120750"/>
                    </a:lnTo>
                    <a:cubicBezTo>
                      <a:pt x="66079" y="120807"/>
                      <a:pt x="66674" y="120836"/>
                      <a:pt x="67263" y="120880"/>
                    </a:cubicBezTo>
                    <a:cubicBezTo>
                      <a:pt x="70042" y="124105"/>
                      <a:pt x="73664" y="126704"/>
                      <a:pt x="76911" y="129426"/>
                    </a:cubicBezTo>
                    <a:cubicBezTo>
                      <a:pt x="79821" y="131865"/>
                      <a:pt x="82696" y="134374"/>
                      <a:pt x="85713" y="136683"/>
                    </a:cubicBezTo>
                    <a:cubicBezTo>
                      <a:pt x="85558" y="137537"/>
                      <a:pt x="85385" y="138398"/>
                      <a:pt x="85363" y="139244"/>
                    </a:cubicBezTo>
                    <a:cubicBezTo>
                      <a:pt x="80851" y="134910"/>
                      <a:pt x="76302" y="130444"/>
                      <a:pt x="71636" y="126168"/>
                    </a:cubicBezTo>
                    <a:lnTo>
                      <a:pt x="71636" y="126166"/>
                    </a:lnTo>
                    <a:cubicBezTo>
                      <a:pt x="71593" y="126105"/>
                      <a:pt x="71536" y="126053"/>
                      <a:pt x="71470" y="126015"/>
                    </a:cubicBezTo>
                    <a:cubicBezTo>
                      <a:pt x="69501" y="124215"/>
                      <a:pt x="67509" y="122460"/>
                      <a:pt x="65492" y="120750"/>
                    </a:cubicBezTo>
                    <a:close/>
                    <a:moveTo>
                      <a:pt x="123664" y="128684"/>
                    </a:moveTo>
                    <a:cubicBezTo>
                      <a:pt x="123696" y="128776"/>
                      <a:pt x="123732" y="128866"/>
                      <a:pt x="123755" y="128961"/>
                    </a:cubicBezTo>
                    <a:cubicBezTo>
                      <a:pt x="123846" y="129322"/>
                      <a:pt x="123855" y="129695"/>
                      <a:pt x="123846" y="130066"/>
                    </a:cubicBezTo>
                    <a:cubicBezTo>
                      <a:pt x="111448" y="133240"/>
                      <a:pt x="101757" y="136617"/>
                      <a:pt x="86148" y="139789"/>
                    </a:cubicBezTo>
                    <a:cubicBezTo>
                      <a:pt x="86519" y="139153"/>
                      <a:pt x="86728" y="138412"/>
                      <a:pt x="86869" y="137654"/>
                    </a:cubicBezTo>
                    <a:cubicBezTo>
                      <a:pt x="102008" y="134880"/>
                      <a:pt x="112776" y="131455"/>
                      <a:pt x="123664" y="128684"/>
                    </a:cubicBezTo>
                    <a:close/>
                    <a:moveTo>
                      <a:pt x="70518" y="127650"/>
                    </a:moveTo>
                    <a:cubicBezTo>
                      <a:pt x="74323" y="131393"/>
                      <a:pt x="78383" y="134955"/>
                      <a:pt x="82430" y="138310"/>
                    </a:cubicBezTo>
                    <a:cubicBezTo>
                      <a:pt x="80636" y="139154"/>
                      <a:pt x="78870" y="140007"/>
                      <a:pt x="77100" y="140820"/>
                    </a:cubicBezTo>
                    <a:cubicBezTo>
                      <a:pt x="72938" y="142745"/>
                      <a:pt x="66129" y="144510"/>
                      <a:pt x="58869" y="144510"/>
                    </a:cubicBezTo>
                    <a:cubicBezTo>
                      <a:pt x="52480" y="144510"/>
                      <a:pt x="45743" y="143143"/>
                      <a:pt x="40153" y="139314"/>
                    </a:cubicBezTo>
                    <a:cubicBezTo>
                      <a:pt x="40464" y="139274"/>
                      <a:pt x="40777" y="139235"/>
                      <a:pt x="41088" y="139187"/>
                    </a:cubicBezTo>
                    <a:cubicBezTo>
                      <a:pt x="41116" y="139221"/>
                      <a:pt x="41146" y="139249"/>
                      <a:pt x="41175" y="139283"/>
                    </a:cubicBezTo>
                    <a:cubicBezTo>
                      <a:pt x="41308" y="139218"/>
                      <a:pt x="41452" y="139176"/>
                      <a:pt x="41601" y="139158"/>
                    </a:cubicBezTo>
                    <a:cubicBezTo>
                      <a:pt x="41822" y="139125"/>
                      <a:pt x="42042" y="139105"/>
                      <a:pt x="42264" y="139089"/>
                    </a:cubicBezTo>
                    <a:cubicBezTo>
                      <a:pt x="42233" y="139062"/>
                      <a:pt x="42202" y="139036"/>
                      <a:pt x="42171" y="139010"/>
                    </a:cubicBezTo>
                    <a:cubicBezTo>
                      <a:pt x="43828" y="138717"/>
                      <a:pt x="45448" y="138356"/>
                      <a:pt x="46950" y="138049"/>
                    </a:cubicBezTo>
                    <a:cubicBezTo>
                      <a:pt x="55019" y="136404"/>
                      <a:pt x="63719" y="132427"/>
                      <a:pt x="70518" y="127650"/>
                    </a:cubicBezTo>
                    <a:close/>
                    <a:moveTo>
                      <a:pt x="120178" y="138001"/>
                    </a:moveTo>
                    <a:cubicBezTo>
                      <a:pt x="124581" y="138001"/>
                      <a:pt x="119643" y="142858"/>
                      <a:pt x="118168" y="143841"/>
                    </a:cubicBezTo>
                    <a:cubicBezTo>
                      <a:pt x="116448" y="144988"/>
                      <a:pt x="114593" y="145723"/>
                      <a:pt x="112697" y="146476"/>
                    </a:cubicBezTo>
                    <a:cubicBezTo>
                      <a:pt x="112186" y="143868"/>
                      <a:pt x="111610" y="141273"/>
                      <a:pt x="110932" y="138715"/>
                    </a:cubicBezTo>
                    <a:lnTo>
                      <a:pt x="110932" y="138715"/>
                    </a:lnTo>
                    <a:cubicBezTo>
                      <a:pt x="111659" y="138966"/>
                      <a:pt x="112373" y="139063"/>
                      <a:pt x="113083" y="139063"/>
                    </a:cubicBezTo>
                    <a:cubicBezTo>
                      <a:pt x="115290" y="139063"/>
                      <a:pt x="117455" y="138129"/>
                      <a:pt x="119840" y="138010"/>
                    </a:cubicBezTo>
                    <a:cubicBezTo>
                      <a:pt x="119958" y="138004"/>
                      <a:pt x="120071" y="138001"/>
                      <a:pt x="120178" y="138001"/>
                    </a:cubicBezTo>
                    <a:close/>
                    <a:moveTo>
                      <a:pt x="31453" y="138492"/>
                    </a:moveTo>
                    <a:cubicBezTo>
                      <a:pt x="33158" y="139251"/>
                      <a:pt x="35036" y="139531"/>
                      <a:pt x="36969" y="139531"/>
                    </a:cubicBezTo>
                    <a:cubicBezTo>
                      <a:pt x="37561" y="139531"/>
                      <a:pt x="38158" y="139505"/>
                      <a:pt x="38757" y="139458"/>
                    </a:cubicBezTo>
                    <a:cubicBezTo>
                      <a:pt x="43636" y="145167"/>
                      <a:pt x="55892" y="146072"/>
                      <a:pt x="62017" y="146072"/>
                    </a:cubicBezTo>
                    <a:cubicBezTo>
                      <a:pt x="63983" y="146072"/>
                      <a:pt x="65318" y="145978"/>
                      <a:pt x="65575" y="145921"/>
                    </a:cubicBezTo>
                    <a:lnTo>
                      <a:pt x="65575" y="145921"/>
                    </a:lnTo>
                    <a:cubicBezTo>
                      <a:pt x="64213" y="146817"/>
                      <a:pt x="62903" y="147780"/>
                      <a:pt x="61735" y="148818"/>
                    </a:cubicBezTo>
                    <a:cubicBezTo>
                      <a:pt x="44966" y="148515"/>
                      <a:pt x="34587" y="147946"/>
                      <a:pt x="17361" y="146948"/>
                    </a:cubicBezTo>
                    <a:cubicBezTo>
                      <a:pt x="19544" y="145923"/>
                      <a:pt x="21623" y="144445"/>
                      <a:pt x="23631" y="143279"/>
                    </a:cubicBezTo>
                    <a:cubicBezTo>
                      <a:pt x="26260" y="141752"/>
                      <a:pt x="29023" y="140330"/>
                      <a:pt x="31453" y="138492"/>
                    </a:cubicBezTo>
                    <a:close/>
                    <a:moveTo>
                      <a:pt x="29162" y="134884"/>
                    </a:moveTo>
                    <a:lnTo>
                      <a:pt x="29162" y="134884"/>
                    </a:lnTo>
                    <a:cubicBezTo>
                      <a:pt x="29103" y="135529"/>
                      <a:pt x="29069" y="136172"/>
                      <a:pt x="29131" y="136802"/>
                    </a:cubicBezTo>
                    <a:cubicBezTo>
                      <a:pt x="29136" y="136865"/>
                      <a:pt x="29171" y="136903"/>
                      <a:pt x="29197" y="136952"/>
                    </a:cubicBezTo>
                    <a:cubicBezTo>
                      <a:pt x="29201" y="137072"/>
                      <a:pt x="29259" y="137182"/>
                      <a:pt x="29355" y="137255"/>
                    </a:cubicBezTo>
                    <a:cubicBezTo>
                      <a:pt x="29695" y="137525"/>
                      <a:pt x="30054" y="137751"/>
                      <a:pt x="30416" y="137966"/>
                    </a:cubicBezTo>
                    <a:cubicBezTo>
                      <a:pt x="27816" y="139108"/>
                      <a:pt x="25361" y="140635"/>
                      <a:pt x="22895" y="142019"/>
                    </a:cubicBezTo>
                    <a:cubicBezTo>
                      <a:pt x="20118" y="143579"/>
                      <a:pt x="16785" y="144937"/>
                      <a:pt x="14522" y="147198"/>
                    </a:cubicBezTo>
                    <a:cubicBezTo>
                      <a:pt x="14265" y="147456"/>
                      <a:pt x="14480" y="147875"/>
                      <a:pt x="14808" y="147875"/>
                    </a:cubicBezTo>
                    <a:cubicBezTo>
                      <a:pt x="14841" y="147875"/>
                      <a:pt x="14874" y="147871"/>
                      <a:pt x="14909" y="147862"/>
                    </a:cubicBezTo>
                    <a:cubicBezTo>
                      <a:pt x="14945" y="147853"/>
                      <a:pt x="14979" y="147839"/>
                      <a:pt x="15015" y="147830"/>
                    </a:cubicBezTo>
                    <a:cubicBezTo>
                      <a:pt x="15047" y="147840"/>
                      <a:pt x="15076" y="147856"/>
                      <a:pt x="15115" y="147861"/>
                    </a:cubicBezTo>
                    <a:cubicBezTo>
                      <a:pt x="30607" y="149766"/>
                      <a:pt x="46711" y="149809"/>
                      <a:pt x="62313" y="150239"/>
                    </a:cubicBezTo>
                    <a:cubicBezTo>
                      <a:pt x="62321" y="150239"/>
                      <a:pt x="62329" y="150239"/>
                      <a:pt x="62337" y="150239"/>
                    </a:cubicBezTo>
                    <a:cubicBezTo>
                      <a:pt x="62834" y="150239"/>
                      <a:pt x="63031" y="149807"/>
                      <a:pt x="62954" y="149425"/>
                    </a:cubicBezTo>
                    <a:cubicBezTo>
                      <a:pt x="64173" y="148636"/>
                      <a:pt x="65329" y="147683"/>
                      <a:pt x="66482" y="146842"/>
                    </a:cubicBezTo>
                    <a:cubicBezTo>
                      <a:pt x="67265" y="146270"/>
                      <a:pt x="68035" y="145684"/>
                      <a:pt x="68791" y="145084"/>
                    </a:cubicBezTo>
                    <a:cubicBezTo>
                      <a:pt x="73830" y="143604"/>
                      <a:pt x="78784" y="141404"/>
                      <a:pt x="83244" y="139283"/>
                    </a:cubicBezTo>
                    <a:cubicBezTo>
                      <a:pt x="83317" y="139248"/>
                      <a:pt x="83383" y="139198"/>
                      <a:pt x="83436" y="139136"/>
                    </a:cubicBezTo>
                    <a:cubicBezTo>
                      <a:pt x="83867" y="139490"/>
                      <a:pt x="84298" y="139846"/>
                      <a:pt x="84726" y="140196"/>
                    </a:cubicBezTo>
                    <a:cubicBezTo>
                      <a:pt x="77245" y="143780"/>
                      <a:pt x="69981" y="147896"/>
                      <a:pt x="62664" y="151804"/>
                    </a:cubicBezTo>
                    <a:cubicBezTo>
                      <a:pt x="62632" y="151797"/>
                      <a:pt x="62600" y="151793"/>
                      <a:pt x="62568" y="151793"/>
                    </a:cubicBezTo>
                    <a:cubicBezTo>
                      <a:pt x="62456" y="151793"/>
                      <a:pt x="62347" y="151836"/>
                      <a:pt x="62264" y="151916"/>
                    </a:cubicBezTo>
                    <a:cubicBezTo>
                      <a:pt x="62233" y="151908"/>
                      <a:pt x="62206" y="151894"/>
                      <a:pt x="62172" y="151891"/>
                    </a:cubicBezTo>
                    <a:cubicBezTo>
                      <a:pt x="42759" y="150546"/>
                      <a:pt x="23213" y="151199"/>
                      <a:pt x="3773" y="150027"/>
                    </a:cubicBezTo>
                    <a:cubicBezTo>
                      <a:pt x="12150" y="144835"/>
                      <a:pt x="21099" y="140567"/>
                      <a:pt x="29162" y="134884"/>
                    </a:cubicBezTo>
                    <a:close/>
                    <a:moveTo>
                      <a:pt x="109138" y="135433"/>
                    </a:moveTo>
                    <a:cubicBezTo>
                      <a:pt x="109279" y="136171"/>
                      <a:pt x="109435" y="136905"/>
                      <a:pt x="109583" y="137640"/>
                    </a:cubicBezTo>
                    <a:cubicBezTo>
                      <a:pt x="109499" y="137793"/>
                      <a:pt x="109514" y="137986"/>
                      <a:pt x="109679" y="138117"/>
                    </a:cubicBezTo>
                    <a:cubicBezTo>
                      <a:pt x="110896" y="144126"/>
                      <a:pt x="112273" y="150088"/>
                      <a:pt x="113238" y="156159"/>
                    </a:cubicBezTo>
                    <a:cubicBezTo>
                      <a:pt x="113241" y="156185"/>
                      <a:pt x="113257" y="156202"/>
                      <a:pt x="113264" y="156226"/>
                    </a:cubicBezTo>
                    <a:cubicBezTo>
                      <a:pt x="112422" y="157027"/>
                      <a:pt x="111749" y="157901"/>
                      <a:pt x="110595" y="158429"/>
                    </a:cubicBezTo>
                    <a:cubicBezTo>
                      <a:pt x="109184" y="159073"/>
                      <a:pt x="107695" y="159129"/>
                      <a:pt x="106200" y="159328"/>
                    </a:cubicBezTo>
                    <a:cubicBezTo>
                      <a:pt x="106181" y="159236"/>
                      <a:pt x="106140" y="159148"/>
                      <a:pt x="106082" y="159073"/>
                    </a:cubicBezTo>
                    <a:cubicBezTo>
                      <a:pt x="104314" y="156808"/>
                      <a:pt x="102910" y="154304"/>
                      <a:pt x="101594" y="151746"/>
                    </a:cubicBezTo>
                    <a:cubicBezTo>
                      <a:pt x="101581" y="151710"/>
                      <a:pt x="101563" y="151675"/>
                      <a:pt x="101540" y="151643"/>
                    </a:cubicBezTo>
                    <a:cubicBezTo>
                      <a:pt x="99329" y="147330"/>
                      <a:pt x="97364" y="142868"/>
                      <a:pt x="94349" y="139121"/>
                    </a:cubicBezTo>
                    <a:cubicBezTo>
                      <a:pt x="99293" y="138058"/>
                      <a:pt x="104229" y="136777"/>
                      <a:pt x="109138" y="135433"/>
                    </a:cubicBezTo>
                    <a:close/>
                    <a:moveTo>
                      <a:pt x="119791" y="155320"/>
                    </a:moveTo>
                    <a:cubicBezTo>
                      <a:pt x="120123" y="155320"/>
                      <a:pt x="120458" y="155331"/>
                      <a:pt x="120797" y="155356"/>
                    </a:cubicBezTo>
                    <a:cubicBezTo>
                      <a:pt x="122546" y="155487"/>
                      <a:pt x="124442" y="155847"/>
                      <a:pt x="125803" y="157055"/>
                    </a:cubicBezTo>
                    <a:cubicBezTo>
                      <a:pt x="126361" y="157551"/>
                      <a:pt x="126680" y="158189"/>
                      <a:pt x="127023" y="158823"/>
                    </a:cubicBezTo>
                    <a:cubicBezTo>
                      <a:pt x="125943" y="161445"/>
                      <a:pt x="121833" y="163630"/>
                      <a:pt x="119399" y="164869"/>
                    </a:cubicBezTo>
                    <a:cubicBezTo>
                      <a:pt x="117025" y="166079"/>
                      <a:pt x="114716" y="166499"/>
                      <a:pt x="112219" y="166499"/>
                    </a:cubicBezTo>
                    <a:cubicBezTo>
                      <a:pt x="111608" y="166499"/>
                      <a:pt x="110985" y="166474"/>
                      <a:pt x="110348" y="166429"/>
                    </a:cubicBezTo>
                    <a:cubicBezTo>
                      <a:pt x="109962" y="165181"/>
                      <a:pt x="109112" y="164005"/>
                      <a:pt x="108441" y="162901"/>
                    </a:cubicBezTo>
                    <a:cubicBezTo>
                      <a:pt x="107915" y="162037"/>
                      <a:pt x="107391" y="161125"/>
                      <a:pt x="106764" y="160312"/>
                    </a:cubicBezTo>
                    <a:lnTo>
                      <a:pt x="106764" y="160312"/>
                    </a:lnTo>
                    <a:cubicBezTo>
                      <a:pt x="106831" y="160314"/>
                      <a:pt x="106899" y="160314"/>
                      <a:pt x="106968" y="160314"/>
                    </a:cubicBezTo>
                    <a:cubicBezTo>
                      <a:pt x="109852" y="160314"/>
                      <a:pt x="113898" y="158912"/>
                      <a:pt x="114363" y="156076"/>
                    </a:cubicBezTo>
                    <a:cubicBezTo>
                      <a:pt x="114371" y="156031"/>
                      <a:pt x="114355" y="155997"/>
                      <a:pt x="114349" y="155958"/>
                    </a:cubicBezTo>
                    <a:cubicBezTo>
                      <a:pt x="114349" y="155946"/>
                      <a:pt x="114349" y="155934"/>
                      <a:pt x="114350" y="155923"/>
                    </a:cubicBezTo>
                    <a:cubicBezTo>
                      <a:pt x="116184" y="155671"/>
                      <a:pt x="117942" y="155320"/>
                      <a:pt x="119791" y="155320"/>
                    </a:cubicBezTo>
                    <a:close/>
                    <a:moveTo>
                      <a:pt x="95476" y="143229"/>
                    </a:moveTo>
                    <a:cubicBezTo>
                      <a:pt x="96162" y="144645"/>
                      <a:pt x="96861" y="146066"/>
                      <a:pt x="97579" y="147479"/>
                    </a:cubicBezTo>
                    <a:cubicBezTo>
                      <a:pt x="97577" y="147493"/>
                      <a:pt x="97569" y="147503"/>
                      <a:pt x="97567" y="147519"/>
                    </a:cubicBezTo>
                    <a:cubicBezTo>
                      <a:pt x="95874" y="160363"/>
                      <a:pt x="95765" y="173637"/>
                      <a:pt x="95184" y="186586"/>
                    </a:cubicBezTo>
                    <a:cubicBezTo>
                      <a:pt x="86299" y="190964"/>
                      <a:pt x="76847" y="194930"/>
                      <a:pt x="68424" y="200133"/>
                    </a:cubicBezTo>
                    <a:cubicBezTo>
                      <a:pt x="68421" y="186614"/>
                      <a:pt x="69549" y="171032"/>
                      <a:pt x="67754" y="157149"/>
                    </a:cubicBezTo>
                    <a:cubicBezTo>
                      <a:pt x="77164" y="152911"/>
                      <a:pt x="86287" y="147921"/>
                      <a:pt x="95476" y="143229"/>
                    </a:cubicBezTo>
                    <a:close/>
                    <a:moveTo>
                      <a:pt x="93567" y="139284"/>
                    </a:moveTo>
                    <a:cubicBezTo>
                      <a:pt x="94012" y="140199"/>
                      <a:pt x="94458" y="141125"/>
                      <a:pt x="94906" y="142053"/>
                    </a:cubicBezTo>
                    <a:cubicBezTo>
                      <a:pt x="85617" y="146814"/>
                      <a:pt x="76117" y="151334"/>
                      <a:pt x="67078" y="156557"/>
                    </a:cubicBezTo>
                    <a:cubicBezTo>
                      <a:pt x="66804" y="156715"/>
                      <a:pt x="66835" y="156999"/>
                      <a:pt x="66998" y="157170"/>
                    </a:cubicBezTo>
                    <a:cubicBezTo>
                      <a:pt x="67629" y="171552"/>
                      <a:pt x="67141" y="185744"/>
                      <a:pt x="67245" y="200109"/>
                    </a:cubicBezTo>
                    <a:cubicBezTo>
                      <a:pt x="67247" y="200406"/>
                      <a:pt x="67479" y="200602"/>
                      <a:pt x="67735" y="200666"/>
                    </a:cubicBezTo>
                    <a:cubicBezTo>
                      <a:pt x="67700" y="200844"/>
                      <a:pt x="67808" y="201051"/>
                      <a:pt x="67994" y="201051"/>
                    </a:cubicBezTo>
                    <a:cubicBezTo>
                      <a:pt x="68027" y="201051"/>
                      <a:pt x="68062" y="201045"/>
                      <a:pt x="68099" y="201031"/>
                    </a:cubicBezTo>
                    <a:cubicBezTo>
                      <a:pt x="77507" y="197484"/>
                      <a:pt x="86529" y="192276"/>
                      <a:pt x="95533" y="187765"/>
                    </a:cubicBezTo>
                    <a:cubicBezTo>
                      <a:pt x="95609" y="187793"/>
                      <a:pt x="95690" y="187807"/>
                      <a:pt x="95772" y="187807"/>
                    </a:cubicBezTo>
                    <a:cubicBezTo>
                      <a:pt x="96067" y="187807"/>
                      <a:pt x="96368" y="187627"/>
                      <a:pt x="96441" y="187279"/>
                    </a:cubicBezTo>
                    <a:cubicBezTo>
                      <a:pt x="96702" y="187076"/>
                      <a:pt x="96685" y="186753"/>
                      <a:pt x="96512" y="186520"/>
                    </a:cubicBezTo>
                    <a:cubicBezTo>
                      <a:pt x="97303" y="174112"/>
                      <a:pt x="98545" y="161453"/>
                      <a:pt x="98374" y="149013"/>
                    </a:cubicBezTo>
                    <a:lnTo>
                      <a:pt x="98374" y="149013"/>
                    </a:lnTo>
                    <a:cubicBezTo>
                      <a:pt x="99055" y="150311"/>
                      <a:pt x="99750" y="151601"/>
                      <a:pt x="100484" y="152862"/>
                    </a:cubicBezTo>
                    <a:cubicBezTo>
                      <a:pt x="99686" y="165846"/>
                      <a:pt x="99555" y="174514"/>
                      <a:pt x="98828" y="189510"/>
                    </a:cubicBezTo>
                    <a:cubicBezTo>
                      <a:pt x="93011" y="192374"/>
                      <a:pt x="87456" y="195807"/>
                      <a:pt x="81696" y="198793"/>
                    </a:cubicBezTo>
                    <a:cubicBezTo>
                      <a:pt x="76061" y="201713"/>
                      <a:pt x="70128" y="204153"/>
                      <a:pt x="64576" y="207216"/>
                    </a:cubicBezTo>
                    <a:cubicBezTo>
                      <a:pt x="64420" y="198221"/>
                      <a:pt x="63681" y="189225"/>
                      <a:pt x="63480" y="180225"/>
                    </a:cubicBezTo>
                    <a:cubicBezTo>
                      <a:pt x="63278" y="171169"/>
                      <a:pt x="63837" y="161904"/>
                      <a:pt x="63056" y="152877"/>
                    </a:cubicBezTo>
                    <a:cubicBezTo>
                      <a:pt x="70583" y="148849"/>
                      <a:pt x="78273" y="145005"/>
                      <a:pt x="85603" y="140630"/>
                    </a:cubicBezTo>
                    <a:cubicBezTo>
                      <a:pt x="85674" y="140677"/>
                      <a:pt x="85757" y="140702"/>
                      <a:pt x="85841" y="140702"/>
                    </a:cubicBezTo>
                    <a:cubicBezTo>
                      <a:pt x="85866" y="140702"/>
                      <a:pt x="85891" y="140700"/>
                      <a:pt x="85915" y="140696"/>
                    </a:cubicBezTo>
                    <a:cubicBezTo>
                      <a:pt x="88466" y="140302"/>
                      <a:pt x="91017" y="139820"/>
                      <a:pt x="93567" y="139284"/>
                    </a:cubicBezTo>
                    <a:close/>
                    <a:moveTo>
                      <a:pt x="2478" y="150959"/>
                    </a:moveTo>
                    <a:cubicBezTo>
                      <a:pt x="11876" y="152423"/>
                      <a:pt x="21532" y="152192"/>
                      <a:pt x="31020" y="152403"/>
                    </a:cubicBezTo>
                    <a:cubicBezTo>
                      <a:pt x="39805" y="152599"/>
                      <a:pt x="48650" y="153100"/>
                      <a:pt x="57452" y="153100"/>
                    </a:cubicBezTo>
                    <a:cubicBezTo>
                      <a:pt x="58965" y="153100"/>
                      <a:pt x="60477" y="153085"/>
                      <a:pt x="61987" y="153051"/>
                    </a:cubicBezTo>
                    <a:cubicBezTo>
                      <a:pt x="62001" y="153063"/>
                      <a:pt x="62021" y="153071"/>
                      <a:pt x="62036" y="153083"/>
                    </a:cubicBezTo>
                    <a:cubicBezTo>
                      <a:pt x="61881" y="165148"/>
                      <a:pt x="61682" y="171295"/>
                      <a:pt x="61915" y="180225"/>
                    </a:cubicBezTo>
                    <a:cubicBezTo>
                      <a:pt x="62153" y="189343"/>
                      <a:pt x="62212" y="198589"/>
                      <a:pt x="63182" y="207664"/>
                    </a:cubicBezTo>
                    <a:cubicBezTo>
                      <a:pt x="57370" y="207783"/>
                      <a:pt x="51557" y="207859"/>
                      <a:pt x="45744" y="207859"/>
                    </a:cubicBezTo>
                    <a:cubicBezTo>
                      <a:pt x="41401" y="207859"/>
                      <a:pt x="37059" y="207817"/>
                      <a:pt x="32717" y="207719"/>
                    </a:cubicBezTo>
                    <a:lnTo>
                      <a:pt x="32716" y="207719"/>
                    </a:lnTo>
                    <a:cubicBezTo>
                      <a:pt x="22608" y="207492"/>
                      <a:pt x="12455" y="206494"/>
                      <a:pt x="2350" y="206494"/>
                    </a:cubicBezTo>
                    <a:cubicBezTo>
                      <a:pt x="2108" y="206494"/>
                      <a:pt x="1866" y="206495"/>
                      <a:pt x="1625" y="206496"/>
                    </a:cubicBezTo>
                    <a:cubicBezTo>
                      <a:pt x="1322" y="186614"/>
                      <a:pt x="2032" y="170976"/>
                      <a:pt x="2478" y="150959"/>
                    </a:cubicBezTo>
                    <a:close/>
                    <a:moveTo>
                      <a:pt x="68066" y="1"/>
                    </a:moveTo>
                    <a:cubicBezTo>
                      <a:pt x="67234" y="1"/>
                      <a:pt x="66380" y="33"/>
                      <a:pt x="65502" y="96"/>
                    </a:cubicBezTo>
                    <a:cubicBezTo>
                      <a:pt x="59607" y="524"/>
                      <a:pt x="54029" y="2254"/>
                      <a:pt x="51667" y="8113"/>
                    </a:cubicBezTo>
                    <a:cubicBezTo>
                      <a:pt x="50911" y="8028"/>
                      <a:pt x="50145" y="7986"/>
                      <a:pt x="49375" y="7986"/>
                    </a:cubicBezTo>
                    <a:cubicBezTo>
                      <a:pt x="44987" y="7986"/>
                      <a:pt x="40472" y="9360"/>
                      <a:pt x="37097" y="12160"/>
                    </a:cubicBezTo>
                    <a:cubicBezTo>
                      <a:pt x="33708" y="14972"/>
                      <a:pt x="29961" y="19264"/>
                      <a:pt x="29467" y="23788"/>
                    </a:cubicBezTo>
                    <a:cubicBezTo>
                      <a:pt x="29456" y="23899"/>
                      <a:pt x="29504" y="23967"/>
                      <a:pt x="29573" y="24012"/>
                    </a:cubicBezTo>
                    <a:cubicBezTo>
                      <a:pt x="29636" y="24192"/>
                      <a:pt x="29796" y="24334"/>
                      <a:pt x="29969" y="24334"/>
                    </a:cubicBezTo>
                    <a:cubicBezTo>
                      <a:pt x="30064" y="24334"/>
                      <a:pt x="30162" y="24292"/>
                      <a:pt x="30250" y="24190"/>
                    </a:cubicBezTo>
                    <a:cubicBezTo>
                      <a:pt x="31106" y="23196"/>
                      <a:pt x="32176" y="22492"/>
                      <a:pt x="33458" y="22470"/>
                    </a:cubicBezTo>
                    <a:lnTo>
                      <a:pt x="33458" y="22470"/>
                    </a:lnTo>
                    <a:cubicBezTo>
                      <a:pt x="28754" y="30535"/>
                      <a:pt x="28787" y="41875"/>
                      <a:pt x="35841" y="48554"/>
                    </a:cubicBezTo>
                    <a:cubicBezTo>
                      <a:pt x="35877" y="51327"/>
                      <a:pt x="36946" y="53912"/>
                      <a:pt x="39584" y="55049"/>
                    </a:cubicBezTo>
                    <a:cubicBezTo>
                      <a:pt x="39593" y="55079"/>
                      <a:pt x="39593" y="55110"/>
                      <a:pt x="39609" y="55141"/>
                    </a:cubicBezTo>
                    <a:cubicBezTo>
                      <a:pt x="41293" y="58634"/>
                      <a:pt x="43095" y="61417"/>
                      <a:pt x="45169" y="63719"/>
                    </a:cubicBezTo>
                    <a:cubicBezTo>
                      <a:pt x="34882" y="68295"/>
                      <a:pt x="29792" y="82690"/>
                      <a:pt x="27745" y="92780"/>
                    </a:cubicBezTo>
                    <a:cubicBezTo>
                      <a:pt x="25648" y="103112"/>
                      <a:pt x="25142" y="116849"/>
                      <a:pt x="29744" y="127172"/>
                    </a:cubicBezTo>
                    <a:cubicBezTo>
                      <a:pt x="29737" y="128616"/>
                      <a:pt x="29732" y="130042"/>
                      <a:pt x="29587" y="131495"/>
                    </a:cubicBezTo>
                    <a:cubicBezTo>
                      <a:pt x="29510" y="132269"/>
                      <a:pt x="29380" y="133060"/>
                      <a:pt x="29272" y="133852"/>
                    </a:cubicBezTo>
                    <a:cubicBezTo>
                      <a:pt x="20244" y="139021"/>
                      <a:pt x="10879" y="143993"/>
                      <a:pt x="2202" y="149754"/>
                    </a:cubicBezTo>
                    <a:cubicBezTo>
                      <a:pt x="2108" y="149696"/>
                      <a:pt x="1997" y="149667"/>
                      <a:pt x="1886" y="149667"/>
                    </a:cubicBezTo>
                    <a:cubicBezTo>
                      <a:pt x="1609" y="149667"/>
                      <a:pt x="1329" y="149850"/>
                      <a:pt x="1304" y="150218"/>
                    </a:cubicBezTo>
                    <a:cubicBezTo>
                      <a:pt x="29" y="168872"/>
                      <a:pt x="0" y="187955"/>
                      <a:pt x="100" y="206653"/>
                    </a:cubicBezTo>
                    <a:cubicBezTo>
                      <a:pt x="102" y="207141"/>
                      <a:pt x="468" y="207380"/>
                      <a:pt x="840" y="207380"/>
                    </a:cubicBezTo>
                    <a:cubicBezTo>
                      <a:pt x="917" y="207380"/>
                      <a:pt x="995" y="207370"/>
                      <a:pt x="1070" y="207349"/>
                    </a:cubicBezTo>
                    <a:cubicBezTo>
                      <a:pt x="1107" y="207370"/>
                      <a:pt x="1147" y="207384"/>
                      <a:pt x="1190" y="207392"/>
                    </a:cubicBezTo>
                    <a:cubicBezTo>
                      <a:pt x="12907" y="209065"/>
                      <a:pt x="25030" y="209537"/>
                      <a:pt x="37124" y="209537"/>
                    </a:cubicBezTo>
                    <a:cubicBezTo>
                      <a:pt x="46212" y="209537"/>
                      <a:pt x="55285" y="209271"/>
                      <a:pt x="64157" y="209046"/>
                    </a:cubicBezTo>
                    <a:cubicBezTo>
                      <a:pt x="64575" y="209035"/>
                      <a:pt x="89325" y="197487"/>
                      <a:pt x="99466" y="190232"/>
                    </a:cubicBezTo>
                    <a:cubicBezTo>
                      <a:pt x="99681" y="190183"/>
                      <a:pt x="99878" y="190020"/>
                      <a:pt x="99915" y="189733"/>
                    </a:cubicBezTo>
                    <a:cubicBezTo>
                      <a:pt x="101363" y="178335"/>
                      <a:pt x="101563" y="166316"/>
                      <a:pt x="101619" y="154743"/>
                    </a:cubicBezTo>
                    <a:cubicBezTo>
                      <a:pt x="102741" y="156544"/>
                      <a:pt x="103936" y="158283"/>
                      <a:pt x="105244" y="159912"/>
                    </a:cubicBezTo>
                    <a:cubicBezTo>
                      <a:pt x="105267" y="159942"/>
                      <a:pt x="105294" y="159952"/>
                      <a:pt x="105318" y="159974"/>
                    </a:cubicBezTo>
                    <a:cubicBezTo>
                      <a:pt x="105350" y="160046"/>
                      <a:pt x="105407" y="160106"/>
                      <a:pt x="105477" y="160144"/>
                    </a:cubicBezTo>
                    <a:cubicBezTo>
                      <a:pt x="105973" y="161331"/>
                      <a:pt x="106710" y="162430"/>
                      <a:pt x="107366" y="163531"/>
                    </a:cubicBezTo>
                    <a:cubicBezTo>
                      <a:pt x="108067" y="164708"/>
                      <a:pt x="108665" y="166101"/>
                      <a:pt x="109616" y="167091"/>
                    </a:cubicBezTo>
                    <a:cubicBezTo>
                      <a:pt x="109710" y="167188"/>
                      <a:pt x="109821" y="167228"/>
                      <a:pt x="109931" y="167228"/>
                    </a:cubicBezTo>
                    <a:cubicBezTo>
                      <a:pt x="109984" y="167228"/>
                      <a:pt x="110037" y="167219"/>
                      <a:pt x="110088" y="167202"/>
                    </a:cubicBezTo>
                    <a:cubicBezTo>
                      <a:pt x="111137" y="167601"/>
                      <a:pt x="112218" y="167775"/>
                      <a:pt x="113302" y="167775"/>
                    </a:cubicBezTo>
                    <a:cubicBezTo>
                      <a:pt x="115611" y="167775"/>
                      <a:pt x="117936" y="166986"/>
                      <a:pt x="120002" y="165897"/>
                    </a:cubicBezTo>
                    <a:cubicBezTo>
                      <a:pt x="122204" y="164736"/>
                      <a:pt x="126738" y="162324"/>
                      <a:pt x="127844" y="159634"/>
                    </a:cubicBezTo>
                    <a:cubicBezTo>
                      <a:pt x="127876" y="159618"/>
                      <a:pt x="127909" y="159604"/>
                      <a:pt x="127934" y="159572"/>
                    </a:cubicBezTo>
                    <a:cubicBezTo>
                      <a:pt x="129406" y="157731"/>
                      <a:pt x="126090" y="155417"/>
                      <a:pt x="124623" y="154779"/>
                    </a:cubicBezTo>
                    <a:cubicBezTo>
                      <a:pt x="123286" y="154199"/>
                      <a:pt x="121387" y="153838"/>
                      <a:pt x="119485" y="153838"/>
                    </a:cubicBezTo>
                    <a:cubicBezTo>
                      <a:pt x="117536" y="153838"/>
                      <a:pt x="115584" y="154217"/>
                      <a:pt x="114232" y="155126"/>
                    </a:cubicBezTo>
                    <a:cubicBezTo>
                      <a:pt x="113822" y="152652"/>
                      <a:pt x="113402" y="150160"/>
                      <a:pt x="112931" y="147675"/>
                    </a:cubicBezTo>
                    <a:cubicBezTo>
                      <a:pt x="116856" y="146645"/>
                      <a:pt x="123382" y="143347"/>
                      <a:pt x="123210" y="138752"/>
                    </a:cubicBezTo>
                    <a:cubicBezTo>
                      <a:pt x="123152" y="137219"/>
                      <a:pt x="122251" y="136578"/>
                      <a:pt x="120785" y="136578"/>
                    </a:cubicBezTo>
                    <a:cubicBezTo>
                      <a:pt x="120766" y="136578"/>
                      <a:pt x="120746" y="136578"/>
                      <a:pt x="120726" y="136578"/>
                    </a:cubicBezTo>
                    <a:cubicBezTo>
                      <a:pt x="119342" y="136595"/>
                      <a:pt x="117908" y="137196"/>
                      <a:pt x="116552" y="137464"/>
                    </a:cubicBezTo>
                    <a:cubicBezTo>
                      <a:pt x="115473" y="137677"/>
                      <a:pt x="114488" y="137776"/>
                      <a:pt x="113511" y="137776"/>
                    </a:cubicBezTo>
                    <a:cubicBezTo>
                      <a:pt x="112562" y="137776"/>
                      <a:pt x="111621" y="137682"/>
                      <a:pt x="110610" y="137510"/>
                    </a:cubicBezTo>
                    <a:cubicBezTo>
                      <a:pt x="110396" y="136741"/>
                      <a:pt x="110173" y="135976"/>
                      <a:pt x="109936" y="135216"/>
                    </a:cubicBezTo>
                    <a:cubicBezTo>
                      <a:pt x="114887" y="133854"/>
                      <a:pt x="119809" y="132437"/>
                      <a:pt x="124682" y="131121"/>
                    </a:cubicBezTo>
                    <a:cubicBezTo>
                      <a:pt x="125099" y="131010"/>
                      <a:pt x="125185" y="130612"/>
                      <a:pt x="125059" y="130302"/>
                    </a:cubicBezTo>
                    <a:cubicBezTo>
                      <a:pt x="125079" y="130243"/>
                      <a:pt x="125092" y="130182"/>
                      <a:pt x="125095" y="130119"/>
                    </a:cubicBezTo>
                    <a:cubicBezTo>
                      <a:pt x="125136" y="129444"/>
                      <a:pt x="125006" y="128609"/>
                      <a:pt x="124624" y="127989"/>
                    </a:cubicBezTo>
                    <a:cubicBezTo>
                      <a:pt x="124633" y="127919"/>
                      <a:pt x="124656" y="127849"/>
                      <a:pt x="124644" y="127777"/>
                    </a:cubicBezTo>
                    <a:cubicBezTo>
                      <a:pt x="125397" y="125653"/>
                      <a:pt x="126050" y="123222"/>
                      <a:pt x="125940" y="120951"/>
                    </a:cubicBezTo>
                    <a:cubicBezTo>
                      <a:pt x="126244" y="120846"/>
                      <a:pt x="126475" y="120505"/>
                      <a:pt x="126244" y="120190"/>
                    </a:cubicBezTo>
                    <a:cubicBezTo>
                      <a:pt x="119133" y="110560"/>
                      <a:pt x="110190" y="105654"/>
                      <a:pt x="98285" y="104769"/>
                    </a:cubicBezTo>
                    <a:cubicBezTo>
                      <a:pt x="98273" y="104768"/>
                      <a:pt x="98261" y="104767"/>
                      <a:pt x="98250" y="104767"/>
                    </a:cubicBezTo>
                    <a:cubicBezTo>
                      <a:pt x="98156" y="104767"/>
                      <a:pt x="98066" y="104804"/>
                      <a:pt x="97997" y="104868"/>
                    </a:cubicBezTo>
                    <a:cubicBezTo>
                      <a:pt x="97928" y="104876"/>
                      <a:pt x="97858" y="104890"/>
                      <a:pt x="97788" y="104898"/>
                    </a:cubicBezTo>
                    <a:cubicBezTo>
                      <a:pt x="97765" y="104822"/>
                      <a:pt x="97729" y="104752"/>
                      <a:pt x="97681" y="104690"/>
                    </a:cubicBezTo>
                    <a:cubicBezTo>
                      <a:pt x="92670" y="98362"/>
                      <a:pt x="86837" y="90335"/>
                      <a:pt x="78455" y="88344"/>
                    </a:cubicBezTo>
                    <a:cubicBezTo>
                      <a:pt x="78409" y="88298"/>
                      <a:pt x="78349" y="88267"/>
                      <a:pt x="78265" y="88267"/>
                    </a:cubicBezTo>
                    <a:cubicBezTo>
                      <a:pt x="78256" y="88267"/>
                      <a:pt x="78246" y="88267"/>
                      <a:pt x="78236" y="88268"/>
                    </a:cubicBezTo>
                    <a:cubicBezTo>
                      <a:pt x="76299" y="88439"/>
                      <a:pt x="74331" y="89543"/>
                      <a:pt x="72568" y="90347"/>
                    </a:cubicBezTo>
                    <a:cubicBezTo>
                      <a:pt x="70807" y="91149"/>
                      <a:pt x="68976" y="91979"/>
                      <a:pt x="67380" y="93102"/>
                    </a:cubicBezTo>
                    <a:cubicBezTo>
                      <a:pt x="67245" y="89601"/>
                      <a:pt x="67128" y="86098"/>
                      <a:pt x="67053" y="82582"/>
                    </a:cubicBezTo>
                    <a:cubicBezTo>
                      <a:pt x="66975" y="78965"/>
                      <a:pt x="66557" y="75541"/>
                      <a:pt x="64177" y="73082"/>
                    </a:cubicBezTo>
                    <a:lnTo>
                      <a:pt x="64177" y="73082"/>
                    </a:lnTo>
                    <a:cubicBezTo>
                      <a:pt x="65100" y="73172"/>
                      <a:pt x="66026" y="73219"/>
                      <a:pt x="66948" y="73219"/>
                    </a:cubicBezTo>
                    <a:cubicBezTo>
                      <a:pt x="69551" y="73219"/>
                      <a:pt x="72116" y="72844"/>
                      <a:pt x="74464" y="72011"/>
                    </a:cubicBezTo>
                    <a:cubicBezTo>
                      <a:pt x="85098" y="68243"/>
                      <a:pt x="90786" y="58646"/>
                      <a:pt x="92116" y="48233"/>
                    </a:cubicBezTo>
                    <a:cubicBezTo>
                      <a:pt x="95956" y="46661"/>
                      <a:pt x="98836" y="40324"/>
                      <a:pt x="98083" y="36271"/>
                    </a:cubicBezTo>
                    <a:cubicBezTo>
                      <a:pt x="100930" y="36098"/>
                      <a:pt x="103714" y="35505"/>
                      <a:pt x="106255" y="34249"/>
                    </a:cubicBezTo>
                    <a:cubicBezTo>
                      <a:pt x="116379" y="29241"/>
                      <a:pt x="104709" y="20810"/>
                      <a:pt x="97192" y="19202"/>
                    </a:cubicBezTo>
                    <a:cubicBezTo>
                      <a:pt x="99918" y="16442"/>
                      <a:pt x="107379" y="10551"/>
                      <a:pt x="104878" y="6479"/>
                    </a:cubicBezTo>
                    <a:cubicBezTo>
                      <a:pt x="103988" y="5031"/>
                      <a:pt x="102162" y="4760"/>
                      <a:pt x="100487" y="4760"/>
                    </a:cubicBezTo>
                    <a:cubicBezTo>
                      <a:pt x="99893" y="4760"/>
                      <a:pt x="99318" y="4794"/>
                      <a:pt x="98811" y="4822"/>
                    </a:cubicBezTo>
                    <a:cubicBezTo>
                      <a:pt x="94747" y="5043"/>
                      <a:pt x="90662" y="6082"/>
                      <a:pt x="86880" y="7584"/>
                    </a:cubicBezTo>
                    <a:cubicBezTo>
                      <a:pt x="86865" y="7568"/>
                      <a:pt x="86859" y="7550"/>
                      <a:pt x="86842" y="7534"/>
                    </a:cubicBezTo>
                    <a:cubicBezTo>
                      <a:pt x="81072" y="2485"/>
                      <a:pt x="75419" y="1"/>
                      <a:pt x="68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9" name="Google Shape;2269;p45"/>
            <p:cNvGrpSpPr/>
            <p:nvPr/>
          </p:nvGrpSpPr>
          <p:grpSpPr>
            <a:xfrm rot="844541" flipH="1">
              <a:off x="7596356" y="2623059"/>
              <a:ext cx="421747" cy="296722"/>
              <a:chOff x="1285325" y="2237436"/>
              <a:chExt cx="342015" cy="240626"/>
            </a:xfrm>
          </p:grpSpPr>
          <p:sp>
            <p:nvSpPr>
              <p:cNvPr id="2270" name="Google Shape;2270;p45"/>
              <p:cNvSpPr/>
              <p:nvPr/>
            </p:nvSpPr>
            <p:spPr>
              <a:xfrm>
                <a:off x="1532756" y="2328680"/>
                <a:ext cx="94585" cy="96664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440" extrusionOk="0">
                    <a:moveTo>
                      <a:pt x="1382" y="0"/>
                    </a:moveTo>
                    <a:cubicBezTo>
                      <a:pt x="604" y="0"/>
                      <a:pt x="18" y="730"/>
                      <a:pt x="10" y="1719"/>
                    </a:cubicBezTo>
                    <a:cubicBezTo>
                      <a:pt x="1" y="2750"/>
                      <a:pt x="628" y="3422"/>
                      <a:pt x="1608" y="3440"/>
                    </a:cubicBezTo>
                    <a:cubicBezTo>
                      <a:pt x="1616" y="3440"/>
                      <a:pt x="1624" y="3440"/>
                      <a:pt x="1632" y="3440"/>
                    </a:cubicBezTo>
                    <a:cubicBezTo>
                      <a:pt x="2578" y="3440"/>
                      <a:pt x="3337" y="2673"/>
                      <a:pt x="3353" y="1701"/>
                    </a:cubicBezTo>
                    <a:cubicBezTo>
                      <a:pt x="3366" y="683"/>
                      <a:pt x="2629" y="35"/>
                      <a:pt x="1421" y="1"/>
                    </a:cubicBezTo>
                    <a:cubicBezTo>
                      <a:pt x="1408" y="1"/>
                      <a:pt x="1395" y="0"/>
                      <a:pt x="1382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5"/>
              <p:cNvSpPr/>
              <p:nvPr/>
            </p:nvSpPr>
            <p:spPr>
              <a:xfrm>
                <a:off x="1455505" y="2245163"/>
                <a:ext cx="56565" cy="7306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00" extrusionOk="0">
                    <a:moveTo>
                      <a:pt x="992" y="1"/>
                    </a:moveTo>
                    <a:cubicBezTo>
                      <a:pt x="386" y="1"/>
                      <a:pt x="25" y="481"/>
                      <a:pt x="12" y="1299"/>
                    </a:cubicBezTo>
                    <a:cubicBezTo>
                      <a:pt x="0" y="2057"/>
                      <a:pt x="412" y="2590"/>
                      <a:pt x="1008" y="2599"/>
                    </a:cubicBezTo>
                    <a:cubicBezTo>
                      <a:pt x="1010" y="2599"/>
                      <a:pt x="1012" y="2599"/>
                      <a:pt x="1013" y="2599"/>
                    </a:cubicBezTo>
                    <a:cubicBezTo>
                      <a:pt x="1588" y="2599"/>
                      <a:pt x="1992" y="2043"/>
                      <a:pt x="2004" y="1231"/>
                    </a:cubicBezTo>
                    <a:cubicBezTo>
                      <a:pt x="2013" y="528"/>
                      <a:pt x="1576" y="1"/>
                      <a:pt x="9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1335345" y="2401490"/>
                <a:ext cx="127911" cy="76572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2725" extrusionOk="0">
                    <a:moveTo>
                      <a:pt x="911" y="831"/>
                    </a:moveTo>
                    <a:lnTo>
                      <a:pt x="911" y="831"/>
                    </a:lnTo>
                    <a:cubicBezTo>
                      <a:pt x="1352" y="856"/>
                      <a:pt x="1780" y="890"/>
                      <a:pt x="2204" y="903"/>
                    </a:cubicBezTo>
                    <a:cubicBezTo>
                      <a:pt x="2350" y="906"/>
                      <a:pt x="2496" y="907"/>
                      <a:pt x="2644" y="907"/>
                    </a:cubicBezTo>
                    <a:cubicBezTo>
                      <a:pt x="2939" y="907"/>
                      <a:pt x="3243" y="903"/>
                      <a:pt x="3569" y="903"/>
                    </a:cubicBezTo>
                    <a:cubicBezTo>
                      <a:pt x="3412" y="1678"/>
                      <a:pt x="3141" y="1898"/>
                      <a:pt x="2370" y="1898"/>
                    </a:cubicBezTo>
                    <a:cubicBezTo>
                      <a:pt x="2326" y="1898"/>
                      <a:pt x="2281" y="1897"/>
                      <a:pt x="2234" y="1896"/>
                    </a:cubicBezTo>
                    <a:cubicBezTo>
                      <a:pt x="1475" y="1871"/>
                      <a:pt x="1030" y="1538"/>
                      <a:pt x="911" y="831"/>
                    </a:cubicBezTo>
                    <a:close/>
                    <a:moveTo>
                      <a:pt x="1293" y="1"/>
                    </a:moveTo>
                    <a:cubicBezTo>
                      <a:pt x="941" y="141"/>
                      <a:pt x="420" y="183"/>
                      <a:pt x="276" y="443"/>
                    </a:cubicBezTo>
                    <a:cubicBezTo>
                      <a:pt x="1" y="929"/>
                      <a:pt x="179" y="1496"/>
                      <a:pt x="543" y="1951"/>
                    </a:cubicBezTo>
                    <a:cubicBezTo>
                      <a:pt x="593" y="2020"/>
                      <a:pt x="658" y="2075"/>
                      <a:pt x="717" y="2134"/>
                    </a:cubicBezTo>
                    <a:cubicBezTo>
                      <a:pt x="1148" y="2519"/>
                      <a:pt x="1811" y="2724"/>
                      <a:pt x="2454" y="2724"/>
                    </a:cubicBezTo>
                    <a:cubicBezTo>
                      <a:pt x="2879" y="2724"/>
                      <a:pt x="3295" y="2634"/>
                      <a:pt x="3628" y="2446"/>
                    </a:cubicBezTo>
                    <a:cubicBezTo>
                      <a:pt x="4099" y="2186"/>
                      <a:pt x="4552" y="1398"/>
                      <a:pt x="4327" y="993"/>
                    </a:cubicBezTo>
                    <a:cubicBezTo>
                      <a:pt x="4137" y="661"/>
                      <a:pt x="3721" y="316"/>
                      <a:pt x="3357" y="252"/>
                    </a:cubicBezTo>
                    <a:cubicBezTo>
                      <a:pt x="3089" y="203"/>
                      <a:pt x="2814" y="188"/>
                      <a:pt x="2536" y="188"/>
                    </a:cubicBezTo>
                    <a:cubicBezTo>
                      <a:pt x="2139" y="188"/>
                      <a:pt x="1736" y="218"/>
                      <a:pt x="1340" y="218"/>
                    </a:cubicBezTo>
                    <a:cubicBezTo>
                      <a:pt x="1323" y="146"/>
                      <a:pt x="1306" y="73"/>
                      <a:pt x="12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5"/>
              <p:cNvSpPr/>
              <p:nvPr/>
            </p:nvSpPr>
            <p:spPr>
              <a:xfrm>
                <a:off x="1329387" y="2316512"/>
                <a:ext cx="53980" cy="67918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2417" extrusionOk="0">
                    <a:moveTo>
                      <a:pt x="1530" y="1"/>
                    </a:moveTo>
                    <a:cubicBezTo>
                      <a:pt x="1378" y="30"/>
                      <a:pt x="1182" y="13"/>
                      <a:pt x="1082" y="103"/>
                    </a:cubicBezTo>
                    <a:cubicBezTo>
                      <a:pt x="805" y="352"/>
                      <a:pt x="551" y="622"/>
                      <a:pt x="318" y="911"/>
                    </a:cubicBezTo>
                    <a:cubicBezTo>
                      <a:pt x="68" y="1218"/>
                      <a:pt x="0" y="1605"/>
                      <a:pt x="327" y="1865"/>
                    </a:cubicBezTo>
                    <a:cubicBezTo>
                      <a:pt x="645" y="2117"/>
                      <a:pt x="1048" y="2279"/>
                      <a:pt x="1433" y="2411"/>
                    </a:cubicBezTo>
                    <a:cubicBezTo>
                      <a:pt x="1445" y="2415"/>
                      <a:pt x="1457" y="2417"/>
                      <a:pt x="1471" y="2417"/>
                    </a:cubicBezTo>
                    <a:cubicBezTo>
                      <a:pt x="1594" y="2417"/>
                      <a:pt x="1771" y="2253"/>
                      <a:pt x="1921" y="2177"/>
                    </a:cubicBezTo>
                    <a:cubicBezTo>
                      <a:pt x="1810" y="2023"/>
                      <a:pt x="1734" y="1831"/>
                      <a:pt x="1589" y="1729"/>
                    </a:cubicBezTo>
                    <a:cubicBezTo>
                      <a:pt x="1407" y="1598"/>
                      <a:pt x="1175" y="1537"/>
                      <a:pt x="925" y="1432"/>
                    </a:cubicBezTo>
                    <a:cubicBezTo>
                      <a:pt x="1187" y="1073"/>
                      <a:pt x="1425" y="801"/>
                      <a:pt x="1589" y="494"/>
                    </a:cubicBezTo>
                    <a:cubicBezTo>
                      <a:pt x="1654" y="375"/>
                      <a:pt x="1555" y="166"/>
                      <a:pt x="15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5"/>
              <p:cNvSpPr/>
              <p:nvPr/>
            </p:nvSpPr>
            <p:spPr>
              <a:xfrm>
                <a:off x="1285325" y="2237436"/>
                <a:ext cx="55301" cy="68789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448" extrusionOk="0">
                    <a:moveTo>
                      <a:pt x="755" y="0"/>
                    </a:moveTo>
                    <a:cubicBezTo>
                      <a:pt x="709" y="0"/>
                      <a:pt x="665" y="5"/>
                      <a:pt x="624" y="15"/>
                    </a:cubicBezTo>
                    <a:cubicBezTo>
                      <a:pt x="399" y="71"/>
                      <a:pt x="196" y="441"/>
                      <a:pt x="90" y="713"/>
                    </a:cubicBezTo>
                    <a:cubicBezTo>
                      <a:pt x="1" y="952"/>
                      <a:pt x="30" y="1251"/>
                      <a:pt x="60" y="1518"/>
                    </a:cubicBezTo>
                    <a:cubicBezTo>
                      <a:pt x="103" y="1936"/>
                      <a:pt x="217" y="2354"/>
                      <a:pt x="713" y="2434"/>
                    </a:cubicBezTo>
                    <a:cubicBezTo>
                      <a:pt x="768" y="2443"/>
                      <a:pt x="821" y="2448"/>
                      <a:pt x="873" y="2448"/>
                    </a:cubicBezTo>
                    <a:cubicBezTo>
                      <a:pt x="1271" y="2448"/>
                      <a:pt x="1537" y="2180"/>
                      <a:pt x="1722" y="1821"/>
                    </a:cubicBezTo>
                    <a:cubicBezTo>
                      <a:pt x="1823" y="1613"/>
                      <a:pt x="1865" y="1375"/>
                      <a:pt x="1967" y="1059"/>
                    </a:cubicBezTo>
                    <a:cubicBezTo>
                      <a:pt x="1836" y="821"/>
                      <a:pt x="1742" y="475"/>
                      <a:pt x="1518" y="295"/>
                    </a:cubicBezTo>
                    <a:cubicBezTo>
                      <a:pt x="1317" y="137"/>
                      <a:pt x="1007" y="0"/>
                      <a:pt x="7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230810" y="0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grpSp>
        <p:nvGrpSpPr>
          <p:cNvPr id="4" name="Google Shape;2059;p45"/>
          <p:cNvGrpSpPr/>
          <p:nvPr/>
        </p:nvGrpSpPr>
        <p:grpSpPr>
          <a:xfrm>
            <a:off x="666375" y="1787044"/>
            <a:ext cx="1474134" cy="2339245"/>
            <a:chOff x="3676859" y="1785855"/>
            <a:chExt cx="1447727" cy="2414596"/>
          </a:xfrm>
        </p:grpSpPr>
        <p:grpSp>
          <p:nvGrpSpPr>
            <p:cNvPr id="5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12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7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 flipH="1">
            <a:off x="7304051" y="1660311"/>
            <a:ext cx="1448053" cy="2344730"/>
            <a:chOff x="7054641" y="2179036"/>
            <a:chExt cx="1448053" cy="2344730"/>
          </a:xfrm>
        </p:grpSpPr>
        <p:grpSp>
          <p:nvGrpSpPr>
            <p:cNvPr id="74" name="Google Shape;2241;p45"/>
            <p:cNvGrpSpPr/>
            <p:nvPr/>
          </p:nvGrpSpPr>
          <p:grpSpPr>
            <a:xfrm>
              <a:off x="7054641" y="2179036"/>
              <a:ext cx="1448053" cy="2344730"/>
              <a:chOff x="2205175" y="238100"/>
              <a:chExt cx="3235150" cy="5238450"/>
            </a:xfrm>
          </p:grpSpPr>
          <p:sp>
            <p:nvSpPr>
              <p:cNvPr id="81" name="Google Shape;2242;p45"/>
              <p:cNvSpPr/>
              <p:nvPr/>
            </p:nvSpPr>
            <p:spPr>
              <a:xfrm>
                <a:off x="4482625" y="2965050"/>
                <a:ext cx="467725" cy="338575"/>
              </a:xfrm>
              <a:custGeom>
                <a:avLst/>
                <a:gdLst/>
                <a:ahLst/>
                <a:cxnLst/>
                <a:rect l="l" t="t" r="r" b="b"/>
                <a:pathLst>
                  <a:path w="18709" h="13543" extrusionOk="0">
                    <a:moveTo>
                      <a:pt x="7000" y="1"/>
                    </a:moveTo>
                    <a:cubicBezTo>
                      <a:pt x="6897" y="1"/>
                      <a:pt x="6778" y="13"/>
                      <a:pt x="6642" y="41"/>
                    </a:cubicBezTo>
                    <a:cubicBezTo>
                      <a:pt x="5892" y="200"/>
                      <a:pt x="5005" y="1428"/>
                      <a:pt x="4379" y="1895"/>
                    </a:cubicBezTo>
                    <a:cubicBezTo>
                      <a:pt x="3276" y="2725"/>
                      <a:pt x="1536" y="3795"/>
                      <a:pt x="1" y="4011"/>
                    </a:cubicBezTo>
                    <a:cubicBezTo>
                      <a:pt x="195" y="4692"/>
                      <a:pt x="274" y="5443"/>
                      <a:pt x="297" y="6228"/>
                    </a:cubicBezTo>
                    <a:cubicBezTo>
                      <a:pt x="308" y="6774"/>
                      <a:pt x="330" y="7365"/>
                      <a:pt x="308" y="7956"/>
                    </a:cubicBezTo>
                    <a:cubicBezTo>
                      <a:pt x="297" y="8719"/>
                      <a:pt x="240" y="9492"/>
                      <a:pt x="81" y="10220"/>
                    </a:cubicBezTo>
                    <a:cubicBezTo>
                      <a:pt x="2912" y="11869"/>
                      <a:pt x="5039" y="13188"/>
                      <a:pt x="8395" y="13416"/>
                    </a:cubicBezTo>
                    <a:cubicBezTo>
                      <a:pt x="9521" y="13494"/>
                      <a:pt x="10632" y="13542"/>
                      <a:pt x="11736" y="13542"/>
                    </a:cubicBezTo>
                    <a:cubicBezTo>
                      <a:pt x="13677" y="13542"/>
                      <a:pt x="15596" y="13393"/>
                      <a:pt x="17538" y="12994"/>
                    </a:cubicBezTo>
                    <a:cubicBezTo>
                      <a:pt x="16879" y="12425"/>
                      <a:pt x="16116" y="12301"/>
                      <a:pt x="15207" y="12152"/>
                    </a:cubicBezTo>
                    <a:cubicBezTo>
                      <a:pt x="14171" y="11993"/>
                      <a:pt x="13193" y="11777"/>
                      <a:pt x="12147" y="11766"/>
                    </a:cubicBezTo>
                    <a:cubicBezTo>
                      <a:pt x="11750" y="11766"/>
                      <a:pt x="11681" y="11186"/>
                      <a:pt x="12056" y="11071"/>
                    </a:cubicBezTo>
                    <a:cubicBezTo>
                      <a:pt x="12439" y="10960"/>
                      <a:pt x="12847" y="10916"/>
                      <a:pt x="13265" y="10916"/>
                    </a:cubicBezTo>
                    <a:cubicBezTo>
                      <a:pt x="14211" y="10916"/>
                      <a:pt x="15206" y="11138"/>
                      <a:pt x="16081" y="11287"/>
                    </a:cubicBezTo>
                    <a:cubicBezTo>
                      <a:pt x="16878" y="11424"/>
                      <a:pt x="17708" y="11662"/>
                      <a:pt x="18220" y="12243"/>
                    </a:cubicBezTo>
                    <a:cubicBezTo>
                      <a:pt x="18709" y="10855"/>
                      <a:pt x="16525" y="10502"/>
                      <a:pt x="15468" y="10241"/>
                    </a:cubicBezTo>
                    <a:cubicBezTo>
                      <a:pt x="14752" y="10071"/>
                      <a:pt x="14000" y="9923"/>
                      <a:pt x="13262" y="9729"/>
                    </a:cubicBezTo>
                    <a:cubicBezTo>
                      <a:pt x="12762" y="9593"/>
                      <a:pt x="12261" y="9446"/>
                      <a:pt x="11783" y="9252"/>
                    </a:cubicBezTo>
                    <a:cubicBezTo>
                      <a:pt x="11477" y="9131"/>
                      <a:pt x="11465" y="8612"/>
                      <a:pt x="11818" y="8612"/>
                    </a:cubicBezTo>
                    <a:cubicBezTo>
                      <a:pt x="11832" y="8612"/>
                      <a:pt x="11847" y="8613"/>
                      <a:pt x="11863" y="8614"/>
                    </a:cubicBezTo>
                    <a:cubicBezTo>
                      <a:pt x="13000" y="8718"/>
                      <a:pt x="14114" y="9071"/>
                      <a:pt x="15229" y="9332"/>
                    </a:cubicBezTo>
                    <a:cubicBezTo>
                      <a:pt x="15570" y="9411"/>
                      <a:pt x="15945" y="9480"/>
                      <a:pt x="16320" y="9548"/>
                    </a:cubicBezTo>
                    <a:cubicBezTo>
                      <a:pt x="16958" y="9673"/>
                      <a:pt x="17595" y="9832"/>
                      <a:pt x="18118" y="10129"/>
                    </a:cubicBezTo>
                    <a:cubicBezTo>
                      <a:pt x="18039" y="9855"/>
                      <a:pt x="17898" y="9601"/>
                      <a:pt x="17708" y="9389"/>
                    </a:cubicBezTo>
                    <a:cubicBezTo>
                      <a:pt x="16548" y="8047"/>
                      <a:pt x="13592" y="7581"/>
                      <a:pt x="12283" y="7091"/>
                    </a:cubicBezTo>
                    <a:cubicBezTo>
                      <a:pt x="11969" y="6979"/>
                      <a:pt x="11998" y="6478"/>
                      <a:pt x="12362" y="6478"/>
                    </a:cubicBezTo>
                    <a:cubicBezTo>
                      <a:pt x="12366" y="6478"/>
                      <a:pt x="12371" y="6478"/>
                      <a:pt x="12375" y="6478"/>
                    </a:cubicBezTo>
                    <a:cubicBezTo>
                      <a:pt x="13921" y="6523"/>
                      <a:pt x="15525" y="7148"/>
                      <a:pt x="16889" y="7854"/>
                    </a:cubicBezTo>
                    <a:cubicBezTo>
                      <a:pt x="16913" y="7866"/>
                      <a:pt x="16924" y="7876"/>
                      <a:pt x="16946" y="7888"/>
                    </a:cubicBezTo>
                    <a:cubicBezTo>
                      <a:pt x="15187" y="4978"/>
                      <a:pt x="11202" y="4320"/>
                      <a:pt x="7789" y="4320"/>
                    </a:cubicBezTo>
                    <a:cubicBezTo>
                      <a:pt x="7253" y="4320"/>
                      <a:pt x="6731" y="4336"/>
                      <a:pt x="6234" y="4362"/>
                    </a:cubicBezTo>
                    <a:cubicBezTo>
                      <a:pt x="6228" y="4363"/>
                      <a:pt x="6221" y="4363"/>
                      <a:pt x="6216" y="4363"/>
                    </a:cubicBezTo>
                    <a:cubicBezTo>
                      <a:pt x="5956" y="4363"/>
                      <a:pt x="5870" y="4119"/>
                      <a:pt x="5926" y="3919"/>
                    </a:cubicBezTo>
                    <a:cubicBezTo>
                      <a:pt x="5914" y="3817"/>
                      <a:pt x="5949" y="3703"/>
                      <a:pt x="6051" y="3611"/>
                    </a:cubicBezTo>
                    <a:cubicBezTo>
                      <a:pt x="6511" y="3173"/>
                      <a:pt x="8629" y="1"/>
                      <a:pt x="70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243;p45"/>
              <p:cNvSpPr/>
              <p:nvPr/>
            </p:nvSpPr>
            <p:spPr>
              <a:xfrm>
                <a:off x="4498450" y="1139125"/>
                <a:ext cx="136800" cy="2672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06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71" y="3522"/>
                      <a:pt x="853" y="7119"/>
                      <a:pt x="544" y="10690"/>
                    </a:cubicBezTo>
                    <a:cubicBezTo>
                      <a:pt x="1800" y="9313"/>
                      <a:pt x="3166" y="8140"/>
                      <a:pt x="4045" y="6354"/>
                    </a:cubicBezTo>
                    <a:cubicBezTo>
                      <a:pt x="5032" y="4351"/>
                      <a:pt x="5129" y="2392"/>
                      <a:pt x="5472" y="281"/>
                    </a:cubicBezTo>
                    <a:lnTo>
                      <a:pt x="5472" y="281"/>
                    </a:lnTo>
                    <a:cubicBezTo>
                      <a:pt x="5166" y="290"/>
                      <a:pt x="4859" y="295"/>
                      <a:pt x="4552" y="295"/>
                    </a:cubicBezTo>
                    <a:cubicBezTo>
                      <a:pt x="3034" y="295"/>
                      <a:pt x="1509" y="18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244;p45"/>
              <p:cNvSpPr/>
              <p:nvPr/>
            </p:nvSpPr>
            <p:spPr>
              <a:xfrm>
                <a:off x="3895825" y="2586325"/>
                <a:ext cx="385875" cy="312775"/>
              </a:xfrm>
              <a:custGeom>
                <a:avLst/>
                <a:gdLst/>
                <a:ahLst/>
                <a:cxnLst/>
                <a:rect l="l" t="t" r="r" b="b"/>
                <a:pathLst>
                  <a:path w="15435" h="12511" extrusionOk="0">
                    <a:moveTo>
                      <a:pt x="5887" y="0"/>
                    </a:moveTo>
                    <a:cubicBezTo>
                      <a:pt x="4144" y="0"/>
                      <a:pt x="1013" y="3758"/>
                      <a:pt x="1" y="4829"/>
                    </a:cubicBezTo>
                    <a:cubicBezTo>
                      <a:pt x="57" y="6228"/>
                      <a:pt x="114" y="7638"/>
                      <a:pt x="182" y="9037"/>
                    </a:cubicBezTo>
                    <a:cubicBezTo>
                      <a:pt x="215" y="9776"/>
                      <a:pt x="249" y="10503"/>
                      <a:pt x="284" y="11243"/>
                    </a:cubicBezTo>
                    <a:cubicBezTo>
                      <a:pt x="295" y="11300"/>
                      <a:pt x="272" y="11334"/>
                      <a:pt x="261" y="11380"/>
                    </a:cubicBezTo>
                    <a:cubicBezTo>
                      <a:pt x="1610" y="12178"/>
                      <a:pt x="3236" y="12510"/>
                      <a:pt x="4916" y="12510"/>
                    </a:cubicBezTo>
                    <a:cubicBezTo>
                      <a:pt x="7329" y="12510"/>
                      <a:pt x="9851" y="11824"/>
                      <a:pt x="11816" y="10845"/>
                    </a:cubicBezTo>
                    <a:cubicBezTo>
                      <a:pt x="11816" y="10799"/>
                      <a:pt x="11805" y="10766"/>
                      <a:pt x="11805" y="10731"/>
                    </a:cubicBezTo>
                    <a:cubicBezTo>
                      <a:pt x="11852" y="10087"/>
                      <a:pt x="10955" y="9934"/>
                      <a:pt x="9987" y="9934"/>
                    </a:cubicBezTo>
                    <a:cubicBezTo>
                      <a:pt x="9110" y="9934"/>
                      <a:pt x="8176" y="10060"/>
                      <a:pt x="7835" y="10060"/>
                    </a:cubicBezTo>
                    <a:cubicBezTo>
                      <a:pt x="7438" y="10060"/>
                      <a:pt x="7426" y="9537"/>
                      <a:pt x="7745" y="9413"/>
                    </a:cubicBezTo>
                    <a:cubicBezTo>
                      <a:pt x="7951" y="9333"/>
                      <a:pt x="8200" y="9264"/>
                      <a:pt x="8497" y="9197"/>
                    </a:cubicBezTo>
                    <a:cubicBezTo>
                      <a:pt x="9133" y="7570"/>
                      <a:pt x="10304" y="6137"/>
                      <a:pt x="11499" y="4886"/>
                    </a:cubicBezTo>
                    <a:cubicBezTo>
                      <a:pt x="12670" y="3634"/>
                      <a:pt x="14001" y="2246"/>
                      <a:pt x="15434" y="1257"/>
                    </a:cubicBezTo>
                    <a:cubicBezTo>
                      <a:pt x="15377" y="1146"/>
                      <a:pt x="15271" y="1098"/>
                      <a:pt x="15129" y="1098"/>
                    </a:cubicBezTo>
                    <a:cubicBezTo>
                      <a:pt x="14282" y="1098"/>
                      <a:pt x="12177" y="2814"/>
                      <a:pt x="11874" y="3077"/>
                    </a:cubicBezTo>
                    <a:cubicBezTo>
                      <a:pt x="10873" y="3942"/>
                      <a:pt x="9872" y="4784"/>
                      <a:pt x="8860" y="5647"/>
                    </a:cubicBezTo>
                    <a:cubicBezTo>
                      <a:pt x="8796" y="5702"/>
                      <a:pt x="8725" y="5725"/>
                      <a:pt x="8658" y="5725"/>
                    </a:cubicBezTo>
                    <a:cubicBezTo>
                      <a:pt x="8415" y="5725"/>
                      <a:pt x="8205" y="5426"/>
                      <a:pt x="8428" y="5204"/>
                    </a:cubicBezTo>
                    <a:cubicBezTo>
                      <a:pt x="8974" y="4692"/>
                      <a:pt x="11441" y="2008"/>
                      <a:pt x="13523" y="768"/>
                    </a:cubicBezTo>
                    <a:cubicBezTo>
                      <a:pt x="13322" y="661"/>
                      <a:pt x="13092" y="614"/>
                      <a:pt x="12846" y="614"/>
                    </a:cubicBezTo>
                    <a:cubicBezTo>
                      <a:pt x="12312" y="614"/>
                      <a:pt x="11699" y="833"/>
                      <a:pt x="11123" y="1121"/>
                    </a:cubicBezTo>
                    <a:cubicBezTo>
                      <a:pt x="10475" y="1463"/>
                      <a:pt x="9872" y="1883"/>
                      <a:pt x="9508" y="2156"/>
                    </a:cubicBezTo>
                    <a:cubicBezTo>
                      <a:pt x="8484" y="2918"/>
                      <a:pt x="7608" y="3862"/>
                      <a:pt x="6721" y="4784"/>
                    </a:cubicBezTo>
                    <a:cubicBezTo>
                      <a:pt x="6660" y="4844"/>
                      <a:pt x="6586" y="4870"/>
                      <a:pt x="6511" y="4870"/>
                    </a:cubicBezTo>
                    <a:cubicBezTo>
                      <a:pt x="6279" y="4870"/>
                      <a:pt x="6046" y="4620"/>
                      <a:pt x="6209" y="4397"/>
                    </a:cubicBezTo>
                    <a:cubicBezTo>
                      <a:pt x="7392" y="2792"/>
                      <a:pt x="8791" y="1292"/>
                      <a:pt x="10566" y="370"/>
                    </a:cubicBezTo>
                    <a:cubicBezTo>
                      <a:pt x="10375" y="189"/>
                      <a:pt x="10119" y="114"/>
                      <a:pt x="9829" y="114"/>
                    </a:cubicBezTo>
                    <a:cubicBezTo>
                      <a:pt x="8756" y="114"/>
                      <a:pt x="7209" y="1140"/>
                      <a:pt x="6699" y="1587"/>
                    </a:cubicBezTo>
                    <a:cubicBezTo>
                      <a:pt x="5720" y="2474"/>
                      <a:pt x="4868" y="3487"/>
                      <a:pt x="3879" y="4374"/>
                    </a:cubicBezTo>
                    <a:cubicBezTo>
                      <a:pt x="3817" y="4430"/>
                      <a:pt x="3744" y="4454"/>
                      <a:pt x="3673" y="4454"/>
                    </a:cubicBezTo>
                    <a:cubicBezTo>
                      <a:pt x="3457" y="4454"/>
                      <a:pt x="3255" y="4230"/>
                      <a:pt x="3400" y="3999"/>
                    </a:cubicBezTo>
                    <a:cubicBezTo>
                      <a:pt x="4242" y="2702"/>
                      <a:pt x="5322" y="1304"/>
                      <a:pt x="6631" y="348"/>
                    </a:cubicBezTo>
                    <a:cubicBezTo>
                      <a:pt x="6433" y="106"/>
                      <a:pt x="6180" y="0"/>
                      <a:pt x="5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245;p45"/>
              <p:cNvSpPr/>
              <p:nvPr/>
            </p:nvSpPr>
            <p:spPr>
              <a:xfrm>
                <a:off x="3819500" y="2885000"/>
                <a:ext cx="1020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3070" extrusionOk="0">
                    <a:moveTo>
                      <a:pt x="2530" y="1"/>
                    </a:moveTo>
                    <a:cubicBezTo>
                      <a:pt x="1689" y="254"/>
                      <a:pt x="847" y="500"/>
                      <a:pt x="1" y="726"/>
                    </a:cubicBezTo>
                    <a:cubicBezTo>
                      <a:pt x="421" y="1436"/>
                      <a:pt x="777" y="2199"/>
                      <a:pt x="1109" y="2954"/>
                    </a:cubicBezTo>
                    <a:cubicBezTo>
                      <a:pt x="1597" y="3001"/>
                      <a:pt x="2090" y="3028"/>
                      <a:pt x="2580" y="3070"/>
                    </a:cubicBezTo>
                    <a:cubicBezTo>
                      <a:pt x="2791" y="2784"/>
                      <a:pt x="3043" y="2512"/>
                      <a:pt x="3218" y="2261"/>
                    </a:cubicBezTo>
                    <a:cubicBezTo>
                      <a:pt x="3525" y="1825"/>
                      <a:pt x="3777" y="1349"/>
                      <a:pt x="4081" y="913"/>
                    </a:cubicBezTo>
                    <a:cubicBezTo>
                      <a:pt x="3527" y="677"/>
                      <a:pt x="3006" y="370"/>
                      <a:pt x="25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246;p45"/>
              <p:cNvSpPr/>
              <p:nvPr/>
            </p:nvSpPr>
            <p:spPr>
              <a:xfrm>
                <a:off x="2871100" y="1849225"/>
                <a:ext cx="1077600" cy="1849025"/>
              </a:xfrm>
              <a:custGeom>
                <a:avLst/>
                <a:gdLst/>
                <a:ahLst/>
                <a:cxnLst/>
                <a:rect l="l" t="t" r="r" b="b"/>
                <a:pathLst>
                  <a:path w="43104" h="73961" extrusionOk="0">
                    <a:moveTo>
                      <a:pt x="19209" y="0"/>
                    </a:moveTo>
                    <a:cubicBezTo>
                      <a:pt x="9281" y="6414"/>
                      <a:pt x="4277" y="18402"/>
                      <a:pt x="2116" y="29707"/>
                    </a:cubicBezTo>
                    <a:cubicBezTo>
                      <a:pt x="319" y="39112"/>
                      <a:pt x="1" y="51771"/>
                      <a:pt x="3674" y="61494"/>
                    </a:cubicBezTo>
                    <a:cubicBezTo>
                      <a:pt x="3727" y="61530"/>
                      <a:pt x="3766" y="61582"/>
                      <a:pt x="3788" y="61642"/>
                    </a:cubicBezTo>
                    <a:cubicBezTo>
                      <a:pt x="3822" y="61733"/>
                      <a:pt x="3833" y="61824"/>
                      <a:pt x="3856" y="61926"/>
                    </a:cubicBezTo>
                    <a:cubicBezTo>
                      <a:pt x="4618" y="63859"/>
                      <a:pt x="5529" y="65690"/>
                      <a:pt x="6642" y="67329"/>
                    </a:cubicBezTo>
                    <a:cubicBezTo>
                      <a:pt x="6850" y="67631"/>
                      <a:pt x="6571" y="67912"/>
                      <a:pt x="6284" y="67912"/>
                    </a:cubicBezTo>
                    <a:cubicBezTo>
                      <a:pt x="6162" y="67912"/>
                      <a:pt x="6038" y="67861"/>
                      <a:pt x="5949" y="67738"/>
                    </a:cubicBezTo>
                    <a:cubicBezTo>
                      <a:pt x="5301" y="66850"/>
                      <a:pt x="4732" y="65896"/>
                      <a:pt x="4198" y="64917"/>
                    </a:cubicBezTo>
                    <a:cubicBezTo>
                      <a:pt x="4185" y="65633"/>
                      <a:pt x="4152" y="66339"/>
                      <a:pt x="4084" y="67056"/>
                    </a:cubicBezTo>
                    <a:cubicBezTo>
                      <a:pt x="3947" y="68671"/>
                      <a:pt x="3833" y="70445"/>
                      <a:pt x="3356" y="72014"/>
                    </a:cubicBezTo>
                    <a:cubicBezTo>
                      <a:pt x="4243" y="72616"/>
                      <a:pt x="5244" y="73060"/>
                      <a:pt x="6324" y="73356"/>
                    </a:cubicBezTo>
                    <a:cubicBezTo>
                      <a:pt x="7789" y="73783"/>
                      <a:pt x="9395" y="73960"/>
                      <a:pt x="11059" y="73960"/>
                    </a:cubicBezTo>
                    <a:cubicBezTo>
                      <a:pt x="15865" y="73960"/>
                      <a:pt x="21148" y="72480"/>
                      <a:pt x="24873" y="71264"/>
                    </a:cubicBezTo>
                    <a:cubicBezTo>
                      <a:pt x="31163" y="69205"/>
                      <a:pt x="37531" y="66100"/>
                      <a:pt x="43104" y="62426"/>
                    </a:cubicBezTo>
                    <a:cubicBezTo>
                      <a:pt x="41045" y="60379"/>
                      <a:pt x="39077" y="58275"/>
                      <a:pt x="37236" y="56114"/>
                    </a:cubicBezTo>
                    <a:cubicBezTo>
                      <a:pt x="36541" y="56035"/>
                      <a:pt x="35836" y="55955"/>
                      <a:pt x="35154" y="55853"/>
                    </a:cubicBezTo>
                    <a:cubicBezTo>
                      <a:pt x="28160" y="54795"/>
                      <a:pt x="26420" y="50326"/>
                      <a:pt x="24293" y="44116"/>
                    </a:cubicBezTo>
                    <a:cubicBezTo>
                      <a:pt x="23792" y="44014"/>
                      <a:pt x="23292" y="43865"/>
                      <a:pt x="22803" y="43638"/>
                    </a:cubicBezTo>
                    <a:cubicBezTo>
                      <a:pt x="22644" y="43559"/>
                      <a:pt x="22587" y="43434"/>
                      <a:pt x="22587" y="43309"/>
                    </a:cubicBezTo>
                    <a:cubicBezTo>
                      <a:pt x="22587" y="43298"/>
                      <a:pt x="22575" y="43286"/>
                      <a:pt x="22575" y="43274"/>
                    </a:cubicBezTo>
                    <a:cubicBezTo>
                      <a:pt x="20734" y="36792"/>
                      <a:pt x="20573" y="30298"/>
                      <a:pt x="20198" y="23634"/>
                    </a:cubicBezTo>
                    <a:cubicBezTo>
                      <a:pt x="20186" y="23344"/>
                      <a:pt x="20427" y="23187"/>
                      <a:pt x="20665" y="23187"/>
                    </a:cubicBezTo>
                    <a:cubicBezTo>
                      <a:pt x="20857" y="23187"/>
                      <a:pt x="21046" y="23290"/>
                      <a:pt x="21097" y="23508"/>
                    </a:cubicBezTo>
                    <a:cubicBezTo>
                      <a:pt x="21814" y="26386"/>
                      <a:pt x="21621" y="29332"/>
                      <a:pt x="21904" y="32254"/>
                    </a:cubicBezTo>
                    <a:cubicBezTo>
                      <a:pt x="22245" y="35859"/>
                      <a:pt x="23144" y="39339"/>
                      <a:pt x="23633" y="42923"/>
                    </a:cubicBezTo>
                    <a:cubicBezTo>
                      <a:pt x="24437" y="43023"/>
                      <a:pt x="25254" y="43068"/>
                      <a:pt x="26077" y="43068"/>
                    </a:cubicBezTo>
                    <a:cubicBezTo>
                      <a:pt x="27781" y="43068"/>
                      <a:pt x="29517" y="42873"/>
                      <a:pt x="31242" y="42558"/>
                    </a:cubicBezTo>
                    <a:cubicBezTo>
                      <a:pt x="34347" y="41989"/>
                      <a:pt x="37428" y="41045"/>
                      <a:pt x="40260" y="40181"/>
                    </a:cubicBezTo>
                    <a:cubicBezTo>
                      <a:pt x="39590" y="35530"/>
                      <a:pt x="39318" y="30811"/>
                      <a:pt x="39169" y="26113"/>
                    </a:cubicBezTo>
                    <a:cubicBezTo>
                      <a:pt x="39055" y="22554"/>
                      <a:pt x="39420" y="18766"/>
                      <a:pt x="38862" y="15275"/>
                    </a:cubicBezTo>
                    <a:cubicBezTo>
                      <a:pt x="38476" y="12773"/>
                      <a:pt x="37622" y="10429"/>
                      <a:pt x="35814" y="8417"/>
                    </a:cubicBezTo>
                    <a:cubicBezTo>
                      <a:pt x="32686" y="7928"/>
                      <a:pt x="29662" y="6961"/>
                      <a:pt x="27034" y="5642"/>
                    </a:cubicBezTo>
                    <a:cubicBezTo>
                      <a:pt x="24942" y="4583"/>
                      <a:pt x="23088" y="3401"/>
                      <a:pt x="21405" y="2014"/>
                    </a:cubicBezTo>
                    <a:cubicBezTo>
                      <a:pt x="20635" y="1384"/>
                      <a:pt x="19902" y="713"/>
                      <a:pt x="19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47;p45"/>
              <p:cNvSpPr/>
              <p:nvPr/>
            </p:nvSpPr>
            <p:spPr>
              <a:xfrm>
                <a:off x="4358850" y="3455150"/>
                <a:ext cx="942725" cy="27767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11107" extrusionOk="0">
                    <a:moveTo>
                      <a:pt x="37517" y="1"/>
                    </a:moveTo>
                    <a:cubicBezTo>
                      <a:pt x="26629" y="2773"/>
                      <a:pt x="15861" y="6199"/>
                      <a:pt x="722" y="8972"/>
                    </a:cubicBezTo>
                    <a:cubicBezTo>
                      <a:pt x="581" y="9730"/>
                      <a:pt x="373" y="10471"/>
                      <a:pt x="1" y="11107"/>
                    </a:cubicBezTo>
                    <a:cubicBezTo>
                      <a:pt x="15610" y="7935"/>
                      <a:pt x="25301" y="4558"/>
                      <a:pt x="37699" y="1384"/>
                    </a:cubicBezTo>
                    <a:cubicBezTo>
                      <a:pt x="37708" y="1012"/>
                      <a:pt x="37699" y="639"/>
                      <a:pt x="37608" y="278"/>
                    </a:cubicBezTo>
                    <a:cubicBezTo>
                      <a:pt x="37585" y="182"/>
                      <a:pt x="37549" y="92"/>
                      <a:pt x="37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48;p45"/>
              <p:cNvSpPr/>
              <p:nvPr/>
            </p:nvSpPr>
            <p:spPr>
              <a:xfrm>
                <a:off x="4381300" y="3274125"/>
                <a:ext cx="943300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37732" h="15341" extrusionOk="0">
                    <a:moveTo>
                      <a:pt x="37731" y="1"/>
                    </a:moveTo>
                    <a:cubicBezTo>
                      <a:pt x="31626" y="1833"/>
                      <a:pt x="25479" y="3604"/>
                      <a:pt x="19441" y="5686"/>
                    </a:cubicBezTo>
                    <a:cubicBezTo>
                      <a:pt x="13536" y="7722"/>
                      <a:pt x="7554" y="9814"/>
                      <a:pt x="1273" y="9814"/>
                    </a:cubicBezTo>
                    <a:cubicBezTo>
                      <a:pt x="889" y="9814"/>
                      <a:pt x="504" y="9806"/>
                      <a:pt x="118" y="9790"/>
                    </a:cubicBezTo>
                    <a:cubicBezTo>
                      <a:pt x="116" y="9791"/>
                      <a:pt x="116" y="9793"/>
                      <a:pt x="115" y="9794"/>
                    </a:cubicBezTo>
                    <a:cubicBezTo>
                      <a:pt x="345" y="11217"/>
                      <a:pt x="263" y="12738"/>
                      <a:pt x="100" y="14145"/>
                    </a:cubicBezTo>
                    <a:cubicBezTo>
                      <a:pt x="70" y="14412"/>
                      <a:pt x="35" y="14695"/>
                      <a:pt x="0" y="14975"/>
                    </a:cubicBezTo>
                    <a:cubicBezTo>
                      <a:pt x="102" y="15068"/>
                      <a:pt x="155" y="15202"/>
                      <a:pt x="143" y="15341"/>
                    </a:cubicBezTo>
                    <a:cubicBezTo>
                      <a:pt x="13303" y="11895"/>
                      <a:pt x="24497" y="9824"/>
                      <a:pt x="36429" y="5988"/>
                    </a:cubicBezTo>
                    <a:cubicBezTo>
                      <a:pt x="37088" y="4006"/>
                      <a:pt x="37378" y="2026"/>
                      <a:pt x="37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249;p45"/>
              <p:cNvSpPr/>
              <p:nvPr/>
            </p:nvSpPr>
            <p:spPr>
              <a:xfrm>
                <a:off x="2299625" y="3610050"/>
                <a:ext cx="2023800" cy="425925"/>
              </a:xfrm>
              <a:custGeom>
                <a:avLst/>
                <a:gdLst/>
                <a:ahLst/>
                <a:cxnLst/>
                <a:rect l="l" t="t" r="r" b="b"/>
                <a:pathLst>
                  <a:path w="80952" h="17037" extrusionOk="0">
                    <a:moveTo>
                      <a:pt x="25384" y="0"/>
                    </a:moveTo>
                    <a:cubicBezTo>
                      <a:pt x="17321" y="5687"/>
                      <a:pt x="8370" y="9963"/>
                      <a:pt x="0" y="15149"/>
                    </a:cubicBezTo>
                    <a:cubicBezTo>
                      <a:pt x="19437" y="16320"/>
                      <a:pt x="38975" y="15672"/>
                      <a:pt x="58399" y="17015"/>
                    </a:cubicBezTo>
                    <a:cubicBezTo>
                      <a:pt x="58434" y="17015"/>
                      <a:pt x="58456" y="17025"/>
                      <a:pt x="58491" y="17037"/>
                    </a:cubicBezTo>
                    <a:cubicBezTo>
                      <a:pt x="58573" y="16954"/>
                      <a:pt x="58685" y="16916"/>
                      <a:pt x="58803" y="16916"/>
                    </a:cubicBezTo>
                    <a:cubicBezTo>
                      <a:pt x="58832" y="16916"/>
                      <a:pt x="58861" y="16919"/>
                      <a:pt x="58889" y="16923"/>
                    </a:cubicBezTo>
                    <a:cubicBezTo>
                      <a:pt x="62460" y="15013"/>
                      <a:pt x="66020" y="13056"/>
                      <a:pt x="69602" y="11146"/>
                    </a:cubicBezTo>
                    <a:cubicBezTo>
                      <a:pt x="73355" y="9121"/>
                      <a:pt x="77119" y="7154"/>
                      <a:pt x="80952" y="5323"/>
                    </a:cubicBezTo>
                    <a:cubicBezTo>
                      <a:pt x="80521" y="4970"/>
                      <a:pt x="80088" y="4607"/>
                      <a:pt x="79656" y="4255"/>
                    </a:cubicBezTo>
                    <a:cubicBezTo>
                      <a:pt x="79610" y="4312"/>
                      <a:pt x="79553" y="4369"/>
                      <a:pt x="79462" y="4402"/>
                    </a:cubicBezTo>
                    <a:cubicBezTo>
                      <a:pt x="75005" y="6529"/>
                      <a:pt x="70057" y="8724"/>
                      <a:pt x="65019" y="10202"/>
                    </a:cubicBezTo>
                    <a:cubicBezTo>
                      <a:pt x="64711" y="10441"/>
                      <a:pt x="64405" y="10681"/>
                      <a:pt x="64097" y="10930"/>
                    </a:cubicBezTo>
                    <a:cubicBezTo>
                      <a:pt x="63631" y="11272"/>
                      <a:pt x="63165" y="11625"/>
                      <a:pt x="62699" y="11965"/>
                    </a:cubicBezTo>
                    <a:cubicBezTo>
                      <a:pt x="61550" y="12807"/>
                      <a:pt x="60401" y="13762"/>
                      <a:pt x="59173" y="14547"/>
                    </a:cubicBezTo>
                    <a:cubicBezTo>
                      <a:pt x="59252" y="14929"/>
                      <a:pt x="59054" y="15366"/>
                      <a:pt x="58556" y="15366"/>
                    </a:cubicBezTo>
                    <a:cubicBezTo>
                      <a:pt x="58549" y="15366"/>
                      <a:pt x="58543" y="15366"/>
                      <a:pt x="58536" y="15366"/>
                    </a:cubicBezTo>
                    <a:cubicBezTo>
                      <a:pt x="42932" y="14933"/>
                      <a:pt x="26828" y="14886"/>
                      <a:pt x="11338" y="12989"/>
                    </a:cubicBezTo>
                    <a:lnTo>
                      <a:pt x="11236" y="12955"/>
                    </a:lnTo>
                    <a:lnTo>
                      <a:pt x="11133" y="12989"/>
                    </a:lnTo>
                    <a:cubicBezTo>
                      <a:pt x="11101" y="12997"/>
                      <a:pt x="11069" y="13000"/>
                      <a:pt x="11038" y="13000"/>
                    </a:cubicBezTo>
                    <a:cubicBezTo>
                      <a:pt x="10703" y="13000"/>
                      <a:pt x="10487" y="12578"/>
                      <a:pt x="10747" y="12318"/>
                    </a:cubicBezTo>
                    <a:cubicBezTo>
                      <a:pt x="13011" y="10054"/>
                      <a:pt x="16342" y="8701"/>
                      <a:pt x="19118" y="7143"/>
                    </a:cubicBezTo>
                    <a:cubicBezTo>
                      <a:pt x="21586" y="5755"/>
                      <a:pt x="24043" y="4230"/>
                      <a:pt x="26636" y="3094"/>
                    </a:cubicBezTo>
                    <a:cubicBezTo>
                      <a:pt x="26272" y="2878"/>
                      <a:pt x="25919" y="2650"/>
                      <a:pt x="25578" y="2377"/>
                    </a:cubicBezTo>
                    <a:cubicBezTo>
                      <a:pt x="25486" y="2299"/>
                      <a:pt x="25429" y="2189"/>
                      <a:pt x="25419" y="2070"/>
                    </a:cubicBezTo>
                    <a:cubicBezTo>
                      <a:pt x="25395" y="2024"/>
                      <a:pt x="25362" y="1991"/>
                      <a:pt x="25350" y="1922"/>
                    </a:cubicBezTo>
                    <a:cubicBezTo>
                      <a:pt x="25293" y="1296"/>
                      <a:pt x="25327" y="648"/>
                      <a:pt x="2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250;p45"/>
              <p:cNvSpPr/>
              <p:nvPr/>
            </p:nvSpPr>
            <p:spPr>
              <a:xfrm>
                <a:off x="3842500" y="3256825"/>
                <a:ext cx="505550" cy="462425"/>
              </a:xfrm>
              <a:custGeom>
                <a:avLst/>
                <a:gdLst/>
                <a:ahLst/>
                <a:cxnLst/>
                <a:rect l="l" t="t" r="r" b="b"/>
                <a:pathLst>
                  <a:path w="20222" h="18497" extrusionOk="0">
                    <a:moveTo>
                      <a:pt x="1" y="1"/>
                    </a:moveTo>
                    <a:cubicBezTo>
                      <a:pt x="2019" y="1705"/>
                      <a:pt x="4010" y="3461"/>
                      <a:pt x="5977" y="5266"/>
                    </a:cubicBezTo>
                    <a:cubicBezTo>
                      <a:pt x="6043" y="5305"/>
                      <a:pt x="6100" y="5356"/>
                      <a:pt x="6144" y="5419"/>
                    </a:cubicBezTo>
                    <a:cubicBezTo>
                      <a:pt x="10809" y="9695"/>
                      <a:pt x="15358" y="14161"/>
                      <a:pt x="19871" y="18496"/>
                    </a:cubicBezTo>
                    <a:cubicBezTo>
                      <a:pt x="19893" y="17650"/>
                      <a:pt x="20066" y="16790"/>
                      <a:pt x="20222" y="15935"/>
                    </a:cubicBezTo>
                    <a:cubicBezTo>
                      <a:pt x="17203" y="13627"/>
                      <a:pt x="14329" y="11116"/>
                      <a:pt x="11418" y="8678"/>
                    </a:cubicBezTo>
                    <a:cubicBezTo>
                      <a:pt x="8171" y="5955"/>
                      <a:pt x="4550" y="3356"/>
                      <a:pt x="1771" y="132"/>
                    </a:cubicBezTo>
                    <a:cubicBezTo>
                      <a:pt x="1181" y="87"/>
                      <a:pt x="586" y="5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51;p45"/>
              <p:cNvSpPr/>
              <p:nvPr/>
            </p:nvSpPr>
            <p:spPr>
              <a:xfrm>
                <a:off x="3208875" y="3429225"/>
                <a:ext cx="1057150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42286" h="16866" extrusionOk="0">
                    <a:moveTo>
                      <a:pt x="30366" y="1"/>
                    </a:moveTo>
                    <a:cubicBezTo>
                      <a:pt x="23566" y="4789"/>
                      <a:pt x="14865" y="8758"/>
                      <a:pt x="6801" y="10407"/>
                    </a:cubicBezTo>
                    <a:cubicBezTo>
                      <a:pt x="6743" y="10418"/>
                      <a:pt x="6699" y="10430"/>
                      <a:pt x="6642" y="10442"/>
                    </a:cubicBezTo>
                    <a:cubicBezTo>
                      <a:pt x="5186" y="10737"/>
                      <a:pt x="3628" y="11090"/>
                      <a:pt x="2024" y="11362"/>
                    </a:cubicBezTo>
                    <a:cubicBezTo>
                      <a:pt x="2051" y="11393"/>
                      <a:pt x="2082" y="11419"/>
                      <a:pt x="2115" y="11443"/>
                    </a:cubicBezTo>
                    <a:cubicBezTo>
                      <a:pt x="1899" y="11465"/>
                      <a:pt x="1671" y="11476"/>
                      <a:pt x="1455" y="11510"/>
                    </a:cubicBezTo>
                    <a:cubicBezTo>
                      <a:pt x="1307" y="11532"/>
                      <a:pt x="1160" y="11574"/>
                      <a:pt x="1023" y="11635"/>
                    </a:cubicBezTo>
                    <a:cubicBezTo>
                      <a:pt x="1000" y="11602"/>
                      <a:pt x="967" y="11578"/>
                      <a:pt x="943" y="11545"/>
                    </a:cubicBezTo>
                    <a:cubicBezTo>
                      <a:pt x="626" y="11590"/>
                      <a:pt x="319" y="11635"/>
                      <a:pt x="0" y="11669"/>
                    </a:cubicBezTo>
                    <a:cubicBezTo>
                      <a:pt x="4891" y="15013"/>
                      <a:pt x="10646" y="16481"/>
                      <a:pt x="16286" y="16799"/>
                    </a:cubicBezTo>
                    <a:cubicBezTo>
                      <a:pt x="16289" y="16802"/>
                      <a:pt x="16293" y="16804"/>
                      <a:pt x="16297" y="16804"/>
                    </a:cubicBezTo>
                    <a:cubicBezTo>
                      <a:pt x="16302" y="16804"/>
                      <a:pt x="16306" y="16802"/>
                      <a:pt x="16308" y="16799"/>
                    </a:cubicBezTo>
                    <a:cubicBezTo>
                      <a:pt x="17116" y="16844"/>
                      <a:pt x="17921" y="16865"/>
                      <a:pt x="18720" y="16865"/>
                    </a:cubicBezTo>
                    <a:cubicBezTo>
                      <a:pt x="25982" y="16865"/>
                      <a:pt x="32791" y="15096"/>
                      <a:pt x="36951" y="13170"/>
                    </a:cubicBezTo>
                    <a:cubicBezTo>
                      <a:pt x="38725" y="12362"/>
                      <a:pt x="40488" y="11510"/>
                      <a:pt x="42285" y="10668"/>
                    </a:cubicBezTo>
                    <a:cubicBezTo>
                      <a:pt x="38236" y="7312"/>
                      <a:pt x="34176" y="3754"/>
                      <a:pt x="303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52;p45"/>
              <p:cNvSpPr/>
              <p:nvPr/>
            </p:nvSpPr>
            <p:spPr>
              <a:xfrm>
                <a:off x="3508275" y="2910025"/>
                <a:ext cx="952500" cy="3347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3388" extrusionOk="0">
                    <a:moveTo>
                      <a:pt x="11372" y="1"/>
                    </a:moveTo>
                    <a:cubicBezTo>
                      <a:pt x="9667" y="434"/>
                      <a:pt x="7938" y="819"/>
                      <a:pt x="6209" y="1139"/>
                    </a:cubicBezTo>
                    <a:cubicBezTo>
                      <a:pt x="5469" y="1274"/>
                      <a:pt x="4731" y="1400"/>
                      <a:pt x="3991" y="1514"/>
                    </a:cubicBezTo>
                    <a:cubicBezTo>
                      <a:pt x="2828" y="1689"/>
                      <a:pt x="1681" y="1857"/>
                      <a:pt x="551" y="1857"/>
                    </a:cubicBezTo>
                    <a:cubicBezTo>
                      <a:pt x="367" y="1857"/>
                      <a:pt x="183" y="1853"/>
                      <a:pt x="0" y="1843"/>
                    </a:cubicBezTo>
                    <a:lnTo>
                      <a:pt x="0" y="1843"/>
                    </a:lnTo>
                    <a:cubicBezTo>
                      <a:pt x="1535" y="4915"/>
                      <a:pt x="2434" y="8122"/>
                      <a:pt x="5323" y="10145"/>
                    </a:cubicBezTo>
                    <a:cubicBezTo>
                      <a:pt x="8712" y="12512"/>
                      <a:pt x="12408" y="12363"/>
                      <a:pt x="16445" y="12522"/>
                    </a:cubicBezTo>
                    <a:cubicBezTo>
                      <a:pt x="23485" y="12818"/>
                      <a:pt x="30525" y="13137"/>
                      <a:pt x="37565" y="13387"/>
                    </a:cubicBezTo>
                    <a:cubicBezTo>
                      <a:pt x="37701" y="12216"/>
                      <a:pt x="37929" y="11078"/>
                      <a:pt x="37974" y="9884"/>
                    </a:cubicBezTo>
                    <a:cubicBezTo>
                      <a:pt x="37997" y="9782"/>
                      <a:pt x="37997" y="9668"/>
                      <a:pt x="37997" y="9554"/>
                    </a:cubicBezTo>
                    <a:cubicBezTo>
                      <a:pt x="38009" y="8542"/>
                      <a:pt x="38099" y="7394"/>
                      <a:pt x="37838" y="6415"/>
                    </a:cubicBezTo>
                    <a:cubicBezTo>
                      <a:pt x="37679" y="5790"/>
                      <a:pt x="37338" y="5243"/>
                      <a:pt x="37008" y="4687"/>
                    </a:cubicBezTo>
                    <a:cubicBezTo>
                      <a:pt x="29695" y="3890"/>
                      <a:pt x="22325" y="4505"/>
                      <a:pt x="15068" y="3174"/>
                    </a:cubicBezTo>
                    <a:cubicBezTo>
                      <a:pt x="15046" y="3181"/>
                      <a:pt x="15023" y="3185"/>
                      <a:pt x="14999" y="3185"/>
                    </a:cubicBezTo>
                    <a:cubicBezTo>
                      <a:pt x="14996" y="3185"/>
                      <a:pt x="14993" y="3185"/>
                      <a:pt x="14989" y="3184"/>
                    </a:cubicBezTo>
                    <a:cubicBezTo>
                      <a:pt x="14988" y="3185"/>
                      <a:pt x="14986" y="3185"/>
                      <a:pt x="14984" y="3185"/>
                    </a:cubicBezTo>
                    <a:cubicBezTo>
                      <a:pt x="14925" y="3185"/>
                      <a:pt x="14866" y="3164"/>
                      <a:pt x="14819" y="3128"/>
                    </a:cubicBezTo>
                    <a:cubicBezTo>
                      <a:pt x="14489" y="3060"/>
                      <a:pt x="14170" y="3014"/>
                      <a:pt x="13840" y="2946"/>
                    </a:cubicBezTo>
                    <a:cubicBezTo>
                      <a:pt x="13765" y="3249"/>
                      <a:pt x="13489" y="3469"/>
                      <a:pt x="13218" y="3469"/>
                    </a:cubicBezTo>
                    <a:cubicBezTo>
                      <a:pt x="13041" y="3469"/>
                      <a:pt x="12865" y="3375"/>
                      <a:pt x="12748" y="3151"/>
                    </a:cubicBezTo>
                    <a:cubicBezTo>
                      <a:pt x="12248" y="2150"/>
                      <a:pt x="11725" y="1082"/>
                      <a:pt x="11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53;p45"/>
              <p:cNvSpPr/>
              <p:nvPr/>
            </p:nvSpPr>
            <p:spPr>
              <a:xfrm>
                <a:off x="3924325" y="3262875"/>
                <a:ext cx="433150" cy="359950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143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03" y="4923"/>
                      <a:pt x="11619" y="9389"/>
                      <a:pt x="17145" y="14397"/>
                    </a:cubicBezTo>
                    <a:cubicBezTo>
                      <a:pt x="17151" y="14353"/>
                      <a:pt x="17160" y="14308"/>
                      <a:pt x="17163" y="14264"/>
                    </a:cubicBezTo>
                    <a:cubicBezTo>
                      <a:pt x="17296" y="12885"/>
                      <a:pt x="17224" y="11491"/>
                      <a:pt x="17326" y="10116"/>
                    </a:cubicBezTo>
                    <a:cubicBezTo>
                      <a:pt x="13246" y="6907"/>
                      <a:pt x="8874" y="3822"/>
                      <a:pt x="5120" y="226"/>
                    </a:cubicBezTo>
                    <a:cubicBezTo>
                      <a:pt x="3406" y="184"/>
                      <a:pt x="1701" y="105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54;p45"/>
              <p:cNvSpPr/>
              <p:nvPr/>
            </p:nvSpPr>
            <p:spPr>
              <a:xfrm>
                <a:off x="2639225" y="3700375"/>
                <a:ext cx="12053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8213" h="10327" extrusionOk="0">
                    <a:moveTo>
                      <a:pt x="14091" y="1"/>
                    </a:moveTo>
                    <a:cubicBezTo>
                      <a:pt x="11661" y="1839"/>
                      <a:pt x="8898" y="3263"/>
                      <a:pt x="6271" y="4788"/>
                    </a:cubicBezTo>
                    <a:cubicBezTo>
                      <a:pt x="4261" y="5954"/>
                      <a:pt x="2182" y="7432"/>
                      <a:pt x="0" y="8459"/>
                    </a:cubicBezTo>
                    <a:cubicBezTo>
                      <a:pt x="17225" y="9455"/>
                      <a:pt x="27604" y="10024"/>
                      <a:pt x="44372" y="10327"/>
                    </a:cubicBezTo>
                    <a:cubicBezTo>
                      <a:pt x="45541" y="9289"/>
                      <a:pt x="46851" y="8326"/>
                      <a:pt x="48213" y="7430"/>
                    </a:cubicBezTo>
                    <a:lnTo>
                      <a:pt x="48213" y="7430"/>
                    </a:lnTo>
                    <a:cubicBezTo>
                      <a:pt x="47956" y="7487"/>
                      <a:pt x="46621" y="7581"/>
                      <a:pt x="44655" y="7581"/>
                    </a:cubicBezTo>
                    <a:cubicBezTo>
                      <a:pt x="38529" y="7581"/>
                      <a:pt x="26274" y="6676"/>
                      <a:pt x="21395" y="968"/>
                    </a:cubicBezTo>
                    <a:cubicBezTo>
                      <a:pt x="20798" y="1015"/>
                      <a:pt x="20203" y="1041"/>
                      <a:pt x="19613" y="1041"/>
                    </a:cubicBezTo>
                    <a:cubicBezTo>
                      <a:pt x="17678" y="1041"/>
                      <a:pt x="15797" y="761"/>
                      <a:pt x="140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55;p45"/>
              <p:cNvSpPr/>
              <p:nvPr/>
            </p:nvSpPr>
            <p:spPr>
              <a:xfrm>
                <a:off x="2971200" y="268850"/>
                <a:ext cx="2078700" cy="1142525"/>
              </a:xfrm>
              <a:custGeom>
                <a:avLst/>
                <a:gdLst/>
                <a:ahLst/>
                <a:cxnLst/>
                <a:rect l="l" t="t" r="r" b="b"/>
                <a:pathLst>
                  <a:path w="83148" h="45701" extrusionOk="0">
                    <a:moveTo>
                      <a:pt x="37405" y="1"/>
                    </a:moveTo>
                    <a:cubicBezTo>
                      <a:pt x="30766" y="1"/>
                      <a:pt x="25418" y="1472"/>
                      <a:pt x="21654" y="7374"/>
                    </a:cubicBezTo>
                    <a:cubicBezTo>
                      <a:pt x="21581" y="7495"/>
                      <a:pt x="21457" y="7547"/>
                      <a:pt x="21331" y="7547"/>
                    </a:cubicBezTo>
                    <a:cubicBezTo>
                      <a:pt x="21278" y="7547"/>
                      <a:pt x="21226" y="7538"/>
                      <a:pt x="21176" y="7521"/>
                    </a:cubicBezTo>
                    <a:cubicBezTo>
                      <a:pt x="11521" y="7680"/>
                      <a:pt x="3855" y="12424"/>
                      <a:pt x="11" y="21180"/>
                    </a:cubicBezTo>
                    <a:cubicBezTo>
                      <a:pt x="653" y="20739"/>
                      <a:pt x="1447" y="20519"/>
                      <a:pt x="2235" y="20519"/>
                    </a:cubicBezTo>
                    <a:cubicBezTo>
                      <a:pt x="2564" y="20519"/>
                      <a:pt x="2892" y="20557"/>
                      <a:pt x="3207" y="20634"/>
                    </a:cubicBezTo>
                    <a:cubicBezTo>
                      <a:pt x="3269" y="20589"/>
                      <a:pt x="3337" y="20570"/>
                      <a:pt x="3405" y="20570"/>
                    </a:cubicBezTo>
                    <a:cubicBezTo>
                      <a:pt x="3560" y="20570"/>
                      <a:pt x="3712" y="20674"/>
                      <a:pt x="3775" y="20816"/>
                    </a:cubicBezTo>
                    <a:cubicBezTo>
                      <a:pt x="3946" y="20953"/>
                      <a:pt x="3912" y="21191"/>
                      <a:pt x="3730" y="21271"/>
                    </a:cubicBezTo>
                    <a:cubicBezTo>
                      <a:pt x="3013" y="22818"/>
                      <a:pt x="2399" y="24455"/>
                      <a:pt x="1933" y="26127"/>
                    </a:cubicBezTo>
                    <a:cubicBezTo>
                      <a:pt x="0" y="32894"/>
                      <a:pt x="295" y="40309"/>
                      <a:pt x="5288" y="45701"/>
                    </a:cubicBezTo>
                    <a:cubicBezTo>
                      <a:pt x="5504" y="43960"/>
                      <a:pt x="6061" y="42244"/>
                      <a:pt x="6858" y="40867"/>
                    </a:cubicBezTo>
                    <a:cubicBezTo>
                      <a:pt x="7741" y="39355"/>
                      <a:pt x="9294" y="37996"/>
                      <a:pt x="11099" y="37996"/>
                    </a:cubicBezTo>
                    <a:cubicBezTo>
                      <a:pt x="11385" y="37996"/>
                      <a:pt x="11678" y="38030"/>
                      <a:pt x="11975" y="38103"/>
                    </a:cubicBezTo>
                    <a:cubicBezTo>
                      <a:pt x="13772" y="38535"/>
                      <a:pt x="14500" y="40229"/>
                      <a:pt x="14785" y="41913"/>
                    </a:cubicBezTo>
                    <a:cubicBezTo>
                      <a:pt x="15967" y="40311"/>
                      <a:pt x="17434" y="39025"/>
                      <a:pt x="19254" y="38127"/>
                    </a:cubicBezTo>
                    <a:cubicBezTo>
                      <a:pt x="19811" y="37854"/>
                      <a:pt x="20653" y="37695"/>
                      <a:pt x="21108" y="37309"/>
                    </a:cubicBezTo>
                    <a:cubicBezTo>
                      <a:pt x="22392" y="36216"/>
                      <a:pt x="22836" y="34397"/>
                      <a:pt x="22712" y="32862"/>
                    </a:cubicBezTo>
                    <a:cubicBezTo>
                      <a:pt x="22598" y="31315"/>
                      <a:pt x="22575" y="29791"/>
                      <a:pt x="22722" y="28256"/>
                    </a:cubicBezTo>
                    <a:cubicBezTo>
                      <a:pt x="22732" y="28176"/>
                      <a:pt x="22764" y="28101"/>
                      <a:pt x="22814" y="28039"/>
                    </a:cubicBezTo>
                    <a:cubicBezTo>
                      <a:pt x="22733" y="27737"/>
                      <a:pt x="22975" y="27550"/>
                      <a:pt x="23223" y="27550"/>
                    </a:cubicBezTo>
                    <a:cubicBezTo>
                      <a:pt x="23360" y="27550"/>
                      <a:pt x="23499" y="27607"/>
                      <a:pt x="23587" y="27732"/>
                    </a:cubicBezTo>
                    <a:cubicBezTo>
                      <a:pt x="24292" y="28733"/>
                      <a:pt x="25089" y="29449"/>
                      <a:pt x="26158" y="30040"/>
                    </a:cubicBezTo>
                    <a:cubicBezTo>
                      <a:pt x="26488" y="30223"/>
                      <a:pt x="26851" y="30450"/>
                      <a:pt x="27204" y="30586"/>
                    </a:cubicBezTo>
                    <a:cubicBezTo>
                      <a:pt x="27513" y="30762"/>
                      <a:pt x="27841" y="30846"/>
                      <a:pt x="28193" y="30846"/>
                    </a:cubicBezTo>
                    <a:cubicBezTo>
                      <a:pt x="28319" y="30846"/>
                      <a:pt x="28448" y="30835"/>
                      <a:pt x="28580" y="30814"/>
                    </a:cubicBezTo>
                    <a:cubicBezTo>
                      <a:pt x="28842" y="30943"/>
                      <a:pt x="29078" y="31008"/>
                      <a:pt x="29289" y="31008"/>
                    </a:cubicBezTo>
                    <a:cubicBezTo>
                      <a:pt x="29674" y="31008"/>
                      <a:pt x="29975" y="30792"/>
                      <a:pt x="30195" y="30359"/>
                    </a:cubicBezTo>
                    <a:cubicBezTo>
                      <a:pt x="31616" y="29188"/>
                      <a:pt x="32254" y="26480"/>
                      <a:pt x="33004" y="24570"/>
                    </a:cubicBezTo>
                    <a:cubicBezTo>
                      <a:pt x="32970" y="24422"/>
                      <a:pt x="33049" y="24263"/>
                      <a:pt x="33175" y="24160"/>
                    </a:cubicBezTo>
                    <a:cubicBezTo>
                      <a:pt x="33198" y="24093"/>
                      <a:pt x="33232" y="24025"/>
                      <a:pt x="33255" y="23956"/>
                    </a:cubicBezTo>
                    <a:cubicBezTo>
                      <a:pt x="33327" y="23799"/>
                      <a:pt x="33464" y="23734"/>
                      <a:pt x="33607" y="23734"/>
                    </a:cubicBezTo>
                    <a:cubicBezTo>
                      <a:pt x="33890" y="23734"/>
                      <a:pt x="34198" y="23991"/>
                      <a:pt x="34085" y="24309"/>
                    </a:cubicBezTo>
                    <a:cubicBezTo>
                      <a:pt x="34071" y="24338"/>
                      <a:pt x="34060" y="24368"/>
                      <a:pt x="34050" y="24400"/>
                    </a:cubicBezTo>
                    <a:cubicBezTo>
                      <a:pt x="41442" y="29324"/>
                      <a:pt x="51712" y="32417"/>
                      <a:pt x="60481" y="33544"/>
                    </a:cubicBezTo>
                    <a:cubicBezTo>
                      <a:pt x="62153" y="33764"/>
                      <a:pt x="64369" y="33986"/>
                      <a:pt x="66664" y="33986"/>
                    </a:cubicBezTo>
                    <a:cubicBezTo>
                      <a:pt x="67553" y="33986"/>
                      <a:pt x="68454" y="33953"/>
                      <a:pt x="69340" y="33873"/>
                    </a:cubicBezTo>
                    <a:cubicBezTo>
                      <a:pt x="72161" y="33612"/>
                      <a:pt x="74822" y="32884"/>
                      <a:pt x="76471" y="31257"/>
                    </a:cubicBezTo>
                    <a:cubicBezTo>
                      <a:pt x="83147" y="24672"/>
                      <a:pt x="67270" y="18713"/>
                      <a:pt x="63938" y="18485"/>
                    </a:cubicBezTo>
                    <a:cubicBezTo>
                      <a:pt x="63437" y="18450"/>
                      <a:pt x="63437" y="17722"/>
                      <a:pt x="63938" y="17700"/>
                    </a:cubicBezTo>
                    <a:cubicBezTo>
                      <a:pt x="64029" y="17697"/>
                      <a:pt x="64120" y="17695"/>
                      <a:pt x="64211" y="17695"/>
                    </a:cubicBezTo>
                    <a:cubicBezTo>
                      <a:pt x="64557" y="17695"/>
                      <a:pt x="64902" y="17716"/>
                      <a:pt x="65246" y="17757"/>
                    </a:cubicBezTo>
                    <a:cubicBezTo>
                      <a:pt x="65268" y="17700"/>
                      <a:pt x="65280" y="17653"/>
                      <a:pt x="65325" y="17596"/>
                    </a:cubicBezTo>
                    <a:cubicBezTo>
                      <a:pt x="66691" y="16061"/>
                      <a:pt x="68169" y="14663"/>
                      <a:pt x="69590" y="13184"/>
                    </a:cubicBezTo>
                    <a:cubicBezTo>
                      <a:pt x="70420" y="12309"/>
                      <a:pt x="71296" y="11398"/>
                      <a:pt x="71967" y="10375"/>
                    </a:cubicBezTo>
                    <a:cubicBezTo>
                      <a:pt x="73309" y="8305"/>
                      <a:pt x="74003" y="6531"/>
                      <a:pt x="72467" y="5212"/>
                    </a:cubicBezTo>
                    <a:cubicBezTo>
                      <a:pt x="71776" y="4625"/>
                      <a:pt x="71053" y="4461"/>
                      <a:pt x="70233" y="4461"/>
                    </a:cubicBezTo>
                    <a:cubicBezTo>
                      <a:pt x="69433" y="4461"/>
                      <a:pt x="68542" y="4617"/>
                      <a:pt x="67498" y="4689"/>
                    </a:cubicBezTo>
                    <a:cubicBezTo>
                      <a:pt x="65757" y="4815"/>
                      <a:pt x="64029" y="5121"/>
                      <a:pt x="62323" y="5520"/>
                    </a:cubicBezTo>
                    <a:cubicBezTo>
                      <a:pt x="60230" y="5998"/>
                      <a:pt x="58183" y="6657"/>
                      <a:pt x="56091" y="7168"/>
                    </a:cubicBezTo>
                    <a:cubicBezTo>
                      <a:pt x="55996" y="7237"/>
                      <a:pt x="55882" y="7273"/>
                      <a:pt x="55767" y="7273"/>
                    </a:cubicBezTo>
                    <a:cubicBezTo>
                      <a:pt x="55727" y="7273"/>
                      <a:pt x="55687" y="7269"/>
                      <a:pt x="55647" y="7260"/>
                    </a:cubicBezTo>
                    <a:lnTo>
                      <a:pt x="55624" y="7260"/>
                    </a:lnTo>
                    <a:cubicBezTo>
                      <a:pt x="55602" y="7248"/>
                      <a:pt x="55567" y="7237"/>
                      <a:pt x="55545" y="7225"/>
                    </a:cubicBezTo>
                    <a:cubicBezTo>
                      <a:pt x="55533" y="7225"/>
                      <a:pt x="55522" y="7215"/>
                      <a:pt x="55511" y="7203"/>
                    </a:cubicBezTo>
                    <a:cubicBezTo>
                      <a:pt x="55465" y="7180"/>
                      <a:pt x="55420" y="7168"/>
                      <a:pt x="55374" y="7135"/>
                    </a:cubicBezTo>
                    <a:cubicBezTo>
                      <a:pt x="49972" y="2574"/>
                      <a:pt x="45161" y="83"/>
                      <a:pt x="37950" y="4"/>
                    </a:cubicBezTo>
                    <a:cubicBezTo>
                      <a:pt x="37768" y="2"/>
                      <a:pt x="37586" y="1"/>
                      <a:pt x="37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256;p45"/>
              <p:cNvSpPr/>
              <p:nvPr/>
            </p:nvSpPr>
            <p:spPr>
              <a:xfrm>
                <a:off x="2892175" y="4605175"/>
                <a:ext cx="1740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8018" extrusionOk="0">
                    <a:moveTo>
                      <a:pt x="3350" y="0"/>
                    </a:moveTo>
                    <a:cubicBezTo>
                      <a:pt x="2925" y="1532"/>
                      <a:pt x="2235" y="3004"/>
                      <a:pt x="1633" y="4466"/>
                    </a:cubicBezTo>
                    <a:cubicBezTo>
                      <a:pt x="1141" y="5661"/>
                      <a:pt x="698" y="6928"/>
                      <a:pt x="1" y="8018"/>
                    </a:cubicBezTo>
                    <a:cubicBezTo>
                      <a:pt x="1258" y="7869"/>
                      <a:pt x="2536" y="7873"/>
                      <a:pt x="3801" y="7859"/>
                    </a:cubicBezTo>
                    <a:cubicBezTo>
                      <a:pt x="4452" y="7851"/>
                      <a:pt x="5129" y="7784"/>
                      <a:pt x="5795" y="7784"/>
                    </a:cubicBezTo>
                    <a:cubicBezTo>
                      <a:pt x="6190" y="7784"/>
                      <a:pt x="6580" y="7807"/>
                      <a:pt x="6959" y="7881"/>
                    </a:cubicBezTo>
                    <a:cubicBezTo>
                      <a:pt x="6194" y="6706"/>
                      <a:pt x="5790" y="5185"/>
                      <a:pt x="5217" y="3946"/>
                    </a:cubicBezTo>
                    <a:cubicBezTo>
                      <a:pt x="4609" y="2629"/>
                      <a:pt x="3911" y="1340"/>
                      <a:pt x="3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257;p45"/>
              <p:cNvSpPr/>
              <p:nvPr/>
            </p:nvSpPr>
            <p:spPr>
              <a:xfrm>
                <a:off x="4002700" y="4081900"/>
                <a:ext cx="543925" cy="983050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39322" extrusionOk="0">
                    <a:moveTo>
                      <a:pt x="10912" y="3263"/>
                    </a:moveTo>
                    <a:cubicBezTo>
                      <a:pt x="11134" y="3263"/>
                      <a:pt x="11352" y="3272"/>
                      <a:pt x="11567" y="3292"/>
                    </a:cubicBezTo>
                    <a:cubicBezTo>
                      <a:pt x="13432" y="3463"/>
                      <a:pt x="15013" y="4430"/>
                      <a:pt x="15559" y="6717"/>
                    </a:cubicBezTo>
                    <a:cubicBezTo>
                      <a:pt x="15695" y="7297"/>
                      <a:pt x="15729" y="7842"/>
                      <a:pt x="15649" y="8377"/>
                    </a:cubicBezTo>
                    <a:cubicBezTo>
                      <a:pt x="15137" y="12652"/>
                      <a:pt x="8666" y="15587"/>
                      <a:pt x="5208" y="16372"/>
                    </a:cubicBezTo>
                    <a:cubicBezTo>
                      <a:pt x="5159" y="16382"/>
                      <a:pt x="5111" y="16386"/>
                      <a:pt x="5065" y="16386"/>
                    </a:cubicBezTo>
                    <a:cubicBezTo>
                      <a:pt x="4851" y="16386"/>
                      <a:pt x="4684" y="16283"/>
                      <a:pt x="4572" y="16133"/>
                    </a:cubicBezTo>
                    <a:cubicBezTo>
                      <a:pt x="4356" y="16122"/>
                      <a:pt x="4151" y="15996"/>
                      <a:pt x="4129" y="15690"/>
                    </a:cubicBezTo>
                    <a:cubicBezTo>
                      <a:pt x="4026" y="14085"/>
                      <a:pt x="4174" y="12458"/>
                      <a:pt x="4105" y="10855"/>
                    </a:cubicBezTo>
                    <a:lnTo>
                      <a:pt x="4107" y="10855"/>
                    </a:lnTo>
                    <a:cubicBezTo>
                      <a:pt x="4038" y="9240"/>
                      <a:pt x="3800" y="7648"/>
                      <a:pt x="3697" y="6033"/>
                    </a:cubicBezTo>
                    <a:cubicBezTo>
                      <a:pt x="3677" y="5767"/>
                      <a:pt x="3894" y="5630"/>
                      <a:pt x="4120" y="5630"/>
                    </a:cubicBezTo>
                    <a:cubicBezTo>
                      <a:pt x="4146" y="5630"/>
                      <a:pt x="4171" y="5632"/>
                      <a:pt x="4197" y="5636"/>
                    </a:cubicBezTo>
                    <a:cubicBezTo>
                      <a:pt x="5831" y="4387"/>
                      <a:pt x="8531" y="3263"/>
                      <a:pt x="10912" y="3263"/>
                    </a:cubicBezTo>
                    <a:close/>
                    <a:moveTo>
                      <a:pt x="11109" y="20764"/>
                    </a:moveTo>
                    <a:cubicBezTo>
                      <a:pt x="13548" y="20764"/>
                      <a:pt x="15609" y="21681"/>
                      <a:pt x="15706" y="24662"/>
                    </a:cubicBezTo>
                    <a:cubicBezTo>
                      <a:pt x="15865" y="29451"/>
                      <a:pt x="10429" y="33249"/>
                      <a:pt x="6313" y="34283"/>
                    </a:cubicBezTo>
                    <a:cubicBezTo>
                      <a:pt x="6250" y="34300"/>
                      <a:pt x="6191" y="34308"/>
                      <a:pt x="6135" y="34308"/>
                    </a:cubicBezTo>
                    <a:cubicBezTo>
                      <a:pt x="5969" y="34308"/>
                      <a:pt x="5835" y="34238"/>
                      <a:pt x="5732" y="34136"/>
                    </a:cubicBezTo>
                    <a:cubicBezTo>
                      <a:pt x="5707" y="34139"/>
                      <a:pt x="5681" y="34140"/>
                      <a:pt x="5655" y="34140"/>
                    </a:cubicBezTo>
                    <a:cubicBezTo>
                      <a:pt x="5383" y="34140"/>
                      <a:pt x="5114" y="33974"/>
                      <a:pt x="5073" y="33590"/>
                    </a:cubicBezTo>
                    <a:cubicBezTo>
                      <a:pt x="4720" y="30177"/>
                      <a:pt x="4197" y="26482"/>
                      <a:pt x="4334" y="23024"/>
                    </a:cubicBezTo>
                    <a:cubicBezTo>
                      <a:pt x="4095" y="22853"/>
                      <a:pt x="4140" y="22443"/>
                      <a:pt x="4435" y="22296"/>
                    </a:cubicBezTo>
                    <a:cubicBezTo>
                      <a:pt x="4518" y="22166"/>
                      <a:pt x="4639" y="22105"/>
                      <a:pt x="4772" y="22105"/>
                    </a:cubicBezTo>
                    <a:cubicBezTo>
                      <a:pt x="4803" y="22105"/>
                      <a:pt x="4835" y="22108"/>
                      <a:pt x="4867" y="22114"/>
                    </a:cubicBezTo>
                    <a:cubicBezTo>
                      <a:pt x="6519" y="21476"/>
                      <a:pt x="8961" y="20764"/>
                      <a:pt x="11109" y="20764"/>
                    </a:cubicBezTo>
                    <a:close/>
                    <a:moveTo>
                      <a:pt x="13981" y="1"/>
                    </a:moveTo>
                    <a:cubicBezTo>
                      <a:pt x="13580" y="1"/>
                      <a:pt x="13175" y="26"/>
                      <a:pt x="12772" y="74"/>
                    </a:cubicBezTo>
                    <a:cubicBezTo>
                      <a:pt x="11771" y="188"/>
                      <a:pt x="10771" y="426"/>
                      <a:pt x="9771" y="755"/>
                    </a:cubicBezTo>
                    <a:cubicBezTo>
                      <a:pt x="6358" y="1848"/>
                      <a:pt x="2980" y="3940"/>
                      <a:pt x="1" y="5589"/>
                    </a:cubicBezTo>
                    <a:cubicBezTo>
                      <a:pt x="1184" y="16757"/>
                      <a:pt x="1275" y="28097"/>
                      <a:pt x="1763" y="39321"/>
                    </a:cubicBezTo>
                    <a:cubicBezTo>
                      <a:pt x="6187" y="38195"/>
                      <a:pt x="10248" y="36364"/>
                      <a:pt x="13876" y="33555"/>
                    </a:cubicBezTo>
                    <a:cubicBezTo>
                      <a:pt x="15832" y="32054"/>
                      <a:pt x="17731" y="30405"/>
                      <a:pt x="18993" y="28233"/>
                    </a:cubicBezTo>
                    <a:cubicBezTo>
                      <a:pt x="21757" y="23502"/>
                      <a:pt x="20358" y="17316"/>
                      <a:pt x="14183" y="16826"/>
                    </a:cubicBezTo>
                    <a:cubicBezTo>
                      <a:pt x="14175" y="16824"/>
                      <a:pt x="14167" y="16821"/>
                      <a:pt x="14161" y="16815"/>
                    </a:cubicBezTo>
                    <a:cubicBezTo>
                      <a:pt x="13876" y="16860"/>
                      <a:pt x="13592" y="16906"/>
                      <a:pt x="13319" y="16963"/>
                    </a:cubicBezTo>
                    <a:cubicBezTo>
                      <a:pt x="13298" y="16965"/>
                      <a:pt x="13276" y="16967"/>
                      <a:pt x="13255" y="16967"/>
                    </a:cubicBezTo>
                    <a:cubicBezTo>
                      <a:pt x="13029" y="16967"/>
                      <a:pt x="12823" y="16807"/>
                      <a:pt x="12762" y="16610"/>
                    </a:cubicBezTo>
                    <a:cubicBezTo>
                      <a:pt x="12522" y="16450"/>
                      <a:pt x="12409" y="16099"/>
                      <a:pt x="12670" y="15883"/>
                    </a:cubicBezTo>
                    <a:cubicBezTo>
                      <a:pt x="12819" y="15769"/>
                      <a:pt x="12978" y="15666"/>
                      <a:pt x="13137" y="15563"/>
                    </a:cubicBezTo>
                    <a:cubicBezTo>
                      <a:pt x="13148" y="15439"/>
                      <a:pt x="13216" y="15314"/>
                      <a:pt x="13341" y="15200"/>
                    </a:cubicBezTo>
                    <a:cubicBezTo>
                      <a:pt x="14866" y="13801"/>
                      <a:pt x="16491" y="12368"/>
                      <a:pt x="17698" y="10651"/>
                    </a:cubicBezTo>
                    <a:cubicBezTo>
                      <a:pt x="18024" y="10213"/>
                      <a:pt x="18313" y="9748"/>
                      <a:pt x="18561" y="9263"/>
                    </a:cubicBezTo>
                    <a:cubicBezTo>
                      <a:pt x="19380" y="7682"/>
                      <a:pt x="19983" y="5237"/>
                      <a:pt x="19437" y="3485"/>
                    </a:cubicBezTo>
                    <a:cubicBezTo>
                      <a:pt x="18630" y="906"/>
                      <a:pt x="16371" y="1"/>
                      <a:pt x="13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58;p45"/>
              <p:cNvSpPr/>
              <p:nvPr/>
            </p:nvSpPr>
            <p:spPr>
              <a:xfrm>
                <a:off x="2238200" y="4012050"/>
                <a:ext cx="1546525" cy="1422525"/>
              </a:xfrm>
              <a:custGeom>
                <a:avLst/>
                <a:gdLst/>
                <a:ahLst/>
                <a:cxnLst/>
                <a:rect l="l" t="t" r="r" b="b"/>
                <a:pathLst>
                  <a:path w="61861" h="56901" extrusionOk="0">
                    <a:moveTo>
                      <a:pt x="5257" y="5940"/>
                    </a:moveTo>
                    <a:cubicBezTo>
                      <a:pt x="5257" y="5940"/>
                      <a:pt x="5258" y="5940"/>
                      <a:pt x="5258" y="5940"/>
                    </a:cubicBezTo>
                    <a:cubicBezTo>
                      <a:pt x="21845" y="5962"/>
                      <a:pt x="38432" y="6681"/>
                      <a:pt x="55017" y="6892"/>
                    </a:cubicBezTo>
                    <a:cubicBezTo>
                      <a:pt x="55714" y="6902"/>
                      <a:pt x="55872" y="7734"/>
                      <a:pt x="55506" y="8116"/>
                    </a:cubicBezTo>
                    <a:cubicBezTo>
                      <a:pt x="56136" y="22044"/>
                      <a:pt x="55390" y="36780"/>
                      <a:pt x="54262" y="50662"/>
                    </a:cubicBezTo>
                    <a:cubicBezTo>
                      <a:pt x="54482" y="50939"/>
                      <a:pt x="54335" y="51469"/>
                      <a:pt x="53869" y="51530"/>
                    </a:cubicBezTo>
                    <a:lnTo>
                      <a:pt x="53869" y="51531"/>
                    </a:lnTo>
                    <a:cubicBezTo>
                      <a:pt x="53833" y="51536"/>
                      <a:pt x="53796" y="51538"/>
                      <a:pt x="53761" y="51543"/>
                    </a:cubicBezTo>
                    <a:cubicBezTo>
                      <a:pt x="53714" y="51553"/>
                      <a:pt x="53667" y="51559"/>
                      <a:pt x="53619" y="51559"/>
                    </a:cubicBezTo>
                    <a:cubicBezTo>
                      <a:pt x="45621" y="52579"/>
                      <a:pt x="37202" y="53097"/>
                      <a:pt x="28795" y="53097"/>
                    </a:cubicBezTo>
                    <a:cubicBezTo>
                      <a:pt x="20819" y="53097"/>
                      <a:pt x="12853" y="52631"/>
                      <a:pt x="5269" y="51685"/>
                    </a:cubicBezTo>
                    <a:cubicBezTo>
                      <a:pt x="5179" y="51674"/>
                      <a:pt x="5094" y="51633"/>
                      <a:pt x="5031" y="51569"/>
                    </a:cubicBezTo>
                    <a:cubicBezTo>
                      <a:pt x="4942" y="51606"/>
                      <a:pt x="4845" y="51625"/>
                      <a:pt x="4749" y="51625"/>
                    </a:cubicBezTo>
                    <a:cubicBezTo>
                      <a:pt x="4430" y="51625"/>
                      <a:pt x="4116" y="51420"/>
                      <a:pt x="4116" y="51006"/>
                    </a:cubicBezTo>
                    <a:cubicBezTo>
                      <a:pt x="4126" y="36386"/>
                      <a:pt x="3636" y="21366"/>
                      <a:pt x="4887" y="6799"/>
                    </a:cubicBezTo>
                    <a:cubicBezTo>
                      <a:pt x="4888" y="6790"/>
                      <a:pt x="4896" y="6787"/>
                      <a:pt x="4897" y="6777"/>
                    </a:cubicBezTo>
                    <a:cubicBezTo>
                      <a:pt x="4652" y="6492"/>
                      <a:pt x="4769" y="5940"/>
                      <a:pt x="5257" y="5940"/>
                    </a:cubicBezTo>
                    <a:close/>
                    <a:moveTo>
                      <a:pt x="1158" y="1"/>
                    </a:moveTo>
                    <a:cubicBezTo>
                      <a:pt x="711" y="20018"/>
                      <a:pt x="1" y="35656"/>
                      <a:pt x="304" y="55537"/>
                    </a:cubicBezTo>
                    <a:cubicBezTo>
                      <a:pt x="540" y="55536"/>
                      <a:pt x="776" y="55535"/>
                      <a:pt x="1013" y="55535"/>
                    </a:cubicBezTo>
                    <a:cubicBezTo>
                      <a:pt x="11123" y="55535"/>
                      <a:pt x="21282" y="56534"/>
                      <a:pt x="31396" y="56761"/>
                    </a:cubicBezTo>
                    <a:cubicBezTo>
                      <a:pt x="35738" y="56859"/>
                      <a:pt x="40080" y="56901"/>
                      <a:pt x="44423" y="56901"/>
                    </a:cubicBezTo>
                    <a:cubicBezTo>
                      <a:pt x="50236" y="56901"/>
                      <a:pt x="56049" y="56825"/>
                      <a:pt x="61861" y="56706"/>
                    </a:cubicBezTo>
                    <a:cubicBezTo>
                      <a:pt x="60892" y="47631"/>
                      <a:pt x="60833" y="38385"/>
                      <a:pt x="60594" y="29267"/>
                    </a:cubicBezTo>
                    <a:cubicBezTo>
                      <a:pt x="60361" y="20337"/>
                      <a:pt x="60561" y="14189"/>
                      <a:pt x="60716" y="2125"/>
                    </a:cubicBezTo>
                    <a:cubicBezTo>
                      <a:pt x="60700" y="2113"/>
                      <a:pt x="60681" y="2105"/>
                      <a:pt x="60666" y="2093"/>
                    </a:cubicBezTo>
                    <a:cubicBezTo>
                      <a:pt x="59156" y="2127"/>
                      <a:pt x="57644" y="2142"/>
                      <a:pt x="56131" y="2142"/>
                    </a:cubicBezTo>
                    <a:cubicBezTo>
                      <a:pt x="47329" y="2142"/>
                      <a:pt x="38484" y="1641"/>
                      <a:pt x="29699" y="1445"/>
                    </a:cubicBezTo>
                    <a:cubicBezTo>
                      <a:pt x="20212" y="1234"/>
                      <a:pt x="10556" y="1465"/>
                      <a:pt x="1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59;p45"/>
              <p:cNvSpPr/>
              <p:nvPr/>
            </p:nvSpPr>
            <p:spPr>
              <a:xfrm>
                <a:off x="3781475" y="3720025"/>
                <a:ext cx="935750" cy="1698350"/>
              </a:xfrm>
              <a:custGeom>
                <a:avLst/>
                <a:gdLst/>
                <a:ahLst/>
                <a:cxnLst/>
                <a:rect l="l" t="t" r="r" b="b"/>
                <a:pathLst>
                  <a:path w="37430" h="67934" extrusionOk="0">
                    <a:moveTo>
                      <a:pt x="30515" y="1"/>
                    </a:moveTo>
                    <a:cubicBezTo>
                      <a:pt x="27971" y="551"/>
                      <a:pt x="25420" y="1025"/>
                      <a:pt x="22861" y="1423"/>
                    </a:cubicBezTo>
                    <a:cubicBezTo>
                      <a:pt x="22840" y="1425"/>
                      <a:pt x="22820" y="1426"/>
                      <a:pt x="22800" y="1426"/>
                    </a:cubicBezTo>
                    <a:cubicBezTo>
                      <a:pt x="22703" y="1426"/>
                      <a:pt x="22620" y="1402"/>
                      <a:pt x="22555" y="1356"/>
                    </a:cubicBezTo>
                    <a:cubicBezTo>
                      <a:pt x="19348" y="3266"/>
                      <a:pt x="16072" y="5074"/>
                      <a:pt x="12773" y="6837"/>
                    </a:cubicBezTo>
                    <a:cubicBezTo>
                      <a:pt x="8531" y="9123"/>
                      <a:pt x="4244" y="11329"/>
                      <a:pt x="1" y="13604"/>
                    </a:cubicBezTo>
                    <a:cubicBezTo>
                      <a:pt x="786" y="22623"/>
                      <a:pt x="228" y="31892"/>
                      <a:pt x="422" y="40945"/>
                    </a:cubicBezTo>
                    <a:cubicBezTo>
                      <a:pt x="627" y="49952"/>
                      <a:pt x="1365" y="58948"/>
                      <a:pt x="1525" y="67933"/>
                    </a:cubicBezTo>
                    <a:cubicBezTo>
                      <a:pt x="7076" y="64874"/>
                      <a:pt x="13012" y="62440"/>
                      <a:pt x="18642" y="59516"/>
                    </a:cubicBezTo>
                    <a:cubicBezTo>
                      <a:pt x="24408" y="56526"/>
                      <a:pt x="29958" y="53103"/>
                      <a:pt x="35781" y="50236"/>
                    </a:cubicBezTo>
                    <a:cubicBezTo>
                      <a:pt x="36076" y="44085"/>
                      <a:pt x="36281" y="39000"/>
                      <a:pt x="36452" y="34246"/>
                    </a:cubicBezTo>
                    <a:cubicBezTo>
                      <a:pt x="36725" y="27411"/>
                      <a:pt x="36963" y="21247"/>
                      <a:pt x="37430" y="13582"/>
                    </a:cubicBezTo>
                    <a:cubicBezTo>
                      <a:pt x="36702" y="12319"/>
                      <a:pt x="35997" y="11034"/>
                      <a:pt x="35327" y="9736"/>
                    </a:cubicBezTo>
                    <a:lnTo>
                      <a:pt x="35327" y="9736"/>
                    </a:lnTo>
                    <a:cubicBezTo>
                      <a:pt x="35429" y="17323"/>
                      <a:pt x="35008" y="24999"/>
                      <a:pt x="34485" y="32642"/>
                    </a:cubicBezTo>
                    <a:cubicBezTo>
                      <a:pt x="34144" y="37532"/>
                      <a:pt x="33769" y="42411"/>
                      <a:pt x="33462" y="47244"/>
                    </a:cubicBezTo>
                    <a:cubicBezTo>
                      <a:pt x="33633" y="47472"/>
                      <a:pt x="33655" y="47801"/>
                      <a:pt x="33394" y="48007"/>
                    </a:cubicBezTo>
                    <a:cubicBezTo>
                      <a:pt x="33315" y="48351"/>
                      <a:pt x="33016" y="48530"/>
                      <a:pt x="32727" y="48530"/>
                    </a:cubicBezTo>
                    <a:cubicBezTo>
                      <a:pt x="32643" y="48530"/>
                      <a:pt x="32560" y="48515"/>
                      <a:pt x="32483" y="48484"/>
                    </a:cubicBezTo>
                    <a:cubicBezTo>
                      <a:pt x="23477" y="52999"/>
                      <a:pt x="14457" y="58209"/>
                      <a:pt x="5052" y="61756"/>
                    </a:cubicBezTo>
                    <a:cubicBezTo>
                      <a:pt x="5015" y="61769"/>
                      <a:pt x="4981" y="61775"/>
                      <a:pt x="4949" y="61775"/>
                    </a:cubicBezTo>
                    <a:cubicBezTo>
                      <a:pt x="4760" y="61775"/>
                      <a:pt x="4650" y="61567"/>
                      <a:pt x="4688" y="61392"/>
                    </a:cubicBezTo>
                    <a:cubicBezTo>
                      <a:pt x="4427" y="61324"/>
                      <a:pt x="4199" y="61131"/>
                      <a:pt x="4199" y="60835"/>
                    </a:cubicBezTo>
                    <a:cubicBezTo>
                      <a:pt x="4086" y="46471"/>
                      <a:pt x="4575" y="32278"/>
                      <a:pt x="3949" y="17891"/>
                    </a:cubicBezTo>
                    <a:cubicBezTo>
                      <a:pt x="3778" y="17720"/>
                      <a:pt x="3756" y="17437"/>
                      <a:pt x="4029" y="17276"/>
                    </a:cubicBezTo>
                    <a:cubicBezTo>
                      <a:pt x="7895" y="15047"/>
                      <a:pt x="11854" y="12944"/>
                      <a:pt x="15834" y="10896"/>
                    </a:cubicBezTo>
                    <a:cubicBezTo>
                      <a:pt x="21155" y="8144"/>
                      <a:pt x="26547" y="5506"/>
                      <a:pt x="31858" y="2776"/>
                    </a:cubicBezTo>
                    <a:cubicBezTo>
                      <a:pt x="31402" y="1844"/>
                      <a:pt x="30959" y="923"/>
                      <a:pt x="305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260;p45"/>
              <p:cNvSpPr/>
              <p:nvPr/>
            </p:nvSpPr>
            <p:spPr>
              <a:xfrm>
                <a:off x="4563950" y="3623975"/>
                <a:ext cx="472850" cy="597375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3895" extrusionOk="0">
                    <a:moveTo>
                      <a:pt x="14786" y="1"/>
                    </a:moveTo>
                    <a:cubicBezTo>
                      <a:pt x="9872" y="1343"/>
                      <a:pt x="4936" y="2628"/>
                      <a:pt x="0" y="3686"/>
                    </a:cubicBezTo>
                    <a:cubicBezTo>
                      <a:pt x="3014" y="7427"/>
                      <a:pt x="4982" y="11897"/>
                      <a:pt x="7189" y="16208"/>
                    </a:cubicBezTo>
                    <a:cubicBezTo>
                      <a:pt x="7212" y="16239"/>
                      <a:pt x="7230" y="16273"/>
                      <a:pt x="7245" y="16309"/>
                    </a:cubicBezTo>
                    <a:cubicBezTo>
                      <a:pt x="7291" y="16388"/>
                      <a:pt x="7324" y="16468"/>
                      <a:pt x="7370" y="16548"/>
                    </a:cubicBezTo>
                    <a:cubicBezTo>
                      <a:pt x="8643" y="19027"/>
                      <a:pt x="10021" y="21439"/>
                      <a:pt x="11726" y="23633"/>
                    </a:cubicBezTo>
                    <a:cubicBezTo>
                      <a:pt x="11786" y="23711"/>
                      <a:pt x="11828" y="23799"/>
                      <a:pt x="11851" y="23895"/>
                    </a:cubicBezTo>
                    <a:cubicBezTo>
                      <a:pt x="13341" y="23690"/>
                      <a:pt x="14831" y="23633"/>
                      <a:pt x="16241" y="22996"/>
                    </a:cubicBezTo>
                    <a:cubicBezTo>
                      <a:pt x="17401" y="22462"/>
                      <a:pt x="18072" y="21598"/>
                      <a:pt x="18914" y="20790"/>
                    </a:cubicBezTo>
                    <a:cubicBezTo>
                      <a:pt x="18902" y="20768"/>
                      <a:pt x="18890" y="20756"/>
                      <a:pt x="18890" y="20722"/>
                    </a:cubicBezTo>
                    <a:cubicBezTo>
                      <a:pt x="17992" y="15048"/>
                      <a:pt x="16730" y="9474"/>
                      <a:pt x="15570" y="3867"/>
                    </a:cubicBezTo>
                    <a:cubicBezTo>
                      <a:pt x="15491" y="3470"/>
                      <a:pt x="15411" y="3084"/>
                      <a:pt x="15330" y="2685"/>
                    </a:cubicBezTo>
                    <a:cubicBezTo>
                      <a:pt x="15161" y="2548"/>
                      <a:pt x="15149" y="2356"/>
                      <a:pt x="15229" y="2207"/>
                    </a:cubicBezTo>
                    <a:cubicBezTo>
                      <a:pt x="15081" y="1468"/>
                      <a:pt x="14933" y="740"/>
                      <a:pt x="147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61;p45"/>
              <p:cNvSpPr/>
              <p:nvPr/>
            </p:nvSpPr>
            <p:spPr>
              <a:xfrm>
                <a:off x="2517100" y="4302500"/>
                <a:ext cx="926525" cy="888450"/>
              </a:xfrm>
              <a:custGeom>
                <a:avLst/>
                <a:gdLst/>
                <a:ahLst/>
                <a:cxnLst/>
                <a:rect l="l" t="t" r="r" b="b"/>
                <a:pathLst>
                  <a:path w="37061" h="35538" extrusionOk="0">
                    <a:moveTo>
                      <a:pt x="18407" y="10653"/>
                    </a:moveTo>
                    <a:cubicBezTo>
                      <a:pt x="18505" y="10653"/>
                      <a:pt x="18600" y="10690"/>
                      <a:pt x="18673" y="10777"/>
                    </a:cubicBezTo>
                    <a:cubicBezTo>
                      <a:pt x="19894" y="12227"/>
                      <a:pt x="20759" y="13959"/>
                      <a:pt x="21587" y="15658"/>
                    </a:cubicBezTo>
                    <a:cubicBezTo>
                      <a:pt x="22275" y="17069"/>
                      <a:pt x="23407" y="18912"/>
                      <a:pt x="23329" y="20506"/>
                    </a:cubicBezTo>
                    <a:cubicBezTo>
                      <a:pt x="23319" y="20740"/>
                      <a:pt x="23125" y="20906"/>
                      <a:pt x="22912" y="20906"/>
                    </a:cubicBezTo>
                    <a:cubicBezTo>
                      <a:pt x="22849" y="20906"/>
                      <a:pt x="22784" y="20891"/>
                      <a:pt x="22722" y="20859"/>
                    </a:cubicBezTo>
                    <a:cubicBezTo>
                      <a:pt x="22045" y="21173"/>
                      <a:pt x="21293" y="21238"/>
                      <a:pt x="20533" y="21238"/>
                    </a:cubicBezTo>
                    <a:cubicBezTo>
                      <a:pt x="20008" y="21238"/>
                      <a:pt x="19480" y="21207"/>
                      <a:pt x="18968" y="21207"/>
                    </a:cubicBezTo>
                    <a:cubicBezTo>
                      <a:pt x="18913" y="21207"/>
                      <a:pt x="18858" y="21207"/>
                      <a:pt x="18804" y="21208"/>
                    </a:cubicBezTo>
                    <a:cubicBezTo>
                      <a:pt x="18188" y="21218"/>
                      <a:pt x="17569" y="21233"/>
                      <a:pt x="16951" y="21233"/>
                    </a:cubicBezTo>
                    <a:cubicBezTo>
                      <a:pt x="16046" y="21233"/>
                      <a:pt x="15142" y="21200"/>
                      <a:pt x="14248" y="21065"/>
                    </a:cubicBezTo>
                    <a:cubicBezTo>
                      <a:pt x="13899" y="21012"/>
                      <a:pt x="13863" y="20539"/>
                      <a:pt x="14089" y="20332"/>
                    </a:cubicBezTo>
                    <a:cubicBezTo>
                      <a:pt x="14303" y="18689"/>
                      <a:pt x="15124" y="17113"/>
                      <a:pt x="15750" y="15587"/>
                    </a:cubicBezTo>
                    <a:cubicBezTo>
                      <a:pt x="16400" y="14003"/>
                      <a:pt x="16973" y="12335"/>
                      <a:pt x="17932" y="10908"/>
                    </a:cubicBezTo>
                    <a:cubicBezTo>
                      <a:pt x="17971" y="10850"/>
                      <a:pt x="18024" y="10830"/>
                      <a:pt x="18074" y="10802"/>
                    </a:cubicBezTo>
                    <a:cubicBezTo>
                      <a:pt x="18160" y="10711"/>
                      <a:pt x="18285" y="10653"/>
                      <a:pt x="18407" y="10653"/>
                    </a:cubicBezTo>
                    <a:close/>
                    <a:moveTo>
                      <a:pt x="14815" y="0"/>
                    </a:moveTo>
                    <a:cubicBezTo>
                      <a:pt x="10971" y="12061"/>
                      <a:pt x="5034" y="23728"/>
                      <a:pt x="1" y="35327"/>
                    </a:cubicBezTo>
                    <a:cubicBezTo>
                      <a:pt x="448" y="35295"/>
                      <a:pt x="898" y="35284"/>
                      <a:pt x="1348" y="35284"/>
                    </a:cubicBezTo>
                    <a:cubicBezTo>
                      <a:pt x="2087" y="35284"/>
                      <a:pt x="2828" y="35313"/>
                      <a:pt x="3559" y="35328"/>
                    </a:cubicBezTo>
                    <a:cubicBezTo>
                      <a:pt x="3677" y="35330"/>
                      <a:pt x="3797" y="35331"/>
                      <a:pt x="3918" y="35331"/>
                    </a:cubicBezTo>
                    <a:cubicBezTo>
                      <a:pt x="4354" y="35331"/>
                      <a:pt x="4806" y="35319"/>
                      <a:pt x="5260" y="35319"/>
                    </a:cubicBezTo>
                    <a:cubicBezTo>
                      <a:pt x="6022" y="35319"/>
                      <a:pt x="6788" y="35353"/>
                      <a:pt x="7493" y="35538"/>
                    </a:cubicBezTo>
                    <a:cubicBezTo>
                      <a:pt x="7995" y="33456"/>
                      <a:pt x="8971" y="31268"/>
                      <a:pt x="9977" y="29380"/>
                    </a:cubicBezTo>
                    <a:cubicBezTo>
                      <a:pt x="9873" y="29123"/>
                      <a:pt x="10006" y="28779"/>
                      <a:pt x="10382" y="28749"/>
                    </a:cubicBezTo>
                    <a:cubicBezTo>
                      <a:pt x="12648" y="28563"/>
                      <a:pt x="14932" y="28510"/>
                      <a:pt x="17219" y="28510"/>
                    </a:cubicBezTo>
                    <a:cubicBezTo>
                      <a:pt x="19944" y="28510"/>
                      <a:pt x="22673" y="28585"/>
                      <a:pt x="25379" y="28595"/>
                    </a:cubicBezTo>
                    <a:cubicBezTo>
                      <a:pt x="25924" y="28598"/>
                      <a:pt x="26095" y="29156"/>
                      <a:pt x="25911" y="29529"/>
                    </a:cubicBezTo>
                    <a:cubicBezTo>
                      <a:pt x="26662" y="31354"/>
                      <a:pt x="26968" y="33408"/>
                      <a:pt x="27345" y="35329"/>
                    </a:cubicBezTo>
                    <a:cubicBezTo>
                      <a:pt x="27358" y="35390"/>
                      <a:pt x="27349" y="35444"/>
                      <a:pt x="27345" y="35500"/>
                    </a:cubicBezTo>
                    <a:cubicBezTo>
                      <a:pt x="29021" y="35212"/>
                      <a:pt x="30888" y="35089"/>
                      <a:pt x="32736" y="35089"/>
                    </a:cubicBezTo>
                    <a:cubicBezTo>
                      <a:pt x="34227" y="35089"/>
                      <a:pt x="35705" y="35169"/>
                      <a:pt x="37060" y="35306"/>
                    </a:cubicBezTo>
                    <a:cubicBezTo>
                      <a:pt x="33411" y="23659"/>
                      <a:pt x="29210" y="12118"/>
                      <a:pt x="26064" y="328"/>
                    </a:cubicBezTo>
                    <a:cubicBezTo>
                      <a:pt x="26059" y="329"/>
                      <a:pt x="26057" y="335"/>
                      <a:pt x="26052" y="336"/>
                    </a:cubicBezTo>
                    <a:cubicBezTo>
                      <a:pt x="25303" y="506"/>
                      <a:pt x="24526" y="561"/>
                      <a:pt x="23742" y="561"/>
                    </a:cubicBezTo>
                    <a:cubicBezTo>
                      <a:pt x="22576" y="561"/>
                      <a:pt x="21393" y="439"/>
                      <a:pt x="20256" y="395"/>
                    </a:cubicBezTo>
                    <a:cubicBezTo>
                      <a:pt x="18439" y="324"/>
                      <a:pt x="16609" y="306"/>
                      <a:pt x="14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62;p45"/>
              <p:cNvSpPr/>
              <p:nvPr/>
            </p:nvSpPr>
            <p:spPr>
              <a:xfrm>
                <a:off x="2329075" y="4160550"/>
                <a:ext cx="1312575" cy="1178925"/>
              </a:xfrm>
              <a:custGeom>
                <a:avLst/>
                <a:gdLst/>
                <a:ahLst/>
                <a:cxnLst/>
                <a:rect l="l" t="t" r="r" b="b"/>
                <a:pathLst>
                  <a:path w="52503" h="47157" extrusionOk="0">
                    <a:moveTo>
                      <a:pt x="1933" y="1017"/>
                    </a:moveTo>
                    <a:lnTo>
                      <a:pt x="1933" y="1017"/>
                    </a:lnTo>
                    <a:cubicBezTo>
                      <a:pt x="18286" y="1748"/>
                      <a:pt x="34669" y="1809"/>
                      <a:pt x="51029" y="2355"/>
                    </a:cubicBezTo>
                    <a:cubicBezTo>
                      <a:pt x="50028" y="16672"/>
                      <a:pt x="49960" y="29147"/>
                      <a:pt x="49453" y="44581"/>
                    </a:cubicBezTo>
                    <a:cubicBezTo>
                      <a:pt x="41612" y="44784"/>
                      <a:pt x="33796" y="45437"/>
                      <a:pt x="25939" y="45481"/>
                    </a:cubicBezTo>
                    <a:cubicBezTo>
                      <a:pt x="25609" y="45483"/>
                      <a:pt x="25279" y="45483"/>
                      <a:pt x="24949" y="45483"/>
                    </a:cubicBezTo>
                    <a:cubicBezTo>
                      <a:pt x="17218" y="45483"/>
                      <a:pt x="9501" y="44995"/>
                      <a:pt x="1776" y="44967"/>
                    </a:cubicBezTo>
                    <a:cubicBezTo>
                      <a:pt x="2072" y="30436"/>
                      <a:pt x="2863" y="15522"/>
                      <a:pt x="1933" y="1017"/>
                    </a:cubicBezTo>
                    <a:close/>
                    <a:moveTo>
                      <a:pt x="1623" y="0"/>
                    </a:moveTo>
                    <a:cubicBezTo>
                      <a:pt x="1135" y="0"/>
                      <a:pt x="1017" y="552"/>
                      <a:pt x="1262" y="837"/>
                    </a:cubicBezTo>
                    <a:cubicBezTo>
                      <a:pt x="1261" y="847"/>
                      <a:pt x="1253" y="850"/>
                      <a:pt x="1252" y="859"/>
                    </a:cubicBezTo>
                    <a:cubicBezTo>
                      <a:pt x="1" y="15426"/>
                      <a:pt x="491" y="30445"/>
                      <a:pt x="482" y="45066"/>
                    </a:cubicBezTo>
                    <a:cubicBezTo>
                      <a:pt x="482" y="45480"/>
                      <a:pt x="796" y="45685"/>
                      <a:pt x="1114" y="45685"/>
                    </a:cubicBezTo>
                    <a:cubicBezTo>
                      <a:pt x="1211" y="45685"/>
                      <a:pt x="1307" y="45666"/>
                      <a:pt x="1396" y="45629"/>
                    </a:cubicBezTo>
                    <a:cubicBezTo>
                      <a:pt x="1461" y="45693"/>
                      <a:pt x="1544" y="45734"/>
                      <a:pt x="1635" y="45745"/>
                    </a:cubicBezTo>
                    <a:cubicBezTo>
                      <a:pt x="9218" y="46690"/>
                      <a:pt x="17182" y="47157"/>
                      <a:pt x="25157" y="47157"/>
                    </a:cubicBezTo>
                    <a:cubicBezTo>
                      <a:pt x="33565" y="47157"/>
                      <a:pt x="41985" y="46638"/>
                      <a:pt x="49984" y="45618"/>
                    </a:cubicBezTo>
                    <a:cubicBezTo>
                      <a:pt x="50032" y="45618"/>
                      <a:pt x="50079" y="45612"/>
                      <a:pt x="50126" y="45601"/>
                    </a:cubicBezTo>
                    <a:cubicBezTo>
                      <a:pt x="50162" y="45597"/>
                      <a:pt x="50198" y="45594"/>
                      <a:pt x="50234" y="45590"/>
                    </a:cubicBezTo>
                    <a:cubicBezTo>
                      <a:pt x="50700" y="45529"/>
                      <a:pt x="50847" y="44999"/>
                      <a:pt x="50627" y="44721"/>
                    </a:cubicBezTo>
                    <a:cubicBezTo>
                      <a:pt x="51755" y="30840"/>
                      <a:pt x="52503" y="16104"/>
                      <a:pt x="51871" y="2176"/>
                    </a:cubicBezTo>
                    <a:cubicBezTo>
                      <a:pt x="52238" y="1794"/>
                      <a:pt x="52079" y="962"/>
                      <a:pt x="51383" y="952"/>
                    </a:cubicBezTo>
                    <a:cubicBezTo>
                      <a:pt x="34797" y="741"/>
                      <a:pt x="18211" y="21"/>
                      <a:pt x="1623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63;p45"/>
              <p:cNvSpPr/>
              <p:nvPr/>
            </p:nvSpPr>
            <p:spPr>
              <a:xfrm>
                <a:off x="2483675" y="4279625"/>
                <a:ext cx="1000450" cy="942475"/>
              </a:xfrm>
              <a:custGeom>
                <a:avLst/>
                <a:gdLst/>
                <a:ahLst/>
                <a:cxnLst/>
                <a:rect l="l" t="t" r="r" b="b"/>
                <a:pathLst>
                  <a:path w="40018" h="37699" extrusionOk="0">
                    <a:moveTo>
                      <a:pt x="16152" y="915"/>
                    </a:moveTo>
                    <a:cubicBezTo>
                      <a:pt x="17948" y="1221"/>
                      <a:pt x="19776" y="1239"/>
                      <a:pt x="21593" y="1310"/>
                    </a:cubicBezTo>
                    <a:cubicBezTo>
                      <a:pt x="22730" y="1354"/>
                      <a:pt x="23913" y="1476"/>
                      <a:pt x="25079" y="1476"/>
                    </a:cubicBezTo>
                    <a:cubicBezTo>
                      <a:pt x="25864" y="1476"/>
                      <a:pt x="26640" y="1421"/>
                      <a:pt x="27389" y="1251"/>
                    </a:cubicBezTo>
                    <a:cubicBezTo>
                      <a:pt x="27394" y="1250"/>
                      <a:pt x="27396" y="1244"/>
                      <a:pt x="27401" y="1243"/>
                    </a:cubicBezTo>
                    <a:cubicBezTo>
                      <a:pt x="30547" y="13033"/>
                      <a:pt x="34748" y="24574"/>
                      <a:pt x="38397" y="36221"/>
                    </a:cubicBezTo>
                    <a:cubicBezTo>
                      <a:pt x="37042" y="36084"/>
                      <a:pt x="35564" y="36004"/>
                      <a:pt x="34073" y="36004"/>
                    </a:cubicBezTo>
                    <a:cubicBezTo>
                      <a:pt x="32225" y="36004"/>
                      <a:pt x="30358" y="36127"/>
                      <a:pt x="28682" y="36415"/>
                    </a:cubicBezTo>
                    <a:cubicBezTo>
                      <a:pt x="28686" y="36359"/>
                      <a:pt x="28695" y="36305"/>
                      <a:pt x="28682" y="36244"/>
                    </a:cubicBezTo>
                    <a:cubicBezTo>
                      <a:pt x="28305" y="34323"/>
                      <a:pt x="28001" y="32269"/>
                      <a:pt x="27248" y="30444"/>
                    </a:cubicBezTo>
                    <a:cubicBezTo>
                      <a:pt x="27432" y="30071"/>
                      <a:pt x="27261" y="29513"/>
                      <a:pt x="26718" y="29510"/>
                    </a:cubicBezTo>
                    <a:cubicBezTo>
                      <a:pt x="24010" y="29500"/>
                      <a:pt x="21281" y="29425"/>
                      <a:pt x="18556" y="29425"/>
                    </a:cubicBezTo>
                    <a:cubicBezTo>
                      <a:pt x="16269" y="29425"/>
                      <a:pt x="13985" y="29478"/>
                      <a:pt x="11719" y="29664"/>
                    </a:cubicBezTo>
                    <a:cubicBezTo>
                      <a:pt x="11343" y="29694"/>
                      <a:pt x="11210" y="30038"/>
                      <a:pt x="11314" y="30295"/>
                    </a:cubicBezTo>
                    <a:cubicBezTo>
                      <a:pt x="10308" y="32183"/>
                      <a:pt x="9332" y="34371"/>
                      <a:pt x="8830" y="36453"/>
                    </a:cubicBezTo>
                    <a:cubicBezTo>
                      <a:pt x="8125" y="36268"/>
                      <a:pt x="7359" y="36234"/>
                      <a:pt x="6597" y="36234"/>
                    </a:cubicBezTo>
                    <a:cubicBezTo>
                      <a:pt x="6143" y="36234"/>
                      <a:pt x="5691" y="36246"/>
                      <a:pt x="5255" y="36246"/>
                    </a:cubicBezTo>
                    <a:cubicBezTo>
                      <a:pt x="5134" y="36246"/>
                      <a:pt x="5014" y="36245"/>
                      <a:pt x="4896" y="36243"/>
                    </a:cubicBezTo>
                    <a:cubicBezTo>
                      <a:pt x="4168" y="36228"/>
                      <a:pt x="3431" y="36199"/>
                      <a:pt x="2696" y="36199"/>
                    </a:cubicBezTo>
                    <a:cubicBezTo>
                      <a:pt x="2242" y="36199"/>
                      <a:pt x="1789" y="36210"/>
                      <a:pt x="1339" y="36243"/>
                    </a:cubicBezTo>
                    <a:cubicBezTo>
                      <a:pt x="6371" y="24643"/>
                      <a:pt x="12308" y="12976"/>
                      <a:pt x="16152" y="915"/>
                    </a:cubicBezTo>
                    <a:close/>
                    <a:moveTo>
                      <a:pt x="18861" y="1"/>
                    </a:moveTo>
                    <a:cubicBezTo>
                      <a:pt x="17948" y="1"/>
                      <a:pt x="17037" y="33"/>
                      <a:pt x="16134" y="138"/>
                    </a:cubicBezTo>
                    <a:cubicBezTo>
                      <a:pt x="16076" y="106"/>
                      <a:pt x="16011" y="88"/>
                      <a:pt x="15947" y="88"/>
                    </a:cubicBezTo>
                    <a:cubicBezTo>
                      <a:pt x="15848" y="88"/>
                      <a:pt x="15751" y="132"/>
                      <a:pt x="15691" y="241"/>
                    </a:cubicBezTo>
                    <a:cubicBezTo>
                      <a:pt x="9503" y="11426"/>
                      <a:pt x="5111" y="23939"/>
                      <a:pt x="123" y="35703"/>
                    </a:cubicBezTo>
                    <a:cubicBezTo>
                      <a:pt x="0" y="35991"/>
                      <a:pt x="80" y="36265"/>
                      <a:pt x="245" y="36457"/>
                    </a:cubicBezTo>
                    <a:cubicBezTo>
                      <a:pt x="98" y="36662"/>
                      <a:pt x="176" y="37036"/>
                      <a:pt x="455" y="37095"/>
                    </a:cubicBezTo>
                    <a:cubicBezTo>
                      <a:pt x="1897" y="37404"/>
                      <a:pt x="3424" y="37390"/>
                      <a:pt x="4896" y="37454"/>
                    </a:cubicBezTo>
                    <a:cubicBezTo>
                      <a:pt x="5717" y="37489"/>
                      <a:pt x="6601" y="37595"/>
                      <a:pt x="7465" y="37595"/>
                    </a:cubicBezTo>
                    <a:cubicBezTo>
                      <a:pt x="8017" y="37595"/>
                      <a:pt x="8562" y="37552"/>
                      <a:pt x="9077" y="37419"/>
                    </a:cubicBezTo>
                    <a:cubicBezTo>
                      <a:pt x="9151" y="37464"/>
                      <a:pt x="9231" y="37492"/>
                      <a:pt x="9312" y="37492"/>
                    </a:cubicBezTo>
                    <a:cubicBezTo>
                      <a:pt x="9452" y="37492"/>
                      <a:pt x="9595" y="37409"/>
                      <a:pt x="9711" y="37194"/>
                    </a:cubicBezTo>
                    <a:cubicBezTo>
                      <a:pt x="10771" y="35229"/>
                      <a:pt x="11499" y="32789"/>
                      <a:pt x="11990" y="30594"/>
                    </a:cubicBezTo>
                    <a:cubicBezTo>
                      <a:pt x="14359" y="30784"/>
                      <a:pt x="16747" y="30833"/>
                      <a:pt x="19138" y="30833"/>
                    </a:cubicBezTo>
                    <a:cubicBezTo>
                      <a:pt x="21570" y="30833"/>
                      <a:pt x="24004" y="30782"/>
                      <a:pt x="26423" y="30775"/>
                    </a:cubicBezTo>
                    <a:cubicBezTo>
                      <a:pt x="26500" y="32719"/>
                      <a:pt x="27062" y="34697"/>
                      <a:pt x="27494" y="36571"/>
                    </a:cubicBezTo>
                    <a:cubicBezTo>
                      <a:pt x="27542" y="36778"/>
                      <a:pt x="27660" y="36901"/>
                      <a:pt x="27803" y="36964"/>
                    </a:cubicBezTo>
                    <a:cubicBezTo>
                      <a:pt x="27830" y="37089"/>
                      <a:pt x="27898" y="37205"/>
                      <a:pt x="28042" y="37233"/>
                    </a:cubicBezTo>
                    <a:cubicBezTo>
                      <a:pt x="29741" y="37561"/>
                      <a:pt x="31679" y="37698"/>
                      <a:pt x="33612" y="37698"/>
                    </a:cubicBezTo>
                    <a:cubicBezTo>
                      <a:pt x="35437" y="37698"/>
                      <a:pt x="37258" y="37576"/>
                      <a:pt x="38872" y="37377"/>
                    </a:cubicBezTo>
                    <a:cubicBezTo>
                      <a:pt x="38892" y="37375"/>
                      <a:pt x="38906" y="37365"/>
                      <a:pt x="38924" y="37361"/>
                    </a:cubicBezTo>
                    <a:cubicBezTo>
                      <a:pt x="39026" y="37421"/>
                      <a:pt x="39142" y="37449"/>
                      <a:pt x="39258" y="37449"/>
                    </a:cubicBezTo>
                    <a:cubicBezTo>
                      <a:pt x="39639" y="37449"/>
                      <a:pt x="40018" y="37148"/>
                      <a:pt x="39868" y="36682"/>
                    </a:cubicBezTo>
                    <a:cubicBezTo>
                      <a:pt x="36030" y="24701"/>
                      <a:pt x="32667" y="12475"/>
                      <a:pt x="28218" y="704"/>
                    </a:cubicBezTo>
                    <a:cubicBezTo>
                      <a:pt x="28134" y="484"/>
                      <a:pt x="27951" y="387"/>
                      <a:pt x="27769" y="387"/>
                    </a:cubicBezTo>
                    <a:cubicBezTo>
                      <a:pt x="27653" y="387"/>
                      <a:pt x="27537" y="427"/>
                      <a:pt x="27450" y="501"/>
                    </a:cubicBezTo>
                    <a:cubicBezTo>
                      <a:pt x="27427" y="488"/>
                      <a:pt x="27415" y="463"/>
                      <a:pt x="27389" y="455"/>
                    </a:cubicBezTo>
                    <a:cubicBezTo>
                      <a:pt x="26141" y="93"/>
                      <a:pt x="24779" y="74"/>
                      <a:pt x="23446" y="74"/>
                    </a:cubicBezTo>
                    <a:cubicBezTo>
                      <a:pt x="23292" y="74"/>
                      <a:pt x="23138" y="74"/>
                      <a:pt x="22985" y="74"/>
                    </a:cubicBezTo>
                    <a:cubicBezTo>
                      <a:pt x="22664" y="74"/>
                      <a:pt x="22345" y="73"/>
                      <a:pt x="22031" y="66"/>
                    </a:cubicBezTo>
                    <a:cubicBezTo>
                      <a:pt x="20979" y="44"/>
                      <a:pt x="19919" y="1"/>
                      <a:pt x="1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64;p45"/>
              <p:cNvSpPr/>
              <p:nvPr/>
            </p:nvSpPr>
            <p:spPr>
              <a:xfrm>
                <a:off x="3971550" y="4043025"/>
                <a:ext cx="639375" cy="1068600"/>
              </a:xfrm>
              <a:custGeom>
                <a:avLst/>
                <a:gdLst/>
                <a:ahLst/>
                <a:cxnLst/>
                <a:rect l="l" t="t" r="r" b="b"/>
                <a:pathLst>
                  <a:path w="25575" h="42744" extrusionOk="0">
                    <a:moveTo>
                      <a:pt x="15217" y="1555"/>
                    </a:moveTo>
                    <a:cubicBezTo>
                      <a:pt x="17610" y="1555"/>
                      <a:pt x="19873" y="2456"/>
                      <a:pt x="20683" y="5040"/>
                    </a:cubicBezTo>
                    <a:cubicBezTo>
                      <a:pt x="21233" y="6792"/>
                      <a:pt x="20623" y="9237"/>
                      <a:pt x="19805" y="10822"/>
                    </a:cubicBezTo>
                    <a:cubicBezTo>
                      <a:pt x="18593" y="13168"/>
                      <a:pt x="16508" y="14990"/>
                      <a:pt x="14587" y="16753"/>
                    </a:cubicBezTo>
                    <a:cubicBezTo>
                      <a:pt x="14463" y="16865"/>
                      <a:pt x="14399" y="16991"/>
                      <a:pt x="14379" y="17115"/>
                    </a:cubicBezTo>
                    <a:cubicBezTo>
                      <a:pt x="14225" y="17225"/>
                      <a:pt x="14063" y="17329"/>
                      <a:pt x="13918" y="17441"/>
                    </a:cubicBezTo>
                    <a:cubicBezTo>
                      <a:pt x="13650" y="17648"/>
                      <a:pt x="13773" y="18007"/>
                      <a:pt x="14012" y="18169"/>
                    </a:cubicBezTo>
                    <a:cubicBezTo>
                      <a:pt x="14065" y="18360"/>
                      <a:pt x="14267" y="18519"/>
                      <a:pt x="14486" y="18519"/>
                    </a:cubicBezTo>
                    <a:cubicBezTo>
                      <a:pt x="14510" y="18519"/>
                      <a:pt x="14535" y="18517"/>
                      <a:pt x="14560" y="18513"/>
                    </a:cubicBezTo>
                    <a:cubicBezTo>
                      <a:pt x="14840" y="18465"/>
                      <a:pt x="15121" y="18418"/>
                      <a:pt x="15402" y="18369"/>
                    </a:cubicBezTo>
                    <a:cubicBezTo>
                      <a:pt x="15411" y="18370"/>
                      <a:pt x="15418" y="18376"/>
                      <a:pt x="15428" y="18377"/>
                    </a:cubicBezTo>
                    <a:cubicBezTo>
                      <a:pt x="21603" y="18867"/>
                      <a:pt x="23006" y="25054"/>
                      <a:pt x="20245" y="29786"/>
                    </a:cubicBezTo>
                    <a:cubicBezTo>
                      <a:pt x="18980" y="31955"/>
                      <a:pt x="17076" y="33605"/>
                      <a:pt x="15121" y="35116"/>
                    </a:cubicBezTo>
                    <a:cubicBezTo>
                      <a:pt x="11493" y="37918"/>
                      <a:pt x="7436" y="39756"/>
                      <a:pt x="3009" y="40876"/>
                    </a:cubicBezTo>
                    <a:cubicBezTo>
                      <a:pt x="2517" y="29648"/>
                      <a:pt x="2428" y="18312"/>
                      <a:pt x="1246" y="7140"/>
                    </a:cubicBezTo>
                    <a:cubicBezTo>
                      <a:pt x="5097" y="5015"/>
                      <a:pt x="9623" y="2136"/>
                      <a:pt x="14013" y="1627"/>
                    </a:cubicBezTo>
                    <a:cubicBezTo>
                      <a:pt x="14414" y="1580"/>
                      <a:pt x="14818" y="1555"/>
                      <a:pt x="15217" y="1555"/>
                    </a:cubicBezTo>
                    <a:close/>
                    <a:moveTo>
                      <a:pt x="15572" y="1"/>
                    </a:moveTo>
                    <a:cubicBezTo>
                      <a:pt x="10313" y="1"/>
                      <a:pt x="3580" y="4307"/>
                      <a:pt x="368" y="6565"/>
                    </a:cubicBezTo>
                    <a:cubicBezTo>
                      <a:pt x="1" y="6823"/>
                      <a:pt x="153" y="7314"/>
                      <a:pt x="479" y="7414"/>
                    </a:cubicBezTo>
                    <a:cubicBezTo>
                      <a:pt x="282" y="18954"/>
                      <a:pt x="1243" y="30568"/>
                      <a:pt x="1708" y="42097"/>
                    </a:cubicBezTo>
                    <a:cubicBezTo>
                      <a:pt x="1725" y="42529"/>
                      <a:pt x="2066" y="42744"/>
                      <a:pt x="2400" y="42744"/>
                    </a:cubicBezTo>
                    <a:cubicBezTo>
                      <a:pt x="2700" y="42744"/>
                      <a:pt x="2995" y="42569"/>
                      <a:pt x="3042" y="42222"/>
                    </a:cubicBezTo>
                    <a:cubicBezTo>
                      <a:pt x="10270" y="40499"/>
                      <a:pt x="19218" y="36303"/>
                      <a:pt x="22285" y="28992"/>
                    </a:cubicBezTo>
                    <a:cubicBezTo>
                      <a:pt x="24281" y="24236"/>
                      <a:pt x="22243" y="17385"/>
                      <a:pt x="16678" y="17385"/>
                    </a:cubicBezTo>
                    <a:cubicBezTo>
                      <a:pt x="16422" y="17385"/>
                      <a:pt x="16158" y="17400"/>
                      <a:pt x="15887" y="17430"/>
                    </a:cubicBezTo>
                    <a:cubicBezTo>
                      <a:pt x="19925" y="13635"/>
                      <a:pt x="25575" y="6576"/>
                      <a:pt x="20030" y="1555"/>
                    </a:cubicBezTo>
                    <a:cubicBezTo>
                      <a:pt x="18809" y="448"/>
                      <a:pt x="17267" y="1"/>
                      <a:pt x="155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65;p45"/>
              <p:cNvSpPr/>
              <p:nvPr/>
            </p:nvSpPr>
            <p:spPr>
              <a:xfrm>
                <a:off x="4094650" y="4163325"/>
                <a:ext cx="328375" cy="32825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13130" extrusionOk="0">
                    <a:moveTo>
                      <a:pt x="6515" y="1258"/>
                    </a:moveTo>
                    <a:cubicBezTo>
                      <a:pt x="8992" y="1258"/>
                      <a:pt x="11364" y="2790"/>
                      <a:pt x="10310" y="5775"/>
                    </a:cubicBezTo>
                    <a:cubicBezTo>
                      <a:pt x="9146" y="9074"/>
                      <a:pt x="4681" y="11058"/>
                      <a:pt x="1492" y="11851"/>
                    </a:cubicBezTo>
                    <a:cubicBezTo>
                      <a:pt x="1951" y="9055"/>
                      <a:pt x="1678" y="5794"/>
                      <a:pt x="950" y="3082"/>
                    </a:cubicBezTo>
                    <a:cubicBezTo>
                      <a:pt x="2399" y="2512"/>
                      <a:pt x="3768" y="1699"/>
                      <a:pt x="5305" y="1381"/>
                    </a:cubicBezTo>
                    <a:cubicBezTo>
                      <a:pt x="5702" y="1299"/>
                      <a:pt x="6110" y="1258"/>
                      <a:pt x="6515" y="1258"/>
                    </a:cubicBezTo>
                    <a:close/>
                    <a:moveTo>
                      <a:pt x="7244" y="1"/>
                    </a:moveTo>
                    <a:cubicBezTo>
                      <a:pt x="4857" y="1"/>
                      <a:pt x="2149" y="1132"/>
                      <a:pt x="514" y="2383"/>
                    </a:cubicBezTo>
                    <a:cubicBezTo>
                      <a:pt x="485" y="2378"/>
                      <a:pt x="454" y="2375"/>
                      <a:pt x="424" y="2375"/>
                    </a:cubicBezTo>
                    <a:cubicBezTo>
                      <a:pt x="210" y="2375"/>
                      <a:pt x="0" y="2515"/>
                      <a:pt x="18" y="2782"/>
                    </a:cubicBezTo>
                    <a:cubicBezTo>
                      <a:pt x="122" y="4389"/>
                      <a:pt x="355" y="5983"/>
                      <a:pt x="424" y="7593"/>
                    </a:cubicBezTo>
                    <a:cubicBezTo>
                      <a:pt x="495" y="9206"/>
                      <a:pt x="351" y="10829"/>
                      <a:pt x="456" y="12436"/>
                    </a:cubicBezTo>
                    <a:cubicBezTo>
                      <a:pt x="475" y="12736"/>
                      <a:pt x="683" y="12868"/>
                      <a:pt x="898" y="12876"/>
                    </a:cubicBezTo>
                    <a:cubicBezTo>
                      <a:pt x="1004" y="13024"/>
                      <a:pt x="1170" y="13130"/>
                      <a:pt x="1379" y="13130"/>
                    </a:cubicBezTo>
                    <a:cubicBezTo>
                      <a:pt x="1427" y="13130"/>
                      <a:pt x="1477" y="13124"/>
                      <a:pt x="1529" y="13112"/>
                    </a:cubicBezTo>
                    <a:cubicBezTo>
                      <a:pt x="5419" y="12224"/>
                      <a:pt x="13135" y="8631"/>
                      <a:pt x="11880" y="3455"/>
                    </a:cubicBezTo>
                    <a:cubicBezTo>
                      <a:pt x="11262" y="909"/>
                      <a:pt x="9382" y="1"/>
                      <a:pt x="7244" y="1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66;p45"/>
              <p:cNvSpPr/>
              <p:nvPr/>
            </p:nvSpPr>
            <p:spPr>
              <a:xfrm>
                <a:off x="4104950" y="4600925"/>
                <a:ext cx="294250" cy="338675"/>
              </a:xfrm>
              <a:custGeom>
                <a:avLst/>
                <a:gdLst/>
                <a:ahLst/>
                <a:cxnLst/>
                <a:rect l="l" t="t" r="r" b="b"/>
                <a:pathLst>
                  <a:path w="11770" h="13547" extrusionOk="0">
                    <a:moveTo>
                      <a:pt x="7525" y="1243"/>
                    </a:moveTo>
                    <a:cubicBezTo>
                      <a:pt x="7861" y="1243"/>
                      <a:pt x="8182" y="1283"/>
                      <a:pt x="8473" y="1384"/>
                    </a:cubicBezTo>
                    <a:cubicBezTo>
                      <a:pt x="10360" y="2036"/>
                      <a:pt x="10481" y="4007"/>
                      <a:pt x="9993" y="5480"/>
                    </a:cubicBezTo>
                    <a:cubicBezTo>
                      <a:pt x="8864" y="8894"/>
                      <a:pt x="5426" y="11148"/>
                      <a:pt x="2162" y="12195"/>
                    </a:cubicBezTo>
                    <a:cubicBezTo>
                      <a:pt x="2246" y="8994"/>
                      <a:pt x="2129" y="5397"/>
                      <a:pt x="1293" y="2296"/>
                    </a:cubicBezTo>
                    <a:cubicBezTo>
                      <a:pt x="2474" y="2186"/>
                      <a:pt x="3629" y="1917"/>
                      <a:pt x="4799" y="1691"/>
                    </a:cubicBezTo>
                    <a:cubicBezTo>
                      <a:pt x="5592" y="1538"/>
                      <a:pt x="6611" y="1243"/>
                      <a:pt x="7525" y="1243"/>
                    </a:cubicBezTo>
                    <a:close/>
                    <a:moveTo>
                      <a:pt x="7018" y="1"/>
                    </a:moveTo>
                    <a:cubicBezTo>
                      <a:pt x="4869" y="1"/>
                      <a:pt x="2429" y="712"/>
                      <a:pt x="783" y="1351"/>
                    </a:cubicBezTo>
                    <a:cubicBezTo>
                      <a:pt x="754" y="1346"/>
                      <a:pt x="724" y="1343"/>
                      <a:pt x="696" y="1343"/>
                    </a:cubicBezTo>
                    <a:cubicBezTo>
                      <a:pt x="558" y="1343"/>
                      <a:pt x="431" y="1407"/>
                      <a:pt x="347" y="1533"/>
                    </a:cubicBezTo>
                    <a:cubicBezTo>
                      <a:pt x="47" y="1684"/>
                      <a:pt x="0" y="2094"/>
                      <a:pt x="241" y="2266"/>
                    </a:cubicBezTo>
                    <a:cubicBezTo>
                      <a:pt x="109" y="5716"/>
                      <a:pt x="628" y="9420"/>
                      <a:pt x="983" y="12832"/>
                    </a:cubicBezTo>
                    <a:cubicBezTo>
                      <a:pt x="1022" y="13215"/>
                      <a:pt x="1290" y="13376"/>
                      <a:pt x="1558" y="13376"/>
                    </a:cubicBezTo>
                    <a:cubicBezTo>
                      <a:pt x="1584" y="13376"/>
                      <a:pt x="1610" y="13374"/>
                      <a:pt x="1636" y="13371"/>
                    </a:cubicBezTo>
                    <a:cubicBezTo>
                      <a:pt x="1742" y="13475"/>
                      <a:pt x="1880" y="13546"/>
                      <a:pt x="2050" y="13546"/>
                    </a:cubicBezTo>
                    <a:cubicBezTo>
                      <a:pt x="2103" y="13546"/>
                      <a:pt x="2158" y="13539"/>
                      <a:pt x="2217" y="13525"/>
                    </a:cubicBezTo>
                    <a:cubicBezTo>
                      <a:pt x="6339" y="12491"/>
                      <a:pt x="11769" y="8694"/>
                      <a:pt x="11617" y="3902"/>
                    </a:cubicBezTo>
                    <a:cubicBezTo>
                      <a:pt x="11523" y="919"/>
                      <a:pt x="9459" y="1"/>
                      <a:pt x="7018" y="1"/>
                    </a:cubicBezTo>
                    <a:close/>
                  </a:path>
                </a:pathLst>
              </a:custGeom>
              <a:solidFill>
                <a:srgbClr val="34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67;p45"/>
              <p:cNvSpPr/>
              <p:nvPr/>
            </p:nvSpPr>
            <p:spPr>
              <a:xfrm>
                <a:off x="4890650" y="3199725"/>
                <a:ext cx="4492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42" extrusionOk="0">
                    <a:moveTo>
                      <a:pt x="1388" y="1"/>
                    </a:moveTo>
                    <a:cubicBezTo>
                      <a:pt x="921" y="69"/>
                      <a:pt x="466" y="116"/>
                      <a:pt x="1" y="161"/>
                    </a:cubicBezTo>
                    <a:cubicBezTo>
                      <a:pt x="637" y="286"/>
                      <a:pt x="1274" y="445"/>
                      <a:pt x="1797" y="742"/>
                    </a:cubicBezTo>
                    <a:cubicBezTo>
                      <a:pt x="1718" y="466"/>
                      <a:pt x="1577" y="214"/>
                      <a:pt x="1388" y="1"/>
                    </a:cubicBezTo>
                    <a:close/>
                  </a:path>
                </a:pathLst>
              </a:custGeom>
              <a:solidFill>
                <a:srgbClr val="F39C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68;p45"/>
              <p:cNvSpPr/>
              <p:nvPr/>
            </p:nvSpPr>
            <p:spPr>
              <a:xfrm>
                <a:off x="2205175" y="238100"/>
                <a:ext cx="3235150" cy="5238450"/>
              </a:xfrm>
              <a:custGeom>
                <a:avLst/>
                <a:gdLst/>
                <a:ahLst/>
                <a:cxnLst/>
                <a:rect l="l" t="t" r="r" b="b"/>
                <a:pathLst>
                  <a:path w="129406" h="209538" extrusionOk="0">
                    <a:moveTo>
                      <a:pt x="91732" y="36043"/>
                    </a:moveTo>
                    <a:lnTo>
                      <a:pt x="91732" y="36043"/>
                    </a:lnTo>
                    <a:cubicBezTo>
                      <a:pt x="93235" y="36229"/>
                      <a:pt x="94756" y="36336"/>
                      <a:pt x="96268" y="36336"/>
                    </a:cubicBezTo>
                    <a:cubicBezTo>
                      <a:pt x="96580" y="36336"/>
                      <a:pt x="96892" y="36332"/>
                      <a:pt x="97203" y="36322"/>
                    </a:cubicBezTo>
                    <a:lnTo>
                      <a:pt x="97203" y="36322"/>
                    </a:lnTo>
                    <a:cubicBezTo>
                      <a:pt x="96860" y="38433"/>
                      <a:pt x="96762" y="40392"/>
                      <a:pt x="95776" y="42395"/>
                    </a:cubicBezTo>
                    <a:lnTo>
                      <a:pt x="95776" y="42396"/>
                    </a:lnTo>
                    <a:cubicBezTo>
                      <a:pt x="94897" y="44181"/>
                      <a:pt x="93531" y="45355"/>
                      <a:pt x="92275" y="46732"/>
                    </a:cubicBezTo>
                    <a:cubicBezTo>
                      <a:pt x="92584" y="43160"/>
                      <a:pt x="92402" y="39564"/>
                      <a:pt x="91732" y="36043"/>
                    </a:cubicBezTo>
                    <a:close/>
                    <a:moveTo>
                      <a:pt x="68053" y="1233"/>
                    </a:moveTo>
                    <a:cubicBezTo>
                      <a:pt x="68230" y="1233"/>
                      <a:pt x="68408" y="1234"/>
                      <a:pt x="68587" y="1236"/>
                    </a:cubicBezTo>
                    <a:cubicBezTo>
                      <a:pt x="75807" y="1320"/>
                      <a:pt x="80614" y="3800"/>
                      <a:pt x="86013" y="8363"/>
                    </a:cubicBezTo>
                    <a:cubicBezTo>
                      <a:pt x="86056" y="8399"/>
                      <a:pt x="86102" y="8416"/>
                      <a:pt x="86147" y="8438"/>
                    </a:cubicBezTo>
                    <a:cubicBezTo>
                      <a:pt x="86159" y="8446"/>
                      <a:pt x="86172" y="8453"/>
                      <a:pt x="86186" y="8459"/>
                    </a:cubicBezTo>
                    <a:cubicBezTo>
                      <a:pt x="86213" y="8471"/>
                      <a:pt x="86241" y="8482"/>
                      <a:pt x="86268" y="8490"/>
                    </a:cubicBezTo>
                    <a:cubicBezTo>
                      <a:pt x="86275" y="8491"/>
                      <a:pt x="86282" y="8491"/>
                      <a:pt x="86291" y="8491"/>
                    </a:cubicBezTo>
                    <a:cubicBezTo>
                      <a:pt x="86328" y="8499"/>
                      <a:pt x="86366" y="8502"/>
                      <a:pt x="86404" y="8502"/>
                    </a:cubicBezTo>
                    <a:cubicBezTo>
                      <a:pt x="86520" y="8502"/>
                      <a:pt x="86635" y="8468"/>
                      <a:pt x="86734" y="8404"/>
                    </a:cubicBezTo>
                    <a:cubicBezTo>
                      <a:pt x="88821" y="7885"/>
                      <a:pt x="90870" y="7228"/>
                      <a:pt x="92966" y="6746"/>
                    </a:cubicBezTo>
                    <a:cubicBezTo>
                      <a:pt x="94667" y="6354"/>
                      <a:pt x="96397" y="6044"/>
                      <a:pt x="98140" y="5920"/>
                    </a:cubicBezTo>
                    <a:cubicBezTo>
                      <a:pt x="99180" y="5847"/>
                      <a:pt x="100071" y="5691"/>
                      <a:pt x="100870" y="5691"/>
                    </a:cubicBezTo>
                    <a:cubicBezTo>
                      <a:pt x="101694" y="5691"/>
                      <a:pt x="102419" y="5856"/>
                      <a:pt x="103108" y="6448"/>
                    </a:cubicBezTo>
                    <a:cubicBezTo>
                      <a:pt x="104648" y="7768"/>
                      <a:pt x="103945" y="9537"/>
                      <a:pt x="102604" y="11604"/>
                    </a:cubicBezTo>
                    <a:cubicBezTo>
                      <a:pt x="101941" y="12626"/>
                      <a:pt x="101065" y="13540"/>
                      <a:pt x="100226" y="14415"/>
                    </a:cubicBezTo>
                    <a:cubicBezTo>
                      <a:pt x="98807" y="15895"/>
                      <a:pt x="97326" y="17295"/>
                      <a:pt x="95969" y="18833"/>
                    </a:cubicBezTo>
                    <a:cubicBezTo>
                      <a:pt x="95927" y="18881"/>
                      <a:pt x="95906" y="18932"/>
                      <a:pt x="95881" y="18983"/>
                    </a:cubicBezTo>
                    <a:cubicBezTo>
                      <a:pt x="95541" y="18946"/>
                      <a:pt x="95214" y="18927"/>
                      <a:pt x="94903" y="18927"/>
                    </a:cubicBezTo>
                    <a:cubicBezTo>
                      <a:pt x="94792" y="18927"/>
                      <a:pt x="94683" y="18929"/>
                      <a:pt x="94576" y="18934"/>
                    </a:cubicBezTo>
                    <a:cubicBezTo>
                      <a:pt x="94074" y="18959"/>
                      <a:pt x="94077" y="19680"/>
                      <a:pt x="94576" y="19714"/>
                    </a:cubicBezTo>
                    <a:cubicBezTo>
                      <a:pt x="97913" y="19939"/>
                      <a:pt x="113786" y="25907"/>
                      <a:pt x="107115" y="32483"/>
                    </a:cubicBezTo>
                    <a:cubicBezTo>
                      <a:pt x="104938" y="34627"/>
                      <a:pt x="100997" y="35211"/>
                      <a:pt x="97275" y="35211"/>
                    </a:cubicBezTo>
                    <a:cubicBezTo>
                      <a:pt x="94987" y="35211"/>
                      <a:pt x="92783" y="34991"/>
                      <a:pt x="91122" y="34776"/>
                    </a:cubicBezTo>
                    <a:cubicBezTo>
                      <a:pt x="82354" y="33643"/>
                      <a:pt x="72085" y="30555"/>
                      <a:pt x="64689" y="25625"/>
                    </a:cubicBezTo>
                    <a:cubicBezTo>
                      <a:pt x="64699" y="25596"/>
                      <a:pt x="64710" y="25565"/>
                      <a:pt x="64720" y="25536"/>
                    </a:cubicBezTo>
                    <a:cubicBezTo>
                      <a:pt x="64833" y="25221"/>
                      <a:pt x="64530" y="24967"/>
                      <a:pt x="64250" y="24967"/>
                    </a:cubicBezTo>
                    <a:cubicBezTo>
                      <a:pt x="64107" y="24967"/>
                      <a:pt x="63971" y="25032"/>
                      <a:pt x="63898" y="25188"/>
                    </a:cubicBezTo>
                    <a:cubicBezTo>
                      <a:pt x="63869" y="25250"/>
                      <a:pt x="63844" y="25324"/>
                      <a:pt x="63815" y="25388"/>
                    </a:cubicBezTo>
                    <a:cubicBezTo>
                      <a:pt x="63688" y="25490"/>
                      <a:pt x="63611" y="25653"/>
                      <a:pt x="63640" y="25805"/>
                    </a:cubicBezTo>
                    <a:cubicBezTo>
                      <a:pt x="62891" y="27706"/>
                      <a:pt x="62256" y="30420"/>
                      <a:pt x="60837" y="31589"/>
                    </a:cubicBezTo>
                    <a:cubicBezTo>
                      <a:pt x="60616" y="32020"/>
                      <a:pt x="60312" y="32235"/>
                      <a:pt x="59925" y="32235"/>
                    </a:cubicBezTo>
                    <a:cubicBezTo>
                      <a:pt x="59714" y="32235"/>
                      <a:pt x="59479" y="32171"/>
                      <a:pt x="59219" y="32044"/>
                    </a:cubicBezTo>
                    <a:cubicBezTo>
                      <a:pt x="59087" y="32066"/>
                      <a:pt x="58958" y="32078"/>
                      <a:pt x="58832" y="32078"/>
                    </a:cubicBezTo>
                    <a:cubicBezTo>
                      <a:pt x="58480" y="32078"/>
                      <a:pt x="58153" y="31989"/>
                      <a:pt x="57850" y="31813"/>
                    </a:cubicBezTo>
                    <a:cubicBezTo>
                      <a:pt x="57489" y="31678"/>
                      <a:pt x="57131" y="31455"/>
                      <a:pt x="56794" y="31269"/>
                    </a:cubicBezTo>
                    <a:cubicBezTo>
                      <a:pt x="55730" y="30682"/>
                      <a:pt x="54931" y="29965"/>
                      <a:pt x="54229" y="28967"/>
                    </a:cubicBezTo>
                    <a:cubicBezTo>
                      <a:pt x="54140" y="28839"/>
                      <a:pt x="53999" y="28782"/>
                      <a:pt x="53861" y="28782"/>
                    </a:cubicBezTo>
                    <a:cubicBezTo>
                      <a:pt x="53612" y="28782"/>
                      <a:pt x="53372" y="28968"/>
                      <a:pt x="53457" y="29266"/>
                    </a:cubicBezTo>
                    <a:cubicBezTo>
                      <a:pt x="53407" y="29328"/>
                      <a:pt x="53377" y="29401"/>
                      <a:pt x="53369" y="29480"/>
                    </a:cubicBezTo>
                    <a:cubicBezTo>
                      <a:pt x="53220" y="31024"/>
                      <a:pt x="53234" y="32541"/>
                      <a:pt x="53355" y="34086"/>
                    </a:cubicBezTo>
                    <a:cubicBezTo>
                      <a:pt x="53476" y="35623"/>
                      <a:pt x="53032" y="37449"/>
                      <a:pt x="51750" y="38534"/>
                    </a:cubicBezTo>
                    <a:cubicBezTo>
                      <a:pt x="51289" y="38925"/>
                      <a:pt x="50452" y="39081"/>
                      <a:pt x="49889" y="39359"/>
                    </a:cubicBezTo>
                    <a:cubicBezTo>
                      <a:pt x="48073" y="40255"/>
                      <a:pt x="46605" y="41539"/>
                      <a:pt x="45421" y="43141"/>
                    </a:cubicBezTo>
                    <a:cubicBezTo>
                      <a:pt x="45138" y="41457"/>
                      <a:pt x="44413" y="39768"/>
                      <a:pt x="42616" y="39330"/>
                    </a:cubicBezTo>
                    <a:cubicBezTo>
                      <a:pt x="42321" y="39258"/>
                      <a:pt x="42030" y="39225"/>
                      <a:pt x="41746" y="39225"/>
                    </a:cubicBezTo>
                    <a:cubicBezTo>
                      <a:pt x="39938" y="39225"/>
                      <a:pt x="38381" y="40583"/>
                      <a:pt x="37500" y="42103"/>
                    </a:cubicBezTo>
                    <a:cubicBezTo>
                      <a:pt x="36708" y="43469"/>
                      <a:pt x="36143" y="45185"/>
                      <a:pt x="35930" y="46933"/>
                    </a:cubicBezTo>
                    <a:cubicBezTo>
                      <a:pt x="29703" y="40209"/>
                      <a:pt x="30782" y="30328"/>
                      <a:pt x="34367" y="22497"/>
                    </a:cubicBezTo>
                    <a:cubicBezTo>
                      <a:pt x="34552" y="22424"/>
                      <a:pt x="34587" y="22188"/>
                      <a:pt x="34417" y="22052"/>
                    </a:cubicBezTo>
                    <a:cubicBezTo>
                      <a:pt x="34352" y="21902"/>
                      <a:pt x="34200" y="21801"/>
                      <a:pt x="34045" y="21801"/>
                    </a:cubicBezTo>
                    <a:cubicBezTo>
                      <a:pt x="33978" y="21801"/>
                      <a:pt x="33910" y="21820"/>
                      <a:pt x="33848" y="21863"/>
                    </a:cubicBezTo>
                    <a:cubicBezTo>
                      <a:pt x="33531" y="21785"/>
                      <a:pt x="33202" y="21746"/>
                      <a:pt x="32872" y="21746"/>
                    </a:cubicBezTo>
                    <a:cubicBezTo>
                      <a:pt x="32085" y="21746"/>
                      <a:pt x="31293" y="21968"/>
                      <a:pt x="30652" y="22417"/>
                    </a:cubicBezTo>
                    <a:cubicBezTo>
                      <a:pt x="34493" y="13657"/>
                      <a:pt x="42157" y="8910"/>
                      <a:pt x="51819" y="8751"/>
                    </a:cubicBezTo>
                    <a:cubicBezTo>
                      <a:pt x="51867" y="8767"/>
                      <a:pt x="51917" y="8775"/>
                      <a:pt x="51968" y="8775"/>
                    </a:cubicBezTo>
                    <a:cubicBezTo>
                      <a:pt x="52094" y="8775"/>
                      <a:pt x="52219" y="8723"/>
                      <a:pt x="52296" y="8602"/>
                    </a:cubicBezTo>
                    <a:cubicBezTo>
                      <a:pt x="56059" y="2696"/>
                      <a:pt x="61408" y="1233"/>
                      <a:pt x="68053" y="1233"/>
                    </a:cubicBezTo>
                    <a:close/>
                    <a:moveTo>
                      <a:pt x="64394" y="26455"/>
                    </a:moveTo>
                    <a:cubicBezTo>
                      <a:pt x="70317" y="30830"/>
                      <a:pt x="78222" y="33048"/>
                      <a:pt x="85250" y="34803"/>
                    </a:cubicBezTo>
                    <a:cubicBezTo>
                      <a:pt x="86947" y="35226"/>
                      <a:pt x="88725" y="35601"/>
                      <a:pt x="90541" y="35877"/>
                    </a:cubicBezTo>
                    <a:cubicBezTo>
                      <a:pt x="92441" y="50164"/>
                      <a:pt x="88104" y="68330"/>
                      <a:pt x="71592" y="71420"/>
                    </a:cubicBezTo>
                    <a:cubicBezTo>
                      <a:pt x="69991" y="71719"/>
                      <a:pt x="68349" y="71863"/>
                      <a:pt x="66698" y="71863"/>
                    </a:cubicBezTo>
                    <a:cubicBezTo>
                      <a:pt x="61875" y="71863"/>
                      <a:pt x="56974" y="70636"/>
                      <a:pt x="52783" y="68477"/>
                    </a:cubicBezTo>
                    <a:cubicBezTo>
                      <a:pt x="50630" y="67368"/>
                      <a:pt x="48555" y="65695"/>
                      <a:pt x="46652" y="63673"/>
                    </a:cubicBezTo>
                    <a:cubicBezTo>
                      <a:pt x="46645" y="63463"/>
                      <a:pt x="46503" y="63264"/>
                      <a:pt x="46286" y="63264"/>
                    </a:cubicBezTo>
                    <a:cubicBezTo>
                      <a:pt x="46277" y="63264"/>
                      <a:pt x="46268" y="63265"/>
                      <a:pt x="46258" y="63265"/>
                    </a:cubicBezTo>
                    <a:cubicBezTo>
                      <a:pt x="44174" y="60966"/>
                      <a:pt x="42317" y="58237"/>
                      <a:pt x="40849" y="55309"/>
                    </a:cubicBezTo>
                    <a:cubicBezTo>
                      <a:pt x="41110" y="55111"/>
                      <a:pt x="41117" y="54615"/>
                      <a:pt x="40708" y="54463"/>
                    </a:cubicBezTo>
                    <a:cubicBezTo>
                      <a:pt x="36893" y="53034"/>
                      <a:pt x="36455" y="48975"/>
                      <a:pt x="37433" y="45519"/>
                    </a:cubicBezTo>
                    <a:cubicBezTo>
                      <a:pt x="37731" y="44463"/>
                      <a:pt x="38127" y="43258"/>
                      <a:pt x="38742" y="42337"/>
                    </a:cubicBezTo>
                    <a:cubicBezTo>
                      <a:pt x="39459" y="41266"/>
                      <a:pt x="40302" y="40829"/>
                      <a:pt x="41134" y="40829"/>
                    </a:cubicBezTo>
                    <a:cubicBezTo>
                      <a:pt x="42800" y="40829"/>
                      <a:pt x="44423" y="42579"/>
                      <a:pt x="44908" y="44507"/>
                    </a:cubicBezTo>
                    <a:cubicBezTo>
                      <a:pt x="44949" y="44670"/>
                      <a:pt x="45090" y="44746"/>
                      <a:pt x="45232" y="44746"/>
                    </a:cubicBezTo>
                    <a:cubicBezTo>
                      <a:pt x="45406" y="44746"/>
                      <a:pt x="45581" y="44631"/>
                      <a:pt x="45569" y="44419"/>
                    </a:cubicBezTo>
                    <a:cubicBezTo>
                      <a:pt x="45566" y="44378"/>
                      <a:pt x="45560" y="44337"/>
                      <a:pt x="45558" y="44296"/>
                    </a:cubicBezTo>
                    <a:cubicBezTo>
                      <a:pt x="46813" y="42732"/>
                      <a:pt x="48222" y="41385"/>
                      <a:pt x="50010" y="40434"/>
                    </a:cubicBezTo>
                    <a:cubicBezTo>
                      <a:pt x="51165" y="39820"/>
                      <a:pt x="52741" y="39503"/>
                      <a:pt x="53648" y="38482"/>
                    </a:cubicBezTo>
                    <a:cubicBezTo>
                      <a:pt x="55258" y="36666"/>
                      <a:pt x="54476" y="33129"/>
                      <a:pt x="54210" y="30577"/>
                    </a:cubicBezTo>
                    <a:lnTo>
                      <a:pt x="54210" y="30577"/>
                    </a:lnTo>
                    <a:cubicBezTo>
                      <a:pt x="55416" y="32129"/>
                      <a:pt x="57623" y="33464"/>
                      <a:pt x="59388" y="33464"/>
                    </a:cubicBezTo>
                    <a:cubicBezTo>
                      <a:pt x="59477" y="33464"/>
                      <a:pt x="59564" y="33460"/>
                      <a:pt x="59651" y="33453"/>
                    </a:cubicBezTo>
                    <a:cubicBezTo>
                      <a:pt x="60807" y="33362"/>
                      <a:pt x="61694" y="32517"/>
                      <a:pt x="62248" y="31555"/>
                    </a:cubicBezTo>
                    <a:cubicBezTo>
                      <a:pt x="63148" y="29995"/>
                      <a:pt x="63784" y="28185"/>
                      <a:pt x="64394" y="26455"/>
                    </a:cubicBezTo>
                    <a:close/>
                    <a:moveTo>
                      <a:pt x="73515" y="93930"/>
                    </a:moveTo>
                    <a:cubicBezTo>
                      <a:pt x="73808" y="93930"/>
                      <a:pt x="74062" y="94036"/>
                      <a:pt x="74261" y="94278"/>
                    </a:cubicBezTo>
                    <a:cubicBezTo>
                      <a:pt x="72943" y="95233"/>
                      <a:pt x="71868" y="96628"/>
                      <a:pt x="71025" y="97931"/>
                    </a:cubicBezTo>
                    <a:cubicBezTo>
                      <a:pt x="70877" y="98159"/>
                      <a:pt x="71084" y="98382"/>
                      <a:pt x="71302" y="98382"/>
                    </a:cubicBezTo>
                    <a:cubicBezTo>
                      <a:pt x="71373" y="98382"/>
                      <a:pt x="71445" y="98358"/>
                      <a:pt x="71507" y="98303"/>
                    </a:cubicBezTo>
                    <a:cubicBezTo>
                      <a:pt x="72492" y="97418"/>
                      <a:pt x="73343" y="96403"/>
                      <a:pt x="74327" y="95519"/>
                    </a:cubicBezTo>
                    <a:cubicBezTo>
                      <a:pt x="74832" y="95068"/>
                      <a:pt x="76373" y="94047"/>
                      <a:pt x="77449" y="94047"/>
                    </a:cubicBezTo>
                    <a:cubicBezTo>
                      <a:pt x="77742" y="94047"/>
                      <a:pt x="78001" y="94123"/>
                      <a:pt x="78195" y="94306"/>
                    </a:cubicBezTo>
                    <a:cubicBezTo>
                      <a:pt x="76414" y="95222"/>
                      <a:pt x="75014" y="96721"/>
                      <a:pt x="73837" y="98321"/>
                    </a:cubicBezTo>
                    <a:cubicBezTo>
                      <a:pt x="73672" y="98546"/>
                      <a:pt x="73902" y="98800"/>
                      <a:pt x="74132" y="98800"/>
                    </a:cubicBezTo>
                    <a:cubicBezTo>
                      <a:pt x="74207" y="98800"/>
                      <a:pt x="74281" y="98773"/>
                      <a:pt x="74343" y="98710"/>
                    </a:cubicBezTo>
                    <a:cubicBezTo>
                      <a:pt x="75231" y="97798"/>
                      <a:pt x="76106" y="96847"/>
                      <a:pt x="77129" y="96081"/>
                    </a:cubicBezTo>
                    <a:cubicBezTo>
                      <a:pt x="77820" y="95565"/>
                      <a:pt x="79321" y="94544"/>
                      <a:pt x="80473" y="94544"/>
                    </a:cubicBezTo>
                    <a:cubicBezTo>
                      <a:pt x="80718" y="94544"/>
                      <a:pt x="80947" y="94590"/>
                      <a:pt x="81149" y="94697"/>
                    </a:cubicBezTo>
                    <a:cubicBezTo>
                      <a:pt x="79068" y="95942"/>
                      <a:pt x="76599" y="98625"/>
                      <a:pt x="76055" y="99139"/>
                    </a:cubicBezTo>
                    <a:cubicBezTo>
                      <a:pt x="75829" y="99353"/>
                      <a:pt x="76039" y="99651"/>
                      <a:pt x="76284" y="99651"/>
                    </a:cubicBezTo>
                    <a:cubicBezTo>
                      <a:pt x="76353" y="99651"/>
                      <a:pt x="76424" y="99627"/>
                      <a:pt x="76489" y="99572"/>
                    </a:cubicBezTo>
                    <a:cubicBezTo>
                      <a:pt x="77494" y="98717"/>
                      <a:pt x="78497" y="97863"/>
                      <a:pt x="79499" y="97006"/>
                    </a:cubicBezTo>
                    <a:cubicBezTo>
                      <a:pt x="79803" y="96746"/>
                      <a:pt x="81910" y="95028"/>
                      <a:pt x="82752" y="95028"/>
                    </a:cubicBezTo>
                    <a:cubicBezTo>
                      <a:pt x="82892" y="95028"/>
                      <a:pt x="82997" y="95075"/>
                      <a:pt x="83053" y="95184"/>
                    </a:cubicBezTo>
                    <a:cubicBezTo>
                      <a:pt x="81622" y="96177"/>
                      <a:pt x="80293" y="97568"/>
                      <a:pt x="79118" y="98810"/>
                    </a:cubicBezTo>
                    <a:cubicBezTo>
                      <a:pt x="77926" y="100070"/>
                      <a:pt x="76753" y="101495"/>
                      <a:pt x="76120" y="103127"/>
                    </a:cubicBezTo>
                    <a:cubicBezTo>
                      <a:pt x="75828" y="103191"/>
                      <a:pt x="75569" y="103264"/>
                      <a:pt x="75375" y="103340"/>
                    </a:cubicBezTo>
                    <a:cubicBezTo>
                      <a:pt x="75046" y="103467"/>
                      <a:pt x="75067" y="103985"/>
                      <a:pt x="75462" y="103986"/>
                    </a:cubicBezTo>
                    <a:cubicBezTo>
                      <a:pt x="75463" y="103986"/>
                      <a:pt x="75465" y="103986"/>
                      <a:pt x="75466" y="103986"/>
                    </a:cubicBezTo>
                    <a:cubicBezTo>
                      <a:pt x="75811" y="103986"/>
                      <a:pt x="76737" y="103864"/>
                      <a:pt x="77607" y="103864"/>
                    </a:cubicBezTo>
                    <a:cubicBezTo>
                      <a:pt x="78576" y="103864"/>
                      <a:pt x="79475" y="104016"/>
                      <a:pt x="79427" y="104658"/>
                    </a:cubicBezTo>
                    <a:cubicBezTo>
                      <a:pt x="79425" y="104701"/>
                      <a:pt x="79436" y="104733"/>
                      <a:pt x="79442" y="104770"/>
                    </a:cubicBezTo>
                    <a:cubicBezTo>
                      <a:pt x="77477" y="105750"/>
                      <a:pt x="74950" y="106437"/>
                      <a:pt x="72534" y="106437"/>
                    </a:cubicBezTo>
                    <a:cubicBezTo>
                      <a:pt x="70856" y="106437"/>
                      <a:pt x="69233" y="106106"/>
                      <a:pt x="67888" y="105311"/>
                    </a:cubicBezTo>
                    <a:cubicBezTo>
                      <a:pt x="67902" y="105267"/>
                      <a:pt x="67917" y="105224"/>
                      <a:pt x="67913" y="105172"/>
                    </a:cubicBezTo>
                    <a:cubicBezTo>
                      <a:pt x="67810" y="103031"/>
                      <a:pt x="67722" y="100897"/>
                      <a:pt x="67627" y="98762"/>
                    </a:cubicBezTo>
                    <a:cubicBezTo>
                      <a:pt x="68637" y="97684"/>
                      <a:pt x="71767" y="93930"/>
                      <a:pt x="73515" y="93930"/>
                    </a:cubicBezTo>
                    <a:close/>
                    <a:moveTo>
                      <a:pt x="67103" y="105877"/>
                    </a:moveTo>
                    <a:cubicBezTo>
                      <a:pt x="67579" y="106246"/>
                      <a:pt x="68100" y="106553"/>
                      <a:pt x="68654" y="106791"/>
                    </a:cubicBezTo>
                    <a:cubicBezTo>
                      <a:pt x="68350" y="107226"/>
                      <a:pt x="68098" y="107701"/>
                      <a:pt x="67793" y="108137"/>
                    </a:cubicBezTo>
                    <a:cubicBezTo>
                      <a:pt x="67616" y="108388"/>
                      <a:pt x="67364" y="108660"/>
                      <a:pt x="67154" y="108946"/>
                    </a:cubicBezTo>
                    <a:cubicBezTo>
                      <a:pt x="66663" y="108905"/>
                      <a:pt x="66170" y="108878"/>
                      <a:pt x="65682" y="108830"/>
                    </a:cubicBezTo>
                    <a:cubicBezTo>
                      <a:pt x="65350" y="108075"/>
                      <a:pt x="64994" y="107312"/>
                      <a:pt x="64574" y="106602"/>
                    </a:cubicBezTo>
                    <a:cubicBezTo>
                      <a:pt x="65420" y="106375"/>
                      <a:pt x="66262" y="106130"/>
                      <a:pt x="67103" y="105877"/>
                    </a:cubicBezTo>
                    <a:close/>
                    <a:moveTo>
                      <a:pt x="78171" y="89036"/>
                    </a:moveTo>
                    <a:cubicBezTo>
                      <a:pt x="81884" y="91001"/>
                      <a:pt x="85522" y="93276"/>
                      <a:pt x="88743" y="95984"/>
                    </a:cubicBezTo>
                    <a:cubicBezTo>
                      <a:pt x="91752" y="98512"/>
                      <a:pt x="94034" y="101985"/>
                      <a:pt x="96447" y="105091"/>
                    </a:cubicBezTo>
                    <a:cubicBezTo>
                      <a:pt x="91651" y="105871"/>
                      <a:pt x="86584" y="107785"/>
                      <a:pt x="82217" y="109722"/>
                    </a:cubicBezTo>
                    <a:cubicBezTo>
                      <a:pt x="77570" y="109451"/>
                      <a:pt x="72886" y="109369"/>
                      <a:pt x="68247" y="109030"/>
                    </a:cubicBezTo>
                    <a:cubicBezTo>
                      <a:pt x="68310" y="108934"/>
                      <a:pt x="68374" y="108835"/>
                      <a:pt x="68434" y="108748"/>
                    </a:cubicBezTo>
                    <a:cubicBezTo>
                      <a:pt x="68780" y="108233"/>
                      <a:pt x="69159" y="107647"/>
                      <a:pt x="69347" y="107046"/>
                    </a:cubicBezTo>
                    <a:cubicBezTo>
                      <a:pt x="70213" y="107314"/>
                      <a:pt x="71121" y="107425"/>
                      <a:pt x="72066" y="107425"/>
                    </a:cubicBezTo>
                    <a:cubicBezTo>
                      <a:pt x="72540" y="107425"/>
                      <a:pt x="73023" y="107397"/>
                      <a:pt x="73516" y="107347"/>
                    </a:cubicBezTo>
                    <a:cubicBezTo>
                      <a:pt x="75727" y="107121"/>
                      <a:pt x="78842" y="106957"/>
                      <a:pt x="80301" y="105086"/>
                    </a:cubicBezTo>
                    <a:cubicBezTo>
                      <a:pt x="80387" y="104977"/>
                      <a:pt x="80385" y="104854"/>
                      <a:pt x="80351" y="104742"/>
                    </a:cubicBezTo>
                    <a:cubicBezTo>
                      <a:pt x="80358" y="104713"/>
                      <a:pt x="80373" y="104690"/>
                      <a:pt x="80376" y="104658"/>
                    </a:cubicBezTo>
                    <a:cubicBezTo>
                      <a:pt x="80468" y="103330"/>
                      <a:pt x="79178" y="102937"/>
                      <a:pt x="77838" y="102937"/>
                    </a:cubicBezTo>
                    <a:cubicBezTo>
                      <a:pt x="77589" y="102937"/>
                      <a:pt x="77339" y="102950"/>
                      <a:pt x="77096" y="102974"/>
                    </a:cubicBezTo>
                    <a:cubicBezTo>
                      <a:pt x="78074" y="101505"/>
                      <a:pt x="79069" y="100124"/>
                      <a:pt x="80351" y="98867"/>
                    </a:cubicBezTo>
                    <a:cubicBezTo>
                      <a:pt x="81396" y="97842"/>
                      <a:pt x="83003" y="96881"/>
                      <a:pt x="83735" y="95584"/>
                    </a:cubicBezTo>
                    <a:cubicBezTo>
                      <a:pt x="83961" y="95504"/>
                      <a:pt x="84141" y="95296"/>
                      <a:pt x="84052" y="95007"/>
                    </a:cubicBezTo>
                    <a:cubicBezTo>
                      <a:pt x="83843" y="94336"/>
                      <a:pt x="83435" y="94066"/>
                      <a:pt x="82910" y="94066"/>
                    </a:cubicBezTo>
                    <a:cubicBezTo>
                      <a:pt x="82650" y="94066"/>
                      <a:pt x="82361" y="94132"/>
                      <a:pt x="82054" y="94249"/>
                    </a:cubicBezTo>
                    <a:cubicBezTo>
                      <a:pt x="81773" y="93736"/>
                      <a:pt x="81266" y="93560"/>
                      <a:pt x="80705" y="93560"/>
                    </a:cubicBezTo>
                    <a:cubicBezTo>
                      <a:pt x="80211" y="93560"/>
                      <a:pt x="79674" y="93696"/>
                      <a:pt x="79211" y="93859"/>
                    </a:cubicBezTo>
                    <a:cubicBezTo>
                      <a:pt x="79134" y="93262"/>
                      <a:pt x="78490" y="93080"/>
                      <a:pt x="77775" y="93080"/>
                    </a:cubicBezTo>
                    <a:cubicBezTo>
                      <a:pt x="77114" y="93080"/>
                      <a:pt x="76392" y="93235"/>
                      <a:pt x="76001" y="93362"/>
                    </a:cubicBezTo>
                    <a:cubicBezTo>
                      <a:pt x="75686" y="93463"/>
                      <a:pt x="75384" y="93601"/>
                      <a:pt x="75091" y="93757"/>
                    </a:cubicBezTo>
                    <a:cubicBezTo>
                      <a:pt x="74743" y="93138"/>
                      <a:pt x="74253" y="92881"/>
                      <a:pt x="73683" y="92881"/>
                    </a:cubicBezTo>
                    <a:cubicBezTo>
                      <a:pt x="71766" y="92881"/>
                      <a:pt x="68945" y="95780"/>
                      <a:pt x="67573" y="97531"/>
                    </a:cubicBezTo>
                    <a:cubicBezTo>
                      <a:pt x="67522" y="96355"/>
                      <a:pt x="67462" y="95179"/>
                      <a:pt x="67415" y="94005"/>
                    </a:cubicBezTo>
                    <a:cubicBezTo>
                      <a:pt x="69122" y="93363"/>
                      <a:pt x="70731" y="92440"/>
                      <a:pt x="72380" y="91666"/>
                    </a:cubicBezTo>
                    <a:cubicBezTo>
                      <a:pt x="74261" y="90782"/>
                      <a:pt x="76458" y="90214"/>
                      <a:pt x="78171" y="89036"/>
                    </a:cubicBezTo>
                    <a:close/>
                    <a:moveTo>
                      <a:pt x="63494" y="106874"/>
                    </a:moveTo>
                    <a:cubicBezTo>
                      <a:pt x="63853" y="107955"/>
                      <a:pt x="64368" y="109027"/>
                      <a:pt x="64876" y="110028"/>
                    </a:cubicBezTo>
                    <a:cubicBezTo>
                      <a:pt x="64990" y="110253"/>
                      <a:pt x="65163" y="110346"/>
                      <a:pt x="65340" y="110346"/>
                    </a:cubicBezTo>
                    <a:cubicBezTo>
                      <a:pt x="65612" y="110346"/>
                      <a:pt x="65891" y="110125"/>
                      <a:pt x="65967" y="109827"/>
                    </a:cubicBezTo>
                    <a:cubicBezTo>
                      <a:pt x="66291" y="109897"/>
                      <a:pt x="66618" y="109940"/>
                      <a:pt x="66943" y="110002"/>
                    </a:cubicBezTo>
                    <a:cubicBezTo>
                      <a:pt x="66991" y="110037"/>
                      <a:pt x="67046" y="110061"/>
                      <a:pt x="67110" y="110061"/>
                    </a:cubicBezTo>
                    <a:cubicBezTo>
                      <a:pt x="67137" y="110061"/>
                      <a:pt x="67165" y="110057"/>
                      <a:pt x="67195" y="110048"/>
                    </a:cubicBezTo>
                    <a:lnTo>
                      <a:pt x="67196" y="110048"/>
                    </a:lnTo>
                    <a:cubicBezTo>
                      <a:pt x="74453" y="111383"/>
                      <a:pt x="81814" y="110771"/>
                      <a:pt x="89136" y="111565"/>
                    </a:cubicBezTo>
                    <a:cubicBezTo>
                      <a:pt x="89457" y="112118"/>
                      <a:pt x="89803" y="112662"/>
                      <a:pt x="89967" y="113288"/>
                    </a:cubicBezTo>
                    <a:cubicBezTo>
                      <a:pt x="90223" y="114275"/>
                      <a:pt x="90129" y="115417"/>
                      <a:pt x="90118" y="116431"/>
                    </a:cubicBezTo>
                    <a:cubicBezTo>
                      <a:pt x="90105" y="117747"/>
                      <a:pt x="89839" y="118992"/>
                      <a:pt x="89683" y="120266"/>
                    </a:cubicBezTo>
                    <a:cubicBezTo>
                      <a:pt x="82643" y="120010"/>
                      <a:pt x="75606" y="119693"/>
                      <a:pt x="68567" y="119403"/>
                    </a:cubicBezTo>
                    <a:cubicBezTo>
                      <a:pt x="64533" y="119237"/>
                      <a:pt x="60840" y="119394"/>
                      <a:pt x="57442" y="117019"/>
                    </a:cubicBezTo>
                    <a:cubicBezTo>
                      <a:pt x="54552" y="114997"/>
                      <a:pt x="53659" y="111794"/>
                      <a:pt x="52127" y="108717"/>
                    </a:cubicBezTo>
                    <a:lnTo>
                      <a:pt x="52127" y="108717"/>
                    </a:lnTo>
                    <a:cubicBezTo>
                      <a:pt x="52315" y="108727"/>
                      <a:pt x="52503" y="108732"/>
                      <a:pt x="52692" y="108732"/>
                    </a:cubicBezTo>
                    <a:cubicBezTo>
                      <a:pt x="53817" y="108732"/>
                      <a:pt x="54960" y="108562"/>
                      <a:pt x="56115" y="108389"/>
                    </a:cubicBezTo>
                    <a:cubicBezTo>
                      <a:pt x="58606" y="108017"/>
                      <a:pt x="61062" y="107495"/>
                      <a:pt x="63494" y="106874"/>
                    </a:cubicBezTo>
                    <a:close/>
                    <a:moveTo>
                      <a:pt x="98101" y="109082"/>
                    </a:moveTo>
                    <a:cubicBezTo>
                      <a:pt x="99731" y="109082"/>
                      <a:pt x="97605" y="112247"/>
                      <a:pt x="97145" y="112687"/>
                    </a:cubicBezTo>
                    <a:cubicBezTo>
                      <a:pt x="97044" y="112782"/>
                      <a:pt x="97016" y="112892"/>
                      <a:pt x="97029" y="112996"/>
                    </a:cubicBezTo>
                    <a:cubicBezTo>
                      <a:pt x="96966" y="113196"/>
                      <a:pt x="97051" y="113440"/>
                      <a:pt x="97306" y="113440"/>
                    </a:cubicBezTo>
                    <a:cubicBezTo>
                      <a:pt x="97313" y="113440"/>
                      <a:pt x="97320" y="113440"/>
                      <a:pt x="97327" y="113439"/>
                    </a:cubicBezTo>
                    <a:cubicBezTo>
                      <a:pt x="97820" y="113413"/>
                      <a:pt x="98338" y="113398"/>
                      <a:pt x="98870" y="113398"/>
                    </a:cubicBezTo>
                    <a:cubicBezTo>
                      <a:pt x="102288" y="113398"/>
                      <a:pt x="106281" y="114055"/>
                      <a:pt x="108045" y="116966"/>
                    </a:cubicBezTo>
                    <a:cubicBezTo>
                      <a:pt x="108027" y="116956"/>
                      <a:pt x="108009" y="116946"/>
                      <a:pt x="107991" y="116937"/>
                    </a:cubicBezTo>
                    <a:cubicBezTo>
                      <a:pt x="106625" y="116228"/>
                      <a:pt x="105018" y="115595"/>
                      <a:pt x="103468" y="115556"/>
                    </a:cubicBezTo>
                    <a:cubicBezTo>
                      <a:pt x="103465" y="115556"/>
                      <a:pt x="103462" y="115556"/>
                      <a:pt x="103458" y="115556"/>
                    </a:cubicBezTo>
                    <a:cubicBezTo>
                      <a:pt x="103094" y="115556"/>
                      <a:pt x="103071" y="116057"/>
                      <a:pt x="103385" y="116174"/>
                    </a:cubicBezTo>
                    <a:cubicBezTo>
                      <a:pt x="104907" y="116738"/>
                      <a:pt x="108683" y="117271"/>
                      <a:pt x="109215" y="119209"/>
                    </a:cubicBezTo>
                    <a:cubicBezTo>
                      <a:pt x="108381" y="118728"/>
                      <a:pt x="107241" y="118625"/>
                      <a:pt x="106323" y="118407"/>
                    </a:cubicBezTo>
                    <a:cubicBezTo>
                      <a:pt x="105216" y="118143"/>
                      <a:pt x="104100" y="117798"/>
                      <a:pt x="102965" y="117689"/>
                    </a:cubicBezTo>
                    <a:cubicBezTo>
                      <a:pt x="102952" y="117688"/>
                      <a:pt x="102939" y="117687"/>
                      <a:pt x="102927" y="117687"/>
                    </a:cubicBezTo>
                    <a:cubicBezTo>
                      <a:pt x="102565" y="117687"/>
                      <a:pt x="102573" y="118213"/>
                      <a:pt x="102878" y="118336"/>
                    </a:cubicBezTo>
                    <a:cubicBezTo>
                      <a:pt x="104045" y="118803"/>
                      <a:pt x="105346" y="119023"/>
                      <a:pt x="106566" y="119325"/>
                    </a:cubicBezTo>
                    <a:cubicBezTo>
                      <a:pt x="107622" y="119586"/>
                      <a:pt x="109809" y="119930"/>
                      <a:pt x="109316" y="121316"/>
                    </a:cubicBezTo>
                    <a:cubicBezTo>
                      <a:pt x="108804" y="120738"/>
                      <a:pt x="107980" y="120500"/>
                      <a:pt x="107180" y="120363"/>
                    </a:cubicBezTo>
                    <a:cubicBezTo>
                      <a:pt x="106311" y="120213"/>
                      <a:pt x="105319" y="119996"/>
                      <a:pt x="104378" y="119996"/>
                    </a:cubicBezTo>
                    <a:cubicBezTo>
                      <a:pt x="103955" y="119996"/>
                      <a:pt x="103542" y="120040"/>
                      <a:pt x="103155" y="120154"/>
                    </a:cubicBezTo>
                    <a:cubicBezTo>
                      <a:pt x="102775" y="120266"/>
                      <a:pt x="102848" y="120839"/>
                      <a:pt x="103249" y="120845"/>
                    </a:cubicBezTo>
                    <a:cubicBezTo>
                      <a:pt x="104296" y="120860"/>
                      <a:pt x="105275" y="121069"/>
                      <a:pt x="106303" y="121235"/>
                    </a:cubicBezTo>
                    <a:cubicBezTo>
                      <a:pt x="107209" y="121383"/>
                      <a:pt x="107983" y="121498"/>
                      <a:pt x="108639" y="122070"/>
                    </a:cubicBezTo>
                    <a:cubicBezTo>
                      <a:pt x="106679" y="122470"/>
                      <a:pt x="104749" y="122622"/>
                      <a:pt x="102797" y="122622"/>
                    </a:cubicBezTo>
                    <a:cubicBezTo>
                      <a:pt x="101705" y="122622"/>
                      <a:pt x="100607" y="122574"/>
                      <a:pt x="99493" y="122496"/>
                    </a:cubicBezTo>
                    <a:cubicBezTo>
                      <a:pt x="96133" y="122262"/>
                      <a:pt x="94011" y="120951"/>
                      <a:pt x="91179" y="119298"/>
                    </a:cubicBezTo>
                    <a:cubicBezTo>
                      <a:pt x="91466" y="117992"/>
                      <a:pt x="91432" y="116551"/>
                      <a:pt x="91391" y="115301"/>
                    </a:cubicBezTo>
                    <a:cubicBezTo>
                      <a:pt x="91367" y="114517"/>
                      <a:pt x="91289" y="113775"/>
                      <a:pt x="91102" y="113090"/>
                    </a:cubicBezTo>
                    <a:cubicBezTo>
                      <a:pt x="92638" y="112875"/>
                      <a:pt x="94378" y="111806"/>
                      <a:pt x="95481" y="110976"/>
                    </a:cubicBezTo>
                    <a:cubicBezTo>
                      <a:pt x="96108" y="110506"/>
                      <a:pt x="96995" y="109272"/>
                      <a:pt x="97743" y="109122"/>
                    </a:cubicBezTo>
                    <a:cubicBezTo>
                      <a:pt x="97878" y="109095"/>
                      <a:pt x="97997" y="109082"/>
                      <a:pt x="98101" y="109082"/>
                    </a:cubicBezTo>
                    <a:close/>
                    <a:moveTo>
                      <a:pt x="98095" y="105621"/>
                    </a:moveTo>
                    <a:cubicBezTo>
                      <a:pt x="98118" y="105632"/>
                      <a:pt x="98137" y="105647"/>
                      <a:pt x="98165" y="105653"/>
                    </a:cubicBezTo>
                    <a:cubicBezTo>
                      <a:pt x="103584" y="106769"/>
                      <a:pt x="109039" y="107402"/>
                      <a:pt x="113925" y="110243"/>
                    </a:cubicBezTo>
                    <a:cubicBezTo>
                      <a:pt x="118268" y="112768"/>
                      <a:pt x="121343" y="116552"/>
                      <a:pt x="124728" y="120120"/>
                    </a:cubicBezTo>
                    <a:cubicBezTo>
                      <a:pt x="112299" y="123707"/>
                      <a:pt x="100085" y="129024"/>
                      <a:pt x="87152" y="130480"/>
                    </a:cubicBezTo>
                    <a:cubicBezTo>
                      <a:pt x="87149" y="130478"/>
                      <a:pt x="87149" y="130475"/>
                      <a:pt x="87146" y="130473"/>
                    </a:cubicBezTo>
                    <a:cubicBezTo>
                      <a:pt x="87081" y="130422"/>
                      <a:pt x="87016" y="130369"/>
                      <a:pt x="86952" y="130317"/>
                    </a:cubicBezTo>
                    <a:cubicBezTo>
                      <a:pt x="86913" y="130264"/>
                      <a:pt x="86861" y="130222"/>
                      <a:pt x="86799" y="130196"/>
                    </a:cubicBezTo>
                    <a:cubicBezTo>
                      <a:pt x="83027" y="127206"/>
                      <a:pt x="79292" y="123948"/>
                      <a:pt x="75284" y="121247"/>
                    </a:cubicBezTo>
                    <a:lnTo>
                      <a:pt x="75284" y="121247"/>
                    </a:lnTo>
                    <a:cubicBezTo>
                      <a:pt x="80125" y="121333"/>
                      <a:pt x="84984" y="121272"/>
                      <a:pt x="89705" y="121442"/>
                    </a:cubicBezTo>
                    <a:cubicBezTo>
                      <a:pt x="89785" y="121520"/>
                      <a:pt x="89895" y="121570"/>
                      <a:pt x="90001" y="121570"/>
                    </a:cubicBezTo>
                    <a:cubicBezTo>
                      <a:pt x="90087" y="121570"/>
                      <a:pt x="90169" y="121537"/>
                      <a:pt x="90230" y="121460"/>
                    </a:cubicBezTo>
                    <a:cubicBezTo>
                      <a:pt x="90241" y="121446"/>
                      <a:pt x="90248" y="121430"/>
                      <a:pt x="90259" y="121416"/>
                    </a:cubicBezTo>
                    <a:cubicBezTo>
                      <a:pt x="90491" y="121335"/>
                      <a:pt x="90610" y="121112"/>
                      <a:pt x="90609" y="120881"/>
                    </a:cubicBezTo>
                    <a:cubicBezTo>
                      <a:pt x="90756" y="120616"/>
                      <a:pt x="90870" y="120332"/>
                      <a:pt x="90971" y="120040"/>
                    </a:cubicBezTo>
                    <a:cubicBezTo>
                      <a:pt x="92993" y="121716"/>
                      <a:pt x="95209" y="123173"/>
                      <a:pt x="97868" y="123408"/>
                    </a:cubicBezTo>
                    <a:cubicBezTo>
                      <a:pt x="99470" y="123549"/>
                      <a:pt x="101183" y="123692"/>
                      <a:pt x="102893" y="123692"/>
                    </a:cubicBezTo>
                    <a:cubicBezTo>
                      <a:pt x="105116" y="123692"/>
                      <a:pt x="107335" y="123450"/>
                      <a:pt x="109301" y="122651"/>
                    </a:cubicBezTo>
                    <a:cubicBezTo>
                      <a:pt x="109333" y="122637"/>
                      <a:pt x="109347" y="122611"/>
                      <a:pt x="109373" y="122592"/>
                    </a:cubicBezTo>
                    <a:cubicBezTo>
                      <a:pt x="109584" y="122546"/>
                      <a:pt x="109770" y="122331"/>
                      <a:pt x="109730" y="122101"/>
                    </a:cubicBezTo>
                    <a:cubicBezTo>
                      <a:pt x="110296" y="121436"/>
                      <a:pt x="110348" y="120536"/>
                      <a:pt x="109906" y="119852"/>
                    </a:cubicBezTo>
                    <a:cubicBezTo>
                      <a:pt x="110018" y="119794"/>
                      <a:pt x="110101" y="119686"/>
                      <a:pt x="110088" y="119514"/>
                    </a:cubicBezTo>
                    <a:cubicBezTo>
                      <a:pt x="110032" y="118739"/>
                      <a:pt x="109690" y="118180"/>
                      <a:pt x="109193" y="117732"/>
                    </a:cubicBezTo>
                    <a:cubicBezTo>
                      <a:pt x="109086" y="114057"/>
                      <a:pt x="103867" y="112408"/>
                      <a:pt x="99993" y="112408"/>
                    </a:cubicBezTo>
                    <a:cubicBezTo>
                      <a:pt x="99389" y="112408"/>
                      <a:pt x="98818" y="112448"/>
                      <a:pt x="98304" y="112527"/>
                    </a:cubicBezTo>
                    <a:cubicBezTo>
                      <a:pt x="99293" y="111133"/>
                      <a:pt x="100600" y="108465"/>
                      <a:pt x="98875" y="107954"/>
                    </a:cubicBezTo>
                    <a:cubicBezTo>
                      <a:pt x="98767" y="107922"/>
                      <a:pt x="98657" y="107908"/>
                      <a:pt x="98545" y="107908"/>
                    </a:cubicBezTo>
                    <a:cubicBezTo>
                      <a:pt x="97759" y="107908"/>
                      <a:pt x="96886" y="108614"/>
                      <a:pt x="96370" y="109045"/>
                    </a:cubicBezTo>
                    <a:cubicBezTo>
                      <a:pt x="94764" y="110390"/>
                      <a:pt x="92947" y="111872"/>
                      <a:pt x="90814" y="112272"/>
                    </a:cubicBezTo>
                    <a:cubicBezTo>
                      <a:pt x="90568" y="111735"/>
                      <a:pt x="90212" y="111256"/>
                      <a:pt x="89767" y="110867"/>
                    </a:cubicBezTo>
                    <a:cubicBezTo>
                      <a:pt x="89748" y="110628"/>
                      <a:pt x="89618" y="110410"/>
                      <a:pt x="89342" y="110373"/>
                    </a:cubicBezTo>
                    <a:cubicBezTo>
                      <a:pt x="87778" y="110160"/>
                      <a:pt x="86203" y="110013"/>
                      <a:pt x="84624" y="109890"/>
                    </a:cubicBezTo>
                    <a:cubicBezTo>
                      <a:pt x="89138" y="108637"/>
                      <a:pt x="93884" y="107377"/>
                      <a:pt x="98095" y="105621"/>
                    </a:cubicBezTo>
                    <a:close/>
                    <a:moveTo>
                      <a:pt x="68767" y="120991"/>
                    </a:moveTo>
                    <a:cubicBezTo>
                      <a:pt x="70467" y="121096"/>
                      <a:pt x="72172" y="121175"/>
                      <a:pt x="73886" y="121217"/>
                    </a:cubicBezTo>
                    <a:cubicBezTo>
                      <a:pt x="77640" y="124813"/>
                      <a:pt x="82012" y="127898"/>
                      <a:pt x="86092" y="131107"/>
                    </a:cubicBezTo>
                    <a:cubicBezTo>
                      <a:pt x="85990" y="132482"/>
                      <a:pt x="86063" y="133875"/>
                      <a:pt x="85929" y="135255"/>
                    </a:cubicBezTo>
                    <a:cubicBezTo>
                      <a:pt x="85926" y="135299"/>
                      <a:pt x="85917" y="135344"/>
                      <a:pt x="85911" y="135388"/>
                    </a:cubicBezTo>
                    <a:cubicBezTo>
                      <a:pt x="80385" y="130380"/>
                      <a:pt x="74370" y="125914"/>
                      <a:pt x="68767" y="120991"/>
                    </a:cubicBezTo>
                    <a:close/>
                    <a:moveTo>
                      <a:pt x="124776" y="121442"/>
                    </a:moveTo>
                    <a:lnTo>
                      <a:pt x="124776" y="121442"/>
                    </a:lnTo>
                    <a:cubicBezTo>
                      <a:pt x="124423" y="123467"/>
                      <a:pt x="124133" y="125447"/>
                      <a:pt x="123474" y="127429"/>
                    </a:cubicBezTo>
                    <a:cubicBezTo>
                      <a:pt x="111542" y="131265"/>
                      <a:pt x="100348" y="133336"/>
                      <a:pt x="87188" y="136782"/>
                    </a:cubicBezTo>
                    <a:cubicBezTo>
                      <a:pt x="87200" y="136643"/>
                      <a:pt x="87146" y="136509"/>
                      <a:pt x="87045" y="136416"/>
                    </a:cubicBezTo>
                    <a:cubicBezTo>
                      <a:pt x="87079" y="136136"/>
                      <a:pt x="87115" y="135853"/>
                      <a:pt x="87145" y="135586"/>
                    </a:cubicBezTo>
                    <a:cubicBezTo>
                      <a:pt x="87308" y="134179"/>
                      <a:pt x="87390" y="132658"/>
                      <a:pt x="87160" y="131235"/>
                    </a:cubicBezTo>
                    <a:cubicBezTo>
                      <a:pt x="87161" y="131234"/>
                      <a:pt x="87161" y="131232"/>
                      <a:pt x="87163" y="131231"/>
                    </a:cubicBezTo>
                    <a:cubicBezTo>
                      <a:pt x="87549" y="131247"/>
                      <a:pt x="87934" y="131255"/>
                      <a:pt x="88318" y="131255"/>
                    </a:cubicBezTo>
                    <a:cubicBezTo>
                      <a:pt x="94599" y="131255"/>
                      <a:pt x="100581" y="129163"/>
                      <a:pt x="106486" y="127127"/>
                    </a:cubicBezTo>
                    <a:cubicBezTo>
                      <a:pt x="112524" y="125045"/>
                      <a:pt x="118671" y="123274"/>
                      <a:pt x="124776" y="121442"/>
                    </a:cubicBezTo>
                    <a:close/>
                    <a:moveTo>
                      <a:pt x="45847" y="64449"/>
                    </a:moveTo>
                    <a:cubicBezTo>
                      <a:pt x="48075" y="66747"/>
                      <a:pt x="50620" y="68545"/>
                      <a:pt x="53671" y="70081"/>
                    </a:cubicBezTo>
                    <a:cubicBezTo>
                      <a:pt x="56293" y="71403"/>
                      <a:pt x="59323" y="72375"/>
                      <a:pt x="62447" y="72865"/>
                    </a:cubicBezTo>
                    <a:cubicBezTo>
                      <a:pt x="66810" y="77695"/>
                      <a:pt x="65615" y="84463"/>
                      <a:pt x="65805" y="90563"/>
                    </a:cubicBezTo>
                    <a:cubicBezTo>
                      <a:pt x="65952" y="95257"/>
                      <a:pt x="66225" y="99975"/>
                      <a:pt x="66897" y="104626"/>
                    </a:cubicBezTo>
                    <a:cubicBezTo>
                      <a:pt x="62493" y="105980"/>
                      <a:pt x="57485" y="107512"/>
                      <a:pt x="52731" y="107512"/>
                    </a:cubicBezTo>
                    <a:cubicBezTo>
                      <a:pt x="51902" y="107512"/>
                      <a:pt x="51080" y="107465"/>
                      <a:pt x="50271" y="107363"/>
                    </a:cubicBezTo>
                    <a:cubicBezTo>
                      <a:pt x="49782" y="103790"/>
                      <a:pt x="48880" y="100303"/>
                      <a:pt x="48539" y="96703"/>
                    </a:cubicBezTo>
                    <a:cubicBezTo>
                      <a:pt x="48261" y="93774"/>
                      <a:pt x="48449" y="90826"/>
                      <a:pt x="47740" y="87956"/>
                    </a:cubicBezTo>
                    <a:cubicBezTo>
                      <a:pt x="47685" y="87735"/>
                      <a:pt x="47493" y="87632"/>
                      <a:pt x="47301" y="87632"/>
                    </a:cubicBezTo>
                    <a:cubicBezTo>
                      <a:pt x="47063" y="87632"/>
                      <a:pt x="46824" y="87790"/>
                      <a:pt x="46840" y="88078"/>
                    </a:cubicBezTo>
                    <a:cubicBezTo>
                      <a:pt x="47212" y="94747"/>
                      <a:pt x="47372" y="101238"/>
                      <a:pt x="49210" y="107725"/>
                    </a:cubicBezTo>
                    <a:cubicBezTo>
                      <a:pt x="49213" y="107736"/>
                      <a:pt x="49220" y="107743"/>
                      <a:pt x="49224" y="107754"/>
                    </a:cubicBezTo>
                    <a:cubicBezTo>
                      <a:pt x="49219" y="107881"/>
                      <a:pt x="49278" y="108006"/>
                      <a:pt x="49443" y="108083"/>
                    </a:cubicBezTo>
                    <a:cubicBezTo>
                      <a:pt x="49936" y="108312"/>
                      <a:pt x="50433" y="108463"/>
                      <a:pt x="50934" y="108566"/>
                    </a:cubicBezTo>
                    <a:cubicBezTo>
                      <a:pt x="53057" y="114773"/>
                      <a:pt x="54793" y="119239"/>
                      <a:pt x="61786" y="120297"/>
                    </a:cubicBezTo>
                    <a:cubicBezTo>
                      <a:pt x="62476" y="120401"/>
                      <a:pt x="63176" y="120476"/>
                      <a:pt x="63873" y="120558"/>
                    </a:cubicBezTo>
                    <a:cubicBezTo>
                      <a:pt x="65712" y="122717"/>
                      <a:pt x="67687" y="124820"/>
                      <a:pt x="69741" y="126875"/>
                    </a:cubicBezTo>
                    <a:cubicBezTo>
                      <a:pt x="64163" y="130547"/>
                      <a:pt x="57803" y="133648"/>
                      <a:pt x="51507" y="135706"/>
                    </a:cubicBezTo>
                    <a:cubicBezTo>
                      <a:pt x="47772" y="136927"/>
                      <a:pt x="42470" y="138412"/>
                      <a:pt x="37652" y="138412"/>
                    </a:cubicBezTo>
                    <a:cubicBezTo>
                      <a:pt x="34782" y="138412"/>
                      <a:pt x="32084" y="137885"/>
                      <a:pt x="29991" y="136463"/>
                    </a:cubicBezTo>
                    <a:cubicBezTo>
                      <a:pt x="30472" y="134892"/>
                      <a:pt x="30578" y="133110"/>
                      <a:pt x="30725" y="131495"/>
                    </a:cubicBezTo>
                    <a:cubicBezTo>
                      <a:pt x="30790" y="130789"/>
                      <a:pt x="30826" y="130076"/>
                      <a:pt x="30830" y="129363"/>
                    </a:cubicBezTo>
                    <a:cubicBezTo>
                      <a:pt x="31366" y="130340"/>
                      <a:pt x="31935" y="131292"/>
                      <a:pt x="32580" y="132182"/>
                    </a:cubicBezTo>
                    <a:cubicBezTo>
                      <a:pt x="32671" y="132308"/>
                      <a:pt x="32797" y="132360"/>
                      <a:pt x="32922" y="132360"/>
                    </a:cubicBezTo>
                    <a:cubicBezTo>
                      <a:pt x="33210" y="132360"/>
                      <a:pt x="33486" y="132079"/>
                      <a:pt x="33279" y="131774"/>
                    </a:cubicBezTo>
                    <a:cubicBezTo>
                      <a:pt x="32167" y="130131"/>
                      <a:pt x="31254" y="128303"/>
                      <a:pt x="30490" y="126366"/>
                    </a:cubicBezTo>
                    <a:cubicBezTo>
                      <a:pt x="30465" y="126272"/>
                      <a:pt x="30455" y="126176"/>
                      <a:pt x="30427" y="126082"/>
                    </a:cubicBezTo>
                    <a:cubicBezTo>
                      <a:pt x="30407" y="126014"/>
                      <a:pt x="30360" y="125978"/>
                      <a:pt x="30316" y="125939"/>
                    </a:cubicBezTo>
                    <a:cubicBezTo>
                      <a:pt x="26634" y="116213"/>
                      <a:pt x="26957" y="103563"/>
                      <a:pt x="28754" y="94153"/>
                    </a:cubicBezTo>
                    <a:lnTo>
                      <a:pt x="28755" y="94153"/>
                    </a:lnTo>
                    <a:cubicBezTo>
                      <a:pt x="30916" y="82842"/>
                      <a:pt x="35916" y="70855"/>
                      <a:pt x="45847" y="64449"/>
                    </a:cubicBezTo>
                    <a:close/>
                    <a:moveTo>
                      <a:pt x="65492" y="120750"/>
                    </a:moveTo>
                    <a:lnTo>
                      <a:pt x="65492" y="120750"/>
                    </a:lnTo>
                    <a:cubicBezTo>
                      <a:pt x="66079" y="120807"/>
                      <a:pt x="66674" y="120836"/>
                      <a:pt x="67263" y="120880"/>
                    </a:cubicBezTo>
                    <a:cubicBezTo>
                      <a:pt x="70042" y="124105"/>
                      <a:pt x="73664" y="126704"/>
                      <a:pt x="76911" y="129426"/>
                    </a:cubicBezTo>
                    <a:cubicBezTo>
                      <a:pt x="79821" y="131865"/>
                      <a:pt x="82696" y="134374"/>
                      <a:pt x="85713" y="136683"/>
                    </a:cubicBezTo>
                    <a:cubicBezTo>
                      <a:pt x="85558" y="137537"/>
                      <a:pt x="85385" y="138398"/>
                      <a:pt x="85363" y="139244"/>
                    </a:cubicBezTo>
                    <a:cubicBezTo>
                      <a:pt x="80851" y="134910"/>
                      <a:pt x="76302" y="130444"/>
                      <a:pt x="71636" y="126168"/>
                    </a:cubicBezTo>
                    <a:lnTo>
                      <a:pt x="71636" y="126166"/>
                    </a:lnTo>
                    <a:cubicBezTo>
                      <a:pt x="71593" y="126105"/>
                      <a:pt x="71536" y="126053"/>
                      <a:pt x="71470" y="126015"/>
                    </a:cubicBezTo>
                    <a:cubicBezTo>
                      <a:pt x="69501" y="124215"/>
                      <a:pt x="67509" y="122460"/>
                      <a:pt x="65492" y="120750"/>
                    </a:cubicBezTo>
                    <a:close/>
                    <a:moveTo>
                      <a:pt x="123664" y="128684"/>
                    </a:moveTo>
                    <a:cubicBezTo>
                      <a:pt x="123696" y="128776"/>
                      <a:pt x="123732" y="128866"/>
                      <a:pt x="123755" y="128961"/>
                    </a:cubicBezTo>
                    <a:cubicBezTo>
                      <a:pt x="123846" y="129322"/>
                      <a:pt x="123855" y="129695"/>
                      <a:pt x="123846" y="130066"/>
                    </a:cubicBezTo>
                    <a:cubicBezTo>
                      <a:pt x="111448" y="133240"/>
                      <a:pt x="101757" y="136617"/>
                      <a:pt x="86148" y="139789"/>
                    </a:cubicBezTo>
                    <a:cubicBezTo>
                      <a:pt x="86519" y="139153"/>
                      <a:pt x="86728" y="138412"/>
                      <a:pt x="86869" y="137654"/>
                    </a:cubicBezTo>
                    <a:cubicBezTo>
                      <a:pt x="102008" y="134880"/>
                      <a:pt x="112776" y="131455"/>
                      <a:pt x="123664" y="128684"/>
                    </a:cubicBezTo>
                    <a:close/>
                    <a:moveTo>
                      <a:pt x="70518" y="127650"/>
                    </a:moveTo>
                    <a:cubicBezTo>
                      <a:pt x="74323" y="131393"/>
                      <a:pt x="78383" y="134955"/>
                      <a:pt x="82430" y="138310"/>
                    </a:cubicBezTo>
                    <a:cubicBezTo>
                      <a:pt x="80636" y="139154"/>
                      <a:pt x="78870" y="140007"/>
                      <a:pt x="77100" y="140820"/>
                    </a:cubicBezTo>
                    <a:cubicBezTo>
                      <a:pt x="72938" y="142745"/>
                      <a:pt x="66129" y="144510"/>
                      <a:pt x="58869" y="144510"/>
                    </a:cubicBezTo>
                    <a:cubicBezTo>
                      <a:pt x="52480" y="144510"/>
                      <a:pt x="45743" y="143143"/>
                      <a:pt x="40153" y="139314"/>
                    </a:cubicBezTo>
                    <a:cubicBezTo>
                      <a:pt x="40464" y="139274"/>
                      <a:pt x="40777" y="139235"/>
                      <a:pt x="41088" y="139187"/>
                    </a:cubicBezTo>
                    <a:cubicBezTo>
                      <a:pt x="41116" y="139221"/>
                      <a:pt x="41146" y="139249"/>
                      <a:pt x="41175" y="139283"/>
                    </a:cubicBezTo>
                    <a:cubicBezTo>
                      <a:pt x="41308" y="139218"/>
                      <a:pt x="41452" y="139176"/>
                      <a:pt x="41601" y="139158"/>
                    </a:cubicBezTo>
                    <a:cubicBezTo>
                      <a:pt x="41822" y="139125"/>
                      <a:pt x="42042" y="139105"/>
                      <a:pt x="42264" y="139089"/>
                    </a:cubicBezTo>
                    <a:cubicBezTo>
                      <a:pt x="42233" y="139062"/>
                      <a:pt x="42202" y="139036"/>
                      <a:pt x="42171" y="139010"/>
                    </a:cubicBezTo>
                    <a:cubicBezTo>
                      <a:pt x="43828" y="138717"/>
                      <a:pt x="45448" y="138356"/>
                      <a:pt x="46950" y="138049"/>
                    </a:cubicBezTo>
                    <a:cubicBezTo>
                      <a:pt x="55019" y="136404"/>
                      <a:pt x="63719" y="132427"/>
                      <a:pt x="70518" y="127650"/>
                    </a:cubicBezTo>
                    <a:close/>
                    <a:moveTo>
                      <a:pt x="120178" y="138001"/>
                    </a:moveTo>
                    <a:cubicBezTo>
                      <a:pt x="124581" y="138001"/>
                      <a:pt x="119643" y="142858"/>
                      <a:pt x="118168" y="143841"/>
                    </a:cubicBezTo>
                    <a:cubicBezTo>
                      <a:pt x="116448" y="144988"/>
                      <a:pt x="114593" y="145723"/>
                      <a:pt x="112697" y="146476"/>
                    </a:cubicBezTo>
                    <a:cubicBezTo>
                      <a:pt x="112186" y="143868"/>
                      <a:pt x="111610" y="141273"/>
                      <a:pt x="110932" y="138715"/>
                    </a:cubicBezTo>
                    <a:lnTo>
                      <a:pt x="110932" y="138715"/>
                    </a:lnTo>
                    <a:cubicBezTo>
                      <a:pt x="111659" y="138966"/>
                      <a:pt x="112373" y="139063"/>
                      <a:pt x="113083" y="139063"/>
                    </a:cubicBezTo>
                    <a:cubicBezTo>
                      <a:pt x="115290" y="139063"/>
                      <a:pt x="117455" y="138129"/>
                      <a:pt x="119840" y="138010"/>
                    </a:cubicBezTo>
                    <a:cubicBezTo>
                      <a:pt x="119958" y="138004"/>
                      <a:pt x="120071" y="138001"/>
                      <a:pt x="120178" y="138001"/>
                    </a:cubicBezTo>
                    <a:close/>
                    <a:moveTo>
                      <a:pt x="31453" y="138492"/>
                    </a:moveTo>
                    <a:cubicBezTo>
                      <a:pt x="33158" y="139251"/>
                      <a:pt x="35036" y="139531"/>
                      <a:pt x="36969" y="139531"/>
                    </a:cubicBezTo>
                    <a:cubicBezTo>
                      <a:pt x="37561" y="139531"/>
                      <a:pt x="38158" y="139505"/>
                      <a:pt x="38757" y="139458"/>
                    </a:cubicBezTo>
                    <a:cubicBezTo>
                      <a:pt x="43636" y="145167"/>
                      <a:pt x="55892" y="146072"/>
                      <a:pt x="62017" y="146072"/>
                    </a:cubicBezTo>
                    <a:cubicBezTo>
                      <a:pt x="63983" y="146072"/>
                      <a:pt x="65318" y="145978"/>
                      <a:pt x="65575" y="145921"/>
                    </a:cubicBezTo>
                    <a:lnTo>
                      <a:pt x="65575" y="145921"/>
                    </a:lnTo>
                    <a:cubicBezTo>
                      <a:pt x="64213" y="146817"/>
                      <a:pt x="62903" y="147780"/>
                      <a:pt x="61735" y="148818"/>
                    </a:cubicBezTo>
                    <a:cubicBezTo>
                      <a:pt x="44966" y="148515"/>
                      <a:pt x="34587" y="147946"/>
                      <a:pt x="17361" y="146948"/>
                    </a:cubicBezTo>
                    <a:cubicBezTo>
                      <a:pt x="19544" y="145923"/>
                      <a:pt x="21623" y="144445"/>
                      <a:pt x="23631" y="143279"/>
                    </a:cubicBezTo>
                    <a:cubicBezTo>
                      <a:pt x="26260" y="141752"/>
                      <a:pt x="29023" y="140330"/>
                      <a:pt x="31453" y="138492"/>
                    </a:cubicBezTo>
                    <a:close/>
                    <a:moveTo>
                      <a:pt x="29162" y="134884"/>
                    </a:moveTo>
                    <a:lnTo>
                      <a:pt x="29162" y="134884"/>
                    </a:lnTo>
                    <a:cubicBezTo>
                      <a:pt x="29103" y="135529"/>
                      <a:pt x="29069" y="136172"/>
                      <a:pt x="29131" y="136802"/>
                    </a:cubicBezTo>
                    <a:cubicBezTo>
                      <a:pt x="29136" y="136865"/>
                      <a:pt x="29171" y="136903"/>
                      <a:pt x="29197" y="136952"/>
                    </a:cubicBezTo>
                    <a:cubicBezTo>
                      <a:pt x="29201" y="137072"/>
                      <a:pt x="29259" y="137182"/>
                      <a:pt x="29355" y="137255"/>
                    </a:cubicBezTo>
                    <a:cubicBezTo>
                      <a:pt x="29695" y="137525"/>
                      <a:pt x="30054" y="137751"/>
                      <a:pt x="30416" y="137966"/>
                    </a:cubicBezTo>
                    <a:cubicBezTo>
                      <a:pt x="27816" y="139108"/>
                      <a:pt x="25361" y="140635"/>
                      <a:pt x="22895" y="142019"/>
                    </a:cubicBezTo>
                    <a:cubicBezTo>
                      <a:pt x="20118" y="143579"/>
                      <a:pt x="16785" y="144937"/>
                      <a:pt x="14522" y="147198"/>
                    </a:cubicBezTo>
                    <a:cubicBezTo>
                      <a:pt x="14265" y="147456"/>
                      <a:pt x="14480" y="147875"/>
                      <a:pt x="14808" y="147875"/>
                    </a:cubicBezTo>
                    <a:cubicBezTo>
                      <a:pt x="14841" y="147875"/>
                      <a:pt x="14874" y="147871"/>
                      <a:pt x="14909" y="147862"/>
                    </a:cubicBezTo>
                    <a:cubicBezTo>
                      <a:pt x="14945" y="147853"/>
                      <a:pt x="14979" y="147839"/>
                      <a:pt x="15015" y="147830"/>
                    </a:cubicBezTo>
                    <a:cubicBezTo>
                      <a:pt x="15047" y="147840"/>
                      <a:pt x="15076" y="147856"/>
                      <a:pt x="15115" y="147861"/>
                    </a:cubicBezTo>
                    <a:cubicBezTo>
                      <a:pt x="30607" y="149766"/>
                      <a:pt x="46711" y="149809"/>
                      <a:pt x="62313" y="150239"/>
                    </a:cubicBezTo>
                    <a:cubicBezTo>
                      <a:pt x="62321" y="150239"/>
                      <a:pt x="62329" y="150239"/>
                      <a:pt x="62337" y="150239"/>
                    </a:cubicBezTo>
                    <a:cubicBezTo>
                      <a:pt x="62834" y="150239"/>
                      <a:pt x="63031" y="149807"/>
                      <a:pt x="62954" y="149425"/>
                    </a:cubicBezTo>
                    <a:cubicBezTo>
                      <a:pt x="64173" y="148636"/>
                      <a:pt x="65329" y="147683"/>
                      <a:pt x="66482" y="146842"/>
                    </a:cubicBezTo>
                    <a:cubicBezTo>
                      <a:pt x="67265" y="146270"/>
                      <a:pt x="68035" y="145684"/>
                      <a:pt x="68791" y="145084"/>
                    </a:cubicBezTo>
                    <a:cubicBezTo>
                      <a:pt x="73830" y="143604"/>
                      <a:pt x="78784" y="141404"/>
                      <a:pt x="83244" y="139283"/>
                    </a:cubicBezTo>
                    <a:cubicBezTo>
                      <a:pt x="83317" y="139248"/>
                      <a:pt x="83383" y="139198"/>
                      <a:pt x="83436" y="139136"/>
                    </a:cubicBezTo>
                    <a:cubicBezTo>
                      <a:pt x="83867" y="139490"/>
                      <a:pt x="84298" y="139846"/>
                      <a:pt x="84726" y="140196"/>
                    </a:cubicBezTo>
                    <a:cubicBezTo>
                      <a:pt x="77245" y="143780"/>
                      <a:pt x="69981" y="147896"/>
                      <a:pt x="62664" y="151804"/>
                    </a:cubicBezTo>
                    <a:cubicBezTo>
                      <a:pt x="62632" y="151797"/>
                      <a:pt x="62600" y="151793"/>
                      <a:pt x="62568" y="151793"/>
                    </a:cubicBezTo>
                    <a:cubicBezTo>
                      <a:pt x="62456" y="151793"/>
                      <a:pt x="62347" y="151836"/>
                      <a:pt x="62264" y="151916"/>
                    </a:cubicBezTo>
                    <a:cubicBezTo>
                      <a:pt x="62233" y="151908"/>
                      <a:pt x="62206" y="151894"/>
                      <a:pt x="62172" y="151891"/>
                    </a:cubicBezTo>
                    <a:cubicBezTo>
                      <a:pt x="42759" y="150546"/>
                      <a:pt x="23213" y="151199"/>
                      <a:pt x="3773" y="150027"/>
                    </a:cubicBezTo>
                    <a:cubicBezTo>
                      <a:pt x="12150" y="144835"/>
                      <a:pt x="21099" y="140567"/>
                      <a:pt x="29162" y="134884"/>
                    </a:cubicBezTo>
                    <a:close/>
                    <a:moveTo>
                      <a:pt x="109138" y="135433"/>
                    </a:moveTo>
                    <a:cubicBezTo>
                      <a:pt x="109279" y="136171"/>
                      <a:pt x="109435" y="136905"/>
                      <a:pt x="109583" y="137640"/>
                    </a:cubicBezTo>
                    <a:cubicBezTo>
                      <a:pt x="109499" y="137793"/>
                      <a:pt x="109514" y="137986"/>
                      <a:pt x="109679" y="138117"/>
                    </a:cubicBezTo>
                    <a:cubicBezTo>
                      <a:pt x="110896" y="144126"/>
                      <a:pt x="112273" y="150088"/>
                      <a:pt x="113238" y="156159"/>
                    </a:cubicBezTo>
                    <a:cubicBezTo>
                      <a:pt x="113241" y="156185"/>
                      <a:pt x="113257" y="156202"/>
                      <a:pt x="113264" y="156226"/>
                    </a:cubicBezTo>
                    <a:cubicBezTo>
                      <a:pt x="112422" y="157027"/>
                      <a:pt x="111749" y="157901"/>
                      <a:pt x="110595" y="158429"/>
                    </a:cubicBezTo>
                    <a:cubicBezTo>
                      <a:pt x="109184" y="159073"/>
                      <a:pt x="107695" y="159129"/>
                      <a:pt x="106200" y="159328"/>
                    </a:cubicBezTo>
                    <a:cubicBezTo>
                      <a:pt x="106181" y="159236"/>
                      <a:pt x="106140" y="159148"/>
                      <a:pt x="106082" y="159073"/>
                    </a:cubicBezTo>
                    <a:cubicBezTo>
                      <a:pt x="104314" y="156808"/>
                      <a:pt x="102910" y="154304"/>
                      <a:pt x="101594" y="151746"/>
                    </a:cubicBezTo>
                    <a:cubicBezTo>
                      <a:pt x="101581" y="151710"/>
                      <a:pt x="101563" y="151675"/>
                      <a:pt x="101540" y="151643"/>
                    </a:cubicBezTo>
                    <a:cubicBezTo>
                      <a:pt x="99329" y="147330"/>
                      <a:pt x="97364" y="142868"/>
                      <a:pt x="94349" y="139121"/>
                    </a:cubicBezTo>
                    <a:cubicBezTo>
                      <a:pt x="99293" y="138058"/>
                      <a:pt x="104229" y="136777"/>
                      <a:pt x="109138" y="135433"/>
                    </a:cubicBezTo>
                    <a:close/>
                    <a:moveTo>
                      <a:pt x="119791" y="155320"/>
                    </a:moveTo>
                    <a:cubicBezTo>
                      <a:pt x="120123" y="155320"/>
                      <a:pt x="120458" y="155331"/>
                      <a:pt x="120797" y="155356"/>
                    </a:cubicBezTo>
                    <a:cubicBezTo>
                      <a:pt x="122546" y="155487"/>
                      <a:pt x="124442" y="155847"/>
                      <a:pt x="125803" y="157055"/>
                    </a:cubicBezTo>
                    <a:cubicBezTo>
                      <a:pt x="126361" y="157551"/>
                      <a:pt x="126680" y="158189"/>
                      <a:pt x="127023" y="158823"/>
                    </a:cubicBezTo>
                    <a:cubicBezTo>
                      <a:pt x="125943" y="161445"/>
                      <a:pt x="121833" y="163630"/>
                      <a:pt x="119399" y="164869"/>
                    </a:cubicBezTo>
                    <a:cubicBezTo>
                      <a:pt x="117025" y="166079"/>
                      <a:pt x="114716" y="166499"/>
                      <a:pt x="112219" y="166499"/>
                    </a:cubicBezTo>
                    <a:cubicBezTo>
                      <a:pt x="111608" y="166499"/>
                      <a:pt x="110985" y="166474"/>
                      <a:pt x="110348" y="166429"/>
                    </a:cubicBezTo>
                    <a:cubicBezTo>
                      <a:pt x="109962" y="165181"/>
                      <a:pt x="109112" y="164005"/>
                      <a:pt x="108441" y="162901"/>
                    </a:cubicBezTo>
                    <a:cubicBezTo>
                      <a:pt x="107915" y="162037"/>
                      <a:pt x="107391" y="161125"/>
                      <a:pt x="106764" y="160312"/>
                    </a:cubicBezTo>
                    <a:lnTo>
                      <a:pt x="106764" y="160312"/>
                    </a:lnTo>
                    <a:cubicBezTo>
                      <a:pt x="106831" y="160314"/>
                      <a:pt x="106899" y="160314"/>
                      <a:pt x="106968" y="160314"/>
                    </a:cubicBezTo>
                    <a:cubicBezTo>
                      <a:pt x="109852" y="160314"/>
                      <a:pt x="113898" y="158912"/>
                      <a:pt x="114363" y="156076"/>
                    </a:cubicBezTo>
                    <a:cubicBezTo>
                      <a:pt x="114371" y="156031"/>
                      <a:pt x="114355" y="155997"/>
                      <a:pt x="114349" y="155958"/>
                    </a:cubicBezTo>
                    <a:cubicBezTo>
                      <a:pt x="114349" y="155946"/>
                      <a:pt x="114349" y="155934"/>
                      <a:pt x="114350" y="155923"/>
                    </a:cubicBezTo>
                    <a:cubicBezTo>
                      <a:pt x="116184" y="155671"/>
                      <a:pt x="117942" y="155320"/>
                      <a:pt x="119791" y="155320"/>
                    </a:cubicBezTo>
                    <a:close/>
                    <a:moveTo>
                      <a:pt x="95476" y="143229"/>
                    </a:moveTo>
                    <a:cubicBezTo>
                      <a:pt x="96162" y="144645"/>
                      <a:pt x="96861" y="146066"/>
                      <a:pt x="97579" y="147479"/>
                    </a:cubicBezTo>
                    <a:cubicBezTo>
                      <a:pt x="97577" y="147493"/>
                      <a:pt x="97569" y="147503"/>
                      <a:pt x="97567" y="147519"/>
                    </a:cubicBezTo>
                    <a:cubicBezTo>
                      <a:pt x="95874" y="160363"/>
                      <a:pt x="95765" y="173637"/>
                      <a:pt x="95184" y="186586"/>
                    </a:cubicBezTo>
                    <a:cubicBezTo>
                      <a:pt x="86299" y="190964"/>
                      <a:pt x="76847" y="194930"/>
                      <a:pt x="68424" y="200133"/>
                    </a:cubicBezTo>
                    <a:cubicBezTo>
                      <a:pt x="68421" y="186614"/>
                      <a:pt x="69549" y="171032"/>
                      <a:pt x="67754" y="157149"/>
                    </a:cubicBezTo>
                    <a:cubicBezTo>
                      <a:pt x="77164" y="152911"/>
                      <a:pt x="86287" y="147921"/>
                      <a:pt x="95476" y="143229"/>
                    </a:cubicBezTo>
                    <a:close/>
                    <a:moveTo>
                      <a:pt x="93567" y="139284"/>
                    </a:moveTo>
                    <a:cubicBezTo>
                      <a:pt x="94012" y="140199"/>
                      <a:pt x="94458" y="141125"/>
                      <a:pt x="94906" y="142053"/>
                    </a:cubicBezTo>
                    <a:cubicBezTo>
                      <a:pt x="85617" y="146814"/>
                      <a:pt x="76117" y="151334"/>
                      <a:pt x="67078" y="156557"/>
                    </a:cubicBezTo>
                    <a:cubicBezTo>
                      <a:pt x="66804" y="156715"/>
                      <a:pt x="66835" y="156999"/>
                      <a:pt x="66998" y="157170"/>
                    </a:cubicBezTo>
                    <a:cubicBezTo>
                      <a:pt x="67629" y="171552"/>
                      <a:pt x="67141" y="185744"/>
                      <a:pt x="67245" y="200109"/>
                    </a:cubicBezTo>
                    <a:cubicBezTo>
                      <a:pt x="67247" y="200406"/>
                      <a:pt x="67479" y="200602"/>
                      <a:pt x="67735" y="200666"/>
                    </a:cubicBezTo>
                    <a:cubicBezTo>
                      <a:pt x="67700" y="200844"/>
                      <a:pt x="67808" y="201051"/>
                      <a:pt x="67994" y="201051"/>
                    </a:cubicBezTo>
                    <a:cubicBezTo>
                      <a:pt x="68027" y="201051"/>
                      <a:pt x="68062" y="201045"/>
                      <a:pt x="68099" y="201031"/>
                    </a:cubicBezTo>
                    <a:cubicBezTo>
                      <a:pt x="77507" y="197484"/>
                      <a:pt x="86529" y="192276"/>
                      <a:pt x="95533" y="187765"/>
                    </a:cubicBezTo>
                    <a:cubicBezTo>
                      <a:pt x="95609" y="187793"/>
                      <a:pt x="95690" y="187807"/>
                      <a:pt x="95772" y="187807"/>
                    </a:cubicBezTo>
                    <a:cubicBezTo>
                      <a:pt x="96067" y="187807"/>
                      <a:pt x="96368" y="187627"/>
                      <a:pt x="96441" y="187279"/>
                    </a:cubicBezTo>
                    <a:cubicBezTo>
                      <a:pt x="96702" y="187076"/>
                      <a:pt x="96685" y="186753"/>
                      <a:pt x="96512" y="186520"/>
                    </a:cubicBezTo>
                    <a:cubicBezTo>
                      <a:pt x="97303" y="174112"/>
                      <a:pt x="98545" y="161453"/>
                      <a:pt x="98374" y="149013"/>
                    </a:cubicBezTo>
                    <a:lnTo>
                      <a:pt x="98374" y="149013"/>
                    </a:lnTo>
                    <a:cubicBezTo>
                      <a:pt x="99055" y="150311"/>
                      <a:pt x="99750" y="151601"/>
                      <a:pt x="100484" y="152862"/>
                    </a:cubicBezTo>
                    <a:cubicBezTo>
                      <a:pt x="99686" y="165846"/>
                      <a:pt x="99555" y="174514"/>
                      <a:pt x="98828" y="189510"/>
                    </a:cubicBezTo>
                    <a:cubicBezTo>
                      <a:pt x="93011" y="192374"/>
                      <a:pt x="87456" y="195807"/>
                      <a:pt x="81696" y="198793"/>
                    </a:cubicBezTo>
                    <a:cubicBezTo>
                      <a:pt x="76061" y="201713"/>
                      <a:pt x="70128" y="204153"/>
                      <a:pt x="64576" y="207216"/>
                    </a:cubicBezTo>
                    <a:cubicBezTo>
                      <a:pt x="64420" y="198221"/>
                      <a:pt x="63681" y="189225"/>
                      <a:pt x="63480" y="180225"/>
                    </a:cubicBezTo>
                    <a:cubicBezTo>
                      <a:pt x="63278" y="171169"/>
                      <a:pt x="63837" y="161904"/>
                      <a:pt x="63056" y="152877"/>
                    </a:cubicBezTo>
                    <a:cubicBezTo>
                      <a:pt x="70583" y="148849"/>
                      <a:pt x="78273" y="145005"/>
                      <a:pt x="85603" y="140630"/>
                    </a:cubicBezTo>
                    <a:cubicBezTo>
                      <a:pt x="85674" y="140677"/>
                      <a:pt x="85757" y="140702"/>
                      <a:pt x="85841" y="140702"/>
                    </a:cubicBezTo>
                    <a:cubicBezTo>
                      <a:pt x="85866" y="140702"/>
                      <a:pt x="85891" y="140700"/>
                      <a:pt x="85915" y="140696"/>
                    </a:cubicBezTo>
                    <a:cubicBezTo>
                      <a:pt x="88466" y="140302"/>
                      <a:pt x="91017" y="139820"/>
                      <a:pt x="93567" y="139284"/>
                    </a:cubicBezTo>
                    <a:close/>
                    <a:moveTo>
                      <a:pt x="2478" y="150959"/>
                    </a:moveTo>
                    <a:cubicBezTo>
                      <a:pt x="11876" y="152423"/>
                      <a:pt x="21532" y="152192"/>
                      <a:pt x="31020" y="152403"/>
                    </a:cubicBezTo>
                    <a:cubicBezTo>
                      <a:pt x="39805" y="152599"/>
                      <a:pt x="48650" y="153100"/>
                      <a:pt x="57452" y="153100"/>
                    </a:cubicBezTo>
                    <a:cubicBezTo>
                      <a:pt x="58965" y="153100"/>
                      <a:pt x="60477" y="153085"/>
                      <a:pt x="61987" y="153051"/>
                    </a:cubicBezTo>
                    <a:cubicBezTo>
                      <a:pt x="62001" y="153063"/>
                      <a:pt x="62021" y="153071"/>
                      <a:pt x="62036" y="153083"/>
                    </a:cubicBezTo>
                    <a:cubicBezTo>
                      <a:pt x="61881" y="165148"/>
                      <a:pt x="61682" y="171295"/>
                      <a:pt x="61915" y="180225"/>
                    </a:cubicBezTo>
                    <a:cubicBezTo>
                      <a:pt x="62153" y="189343"/>
                      <a:pt x="62212" y="198589"/>
                      <a:pt x="63182" y="207664"/>
                    </a:cubicBezTo>
                    <a:cubicBezTo>
                      <a:pt x="57370" y="207783"/>
                      <a:pt x="51557" y="207859"/>
                      <a:pt x="45744" y="207859"/>
                    </a:cubicBezTo>
                    <a:cubicBezTo>
                      <a:pt x="41401" y="207859"/>
                      <a:pt x="37059" y="207817"/>
                      <a:pt x="32717" y="207719"/>
                    </a:cubicBezTo>
                    <a:lnTo>
                      <a:pt x="32716" y="207719"/>
                    </a:lnTo>
                    <a:cubicBezTo>
                      <a:pt x="22608" y="207492"/>
                      <a:pt x="12455" y="206494"/>
                      <a:pt x="2350" y="206494"/>
                    </a:cubicBezTo>
                    <a:cubicBezTo>
                      <a:pt x="2108" y="206494"/>
                      <a:pt x="1866" y="206495"/>
                      <a:pt x="1625" y="206496"/>
                    </a:cubicBezTo>
                    <a:cubicBezTo>
                      <a:pt x="1322" y="186614"/>
                      <a:pt x="2032" y="170976"/>
                      <a:pt x="2478" y="150959"/>
                    </a:cubicBezTo>
                    <a:close/>
                    <a:moveTo>
                      <a:pt x="68066" y="1"/>
                    </a:moveTo>
                    <a:cubicBezTo>
                      <a:pt x="67234" y="1"/>
                      <a:pt x="66380" y="33"/>
                      <a:pt x="65502" y="96"/>
                    </a:cubicBezTo>
                    <a:cubicBezTo>
                      <a:pt x="59607" y="524"/>
                      <a:pt x="54029" y="2254"/>
                      <a:pt x="51667" y="8113"/>
                    </a:cubicBezTo>
                    <a:cubicBezTo>
                      <a:pt x="50911" y="8028"/>
                      <a:pt x="50145" y="7986"/>
                      <a:pt x="49375" y="7986"/>
                    </a:cubicBezTo>
                    <a:cubicBezTo>
                      <a:pt x="44987" y="7986"/>
                      <a:pt x="40472" y="9360"/>
                      <a:pt x="37097" y="12160"/>
                    </a:cubicBezTo>
                    <a:cubicBezTo>
                      <a:pt x="33708" y="14972"/>
                      <a:pt x="29961" y="19264"/>
                      <a:pt x="29467" y="23788"/>
                    </a:cubicBezTo>
                    <a:cubicBezTo>
                      <a:pt x="29456" y="23899"/>
                      <a:pt x="29504" y="23967"/>
                      <a:pt x="29573" y="24012"/>
                    </a:cubicBezTo>
                    <a:cubicBezTo>
                      <a:pt x="29636" y="24192"/>
                      <a:pt x="29796" y="24334"/>
                      <a:pt x="29969" y="24334"/>
                    </a:cubicBezTo>
                    <a:cubicBezTo>
                      <a:pt x="30064" y="24334"/>
                      <a:pt x="30162" y="24292"/>
                      <a:pt x="30250" y="24190"/>
                    </a:cubicBezTo>
                    <a:cubicBezTo>
                      <a:pt x="31106" y="23196"/>
                      <a:pt x="32176" y="22492"/>
                      <a:pt x="33458" y="22470"/>
                    </a:cubicBezTo>
                    <a:lnTo>
                      <a:pt x="33458" y="22470"/>
                    </a:lnTo>
                    <a:cubicBezTo>
                      <a:pt x="28754" y="30535"/>
                      <a:pt x="28787" y="41875"/>
                      <a:pt x="35841" y="48554"/>
                    </a:cubicBezTo>
                    <a:cubicBezTo>
                      <a:pt x="35877" y="51327"/>
                      <a:pt x="36946" y="53912"/>
                      <a:pt x="39584" y="55049"/>
                    </a:cubicBezTo>
                    <a:cubicBezTo>
                      <a:pt x="39593" y="55079"/>
                      <a:pt x="39593" y="55110"/>
                      <a:pt x="39609" y="55141"/>
                    </a:cubicBezTo>
                    <a:cubicBezTo>
                      <a:pt x="41293" y="58634"/>
                      <a:pt x="43095" y="61417"/>
                      <a:pt x="45169" y="63719"/>
                    </a:cubicBezTo>
                    <a:cubicBezTo>
                      <a:pt x="34882" y="68295"/>
                      <a:pt x="29792" y="82690"/>
                      <a:pt x="27745" y="92780"/>
                    </a:cubicBezTo>
                    <a:cubicBezTo>
                      <a:pt x="25648" y="103112"/>
                      <a:pt x="25142" y="116849"/>
                      <a:pt x="29744" y="127172"/>
                    </a:cubicBezTo>
                    <a:cubicBezTo>
                      <a:pt x="29737" y="128616"/>
                      <a:pt x="29732" y="130042"/>
                      <a:pt x="29587" y="131495"/>
                    </a:cubicBezTo>
                    <a:cubicBezTo>
                      <a:pt x="29510" y="132269"/>
                      <a:pt x="29380" y="133060"/>
                      <a:pt x="29272" y="133852"/>
                    </a:cubicBezTo>
                    <a:cubicBezTo>
                      <a:pt x="20244" y="139021"/>
                      <a:pt x="10879" y="143993"/>
                      <a:pt x="2202" y="149754"/>
                    </a:cubicBezTo>
                    <a:cubicBezTo>
                      <a:pt x="2108" y="149696"/>
                      <a:pt x="1997" y="149667"/>
                      <a:pt x="1886" y="149667"/>
                    </a:cubicBezTo>
                    <a:cubicBezTo>
                      <a:pt x="1609" y="149667"/>
                      <a:pt x="1329" y="149850"/>
                      <a:pt x="1304" y="150218"/>
                    </a:cubicBezTo>
                    <a:cubicBezTo>
                      <a:pt x="29" y="168872"/>
                      <a:pt x="0" y="187955"/>
                      <a:pt x="100" y="206653"/>
                    </a:cubicBezTo>
                    <a:cubicBezTo>
                      <a:pt x="102" y="207141"/>
                      <a:pt x="468" y="207380"/>
                      <a:pt x="840" y="207380"/>
                    </a:cubicBezTo>
                    <a:cubicBezTo>
                      <a:pt x="917" y="207380"/>
                      <a:pt x="995" y="207370"/>
                      <a:pt x="1070" y="207349"/>
                    </a:cubicBezTo>
                    <a:cubicBezTo>
                      <a:pt x="1107" y="207370"/>
                      <a:pt x="1147" y="207384"/>
                      <a:pt x="1190" y="207392"/>
                    </a:cubicBezTo>
                    <a:cubicBezTo>
                      <a:pt x="12907" y="209065"/>
                      <a:pt x="25030" y="209537"/>
                      <a:pt x="37124" y="209537"/>
                    </a:cubicBezTo>
                    <a:cubicBezTo>
                      <a:pt x="46212" y="209537"/>
                      <a:pt x="55285" y="209271"/>
                      <a:pt x="64157" y="209046"/>
                    </a:cubicBezTo>
                    <a:cubicBezTo>
                      <a:pt x="64575" y="209035"/>
                      <a:pt x="89325" y="197487"/>
                      <a:pt x="99466" y="190232"/>
                    </a:cubicBezTo>
                    <a:cubicBezTo>
                      <a:pt x="99681" y="190183"/>
                      <a:pt x="99878" y="190020"/>
                      <a:pt x="99915" y="189733"/>
                    </a:cubicBezTo>
                    <a:cubicBezTo>
                      <a:pt x="101363" y="178335"/>
                      <a:pt x="101563" y="166316"/>
                      <a:pt x="101619" y="154743"/>
                    </a:cubicBezTo>
                    <a:cubicBezTo>
                      <a:pt x="102741" y="156544"/>
                      <a:pt x="103936" y="158283"/>
                      <a:pt x="105244" y="159912"/>
                    </a:cubicBezTo>
                    <a:cubicBezTo>
                      <a:pt x="105267" y="159942"/>
                      <a:pt x="105294" y="159952"/>
                      <a:pt x="105318" y="159974"/>
                    </a:cubicBezTo>
                    <a:cubicBezTo>
                      <a:pt x="105350" y="160046"/>
                      <a:pt x="105407" y="160106"/>
                      <a:pt x="105477" y="160144"/>
                    </a:cubicBezTo>
                    <a:cubicBezTo>
                      <a:pt x="105973" y="161331"/>
                      <a:pt x="106710" y="162430"/>
                      <a:pt x="107366" y="163531"/>
                    </a:cubicBezTo>
                    <a:cubicBezTo>
                      <a:pt x="108067" y="164708"/>
                      <a:pt x="108665" y="166101"/>
                      <a:pt x="109616" y="167091"/>
                    </a:cubicBezTo>
                    <a:cubicBezTo>
                      <a:pt x="109710" y="167188"/>
                      <a:pt x="109821" y="167228"/>
                      <a:pt x="109931" y="167228"/>
                    </a:cubicBezTo>
                    <a:cubicBezTo>
                      <a:pt x="109984" y="167228"/>
                      <a:pt x="110037" y="167219"/>
                      <a:pt x="110088" y="167202"/>
                    </a:cubicBezTo>
                    <a:cubicBezTo>
                      <a:pt x="111137" y="167601"/>
                      <a:pt x="112218" y="167775"/>
                      <a:pt x="113302" y="167775"/>
                    </a:cubicBezTo>
                    <a:cubicBezTo>
                      <a:pt x="115611" y="167775"/>
                      <a:pt x="117936" y="166986"/>
                      <a:pt x="120002" y="165897"/>
                    </a:cubicBezTo>
                    <a:cubicBezTo>
                      <a:pt x="122204" y="164736"/>
                      <a:pt x="126738" y="162324"/>
                      <a:pt x="127844" y="159634"/>
                    </a:cubicBezTo>
                    <a:cubicBezTo>
                      <a:pt x="127876" y="159618"/>
                      <a:pt x="127909" y="159604"/>
                      <a:pt x="127934" y="159572"/>
                    </a:cubicBezTo>
                    <a:cubicBezTo>
                      <a:pt x="129406" y="157731"/>
                      <a:pt x="126090" y="155417"/>
                      <a:pt x="124623" y="154779"/>
                    </a:cubicBezTo>
                    <a:cubicBezTo>
                      <a:pt x="123286" y="154199"/>
                      <a:pt x="121387" y="153838"/>
                      <a:pt x="119485" y="153838"/>
                    </a:cubicBezTo>
                    <a:cubicBezTo>
                      <a:pt x="117536" y="153838"/>
                      <a:pt x="115584" y="154217"/>
                      <a:pt x="114232" y="155126"/>
                    </a:cubicBezTo>
                    <a:cubicBezTo>
                      <a:pt x="113822" y="152652"/>
                      <a:pt x="113402" y="150160"/>
                      <a:pt x="112931" y="147675"/>
                    </a:cubicBezTo>
                    <a:cubicBezTo>
                      <a:pt x="116856" y="146645"/>
                      <a:pt x="123382" y="143347"/>
                      <a:pt x="123210" y="138752"/>
                    </a:cubicBezTo>
                    <a:cubicBezTo>
                      <a:pt x="123152" y="137219"/>
                      <a:pt x="122251" y="136578"/>
                      <a:pt x="120785" y="136578"/>
                    </a:cubicBezTo>
                    <a:cubicBezTo>
                      <a:pt x="120766" y="136578"/>
                      <a:pt x="120746" y="136578"/>
                      <a:pt x="120726" y="136578"/>
                    </a:cubicBezTo>
                    <a:cubicBezTo>
                      <a:pt x="119342" y="136595"/>
                      <a:pt x="117908" y="137196"/>
                      <a:pt x="116552" y="137464"/>
                    </a:cubicBezTo>
                    <a:cubicBezTo>
                      <a:pt x="115473" y="137677"/>
                      <a:pt x="114488" y="137776"/>
                      <a:pt x="113511" y="137776"/>
                    </a:cubicBezTo>
                    <a:cubicBezTo>
                      <a:pt x="112562" y="137776"/>
                      <a:pt x="111621" y="137682"/>
                      <a:pt x="110610" y="137510"/>
                    </a:cubicBezTo>
                    <a:cubicBezTo>
                      <a:pt x="110396" y="136741"/>
                      <a:pt x="110173" y="135976"/>
                      <a:pt x="109936" y="135216"/>
                    </a:cubicBezTo>
                    <a:cubicBezTo>
                      <a:pt x="114887" y="133854"/>
                      <a:pt x="119809" y="132437"/>
                      <a:pt x="124682" y="131121"/>
                    </a:cubicBezTo>
                    <a:cubicBezTo>
                      <a:pt x="125099" y="131010"/>
                      <a:pt x="125185" y="130612"/>
                      <a:pt x="125059" y="130302"/>
                    </a:cubicBezTo>
                    <a:cubicBezTo>
                      <a:pt x="125079" y="130243"/>
                      <a:pt x="125092" y="130182"/>
                      <a:pt x="125095" y="130119"/>
                    </a:cubicBezTo>
                    <a:cubicBezTo>
                      <a:pt x="125136" y="129444"/>
                      <a:pt x="125006" y="128609"/>
                      <a:pt x="124624" y="127989"/>
                    </a:cubicBezTo>
                    <a:cubicBezTo>
                      <a:pt x="124633" y="127919"/>
                      <a:pt x="124656" y="127849"/>
                      <a:pt x="124644" y="127777"/>
                    </a:cubicBezTo>
                    <a:cubicBezTo>
                      <a:pt x="125397" y="125653"/>
                      <a:pt x="126050" y="123222"/>
                      <a:pt x="125940" y="120951"/>
                    </a:cubicBezTo>
                    <a:cubicBezTo>
                      <a:pt x="126244" y="120846"/>
                      <a:pt x="126475" y="120505"/>
                      <a:pt x="126244" y="120190"/>
                    </a:cubicBezTo>
                    <a:cubicBezTo>
                      <a:pt x="119133" y="110560"/>
                      <a:pt x="110190" y="105654"/>
                      <a:pt x="98285" y="104769"/>
                    </a:cubicBezTo>
                    <a:cubicBezTo>
                      <a:pt x="98273" y="104768"/>
                      <a:pt x="98261" y="104767"/>
                      <a:pt x="98250" y="104767"/>
                    </a:cubicBezTo>
                    <a:cubicBezTo>
                      <a:pt x="98156" y="104767"/>
                      <a:pt x="98066" y="104804"/>
                      <a:pt x="97997" y="104868"/>
                    </a:cubicBezTo>
                    <a:cubicBezTo>
                      <a:pt x="97928" y="104876"/>
                      <a:pt x="97858" y="104890"/>
                      <a:pt x="97788" y="104898"/>
                    </a:cubicBezTo>
                    <a:cubicBezTo>
                      <a:pt x="97765" y="104822"/>
                      <a:pt x="97729" y="104752"/>
                      <a:pt x="97681" y="104690"/>
                    </a:cubicBezTo>
                    <a:cubicBezTo>
                      <a:pt x="92670" y="98362"/>
                      <a:pt x="86837" y="90335"/>
                      <a:pt x="78455" y="88344"/>
                    </a:cubicBezTo>
                    <a:cubicBezTo>
                      <a:pt x="78409" y="88298"/>
                      <a:pt x="78349" y="88267"/>
                      <a:pt x="78265" y="88267"/>
                    </a:cubicBezTo>
                    <a:cubicBezTo>
                      <a:pt x="78256" y="88267"/>
                      <a:pt x="78246" y="88267"/>
                      <a:pt x="78236" y="88268"/>
                    </a:cubicBezTo>
                    <a:cubicBezTo>
                      <a:pt x="76299" y="88439"/>
                      <a:pt x="74331" y="89543"/>
                      <a:pt x="72568" y="90347"/>
                    </a:cubicBezTo>
                    <a:cubicBezTo>
                      <a:pt x="70807" y="91149"/>
                      <a:pt x="68976" y="91979"/>
                      <a:pt x="67380" y="93102"/>
                    </a:cubicBezTo>
                    <a:cubicBezTo>
                      <a:pt x="67245" y="89601"/>
                      <a:pt x="67128" y="86098"/>
                      <a:pt x="67053" y="82582"/>
                    </a:cubicBezTo>
                    <a:cubicBezTo>
                      <a:pt x="66975" y="78965"/>
                      <a:pt x="66557" y="75541"/>
                      <a:pt x="64177" y="73082"/>
                    </a:cubicBezTo>
                    <a:lnTo>
                      <a:pt x="64177" y="73082"/>
                    </a:lnTo>
                    <a:cubicBezTo>
                      <a:pt x="65100" y="73172"/>
                      <a:pt x="66026" y="73219"/>
                      <a:pt x="66948" y="73219"/>
                    </a:cubicBezTo>
                    <a:cubicBezTo>
                      <a:pt x="69551" y="73219"/>
                      <a:pt x="72116" y="72844"/>
                      <a:pt x="74464" y="72011"/>
                    </a:cubicBezTo>
                    <a:cubicBezTo>
                      <a:pt x="85098" y="68243"/>
                      <a:pt x="90786" y="58646"/>
                      <a:pt x="92116" y="48233"/>
                    </a:cubicBezTo>
                    <a:cubicBezTo>
                      <a:pt x="95956" y="46661"/>
                      <a:pt x="98836" y="40324"/>
                      <a:pt x="98083" y="36271"/>
                    </a:cubicBezTo>
                    <a:cubicBezTo>
                      <a:pt x="100930" y="36098"/>
                      <a:pt x="103714" y="35505"/>
                      <a:pt x="106255" y="34249"/>
                    </a:cubicBezTo>
                    <a:cubicBezTo>
                      <a:pt x="116379" y="29241"/>
                      <a:pt x="104709" y="20810"/>
                      <a:pt x="97192" y="19202"/>
                    </a:cubicBezTo>
                    <a:cubicBezTo>
                      <a:pt x="99918" y="16442"/>
                      <a:pt x="107379" y="10551"/>
                      <a:pt x="104878" y="6479"/>
                    </a:cubicBezTo>
                    <a:cubicBezTo>
                      <a:pt x="103988" y="5031"/>
                      <a:pt x="102162" y="4760"/>
                      <a:pt x="100487" y="4760"/>
                    </a:cubicBezTo>
                    <a:cubicBezTo>
                      <a:pt x="99893" y="4760"/>
                      <a:pt x="99318" y="4794"/>
                      <a:pt x="98811" y="4822"/>
                    </a:cubicBezTo>
                    <a:cubicBezTo>
                      <a:pt x="94747" y="5043"/>
                      <a:pt x="90662" y="6082"/>
                      <a:pt x="86880" y="7584"/>
                    </a:cubicBezTo>
                    <a:cubicBezTo>
                      <a:pt x="86865" y="7568"/>
                      <a:pt x="86859" y="7550"/>
                      <a:pt x="86842" y="7534"/>
                    </a:cubicBezTo>
                    <a:cubicBezTo>
                      <a:pt x="81072" y="2485"/>
                      <a:pt x="75419" y="1"/>
                      <a:pt x="68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2269;p45"/>
            <p:cNvGrpSpPr/>
            <p:nvPr/>
          </p:nvGrpSpPr>
          <p:grpSpPr>
            <a:xfrm rot="844541" flipH="1">
              <a:off x="7596356" y="2623059"/>
              <a:ext cx="421747" cy="296722"/>
              <a:chOff x="1285325" y="2237436"/>
              <a:chExt cx="342015" cy="240626"/>
            </a:xfrm>
          </p:grpSpPr>
          <p:sp>
            <p:nvSpPr>
              <p:cNvPr id="76" name="Google Shape;2270;p45"/>
              <p:cNvSpPr/>
              <p:nvPr/>
            </p:nvSpPr>
            <p:spPr>
              <a:xfrm>
                <a:off x="1532756" y="2328680"/>
                <a:ext cx="94585" cy="96664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440" extrusionOk="0">
                    <a:moveTo>
                      <a:pt x="1382" y="0"/>
                    </a:moveTo>
                    <a:cubicBezTo>
                      <a:pt x="604" y="0"/>
                      <a:pt x="18" y="730"/>
                      <a:pt x="10" y="1719"/>
                    </a:cubicBezTo>
                    <a:cubicBezTo>
                      <a:pt x="1" y="2750"/>
                      <a:pt x="628" y="3422"/>
                      <a:pt x="1608" y="3440"/>
                    </a:cubicBezTo>
                    <a:cubicBezTo>
                      <a:pt x="1616" y="3440"/>
                      <a:pt x="1624" y="3440"/>
                      <a:pt x="1632" y="3440"/>
                    </a:cubicBezTo>
                    <a:cubicBezTo>
                      <a:pt x="2578" y="3440"/>
                      <a:pt x="3337" y="2673"/>
                      <a:pt x="3353" y="1701"/>
                    </a:cubicBezTo>
                    <a:cubicBezTo>
                      <a:pt x="3366" y="683"/>
                      <a:pt x="2629" y="35"/>
                      <a:pt x="1421" y="1"/>
                    </a:cubicBezTo>
                    <a:cubicBezTo>
                      <a:pt x="1408" y="1"/>
                      <a:pt x="1395" y="0"/>
                      <a:pt x="1382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271;p45"/>
              <p:cNvSpPr/>
              <p:nvPr/>
            </p:nvSpPr>
            <p:spPr>
              <a:xfrm>
                <a:off x="1455505" y="2245163"/>
                <a:ext cx="56565" cy="7306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600" extrusionOk="0">
                    <a:moveTo>
                      <a:pt x="992" y="1"/>
                    </a:moveTo>
                    <a:cubicBezTo>
                      <a:pt x="386" y="1"/>
                      <a:pt x="25" y="481"/>
                      <a:pt x="12" y="1299"/>
                    </a:cubicBezTo>
                    <a:cubicBezTo>
                      <a:pt x="0" y="2057"/>
                      <a:pt x="412" y="2590"/>
                      <a:pt x="1008" y="2599"/>
                    </a:cubicBezTo>
                    <a:cubicBezTo>
                      <a:pt x="1010" y="2599"/>
                      <a:pt x="1012" y="2599"/>
                      <a:pt x="1013" y="2599"/>
                    </a:cubicBezTo>
                    <a:cubicBezTo>
                      <a:pt x="1588" y="2599"/>
                      <a:pt x="1992" y="2043"/>
                      <a:pt x="2004" y="1231"/>
                    </a:cubicBezTo>
                    <a:cubicBezTo>
                      <a:pt x="2013" y="528"/>
                      <a:pt x="1576" y="1"/>
                      <a:pt x="9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272;p45"/>
              <p:cNvSpPr/>
              <p:nvPr/>
            </p:nvSpPr>
            <p:spPr>
              <a:xfrm>
                <a:off x="1335345" y="2401490"/>
                <a:ext cx="127911" cy="76572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2725" extrusionOk="0">
                    <a:moveTo>
                      <a:pt x="911" y="831"/>
                    </a:moveTo>
                    <a:lnTo>
                      <a:pt x="911" y="831"/>
                    </a:lnTo>
                    <a:cubicBezTo>
                      <a:pt x="1352" y="856"/>
                      <a:pt x="1780" y="890"/>
                      <a:pt x="2204" y="903"/>
                    </a:cubicBezTo>
                    <a:cubicBezTo>
                      <a:pt x="2350" y="906"/>
                      <a:pt x="2496" y="907"/>
                      <a:pt x="2644" y="907"/>
                    </a:cubicBezTo>
                    <a:cubicBezTo>
                      <a:pt x="2939" y="907"/>
                      <a:pt x="3243" y="903"/>
                      <a:pt x="3569" y="903"/>
                    </a:cubicBezTo>
                    <a:cubicBezTo>
                      <a:pt x="3412" y="1678"/>
                      <a:pt x="3141" y="1898"/>
                      <a:pt x="2370" y="1898"/>
                    </a:cubicBezTo>
                    <a:cubicBezTo>
                      <a:pt x="2326" y="1898"/>
                      <a:pt x="2281" y="1897"/>
                      <a:pt x="2234" y="1896"/>
                    </a:cubicBezTo>
                    <a:cubicBezTo>
                      <a:pt x="1475" y="1871"/>
                      <a:pt x="1030" y="1538"/>
                      <a:pt x="911" y="831"/>
                    </a:cubicBezTo>
                    <a:close/>
                    <a:moveTo>
                      <a:pt x="1293" y="1"/>
                    </a:moveTo>
                    <a:cubicBezTo>
                      <a:pt x="941" y="141"/>
                      <a:pt x="420" y="183"/>
                      <a:pt x="276" y="443"/>
                    </a:cubicBezTo>
                    <a:cubicBezTo>
                      <a:pt x="1" y="929"/>
                      <a:pt x="179" y="1496"/>
                      <a:pt x="543" y="1951"/>
                    </a:cubicBezTo>
                    <a:cubicBezTo>
                      <a:pt x="593" y="2020"/>
                      <a:pt x="658" y="2075"/>
                      <a:pt x="717" y="2134"/>
                    </a:cubicBezTo>
                    <a:cubicBezTo>
                      <a:pt x="1148" y="2519"/>
                      <a:pt x="1811" y="2724"/>
                      <a:pt x="2454" y="2724"/>
                    </a:cubicBezTo>
                    <a:cubicBezTo>
                      <a:pt x="2879" y="2724"/>
                      <a:pt x="3295" y="2634"/>
                      <a:pt x="3628" y="2446"/>
                    </a:cubicBezTo>
                    <a:cubicBezTo>
                      <a:pt x="4099" y="2186"/>
                      <a:pt x="4552" y="1398"/>
                      <a:pt x="4327" y="993"/>
                    </a:cubicBezTo>
                    <a:cubicBezTo>
                      <a:pt x="4137" y="661"/>
                      <a:pt x="3721" y="316"/>
                      <a:pt x="3357" y="252"/>
                    </a:cubicBezTo>
                    <a:cubicBezTo>
                      <a:pt x="3089" y="203"/>
                      <a:pt x="2814" y="188"/>
                      <a:pt x="2536" y="188"/>
                    </a:cubicBezTo>
                    <a:cubicBezTo>
                      <a:pt x="2139" y="188"/>
                      <a:pt x="1736" y="218"/>
                      <a:pt x="1340" y="218"/>
                    </a:cubicBezTo>
                    <a:cubicBezTo>
                      <a:pt x="1323" y="146"/>
                      <a:pt x="1306" y="73"/>
                      <a:pt x="12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273;p45"/>
              <p:cNvSpPr/>
              <p:nvPr/>
            </p:nvSpPr>
            <p:spPr>
              <a:xfrm>
                <a:off x="1329387" y="2316512"/>
                <a:ext cx="53980" cy="67918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2417" extrusionOk="0">
                    <a:moveTo>
                      <a:pt x="1530" y="1"/>
                    </a:moveTo>
                    <a:cubicBezTo>
                      <a:pt x="1378" y="30"/>
                      <a:pt x="1182" y="13"/>
                      <a:pt x="1082" y="103"/>
                    </a:cubicBezTo>
                    <a:cubicBezTo>
                      <a:pt x="805" y="352"/>
                      <a:pt x="551" y="622"/>
                      <a:pt x="318" y="911"/>
                    </a:cubicBezTo>
                    <a:cubicBezTo>
                      <a:pt x="68" y="1218"/>
                      <a:pt x="0" y="1605"/>
                      <a:pt x="327" y="1865"/>
                    </a:cubicBezTo>
                    <a:cubicBezTo>
                      <a:pt x="645" y="2117"/>
                      <a:pt x="1048" y="2279"/>
                      <a:pt x="1433" y="2411"/>
                    </a:cubicBezTo>
                    <a:cubicBezTo>
                      <a:pt x="1445" y="2415"/>
                      <a:pt x="1457" y="2417"/>
                      <a:pt x="1471" y="2417"/>
                    </a:cubicBezTo>
                    <a:cubicBezTo>
                      <a:pt x="1594" y="2417"/>
                      <a:pt x="1771" y="2253"/>
                      <a:pt x="1921" y="2177"/>
                    </a:cubicBezTo>
                    <a:cubicBezTo>
                      <a:pt x="1810" y="2023"/>
                      <a:pt x="1734" y="1831"/>
                      <a:pt x="1589" y="1729"/>
                    </a:cubicBezTo>
                    <a:cubicBezTo>
                      <a:pt x="1407" y="1598"/>
                      <a:pt x="1175" y="1537"/>
                      <a:pt x="925" y="1432"/>
                    </a:cubicBezTo>
                    <a:cubicBezTo>
                      <a:pt x="1187" y="1073"/>
                      <a:pt x="1425" y="801"/>
                      <a:pt x="1589" y="494"/>
                    </a:cubicBezTo>
                    <a:cubicBezTo>
                      <a:pt x="1654" y="375"/>
                      <a:pt x="1555" y="166"/>
                      <a:pt x="15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274;p45"/>
              <p:cNvSpPr/>
              <p:nvPr/>
            </p:nvSpPr>
            <p:spPr>
              <a:xfrm>
                <a:off x="1285325" y="2237436"/>
                <a:ext cx="55301" cy="68789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2448" extrusionOk="0">
                    <a:moveTo>
                      <a:pt x="755" y="0"/>
                    </a:moveTo>
                    <a:cubicBezTo>
                      <a:pt x="709" y="0"/>
                      <a:pt x="665" y="5"/>
                      <a:pt x="624" y="15"/>
                    </a:cubicBezTo>
                    <a:cubicBezTo>
                      <a:pt x="399" y="71"/>
                      <a:pt x="196" y="441"/>
                      <a:pt x="90" y="713"/>
                    </a:cubicBezTo>
                    <a:cubicBezTo>
                      <a:pt x="1" y="952"/>
                      <a:pt x="30" y="1251"/>
                      <a:pt x="60" y="1518"/>
                    </a:cubicBezTo>
                    <a:cubicBezTo>
                      <a:pt x="103" y="1936"/>
                      <a:pt x="217" y="2354"/>
                      <a:pt x="713" y="2434"/>
                    </a:cubicBezTo>
                    <a:cubicBezTo>
                      <a:pt x="768" y="2443"/>
                      <a:pt x="821" y="2448"/>
                      <a:pt x="873" y="2448"/>
                    </a:cubicBezTo>
                    <a:cubicBezTo>
                      <a:pt x="1271" y="2448"/>
                      <a:pt x="1537" y="2180"/>
                      <a:pt x="1722" y="1821"/>
                    </a:cubicBezTo>
                    <a:cubicBezTo>
                      <a:pt x="1823" y="1613"/>
                      <a:pt x="1865" y="1375"/>
                      <a:pt x="1967" y="1059"/>
                    </a:cubicBezTo>
                    <a:cubicBezTo>
                      <a:pt x="1836" y="821"/>
                      <a:pt x="1742" y="475"/>
                      <a:pt x="1518" y="295"/>
                    </a:cubicBezTo>
                    <a:cubicBezTo>
                      <a:pt x="1317" y="137"/>
                      <a:pt x="1007" y="0"/>
                      <a:pt x="7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80552" y="1353467"/>
            <a:ext cx="4980066" cy="2064903"/>
            <a:chOff x="3029479" y="1990834"/>
            <a:chExt cx="4980066" cy="2064903"/>
          </a:xfrm>
        </p:grpSpPr>
        <p:sp>
          <p:nvSpPr>
            <p:cNvPr id="113" name="Cloud 112"/>
            <p:cNvSpPr/>
            <p:nvPr/>
          </p:nvSpPr>
          <p:spPr>
            <a:xfrm>
              <a:off x="3029479" y="1990834"/>
              <a:ext cx="4980066" cy="2064903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94121" y="2478134"/>
              <a:ext cx="4135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4800" b="1" dirty="0" err="1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2">
                      <a:lumMod val="10000"/>
                    </a:schemeClr>
                  </a:solidFill>
                  <a:latin typeface="+mn-lt"/>
                </a:rPr>
                <a:t>Khởi</a:t>
              </a:r>
              <a:r>
                <a:rPr lang="en-US" sz="48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4800" b="1" dirty="0" err="1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2">
                      <a:lumMod val="10000"/>
                    </a:schemeClr>
                  </a:solidFill>
                  <a:latin typeface="+mn-lt"/>
                </a:rPr>
                <a:t>động</a:t>
              </a:r>
              <a:endParaRPr lang="en-US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7098" y="991558"/>
            <a:ext cx="6493189" cy="3772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47642" y="1014864"/>
            <a:ext cx="5126400" cy="732900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MV Boli" panose="02000500030200090000" pitchFamily="2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MV Boli" panose="0200050003020009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cs typeface="MV Boli" panose="02000500030200090000" pitchFamily="2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MV Boli" panose="0200050003020009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cs typeface="MV Boli" panose="02000500030200090000" pitchFamily="2" charset="0"/>
              </a:rPr>
              <a:t>đố</a:t>
            </a:r>
            <a:endParaRPr lang="en-US" sz="3200" b="1" dirty="0">
              <a:solidFill>
                <a:srgbClr val="FF0000"/>
              </a:solidFill>
              <a:latin typeface="+mn-lt"/>
              <a:cs typeface="MV Boli" panose="02000500030200090000" pitchFamily="2" charset="0"/>
            </a:endParaRP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27657" y="1873733"/>
            <a:ext cx="5363956" cy="295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nhỏ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vàng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Xay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giã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giần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sàng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Nấu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cơm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dẻo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?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(Là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hạt</a:t>
            </a:r>
            <a:r>
              <a:rPr lang="vi-VN" sz="2400" i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 gì?)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117600" y="0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grpSp>
        <p:nvGrpSpPr>
          <p:cNvPr id="80" name="Google Shape;330;p23"/>
          <p:cNvGrpSpPr/>
          <p:nvPr/>
        </p:nvGrpSpPr>
        <p:grpSpPr>
          <a:xfrm>
            <a:off x="8328801" y="127750"/>
            <a:ext cx="772313" cy="497910"/>
            <a:chOff x="-75881" y="2283499"/>
            <a:chExt cx="772313" cy="497910"/>
          </a:xfrm>
        </p:grpSpPr>
        <p:sp>
          <p:nvSpPr>
            <p:cNvPr id="8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69;p23"/>
          <p:cNvGrpSpPr/>
          <p:nvPr/>
        </p:nvGrpSpPr>
        <p:grpSpPr>
          <a:xfrm>
            <a:off x="2515347" y="1014864"/>
            <a:ext cx="820760" cy="899951"/>
            <a:chOff x="4554058" y="287028"/>
            <a:chExt cx="820760" cy="899951"/>
          </a:xfrm>
        </p:grpSpPr>
        <p:grpSp>
          <p:nvGrpSpPr>
            <p:cNvPr id="84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88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86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413;p23"/>
          <p:cNvGrpSpPr/>
          <p:nvPr/>
        </p:nvGrpSpPr>
        <p:grpSpPr>
          <a:xfrm>
            <a:off x="399630" y="4108833"/>
            <a:ext cx="693917" cy="709106"/>
            <a:chOff x="1214230" y="1280862"/>
            <a:chExt cx="693917" cy="709106"/>
          </a:xfrm>
        </p:grpSpPr>
        <p:sp>
          <p:nvSpPr>
            <p:cNvPr id="91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631;p26"/>
          <p:cNvGrpSpPr/>
          <p:nvPr/>
        </p:nvGrpSpPr>
        <p:grpSpPr>
          <a:xfrm>
            <a:off x="7733838" y="2174591"/>
            <a:ext cx="1301355" cy="1114874"/>
            <a:chOff x="1339725" y="238075"/>
            <a:chExt cx="2758000" cy="2769525"/>
          </a:xfrm>
        </p:grpSpPr>
        <p:sp>
          <p:nvSpPr>
            <p:cNvPr id="7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pic>
        <p:nvPicPr>
          <p:cNvPr id="4" name="Picture 6" descr="1kg Lúa hạt (hạt thóc) cho các loại chim cảnh, gà cảnh - Yến mạch |  VinMart.co">
            <a:extLst>
              <a:ext uri="{FF2B5EF4-FFF2-40B4-BE49-F238E27FC236}">
                <a16:creationId xmlns:a16="http://schemas.microsoft.com/office/drawing/2014/main" id="{5E2B4BBF-EE82-4A8A-6EB3-D801024F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2" y="882584"/>
            <a:ext cx="4123946" cy="39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91A97-C06D-2776-D0E6-C685FE72A1F4}"/>
              </a:ext>
            </a:extLst>
          </p:cNvPr>
          <p:cNvSpPr txBox="1"/>
          <p:nvPr/>
        </p:nvSpPr>
        <p:spPr>
          <a:xfrm>
            <a:off x="-589233" y="4120219"/>
            <a:ext cx="10493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477309" y="36681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604" y="1361872"/>
            <a:ext cx="4033870" cy="26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1000"/>
          </a:schemeClr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958955" y="1507255"/>
            <a:ext cx="7472875" cy="20420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2203149" y="3996109"/>
            <a:ext cx="5126400" cy="3698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en" i="1" dirty="0"/>
              <a:t>Sách Kết nối tri thức với cuộc sống</a:t>
            </a:r>
            <a:br>
              <a:rPr lang="en" i="1" dirty="0"/>
            </a:br>
            <a:r>
              <a:rPr lang="en" i="1" dirty="0"/>
              <a:t>trang 31 --</a:t>
            </a:r>
            <a:endParaRPr i="1" dirty="0"/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736333" y="615592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VẺ ĐẸP QUANH EM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666473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568088" y="-1309732"/>
            <a:ext cx="2185244" cy="7654893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649416" y="3747249"/>
            <a:ext cx="1270196" cy="1232835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600;p44"/>
          <p:cNvGrpSpPr/>
          <p:nvPr/>
        </p:nvGrpSpPr>
        <p:grpSpPr>
          <a:xfrm>
            <a:off x="263469" y="3348762"/>
            <a:ext cx="1330167" cy="1257637"/>
            <a:chOff x="11661284" y="3404301"/>
            <a:chExt cx="784525" cy="878421"/>
          </a:xfrm>
          <a:solidFill>
            <a:schemeClr val="accent4">
              <a:lumMod val="50000"/>
            </a:schemeClr>
          </a:solidFill>
        </p:grpSpPr>
        <p:sp>
          <p:nvSpPr>
            <p:cNvPr id="37" name="Google Shape;1601;p44"/>
            <p:cNvSpPr/>
            <p:nvPr/>
          </p:nvSpPr>
          <p:spPr>
            <a:xfrm>
              <a:off x="11663970" y="3639745"/>
              <a:ext cx="134877" cy="92770"/>
            </a:xfrm>
            <a:custGeom>
              <a:avLst/>
              <a:gdLst/>
              <a:ahLst/>
              <a:cxnLst/>
              <a:rect l="l" t="t" r="r" b="b"/>
              <a:pathLst>
                <a:path w="6227" h="4283" extrusionOk="0">
                  <a:moveTo>
                    <a:pt x="526" y="1"/>
                  </a:moveTo>
                  <a:cubicBezTo>
                    <a:pt x="405" y="1"/>
                    <a:pt x="272" y="73"/>
                    <a:pt x="249" y="195"/>
                  </a:cubicBezTo>
                  <a:cubicBezTo>
                    <a:pt x="1" y="1459"/>
                    <a:pt x="502" y="2841"/>
                    <a:pt x="1509" y="3658"/>
                  </a:cubicBezTo>
                  <a:cubicBezTo>
                    <a:pt x="2072" y="4114"/>
                    <a:pt x="2793" y="4283"/>
                    <a:pt x="3534" y="4283"/>
                  </a:cubicBezTo>
                  <a:cubicBezTo>
                    <a:pt x="4303" y="4283"/>
                    <a:pt x="5095" y="4101"/>
                    <a:pt x="5754" y="3872"/>
                  </a:cubicBezTo>
                  <a:cubicBezTo>
                    <a:pt x="6227" y="3707"/>
                    <a:pt x="5999" y="3034"/>
                    <a:pt x="5570" y="3034"/>
                  </a:cubicBezTo>
                  <a:cubicBezTo>
                    <a:pt x="5517" y="3034"/>
                    <a:pt x="5461" y="3044"/>
                    <a:pt x="5403" y="3067"/>
                  </a:cubicBezTo>
                  <a:cubicBezTo>
                    <a:pt x="4831" y="3290"/>
                    <a:pt x="4142" y="3468"/>
                    <a:pt x="3478" y="3468"/>
                  </a:cubicBezTo>
                  <a:cubicBezTo>
                    <a:pt x="2823" y="3468"/>
                    <a:pt x="2192" y="3294"/>
                    <a:pt x="1722" y="2817"/>
                  </a:cubicBezTo>
                  <a:cubicBezTo>
                    <a:pt x="1127" y="2212"/>
                    <a:pt x="867" y="1423"/>
                    <a:pt x="813" y="601"/>
                  </a:cubicBezTo>
                  <a:lnTo>
                    <a:pt x="813" y="601"/>
                  </a:lnTo>
                  <a:cubicBezTo>
                    <a:pt x="832" y="586"/>
                    <a:pt x="848" y="565"/>
                    <a:pt x="859" y="539"/>
                  </a:cubicBezTo>
                  <a:lnTo>
                    <a:pt x="858" y="538"/>
                  </a:lnTo>
                  <a:cubicBezTo>
                    <a:pt x="889" y="472"/>
                    <a:pt x="915" y="402"/>
                    <a:pt x="936" y="332"/>
                  </a:cubicBezTo>
                  <a:cubicBezTo>
                    <a:pt x="977" y="211"/>
                    <a:pt x="867" y="78"/>
                    <a:pt x="755" y="53"/>
                  </a:cubicBezTo>
                  <a:lnTo>
                    <a:pt x="607" y="13"/>
                  </a:lnTo>
                  <a:cubicBezTo>
                    <a:pt x="582" y="5"/>
                    <a:pt x="554" y="1"/>
                    <a:pt x="5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2;p44"/>
            <p:cNvSpPr/>
            <p:nvPr/>
          </p:nvSpPr>
          <p:spPr>
            <a:xfrm>
              <a:off x="11763086" y="3469693"/>
              <a:ext cx="435019" cy="255761"/>
            </a:xfrm>
            <a:custGeom>
              <a:avLst/>
              <a:gdLst/>
              <a:ahLst/>
              <a:cxnLst/>
              <a:rect l="l" t="t" r="r" b="b"/>
              <a:pathLst>
                <a:path w="20084" h="11808" extrusionOk="0">
                  <a:moveTo>
                    <a:pt x="19324" y="0"/>
                  </a:moveTo>
                  <a:cubicBezTo>
                    <a:pt x="19260" y="0"/>
                    <a:pt x="19194" y="12"/>
                    <a:pt x="19131" y="40"/>
                  </a:cubicBezTo>
                  <a:cubicBezTo>
                    <a:pt x="17402" y="785"/>
                    <a:pt x="15607" y="1881"/>
                    <a:pt x="14033" y="2910"/>
                  </a:cubicBezTo>
                  <a:cubicBezTo>
                    <a:pt x="12601" y="3848"/>
                    <a:pt x="11069" y="4573"/>
                    <a:pt x="9627" y="5485"/>
                  </a:cubicBezTo>
                  <a:cubicBezTo>
                    <a:pt x="7981" y="6524"/>
                    <a:pt x="6307" y="7524"/>
                    <a:pt x="4631" y="8517"/>
                  </a:cubicBezTo>
                  <a:cubicBezTo>
                    <a:pt x="3857" y="8976"/>
                    <a:pt x="3108" y="9471"/>
                    <a:pt x="2343" y="9943"/>
                  </a:cubicBezTo>
                  <a:cubicBezTo>
                    <a:pt x="1741" y="10315"/>
                    <a:pt x="944" y="10995"/>
                    <a:pt x="296" y="11246"/>
                  </a:cubicBezTo>
                  <a:cubicBezTo>
                    <a:pt x="0" y="11360"/>
                    <a:pt x="161" y="11808"/>
                    <a:pt x="441" y="11808"/>
                  </a:cubicBezTo>
                  <a:cubicBezTo>
                    <a:pt x="463" y="11808"/>
                    <a:pt x="486" y="11805"/>
                    <a:pt x="510" y="11799"/>
                  </a:cubicBezTo>
                  <a:lnTo>
                    <a:pt x="511" y="11798"/>
                  </a:lnTo>
                  <a:cubicBezTo>
                    <a:pt x="2080" y="11392"/>
                    <a:pt x="3696" y="10017"/>
                    <a:pt x="5103" y="9205"/>
                  </a:cubicBezTo>
                  <a:cubicBezTo>
                    <a:pt x="6717" y="8274"/>
                    <a:pt x="8328" y="7337"/>
                    <a:pt x="9911" y="6356"/>
                  </a:cubicBezTo>
                  <a:cubicBezTo>
                    <a:pt x="11430" y="5415"/>
                    <a:pt x="13056" y="4684"/>
                    <a:pt x="14579" y="3738"/>
                  </a:cubicBezTo>
                  <a:cubicBezTo>
                    <a:pt x="16237" y="2708"/>
                    <a:pt x="18190" y="2042"/>
                    <a:pt x="19698" y="790"/>
                  </a:cubicBezTo>
                  <a:cubicBezTo>
                    <a:pt x="20084" y="471"/>
                    <a:pt x="19722" y="0"/>
                    <a:pt x="193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3;p44"/>
            <p:cNvSpPr/>
            <p:nvPr/>
          </p:nvSpPr>
          <p:spPr>
            <a:xfrm>
              <a:off x="12173023" y="3467137"/>
              <a:ext cx="267393" cy="633014"/>
            </a:xfrm>
            <a:custGeom>
              <a:avLst/>
              <a:gdLst/>
              <a:ahLst/>
              <a:cxnLst/>
              <a:rect l="l" t="t" r="r" b="b"/>
              <a:pathLst>
                <a:path w="12345" h="29225" extrusionOk="0">
                  <a:moveTo>
                    <a:pt x="658" y="0"/>
                  </a:moveTo>
                  <a:cubicBezTo>
                    <a:pt x="520" y="0"/>
                    <a:pt x="378" y="51"/>
                    <a:pt x="234" y="166"/>
                  </a:cubicBezTo>
                  <a:cubicBezTo>
                    <a:pt x="0" y="353"/>
                    <a:pt x="217" y="676"/>
                    <a:pt x="463" y="676"/>
                  </a:cubicBezTo>
                  <a:cubicBezTo>
                    <a:pt x="480" y="676"/>
                    <a:pt x="496" y="675"/>
                    <a:pt x="513" y="672"/>
                  </a:cubicBezTo>
                  <a:cubicBezTo>
                    <a:pt x="517" y="671"/>
                    <a:pt x="521" y="670"/>
                    <a:pt x="525" y="670"/>
                  </a:cubicBezTo>
                  <a:cubicBezTo>
                    <a:pt x="1047" y="670"/>
                    <a:pt x="2782" y="6592"/>
                    <a:pt x="3005" y="7223"/>
                  </a:cubicBezTo>
                  <a:cubicBezTo>
                    <a:pt x="3912" y="9785"/>
                    <a:pt x="4527" y="12435"/>
                    <a:pt x="5357" y="15022"/>
                  </a:cubicBezTo>
                  <a:cubicBezTo>
                    <a:pt x="6197" y="17641"/>
                    <a:pt x="7394" y="20144"/>
                    <a:pt x="8487" y="22661"/>
                  </a:cubicBezTo>
                  <a:cubicBezTo>
                    <a:pt x="9366" y="24683"/>
                    <a:pt x="10545" y="26713"/>
                    <a:pt x="11144" y="28828"/>
                  </a:cubicBezTo>
                  <a:cubicBezTo>
                    <a:pt x="11222" y="29105"/>
                    <a:pt x="11441" y="29224"/>
                    <a:pt x="11663" y="29224"/>
                  </a:cubicBezTo>
                  <a:cubicBezTo>
                    <a:pt x="11999" y="29224"/>
                    <a:pt x="12345" y="28950"/>
                    <a:pt x="12227" y="28529"/>
                  </a:cubicBezTo>
                  <a:cubicBezTo>
                    <a:pt x="11547" y="26069"/>
                    <a:pt x="10189" y="23723"/>
                    <a:pt x="9164" y="21391"/>
                  </a:cubicBezTo>
                  <a:cubicBezTo>
                    <a:pt x="7876" y="18456"/>
                    <a:pt x="6682" y="15550"/>
                    <a:pt x="5787" y="12470"/>
                  </a:cubicBezTo>
                  <a:cubicBezTo>
                    <a:pt x="4904" y="9428"/>
                    <a:pt x="3991" y="6358"/>
                    <a:pt x="2788" y="3422"/>
                  </a:cubicBezTo>
                  <a:cubicBezTo>
                    <a:pt x="2559" y="2862"/>
                    <a:pt x="1696" y="0"/>
                    <a:pt x="65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4;p44"/>
            <p:cNvSpPr/>
            <p:nvPr/>
          </p:nvSpPr>
          <p:spPr>
            <a:xfrm>
              <a:off x="11661284" y="3652568"/>
              <a:ext cx="53327" cy="124545"/>
            </a:xfrm>
            <a:custGeom>
              <a:avLst/>
              <a:gdLst/>
              <a:ahLst/>
              <a:cxnLst/>
              <a:rect l="l" t="t" r="r" b="b"/>
              <a:pathLst>
                <a:path w="2462" h="5750" extrusionOk="0">
                  <a:moveTo>
                    <a:pt x="648" y="1"/>
                  </a:moveTo>
                  <a:cubicBezTo>
                    <a:pt x="546" y="1"/>
                    <a:pt x="444" y="49"/>
                    <a:pt x="398" y="157"/>
                  </a:cubicBezTo>
                  <a:cubicBezTo>
                    <a:pt x="1" y="1080"/>
                    <a:pt x="287" y="2045"/>
                    <a:pt x="499" y="2997"/>
                  </a:cubicBezTo>
                  <a:cubicBezTo>
                    <a:pt x="743" y="4098"/>
                    <a:pt x="1265" y="4767"/>
                    <a:pt x="1937" y="5653"/>
                  </a:cubicBezTo>
                  <a:cubicBezTo>
                    <a:pt x="1989" y="5721"/>
                    <a:pt x="2061" y="5750"/>
                    <a:pt x="2133" y="5750"/>
                  </a:cubicBezTo>
                  <a:cubicBezTo>
                    <a:pt x="2297" y="5750"/>
                    <a:pt x="2462" y="5598"/>
                    <a:pt x="2380" y="5411"/>
                  </a:cubicBezTo>
                  <a:cubicBezTo>
                    <a:pt x="2004" y="4552"/>
                    <a:pt x="1320" y="3976"/>
                    <a:pt x="1110" y="3019"/>
                  </a:cubicBezTo>
                  <a:cubicBezTo>
                    <a:pt x="913" y="2115"/>
                    <a:pt x="690" y="1208"/>
                    <a:pt x="904" y="286"/>
                  </a:cubicBezTo>
                  <a:cubicBezTo>
                    <a:pt x="945" y="107"/>
                    <a:pt x="798" y="1"/>
                    <a:pt x="64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5;p44"/>
            <p:cNvSpPr/>
            <p:nvPr/>
          </p:nvSpPr>
          <p:spPr>
            <a:xfrm>
              <a:off x="11805041" y="3765222"/>
              <a:ext cx="245364" cy="485249"/>
            </a:xfrm>
            <a:custGeom>
              <a:avLst/>
              <a:gdLst/>
              <a:ahLst/>
              <a:cxnLst/>
              <a:rect l="l" t="t" r="r" b="b"/>
              <a:pathLst>
                <a:path w="11328" h="22403" extrusionOk="0">
                  <a:moveTo>
                    <a:pt x="198" y="1"/>
                  </a:moveTo>
                  <a:cubicBezTo>
                    <a:pt x="140" y="1"/>
                    <a:pt x="79" y="38"/>
                    <a:pt x="76" y="105"/>
                  </a:cubicBezTo>
                  <a:cubicBezTo>
                    <a:pt x="1" y="1422"/>
                    <a:pt x="1073" y="3045"/>
                    <a:pt x="1592" y="4212"/>
                  </a:cubicBezTo>
                  <a:cubicBezTo>
                    <a:pt x="2494" y="6246"/>
                    <a:pt x="3537" y="8212"/>
                    <a:pt x="4481" y="10226"/>
                  </a:cubicBezTo>
                  <a:cubicBezTo>
                    <a:pt x="6391" y="14303"/>
                    <a:pt x="7997" y="18542"/>
                    <a:pt x="10593" y="22267"/>
                  </a:cubicBezTo>
                  <a:cubicBezTo>
                    <a:pt x="10660" y="22362"/>
                    <a:pt x="10752" y="22402"/>
                    <a:pt x="10846" y="22402"/>
                  </a:cubicBezTo>
                  <a:cubicBezTo>
                    <a:pt x="11082" y="22402"/>
                    <a:pt x="11328" y="22149"/>
                    <a:pt x="11199" y="21890"/>
                  </a:cubicBezTo>
                  <a:cubicBezTo>
                    <a:pt x="10286" y="20045"/>
                    <a:pt x="9073" y="18336"/>
                    <a:pt x="8085" y="16526"/>
                  </a:cubicBezTo>
                  <a:cubicBezTo>
                    <a:pt x="7129" y="14774"/>
                    <a:pt x="6388" y="12950"/>
                    <a:pt x="5559" y="11140"/>
                  </a:cubicBezTo>
                  <a:cubicBezTo>
                    <a:pt x="4714" y="9295"/>
                    <a:pt x="3756" y="7506"/>
                    <a:pt x="2862" y="5686"/>
                  </a:cubicBezTo>
                  <a:cubicBezTo>
                    <a:pt x="2400" y="4746"/>
                    <a:pt x="1981" y="3791"/>
                    <a:pt x="1549" y="2837"/>
                  </a:cubicBezTo>
                  <a:cubicBezTo>
                    <a:pt x="1179" y="2019"/>
                    <a:pt x="396" y="967"/>
                    <a:pt x="302" y="89"/>
                  </a:cubicBezTo>
                  <a:cubicBezTo>
                    <a:pt x="295" y="29"/>
                    <a:pt x="248" y="1"/>
                    <a:pt x="1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6;p44"/>
            <p:cNvSpPr/>
            <p:nvPr/>
          </p:nvSpPr>
          <p:spPr>
            <a:xfrm>
              <a:off x="12041633" y="4244536"/>
              <a:ext cx="5892" cy="4202"/>
            </a:xfrm>
            <a:custGeom>
              <a:avLst/>
              <a:gdLst/>
              <a:ahLst/>
              <a:cxnLst/>
              <a:rect l="l" t="t" r="r" b="b"/>
              <a:pathLst>
                <a:path w="272" h="194" extrusionOk="0">
                  <a:moveTo>
                    <a:pt x="147" y="1"/>
                  </a:moveTo>
                  <a:cubicBezTo>
                    <a:pt x="23" y="1"/>
                    <a:pt x="0" y="193"/>
                    <a:pt x="125" y="193"/>
                  </a:cubicBezTo>
                  <a:cubicBezTo>
                    <a:pt x="248" y="193"/>
                    <a:pt x="271" y="1"/>
                    <a:pt x="14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7;p44"/>
            <p:cNvSpPr/>
            <p:nvPr/>
          </p:nvSpPr>
          <p:spPr>
            <a:xfrm>
              <a:off x="12037323" y="4082562"/>
              <a:ext cx="408486" cy="196045"/>
            </a:xfrm>
            <a:custGeom>
              <a:avLst/>
              <a:gdLst/>
              <a:ahLst/>
              <a:cxnLst/>
              <a:rect l="l" t="t" r="r" b="b"/>
              <a:pathLst>
                <a:path w="18859" h="9051" extrusionOk="0">
                  <a:moveTo>
                    <a:pt x="18097" y="0"/>
                  </a:moveTo>
                  <a:cubicBezTo>
                    <a:pt x="18033" y="0"/>
                    <a:pt x="17967" y="13"/>
                    <a:pt x="17903" y="42"/>
                  </a:cubicBezTo>
                  <a:cubicBezTo>
                    <a:pt x="15002" y="1348"/>
                    <a:pt x="12158" y="2916"/>
                    <a:pt x="9331" y="4383"/>
                  </a:cubicBezTo>
                  <a:cubicBezTo>
                    <a:pt x="7883" y="5135"/>
                    <a:pt x="6406" y="5835"/>
                    <a:pt x="4922" y="6513"/>
                  </a:cubicBezTo>
                  <a:cubicBezTo>
                    <a:pt x="4114" y="6881"/>
                    <a:pt x="3316" y="7298"/>
                    <a:pt x="2499" y="7644"/>
                  </a:cubicBezTo>
                  <a:cubicBezTo>
                    <a:pt x="2200" y="7770"/>
                    <a:pt x="1621" y="8013"/>
                    <a:pt x="1190" y="8013"/>
                  </a:cubicBezTo>
                  <a:cubicBezTo>
                    <a:pt x="1057" y="8013"/>
                    <a:pt x="938" y="7990"/>
                    <a:pt x="846" y="7933"/>
                  </a:cubicBezTo>
                  <a:cubicBezTo>
                    <a:pt x="708" y="7848"/>
                    <a:pt x="547" y="7283"/>
                    <a:pt x="487" y="7144"/>
                  </a:cubicBezTo>
                  <a:cubicBezTo>
                    <a:pt x="458" y="7076"/>
                    <a:pt x="395" y="7042"/>
                    <a:pt x="333" y="7042"/>
                  </a:cubicBezTo>
                  <a:cubicBezTo>
                    <a:pt x="262" y="7042"/>
                    <a:pt x="192" y="7086"/>
                    <a:pt x="174" y="7172"/>
                  </a:cubicBezTo>
                  <a:cubicBezTo>
                    <a:pt x="1" y="8043"/>
                    <a:pt x="453" y="9025"/>
                    <a:pt x="1426" y="9050"/>
                  </a:cubicBezTo>
                  <a:cubicBezTo>
                    <a:pt x="1441" y="9050"/>
                    <a:pt x="1457" y="9051"/>
                    <a:pt x="1472" y="9051"/>
                  </a:cubicBezTo>
                  <a:cubicBezTo>
                    <a:pt x="2388" y="9051"/>
                    <a:pt x="3322" y="8353"/>
                    <a:pt x="4128" y="7993"/>
                  </a:cubicBezTo>
                  <a:cubicBezTo>
                    <a:pt x="5152" y="7535"/>
                    <a:pt x="6176" y="7079"/>
                    <a:pt x="7188" y="6597"/>
                  </a:cubicBezTo>
                  <a:cubicBezTo>
                    <a:pt x="9214" y="5635"/>
                    <a:pt x="11186" y="4568"/>
                    <a:pt x="13205" y="3591"/>
                  </a:cubicBezTo>
                  <a:cubicBezTo>
                    <a:pt x="14957" y="2743"/>
                    <a:pt x="16934" y="2008"/>
                    <a:pt x="18470" y="793"/>
                  </a:cubicBezTo>
                  <a:cubicBezTo>
                    <a:pt x="18858" y="485"/>
                    <a:pt x="18495" y="0"/>
                    <a:pt x="180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8;p44"/>
            <p:cNvSpPr/>
            <p:nvPr/>
          </p:nvSpPr>
          <p:spPr>
            <a:xfrm>
              <a:off x="11702070" y="3767453"/>
              <a:ext cx="254158" cy="486180"/>
            </a:xfrm>
            <a:custGeom>
              <a:avLst/>
              <a:gdLst/>
              <a:ahLst/>
              <a:cxnLst/>
              <a:rect l="l" t="t" r="r" b="b"/>
              <a:pathLst>
                <a:path w="11734" h="22446" extrusionOk="0">
                  <a:moveTo>
                    <a:pt x="266" y="0"/>
                  </a:moveTo>
                  <a:cubicBezTo>
                    <a:pt x="133" y="0"/>
                    <a:pt x="1" y="132"/>
                    <a:pt x="79" y="289"/>
                  </a:cubicBezTo>
                  <a:cubicBezTo>
                    <a:pt x="1109" y="2361"/>
                    <a:pt x="1749" y="4596"/>
                    <a:pt x="2644" y="6726"/>
                  </a:cubicBezTo>
                  <a:cubicBezTo>
                    <a:pt x="3517" y="8805"/>
                    <a:pt x="4555" y="10842"/>
                    <a:pt x="5574" y="12851"/>
                  </a:cubicBezTo>
                  <a:cubicBezTo>
                    <a:pt x="6485" y="14645"/>
                    <a:pt x="7549" y="16380"/>
                    <a:pt x="8613" y="18086"/>
                  </a:cubicBezTo>
                  <a:cubicBezTo>
                    <a:pt x="9159" y="18960"/>
                    <a:pt x="9653" y="19811"/>
                    <a:pt x="10072" y="20751"/>
                  </a:cubicBezTo>
                  <a:cubicBezTo>
                    <a:pt x="10353" y="21385"/>
                    <a:pt x="10577" y="22006"/>
                    <a:pt x="11168" y="22397"/>
                  </a:cubicBezTo>
                  <a:cubicBezTo>
                    <a:pt x="11219" y="22431"/>
                    <a:pt x="11270" y="22446"/>
                    <a:pt x="11319" y="22446"/>
                  </a:cubicBezTo>
                  <a:cubicBezTo>
                    <a:pt x="11556" y="22446"/>
                    <a:pt x="11734" y="22096"/>
                    <a:pt x="11530" y="21897"/>
                  </a:cubicBezTo>
                  <a:cubicBezTo>
                    <a:pt x="10814" y="21199"/>
                    <a:pt x="10585" y="20035"/>
                    <a:pt x="10117" y="19183"/>
                  </a:cubicBezTo>
                  <a:cubicBezTo>
                    <a:pt x="9712" y="18443"/>
                    <a:pt x="9212" y="17744"/>
                    <a:pt x="8767" y="17028"/>
                  </a:cubicBezTo>
                  <a:cubicBezTo>
                    <a:pt x="7669" y="15266"/>
                    <a:pt x="6605" y="13484"/>
                    <a:pt x="5692" y="11619"/>
                  </a:cubicBezTo>
                  <a:cubicBezTo>
                    <a:pt x="4773" y="9746"/>
                    <a:pt x="3761" y="7918"/>
                    <a:pt x="2956" y="5991"/>
                  </a:cubicBezTo>
                  <a:cubicBezTo>
                    <a:pt x="2130" y="4014"/>
                    <a:pt x="1505" y="1972"/>
                    <a:pt x="438" y="104"/>
                  </a:cubicBezTo>
                  <a:cubicBezTo>
                    <a:pt x="396" y="31"/>
                    <a:pt x="331" y="0"/>
                    <a:pt x="26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9;p44"/>
            <p:cNvSpPr/>
            <p:nvPr/>
          </p:nvSpPr>
          <p:spPr>
            <a:xfrm>
              <a:off x="11941499" y="4242002"/>
              <a:ext cx="117635" cy="40721"/>
            </a:xfrm>
            <a:custGeom>
              <a:avLst/>
              <a:gdLst/>
              <a:ahLst/>
              <a:cxnLst/>
              <a:rect l="l" t="t" r="r" b="b"/>
              <a:pathLst>
                <a:path w="5431" h="1880" extrusionOk="0">
                  <a:moveTo>
                    <a:pt x="261" y="1"/>
                  </a:moveTo>
                  <a:cubicBezTo>
                    <a:pt x="116" y="1"/>
                    <a:pt x="0" y="216"/>
                    <a:pt x="113" y="350"/>
                  </a:cubicBezTo>
                  <a:cubicBezTo>
                    <a:pt x="532" y="853"/>
                    <a:pt x="604" y="1010"/>
                    <a:pt x="1190" y="1245"/>
                  </a:cubicBezTo>
                  <a:cubicBezTo>
                    <a:pt x="1777" y="1479"/>
                    <a:pt x="2370" y="1729"/>
                    <a:pt x="2998" y="1824"/>
                  </a:cubicBezTo>
                  <a:cubicBezTo>
                    <a:pt x="3226" y="1858"/>
                    <a:pt x="3461" y="1880"/>
                    <a:pt x="3693" y="1880"/>
                  </a:cubicBezTo>
                  <a:cubicBezTo>
                    <a:pt x="4245" y="1880"/>
                    <a:pt x="4783" y="1754"/>
                    <a:pt x="5197" y="1365"/>
                  </a:cubicBezTo>
                  <a:cubicBezTo>
                    <a:pt x="5431" y="1145"/>
                    <a:pt x="5169" y="834"/>
                    <a:pt x="4921" y="822"/>
                  </a:cubicBezTo>
                  <a:cubicBezTo>
                    <a:pt x="4896" y="821"/>
                    <a:pt x="4872" y="820"/>
                    <a:pt x="4847" y="820"/>
                  </a:cubicBezTo>
                  <a:cubicBezTo>
                    <a:pt x="4351" y="820"/>
                    <a:pt x="3903" y="1049"/>
                    <a:pt x="3402" y="1049"/>
                  </a:cubicBezTo>
                  <a:cubicBezTo>
                    <a:pt x="3376" y="1049"/>
                    <a:pt x="3350" y="1048"/>
                    <a:pt x="3324" y="1047"/>
                  </a:cubicBezTo>
                  <a:cubicBezTo>
                    <a:pt x="2300" y="999"/>
                    <a:pt x="1164" y="694"/>
                    <a:pt x="369" y="43"/>
                  </a:cubicBezTo>
                  <a:cubicBezTo>
                    <a:pt x="334" y="13"/>
                    <a:pt x="297" y="1"/>
                    <a:pt x="26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0;p44"/>
            <p:cNvSpPr/>
            <p:nvPr/>
          </p:nvSpPr>
          <p:spPr>
            <a:xfrm>
              <a:off x="11727347" y="3824938"/>
              <a:ext cx="108235" cy="31515"/>
            </a:xfrm>
            <a:custGeom>
              <a:avLst/>
              <a:gdLst/>
              <a:ahLst/>
              <a:cxnLst/>
              <a:rect l="l" t="t" r="r" b="b"/>
              <a:pathLst>
                <a:path w="4997" h="1455" extrusionOk="0">
                  <a:moveTo>
                    <a:pt x="222" y="1"/>
                  </a:moveTo>
                  <a:cubicBezTo>
                    <a:pt x="111" y="1"/>
                    <a:pt x="1" y="102"/>
                    <a:pt x="58" y="230"/>
                  </a:cubicBezTo>
                  <a:cubicBezTo>
                    <a:pt x="478" y="1165"/>
                    <a:pt x="1538" y="1455"/>
                    <a:pt x="2616" y="1455"/>
                  </a:cubicBezTo>
                  <a:cubicBezTo>
                    <a:pt x="3407" y="1455"/>
                    <a:pt x="4207" y="1299"/>
                    <a:pt x="4770" y="1129"/>
                  </a:cubicBezTo>
                  <a:cubicBezTo>
                    <a:pt x="4968" y="1069"/>
                    <a:pt x="4996" y="748"/>
                    <a:pt x="4770" y="704"/>
                  </a:cubicBezTo>
                  <a:cubicBezTo>
                    <a:pt x="4601" y="671"/>
                    <a:pt x="4431" y="658"/>
                    <a:pt x="4261" y="658"/>
                  </a:cubicBezTo>
                  <a:cubicBezTo>
                    <a:pt x="3658" y="658"/>
                    <a:pt x="3052" y="820"/>
                    <a:pt x="2441" y="820"/>
                  </a:cubicBezTo>
                  <a:cubicBezTo>
                    <a:pt x="2366" y="820"/>
                    <a:pt x="2291" y="818"/>
                    <a:pt x="2216" y="812"/>
                  </a:cubicBezTo>
                  <a:cubicBezTo>
                    <a:pt x="1501" y="760"/>
                    <a:pt x="831" y="650"/>
                    <a:pt x="353" y="63"/>
                  </a:cubicBezTo>
                  <a:cubicBezTo>
                    <a:pt x="318" y="19"/>
                    <a:pt x="270" y="1"/>
                    <a:pt x="22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1;p44"/>
            <p:cNvSpPr/>
            <p:nvPr/>
          </p:nvSpPr>
          <p:spPr>
            <a:xfrm>
              <a:off x="11747924" y="3890265"/>
              <a:ext cx="118913" cy="35197"/>
            </a:xfrm>
            <a:custGeom>
              <a:avLst/>
              <a:gdLst/>
              <a:ahLst/>
              <a:cxnLst/>
              <a:rect l="l" t="t" r="r" b="b"/>
              <a:pathLst>
                <a:path w="5490" h="1625" extrusionOk="0">
                  <a:moveTo>
                    <a:pt x="205" y="0"/>
                  </a:moveTo>
                  <a:cubicBezTo>
                    <a:pt x="89" y="0"/>
                    <a:pt x="0" y="151"/>
                    <a:pt x="104" y="261"/>
                  </a:cubicBezTo>
                  <a:cubicBezTo>
                    <a:pt x="890" y="1089"/>
                    <a:pt x="2153" y="1624"/>
                    <a:pt x="3373" y="1624"/>
                  </a:cubicBezTo>
                  <a:cubicBezTo>
                    <a:pt x="4037" y="1624"/>
                    <a:pt x="4689" y="1465"/>
                    <a:pt x="5243" y="1107"/>
                  </a:cubicBezTo>
                  <a:cubicBezTo>
                    <a:pt x="5490" y="948"/>
                    <a:pt x="5273" y="633"/>
                    <a:pt x="5044" y="633"/>
                  </a:cubicBezTo>
                  <a:cubicBezTo>
                    <a:pt x="5041" y="633"/>
                    <a:pt x="5039" y="633"/>
                    <a:pt x="5036" y="634"/>
                  </a:cubicBezTo>
                  <a:cubicBezTo>
                    <a:pt x="4321" y="659"/>
                    <a:pt x="3639" y="925"/>
                    <a:pt x="2915" y="939"/>
                  </a:cubicBezTo>
                  <a:cubicBezTo>
                    <a:pt x="2888" y="939"/>
                    <a:pt x="2861" y="940"/>
                    <a:pt x="2835" y="940"/>
                  </a:cubicBezTo>
                  <a:cubicBezTo>
                    <a:pt x="1896" y="940"/>
                    <a:pt x="1033" y="624"/>
                    <a:pt x="303" y="37"/>
                  </a:cubicBezTo>
                  <a:cubicBezTo>
                    <a:pt x="270" y="11"/>
                    <a:pt x="237" y="0"/>
                    <a:pt x="20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2;p44"/>
            <p:cNvSpPr/>
            <p:nvPr/>
          </p:nvSpPr>
          <p:spPr>
            <a:xfrm>
              <a:off x="11784269" y="3965772"/>
              <a:ext cx="109101" cy="20902"/>
            </a:xfrm>
            <a:custGeom>
              <a:avLst/>
              <a:gdLst/>
              <a:ahLst/>
              <a:cxnLst/>
              <a:rect l="l" t="t" r="r" b="b"/>
              <a:pathLst>
                <a:path w="5037" h="965" extrusionOk="0">
                  <a:moveTo>
                    <a:pt x="4707" y="0"/>
                  </a:moveTo>
                  <a:cubicBezTo>
                    <a:pt x="4688" y="0"/>
                    <a:pt x="4669" y="3"/>
                    <a:pt x="4649" y="9"/>
                  </a:cubicBezTo>
                  <a:cubicBezTo>
                    <a:pt x="3994" y="190"/>
                    <a:pt x="3332" y="389"/>
                    <a:pt x="2647" y="415"/>
                  </a:cubicBezTo>
                  <a:cubicBezTo>
                    <a:pt x="2554" y="418"/>
                    <a:pt x="2449" y="420"/>
                    <a:pt x="2336" y="420"/>
                  </a:cubicBezTo>
                  <a:cubicBezTo>
                    <a:pt x="1671" y="420"/>
                    <a:pt x="731" y="350"/>
                    <a:pt x="280" y="91"/>
                  </a:cubicBezTo>
                  <a:cubicBezTo>
                    <a:pt x="257" y="78"/>
                    <a:pt x="235" y="73"/>
                    <a:pt x="213" y="73"/>
                  </a:cubicBezTo>
                  <a:cubicBezTo>
                    <a:pt x="93" y="73"/>
                    <a:pt x="0" y="245"/>
                    <a:pt x="112" y="336"/>
                  </a:cubicBezTo>
                  <a:cubicBezTo>
                    <a:pt x="674" y="785"/>
                    <a:pt x="1476" y="965"/>
                    <a:pt x="2298" y="965"/>
                  </a:cubicBezTo>
                  <a:cubicBezTo>
                    <a:pt x="3219" y="965"/>
                    <a:pt x="4165" y="739"/>
                    <a:pt x="4825" y="416"/>
                  </a:cubicBezTo>
                  <a:cubicBezTo>
                    <a:pt x="5036" y="311"/>
                    <a:pt x="4912" y="0"/>
                    <a:pt x="470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3;p44"/>
            <p:cNvSpPr/>
            <p:nvPr/>
          </p:nvSpPr>
          <p:spPr>
            <a:xfrm>
              <a:off x="11821330" y="4002875"/>
              <a:ext cx="96864" cy="29956"/>
            </a:xfrm>
            <a:custGeom>
              <a:avLst/>
              <a:gdLst/>
              <a:ahLst/>
              <a:cxnLst/>
              <a:rect l="l" t="t" r="r" b="b"/>
              <a:pathLst>
                <a:path w="4472" h="1383" extrusionOk="0">
                  <a:moveTo>
                    <a:pt x="3936" y="1"/>
                  </a:moveTo>
                  <a:cubicBezTo>
                    <a:pt x="3877" y="1"/>
                    <a:pt x="3813" y="15"/>
                    <a:pt x="3747" y="46"/>
                  </a:cubicBezTo>
                  <a:cubicBezTo>
                    <a:pt x="3056" y="375"/>
                    <a:pt x="2225" y="725"/>
                    <a:pt x="1422" y="725"/>
                  </a:cubicBezTo>
                  <a:cubicBezTo>
                    <a:pt x="1099" y="725"/>
                    <a:pt x="780" y="668"/>
                    <a:pt x="477" y="531"/>
                  </a:cubicBezTo>
                  <a:cubicBezTo>
                    <a:pt x="446" y="517"/>
                    <a:pt x="414" y="510"/>
                    <a:pt x="384" y="510"/>
                  </a:cubicBezTo>
                  <a:cubicBezTo>
                    <a:pt x="171" y="510"/>
                    <a:pt x="0" y="821"/>
                    <a:pt x="217" y="954"/>
                  </a:cubicBezTo>
                  <a:cubicBezTo>
                    <a:pt x="698" y="1249"/>
                    <a:pt x="1285" y="1383"/>
                    <a:pt x="1884" y="1383"/>
                  </a:cubicBezTo>
                  <a:cubicBezTo>
                    <a:pt x="2688" y="1383"/>
                    <a:pt x="3512" y="1141"/>
                    <a:pt x="4123" y="722"/>
                  </a:cubicBezTo>
                  <a:cubicBezTo>
                    <a:pt x="4472" y="483"/>
                    <a:pt x="4282" y="1"/>
                    <a:pt x="393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4;p44"/>
            <p:cNvSpPr/>
            <p:nvPr/>
          </p:nvSpPr>
          <p:spPr>
            <a:xfrm>
              <a:off x="11668475" y="3404301"/>
              <a:ext cx="444528" cy="279544"/>
            </a:xfrm>
            <a:custGeom>
              <a:avLst/>
              <a:gdLst/>
              <a:ahLst/>
              <a:cxnLst/>
              <a:rect l="l" t="t" r="r" b="b"/>
              <a:pathLst>
                <a:path w="20523" h="12906" extrusionOk="0">
                  <a:moveTo>
                    <a:pt x="19155" y="0"/>
                  </a:moveTo>
                  <a:cubicBezTo>
                    <a:pt x="19124" y="0"/>
                    <a:pt x="19091" y="1"/>
                    <a:pt x="19056" y="2"/>
                  </a:cubicBezTo>
                  <a:cubicBezTo>
                    <a:pt x="17887" y="45"/>
                    <a:pt x="16644" y="926"/>
                    <a:pt x="15571" y="1337"/>
                  </a:cubicBezTo>
                  <a:cubicBezTo>
                    <a:pt x="13054" y="2303"/>
                    <a:pt x="10751" y="3804"/>
                    <a:pt x="8453" y="5205"/>
                  </a:cubicBezTo>
                  <a:cubicBezTo>
                    <a:pt x="6139" y="6615"/>
                    <a:pt x="3893" y="8229"/>
                    <a:pt x="1651" y="9746"/>
                  </a:cubicBezTo>
                  <a:cubicBezTo>
                    <a:pt x="1061" y="10145"/>
                    <a:pt x="247" y="10684"/>
                    <a:pt x="312" y="11487"/>
                  </a:cubicBezTo>
                  <a:cubicBezTo>
                    <a:pt x="335" y="11773"/>
                    <a:pt x="971" y="12621"/>
                    <a:pt x="827" y="12799"/>
                  </a:cubicBezTo>
                  <a:cubicBezTo>
                    <a:pt x="794" y="12840"/>
                    <a:pt x="828" y="12905"/>
                    <a:pt x="872" y="12905"/>
                  </a:cubicBezTo>
                  <a:cubicBezTo>
                    <a:pt x="883" y="12905"/>
                    <a:pt x="894" y="12901"/>
                    <a:pt x="906" y="12892"/>
                  </a:cubicBezTo>
                  <a:lnTo>
                    <a:pt x="907" y="12891"/>
                  </a:lnTo>
                  <a:lnTo>
                    <a:pt x="1115" y="12724"/>
                  </a:lnTo>
                  <a:cubicBezTo>
                    <a:pt x="1155" y="12691"/>
                    <a:pt x="1158" y="12639"/>
                    <a:pt x="1130" y="12598"/>
                  </a:cubicBezTo>
                  <a:cubicBezTo>
                    <a:pt x="0" y="10833"/>
                    <a:pt x="3230" y="9742"/>
                    <a:pt x="4397" y="8968"/>
                  </a:cubicBezTo>
                  <a:cubicBezTo>
                    <a:pt x="6202" y="7770"/>
                    <a:pt x="7962" y="6476"/>
                    <a:pt x="9856" y="5421"/>
                  </a:cubicBezTo>
                  <a:cubicBezTo>
                    <a:pt x="11460" y="4527"/>
                    <a:pt x="12967" y="3385"/>
                    <a:pt x="14646" y="2641"/>
                  </a:cubicBezTo>
                  <a:cubicBezTo>
                    <a:pt x="15494" y="2266"/>
                    <a:pt x="16374" y="1976"/>
                    <a:pt x="17221" y="1596"/>
                  </a:cubicBezTo>
                  <a:cubicBezTo>
                    <a:pt x="17758" y="1354"/>
                    <a:pt x="18354" y="932"/>
                    <a:pt x="18870" y="932"/>
                  </a:cubicBezTo>
                  <a:cubicBezTo>
                    <a:pt x="19162" y="932"/>
                    <a:pt x="19428" y="1067"/>
                    <a:pt x="19644" y="1444"/>
                  </a:cubicBezTo>
                  <a:cubicBezTo>
                    <a:pt x="19721" y="1579"/>
                    <a:pt x="19837" y="1634"/>
                    <a:pt x="19954" y="1634"/>
                  </a:cubicBezTo>
                  <a:cubicBezTo>
                    <a:pt x="20233" y="1634"/>
                    <a:pt x="20522" y="1317"/>
                    <a:pt x="20331" y="999"/>
                  </a:cubicBezTo>
                  <a:cubicBezTo>
                    <a:pt x="19954" y="375"/>
                    <a:pt x="19923" y="0"/>
                    <a:pt x="1915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5;p44"/>
            <p:cNvSpPr/>
            <p:nvPr/>
          </p:nvSpPr>
          <p:spPr>
            <a:xfrm>
              <a:off x="11677356" y="3429232"/>
              <a:ext cx="435951" cy="253400"/>
            </a:xfrm>
            <a:custGeom>
              <a:avLst/>
              <a:gdLst/>
              <a:ahLst/>
              <a:cxnLst/>
              <a:rect l="l" t="t" r="r" b="b"/>
              <a:pathLst>
                <a:path w="20127" h="11699" extrusionOk="0">
                  <a:moveTo>
                    <a:pt x="19748" y="0"/>
                  </a:moveTo>
                  <a:cubicBezTo>
                    <a:pt x="19743" y="0"/>
                    <a:pt x="19739" y="0"/>
                    <a:pt x="19734" y="1"/>
                  </a:cubicBezTo>
                  <a:cubicBezTo>
                    <a:pt x="18153" y="65"/>
                    <a:pt x="16805" y="1121"/>
                    <a:pt x="15479" y="1885"/>
                  </a:cubicBezTo>
                  <a:cubicBezTo>
                    <a:pt x="13906" y="2791"/>
                    <a:pt x="12369" y="3738"/>
                    <a:pt x="10851" y="4732"/>
                  </a:cubicBezTo>
                  <a:cubicBezTo>
                    <a:pt x="9098" y="5879"/>
                    <a:pt x="7268" y="6934"/>
                    <a:pt x="5460" y="7997"/>
                  </a:cubicBezTo>
                  <a:cubicBezTo>
                    <a:pt x="4691" y="8449"/>
                    <a:pt x="3962" y="8917"/>
                    <a:pt x="3223" y="9416"/>
                  </a:cubicBezTo>
                  <a:cubicBezTo>
                    <a:pt x="2712" y="9762"/>
                    <a:pt x="2173" y="10063"/>
                    <a:pt x="1661" y="10405"/>
                  </a:cubicBezTo>
                  <a:cubicBezTo>
                    <a:pt x="1240" y="10686"/>
                    <a:pt x="714" y="11193"/>
                    <a:pt x="237" y="11308"/>
                  </a:cubicBezTo>
                  <a:cubicBezTo>
                    <a:pt x="1" y="11365"/>
                    <a:pt x="55" y="11698"/>
                    <a:pt x="279" y="11698"/>
                  </a:cubicBezTo>
                  <a:cubicBezTo>
                    <a:pt x="290" y="11698"/>
                    <a:pt x="301" y="11697"/>
                    <a:pt x="313" y="11696"/>
                  </a:cubicBezTo>
                  <a:cubicBezTo>
                    <a:pt x="973" y="11603"/>
                    <a:pt x="1427" y="11167"/>
                    <a:pt x="1980" y="10819"/>
                  </a:cubicBezTo>
                  <a:cubicBezTo>
                    <a:pt x="2645" y="10402"/>
                    <a:pt x="3321" y="10009"/>
                    <a:pt x="3978" y="9580"/>
                  </a:cubicBezTo>
                  <a:cubicBezTo>
                    <a:pt x="5693" y="8463"/>
                    <a:pt x="7478" y="7450"/>
                    <a:pt x="9217" y="6368"/>
                  </a:cubicBezTo>
                  <a:cubicBezTo>
                    <a:pt x="10906" y="5316"/>
                    <a:pt x="12576" y="4222"/>
                    <a:pt x="14290" y="3208"/>
                  </a:cubicBezTo>
                  <a:cubicBezTo>
                    <a:pt x="15962" y="2218"/>
                    <a:pt x="17832" y="750"/>
                    <a:pt x="19796" y="515"/>
                  </a:cubicBezTo>
                  <a:cubicBezTo>
                    <a:pt x="20127" y="475"/>
                    <a:pt x="20065" y="0"/>
                    <a:pt x="197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6;p44"/>
            <p:cNvSpPr/>
            <p:nvPr/>
          </p:nvSpPr>
          <p:spPr>
            <a:xfrm>
              <a:off x="11797720" y="3426741"/>
              <a:ext cx="347166" cy="217380"/>
            </a:xfrm>
            <a:custGeom>
              <a:avLst/>
              <a:gdLst/>
              <a:ahLst/>
              <a:cxnLst/>
              <a:rect l="l" t="t" r="r" b="b"/>
              <a:pathLst>
                <a:path w="16028" h="10036" extrusionOk="0">
                  <a:moveTo>
                    <a:pt x="15261" y="1"/>
                  </a:moveTo>
                  <a:cubicBezTo>
                    <a:pt x="14928" y="1"/>
                    <a:pt x="14551" y="180"/>
                    <a:pt x="14231" y="361"/>
                  </a:cubicBezTo>
                  <a:cubicBezTo>
                    <a:pt x="12874" y="1130"/>
                    <a:pt x="11628" y="2126"/>
                    <a:pt x="10272" y="2916"/>
                  </a:cubicBezTo>
                  <a:cubicBezTo>
                    <a:pt x="8383" y="4016"/>
                    <a:pt x="6700" y="5442"/>
                    <a:pt x="4862" y="6632"/>
                  </a:cubicBezTo>
                  <a:cubicBezTo>
                    <a:pt x="3270" y="7664"/>
                    <a:pt x="1798" y="8975"/>
                    <a:pt x="106" y="9835"/>
                  </a:cubicBezTo>
                  <a:cubicBezTo>
                    <a:pt x="1" y="9889"/>
                    <a:pt x="55" y="10035"/>
                    <a:pt x="154" y="10035"/>
                  </a:cubicBezTo>
                  <a:cubicBezTo>
                    <a:pt x="168" y="10035"/>
                    <a:pt x="183" y="10032"/>
                    <a:pt x="199" y="10025"/>
                  </a:cubicBezTo>
                  <a:cubicBezTo>
                    <a:pt x="1590" y="9426"/>
                    <a:pt x="2747" y="8500"/>
                    <a:pt x="4008" y="7683"/>
                  </a:cubicBezTo>
                  <a:cubicBezTo>
                    <a:pt x="5445" y="6750"/>
                    <a:pt x="6899" y="5869"/>
                    <a:pt x="8283" y="4854"/>
                  </a:cubicBezTo>
                  <a:cubicBezTo>
                    <a:pt x="9563" y="3915"/>
                    <a:pt x="10915" y="3160"/>
                    <a:pt x="12267" y="2330"/>
                  </a:cubicBezTo>
                  <a:cubicBezTo>
                    <a:pt x="12650" y="2095"/>
                    <a:pt x="14458" y="597"/>
                    <a:pt x="15234" y="597"/>
                  </a:cubicBezTo>
                  <a:cubicBezTo>
                    <a:pt x="15349" y="597"/>
                    <a:pt x="15442" y="630"/>
                    <a:pt x="15504" y="706"/>
                  </a:cubicBezTo>
                  <a:cubicBezTo>
                    <a:pt x="15556" y="770"/>
                    <a:pt x="15630" y="798"/>
                    <a:pt x="15704" y="798"/>
                  </a:cubicBezTo>
                  <a:cubicBezTo>
                    <a:pt x="15867" y="798"/>
                    <a:pt x="16027" y="661"/>
                    <a:pt x="15943" y="473"/>
                  </a:cubicBezTo>
                  <a:cubicBezTo>
                    <a:pt x="15784" y="124"/>
                    <a:pt x="15538" y="1"/>
                    <a:pt x="1526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7;p44"/>
            <p:cNvSpPr/>
            <p:nvPr/>
          </p:nvSpPr>
          <p:spPr>
            <a:xfrm>
              <a:off x="12016724" y="3438524"/>
              <a:ext cx="156732" cy="96279"/>
            </a:xfrm>
            <a:custGeom>
              <a:avLst/>
              <a:gdLst/>
              <a:ahLst/>
              <a:cxnLst/>
              <a:rect l="l" t="t" r="r" b="b"/>
              <a:pathLst>
                <a:path w="7236" h="4445" extrusionOk="0">
                  <a:moveTo>
                    <a:pt x="5767" y="1"/>
                  </a:moveTo>
                  <a:cubicBezTo>
                    <a:pt x="5722" y="1"/>
                    <a:pt x="5679" y="16"/>
                    <a:pt x="5647" y="54"/>
                  </a:cubicBezTo>
                  <a:cubicBezTo>
                    <a:pt x="5366" y="385"/>
                    <a:pt x="4588" y="752"/>
                    <a:pt x="4235" y="1023"/>
                  </a:cubicBezTo>
                  <a:cubicBezTo>
                    <a:pt x="3844" y="1324"/>
                    <a:pt x="3463" y="1637"/>
                    <a:pt x="3065" y="1934"/>
                  </a:cubicBezTo>
                  <a:cubicBezTo>
                    <a:pt x="2055" y="2683"/>
                    <a:pt x="1068" y="3459"/>
                    <a:pt x="85" y="4243"/>
                  </a:cubicBezTo>
                  <a:cubicBezTo>
                    <a:pt x="0" y="4310"/>
                    <a:pt x="72" y="4445"/>
                    <a:pt x="162" y="4445"/>
                  </a:cubicBezTo>
                  <a:cubicBezTo>
                    <a:pt x="179" y="4445"/>
                    <a:pt x="196" y="4440"/>
                    <a:pt x="214" y="4429"/>
                  </a:cubicBezTo>
                  <a:lnTo>
                    <a:pt x="214" y="4428"/>
                  </a:lnTo>
                  <a:cubicBezTo>
                    <a:pt x="1705" y="3480"/>
                    <a:pt x="3189" y="2524"/>
                    <a:pt x="4585" y="1445"/>
                  </a:cubicBezTo>
                  <a:cubicBezTo>
                    <a:pt x="4824" y="1261"/>
                    <a:pt x="5649" y="551"/>
                    <a:pt x="5776" y="551"/>
                  </a:cubicBezTo>
                  <a:cubicBezTo>
                    <a:pt x="5778" y="551"/>
                    <a:pt x="5779" y="551"/>
                    <a:pt x="5780" y="552"/>
                  </a:cubicBezTo>
                  <a:cubicBezTo>
                    <a:pt x="5937" y="573"/>
                    <a:pt x="6603" y="1562"/>
                    <a:pt x="6695" y="1700"/>
                  </a:cubicBezTo>
                  <a:cubicBezTo>
                    <a:pt x="6748" y="1778"/>
                    <a:pt x="6815" y="1810"/>
                    <a:pt x="6883" y="1810"/>
                  </a:cubicBezTo>
                  <a:cubicBezTo>
                    <a:pt x="7058" y="1810"/>
                    <a:pt x="7235" y="1592"/>
                    <a:pt x="7162" y="1394"/>
                  </a:cubicBezTo>
                  <a:cubicBezTo>
                    <a:pt x="6933" y="783"/>
                    <a:pt x="6412" y="492"/>
                    <a:pt x="5933" y="66"/>
                  </a:cubicBezTo>
                  <a:cubicBezTo>
                    <a:pt x="5890" y="29"/>
                    <a:pt x="5827" y="1"/>
                    <a:pt x="576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8;p44"/>
            <p:cNvSpPr/>
            <p:nvPr/>
          </p:nvSpPr>
          <p:spPr>
            <a:xfrm>
              <a:off x="11714719" y="3673990"/>
              <a:ext cx="63875" cy="20360"/>
            </a:xfrm>
            <a:custGeom>
              <a:avLst/>
              <a:gdLst/>
              <a:ahLst/>
              <a:cxnLst/>
              <a:rect l="l" t="t" r="r" b="b"/>
              <a:pathLst>
                <a:path w="2949" h="940" extrusionOk="0">
                  <a:moveTo>
                    <a:pt x="2683" y="0"/>
                  </a:moveTo>
                  <a:cubicBezTo>
                    <a:pt x="2667" y="0"/>
                    <a:pt x="2652" y="3"/>
                    <a:pt x="2636" y="8"/>
                  </a:cubicBezTo>
                  <a:cubicBezTo>
                    <a:pt x="2051" y="194"/>
                    <a:pt x="1449" y="516"/>
                    <a:pt x="832" y="516"/>
                  </a:cubicBezTo>
                  <a:cubicBezTo>
                    <a:pt x="657" y="516"/>
                    <a:pt x="482" y="490"/>
                    <a:pt x="305" y="428"/>
                  </a:cubicBezTo>
                  <a:cubicBezTo>
                    <a:pt x="283" y="421"/>
                    <a:pt x="263" y="418"/>
                    <a:pt x="243" y="418"/>
                  </a:cubicBezTo>
                  <a:cubicBezTo>
                    <a:pt x="85" y="418"/>
                    <a:pt x="1" y="638"/>
                    <a:pt x="169" y="724"/>
                  </a:cubicBezTo>
                  <a:cubicBezTo>
                    <a:pt x="462" y="875"/>
                    <a:pt x="772" y="940"/>
                    <a:pt x="1085" y="940"/>
                  </a:cubicBezTo>
                  <a:cubicBezTo>
                    <a:pt x="1692" y="940"/>
                    <a:pt x="2305" y="694"/>
                    <a:pt x="2805" y="349"/>
                  </a:cubicBezTo>
                  <a:cubicBezTo>
                    <a:pt x="2949" y="250"/>
                    <a:pt x="2840" y="0"/>
                    <a:pt x="268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9;p44"/>
            <p:cNvSpPr/>
            <p:nvPr/>
          </p:nvSpPr>
          <p:spPr>
            <a:xfrm>
              <a:off x="11805474" y="3572838"/>
              <a:ext cx="159721" cy="95910"/>
            </a:xfrm>
            <a:custGeom>
              <a:avLst/>
              <a:gdLst/>
              <a:ahLst/>
              <a:cxnLst/>
              <a:rect l="l" t="t" r="r" b="b"/>
              <a:pathLst>
                <a:path w="7374" h="4428" extrusionOk="0">
                  <a:moveTo>
                    <a:pt x="7101" y="0"/>
                  </a:moveTo>
                  <a:cubicBezTo>
                    <a:pt x="7077" y="0"/>
                    <a:pt x="7052" y="6"/>
                    <a:pt x="7028" y="18"/>
                  </a:cubicBezTo>
                  <a:cubicBezTo>
                    <a:pt x="4614" y="1234"/>
                    <a:pt x="2434" y="2836"/>
                    <a:pt x="113" y="4205"/>
                  </a:cubicBezTo>
                  <a:cubicBezTo>
                    <a:pt x="1" y="4271"/>
                    <a:pt x="62" y="4427"/>
                    <a:pt x="170" y="4427"/>
                  </a:cubicBezTo>
                  <a:cubicBezTo>
                    <a:pt x="187" y="4427"/>
                    <a:pt x="206" y="4423"/>
                    <a:pt x="225" y="4414"/>
                  </a:cubicBezTo>
                  <a:cubicBezTo>
                    <a:pt x="2638" y="3236"/>
                    <a:pt x="4945" y="1748"/>
                    <a:pt x="7221" y="329"/>
                  </a:cubicBezTo>
                  <a:cubicBezTo>
                    <a:pt x="7373" y="233"/>
                    <a:pt x="7254" y="0"/>
                    <a:pt x="710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1895608" y="4114496"/>
            <a:ext cx="1111380" cy="10904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8394466" y="180813"/>
            <a:ext cx="1111380" cy="109041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198405" y="-48938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88CA15-6114-F43F-6873-D79D956E6CEA}"/>
              </a:ext>
            </a:extLst>
          </p:cNvPr>
          <p:cNvSpPr txBox="1"/>
          <p:nvPr/>
        </p:nvSpPr>
        <p:spPr>
          <a:xfrm>
            <a:off x="1339559" y="2310108"/>
            <a:ext cx="634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88CA15-6114-F43F-6873-D79D956E6CEA}"/>
              </a:ext>
            </a:extLst>
          </p:cNvPr>
          <p:cNvSpPr txBox="1"/>
          <p:nvPr/>
        </p:nvSpPr>
        <p:spPr>
          <a:xfrm>
            <a:off x="69625" y="1614408"/>
            <a:ext cx="888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1" grpId="0" build="p"/>
          <p:bldP spid="62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1" grpId="0" build="p"/>
          <p:bldP spid="62" grpId="0"/>
          <p:bldP spid="5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44737" y="-21186"/>
            <a:ext cx="2702807" cy="716865"/>
            <a:chOff x="3996647" y="86720"/>
            <a:chExt cx="2702807" cy="716865"/>
          </a:xfrm>
        </p:grpSpPr>
        <p:sp>
          <p:nvSpPr>
            <p:cNvPr id="2" name="Horizontal Scroll 1"/>
            <p:cNvSpPr/>
            <p:nvPr/>
          </p:nvSpPr>
          <p:spPr>
            <a:xfrm>
              <a:off x="3996647" y="86720"/>
              <a:ext cx="2702807" cy="716865"/>
            </a:xfrm>
            <a:prstGeom prst="horizontalScroll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608992" y="216184"/>
              <a:ext cx="1439497" cy="4469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thóc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A195EA2-9BA2-48F3-A792-4BFCEBF2359B}"/>
              </a:ext>
            </a:extLst>
          </p:cNvPr>
          <p:cNvSpPr txBox="1"/>
          <p:nvPr/>
        </p:nvSpPr>
        <p:spPr>
          <a:xfrm>
            <a:off x="221726" y="879094"/>
            <a:ext cx="52597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chỉ là hạt thóc</a:t>
            </a:r>
            <a:b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Sinh ra trên cánh đồng</a:t>
            </a:r>
            <a:b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Giấu trong mình câu chuyện</a:t>
            </a:r>
            <a:b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Một cuộc đời bão dông.</a:t>
            </a:r>
          </a:p>
          <a:p>
            <a:pPr algn="ctr"/>
            <a:r>
              <a:rPr lang="en-US" sz="2800" b="0" i="0" dirty="0">
                <a:solidFill>
                  <a:schemeClr val="tx1"/>
                </a:solidFill>
                <a:effectLst/>
                <a:latin typeface="+mj-lt"/>
              </a:rPr>
              <a:t>            </a:t>
            </a:r>
            <a:endParaRPr lang="vi-VN" sz="28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A5E24-825C-382C-59E4-AFFCDCF140C3}"/>
              </a:ext>
            </a:extLst>
          </p:cNvPr>
          <p:cNvSpPr txBox="1"/>
          <p:nvPr/>
        </p:nvSpPr>
        <p:spPr>
          <a:xfrm>
            <a:off x="135983" y="2878522"/>
            <a:ext cx="4860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ngậm ánh nắng sớm</a:t>
            </a:r>
            <a:b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uống giọt sương mai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sống qua bão lũ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chịu nhiều thiên tai.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4" name="Google Shape;1326;p42"/>
          <p:cNvGrpSpPr/>
          <p:nvPr/>
        </p:nvGrpSpPr>
        <p:grpSpPr>
          <a:xfrm>
            <a:off x="103409" y="64444"/>
            <a:ext cx="1862036" cy="585768"/>
            <a:chOff x="1690075" y="1628700"/>
            <a:chExt cx="1309500" cy="4570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Google Shape;1327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28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26D5FF-8851-4104-9BBC-0D68830E9F4D}"/>
              </a:ext>
            </a:extLst>
          </p:cNvPr>
          <p:cNvSpPr txBox="1"/>
          <p:nvPr/>
        </p:nvSpPr>
        <p:spPr>
          <a:xfrm>
            <a:off x="542426" y="180366"/>
            <a:ext cx="90088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95EA2-9BA2-48F3-A792-4BFCEBF2359B}"/>
              </a:ext>
            </a:extLst>
          </p:cNvPr>
          <p:cNvSpPr txBox="1"/>
          <p:nvPr/>
        </p:nvSpPr>
        <p:spPr>
          <a:xfrm>
            <a:off x="4873756" y="897231"/>
            <a:ext cx="36513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Dẫu hình hài bé nhỏ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ôi trải cả bốn mùa 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Dẫu bây giờ bình dị 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có từ ngàn xưa.  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CA1AB-8865-6F0B-60B4-119D1CA1CE08}"/>
              </a:ext>
            </a:extLst>
          </p:cNvPr>
          <p:cNvSpPr txBox="1"/>
          <p:nvPr/>
        </p:nvSpPr>
        <p:spPr>
          <a:xfrm>
            <a:off x="4873756" y="2900404"/>
            <a:ext cx="44142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Tôi chỉ là hạt thóc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Không biết hát biết cười 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Nhưng tôi luôn có ích</a:t>
            </a:r>
            <a:endParaRPr lang="en-US" sz="28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Vì nuôi sống con người.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7145-D895-60D8-FD64-624CF7229987}"/>
              </a:ext>
            </a:extLst>
          </p:cNvPr>
          <p:cNvSpPr txBox="1"/>
          <p:nvPr/>
        </p:nvSpPr>
        <p:spPr>
          <a:xfrm>
            <a:off x="5956480" y="4582864"/>
            <a:ext cx="34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 Hoài Chung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BBC3B2-EE50-C3EB-C5EB-92A247D9CFF7}"/>
              </a:ext>
            </a:extLst>
          </p:cNvPr>
          <p:cNvSpPr txBox="1"/>
          <p:nvPr/>
        </p:nvSpPr>
        <p:spPr>
          <a:xfrm>
            <a:off x="521952" y="1384028"/>
            <a:ext cx="3879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Tôi chỉ là hạt thó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Sinh ra trên cánh đồng</a:t>
            </a:r>
            <a:br>
              <a:rPr lang="vi-VN" sz="2400" dirty="0">
                <a:solidFill>
                  <a:schemeClr val="tx1"/>
                </a:solidFill>
                <a:latin typeface="+mj-lt"/>
              </a:rPr>
            </a:br>
            <a:r>
              <a:rPr lang="vi-VN" sz="2400" dirty="0">
                <a:solidFill>
                  <a:schemeClr val="tx1"/>
                </a:solidFill>
                <a:latin typeface="+mj-lt"/>
              </a:rPr>
              <a:t>Giấu trong mình câu chuyện</a:t>
            </a:r>
            <a:br>
              <a:rPr lang="vi-VN" sz="2400" dirty="0">
                <a:solidFill>
                  <a:schemeClr val="tx1"/>
                </a:solidFill>
                <a:latin typeface="+mj-lt"/>
              </a:rPr>
            </a:br>
            <a:r>
              <a:rPr lang="vi-VN" sz="2400" dirty="0">
                <a:solidFill>
                  <a:schemeClr val="tx1"/>
                </a:solidFill>
                <a:latin typeface="+mj-lt"/>
              </a:rPr>
              <a:t>Một cuộc đời bão dông.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EA0F1-A725-965D-FC0A-16722B17FB46}"/>
              </a:ext>
            </a:extLst>
          </p:cNvPr>
          <p:cNvSpPr txBox="1"/>
          <p:nvPr/>
        </p:nvSpPr>
        <p:spPr>
          <a:xfrm>
            <a:off x="473217" y="3116321"/>
            <a:ext cx="49960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Tôi ngậm ánh nắng sớm</a:t>
            </a:r>
            <a:br>
              <a:rPr lang="vi-VN" sz="2400" dirty="0">
                <a:solidFill>
                  <a:schemeClr val="tx1"/>
                </a:solidFill>
                <a:latin typeface="+mj-lt"/>
              </a:rPr>
            </a:br>
            <a:r>
              <a:rPr lang="vi-VN" sz="2400" dirty="0">
                <a:solidFill>
                  <a:schemeClr val="tx1"/>
                </a:solidFill>
                <a:latin typeface="+mj-lt"/>
              </a:rPr>
              <a:t>Tôi uống giọt sương mai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Tôi sống qua bão lũ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Tôi chịu nhiều thiên tai.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0CA47A-92EA-6D01-C6BD-2423D22B55D6}"/>
              </a:ext>
            </a:extLst>
          </p:cNvPr>
          <p:cNvSpPr txBox="1"/>
          <p:nvPr/>
        </p:nvSpPr>
        <p:spPr>
          <a:xfrm>
            <a:off x="4928140" y="1407111"/>
            <a:ext cx="3524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Dẫu hình hài bé nhỏ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ôi trải cả bốn mùa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Dẫu bây giờ bình dị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Tôi có từ ngàn xưa. 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6D2B19-9DC0-04BD-0A66-AF15092D5F5C}"/>
              </a:ext>
            </a:extLst>
          </p:cNvPr>
          <p:cNvSpPr txBox="1"/>
          <p:nvPr/>
        </p:nvSpPr>
        <p:spPr>
          <a:xfrm>
            <a:off x="4910298" y="3162487"/>
            <a:ext cx="407523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325" dirty="0">
                <a:solidFill>
                  <a:schemeClr val="tx1"/>
                </a:solidFill>
                <a:latin typeface="+mj-lt"/>
              </a:rPr>
              <a:t>Tôi chỉ là hạt thóc</a:t>
            </a:r>
            <a:endParaRPr lang="en-US" sz="2325" dirty="0">
              <a:solidFill>
                <a:schemeClr val="tx1"/>
              </a:solidFill>
              <a:latin typeface="+mj-lt"/>
            </a:endParaRPr>
          </a:p>
          <a:p>
            <a:r>
              <a:rPr lang="vi-VN" sz="2325" dirty="0">
                <a:solidFill>
                  <a:schemeClr val="tx1"/>
                </a:solidFill>
                <a:latin typeface="+mj-lt"/>
              </a:rPr>
              <a:t> Không biết hát biết cười </a:t>
            </a:r>
            <a:endParaRPr lang="en-US" sz="2325" dirty="0">
              <a:solidFill>
                <a:schemeClr val="tx1"/>
              </a:solidFill>
              <a:latin typeface="+mj-lt"/>
            </a:endParaRPr>
          </a:p>
          <a:p>
            <a:r>
              <a:rPr lang="en-US" sz="2325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325" dirty="0">
                <a:solidFill>
                  <a:schemeClr val="tx1"/>
                </a:solidFill>
                <a:latin typeface="+mj-lt"/>
              </a:rPr>
              <a:t>Nhưng tôi luôn có ích</a:t>
            </a:r>
            <a:endParaRPr lang="en-US" sz="2325" dirty="0">
              <a:solidFill>
                <a:schemeClr val="tx1"/>
              </a:solidFill>
              <a:latin typeface="+mj-lt"/>
            </a:endParaRPr>
          </a:p>
          <a:p>
            <a:r>
              <a:rPr lang="vi-VN" sz="2325" dirty="0">
                <a:solidFill>
                  <a:schemeClr val="tx1"/>
                </a:solidFill>
                <a:latin typeface="+mj-lt"/>
              </a:rPr>
              <a:t> Vì nuôi sống con người.</a:t>
            </a:r>
            <a:endParaRPr lang="en-US" sz="2325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56FE62-EF8B-1087-438A-C210BB5E0E49}"/>
              </a:ext>
            </a:extLst>
          </p:cNvPr>
          <p:cNvSpPr txBox="1"/>
          <p:nvPr/>
        </p:nvSpPr>
        <p:spPr>
          <a:xfrm>
            <a:off x="6413221" y="4603042"/>
            <a:ext cx="273077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i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250" i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Hoài Chung</a:t>
            </a:r>
            <a:r>
              <a:rPr lang="en-US" sz="2250" i="1" dirty="0">
                <a:solidFill>
                  <a:srgbClr val="081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250" i="1" dirty="0">
              <a:solidFill>
                <a:srgbClr val="2C2F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63ADA-44C4-4F25-8C07-DC46E0B47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3" y="1532667"/>
            <a:ext cx="350994" cy="331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F11F0-B587-EBA0-B1D3-F98CE5341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80" y="1469343"/>
            <a:ext cx="391237" cy="353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39ECDA-ED78-1872-E052-CF2416949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721" y="2953688"/>
            <a:ext cx="704045" cy="907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67458-12F6-6E59-6F80-B535511517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1" y="3153004"/>
            <a:ext cx="354695" cy="354695"/>
          </a:xfrm>
          <a:prstGeom prst="rect">
            <a:avLst/>
          </a:prstGeom>
        </p:spPr>
      </p:pic>
      <p:sp>
        <p:nvSpPr>
          <p:cNvPr id="21" name="Horizontal Scroll 20"/>
          <p:cNvSpPr/>
          <p:nvPr/>
        </p:nvSpPr>
        <p:spPr>
          <a:xfrm>
            <a:off x="534387" y="1255"/>
            <a:ext cx="3021614" cy="926509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17F17-1A57-A600-EEDC-BCEFB9F78F96}"/>
              </a:ext>
            </a:extLst>
          </p:cNvPr>
          <p:cNvSpPr txBox="1"/>
          <p:nvPr/>
        </p:nvSpPr>
        <p:spPr>
          <a:xfrm>
            <a:off x="875956" y="225191"/>
            <a:ext cx="222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ĐOẠN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8561B-C0D6-4349-ACF9-9B041489680C}"/>
              </a:ext>
            </a:extLst>
          </p:cNvPr>
          <p:cNvSpPr txBox="1"/>
          <p:nvPr/>
        </p:nvSpPr>
        <p:spPr>
          <a:xfrm>
            <a:off x="3752865" y="810337"/>
            <a:ext cx="1638269" cy="5107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/>
      <p:bldP spid="32" grpId="0"/>
      <p:bldP spid="34" grpId="0"/>
      <p:bldP spid="21" grpId="0" animBg="1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803641" y="90191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103" y="16273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1974" y="162737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12542" y="1627379"/>
            <a:ext cx="0" cy="30576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6103" y="16273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209" y="2535875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209" y="29701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209" y="3386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209" y="38002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6103" y="42568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9140" y="2525573"/>
            <a:ext cx="2793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99140" y="2972050"/>
            <a:ext cx="3181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9140" y="33949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9140" y="3786555"/>
            <a:ext cx="4572000" cy="547767"/>
            <a:chOff x="4212542" y="2464606"/>
            <a:chExt cx="4572000" cy="547767"/>
          </a:xfrm>
        </p:grpSpPr>
        <p:sp>
          <p:nvSpPr>
            <p:cNvPr id="2" name="Rectangle 1"/>
            <p:cNvSpPr/>
            <p:nvPr/>
          </p:nvSpPr>
          <p:spPr>
            <a:xfrm>
              <a:off x="4212542" y="2489153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3824" y="2464606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͂͂      ͂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48362" y="488381"/>
            <a:ext cx="17283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kumimoji="0" lang="en-US" sz="28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0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6D2B19-9DC0-04BD-0A66-AF15092D5F5C}"/>
              </a:ext>
            </a:extLst>
          </p:cNvPr>
          <p:cNvSpPr txBox="1"/>
          <p:nvPr/>
        </p:nvSpPr>
        <p:spPr>
          <a:xfrm>
            <a:off x="2222649" y="1498524"/>
            <a:ext cx="44901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chemeClr val="tx1"/>
                </a:solidFill>
                <a:effectLst/>
                <a:latin typeface="+mj-lt"/>
              </a:rPr>
              <a:t>Tôi chỉ là hạt thóc</a:t>
            </a:r>
            <a:endParaRPr lang="en-US" sz="32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chemeClr val="tx1"/>
                </a:solidFill>
                <a:effectLst/>
                <a:latin typeface="+mj-lt"/>
              </a:rPr>
              <a:t>Không biết hát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200" b="0" i="0" dirty="0">
                <a:solidFill>
                  <a:schemeClr val="tx1"/>
                </a:solidFill>
                <a:effectLst/>
                <a:latin typeface="+mj-lt"/>
              </a:rPr>
              <a:t> biết cười </a:t>
            </a:r>
            <a:endParaRPr lang="en-US" sz="32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chemeClr val="tx1"/>
                </a:solidFill>
                <a:effectLst/>
                <a:latin typeface="+mj-lt"/>
              </a:rPr>
              <a:t>Nhưng tôi luôn có ích</a:t>
            </a:r>
            <a:endParaRPr lang="en-US" sz="32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vi-VN" sz="3200" b="0" i="0" dirty="0">
                <a:solidFill>
                  <a:schemeClr val="tx1"/>
                </a:solidFill>
                <a:effectLst/>
                <a:latin typeface="+mj-lt"/>
              </a:rPr>
              <a:t>Vì nuôi sống con người.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061775" y="861399"/>
            <a:ext cx="642870" cy="127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356597" y="1673745"/>
            <a:ext cx="642870" cy="127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5836190" y="2166915"/>
            <a:ext cx="642870" cy="127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696511" y="1648495"/>
            <a:ext cx="642870" cy="127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6208285" y="2634836"/>
            <a:ext cx="642870" cy="127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141134" y="24977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8452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 build="allAtOnce"/>
      <p:bldP spid="16" grpId="0" build="allAtOnce"/>
      <p:bldP spid="17" grpId="0" build="allAtOnce"/>
      <p:bldP spid="18" grpId="0" build="allAtOnce"/>
    </p:bld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810</Words>
  <Application>Microsoft Macintosh PowerPoint</Application>
  <PresentationFormat>On-screen Show (16:9)</PresentationFormat>
  <Paragraphs>146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Comfortaa</vt:lpstr>
      <vt:lpstr>Permanent Marker</vt:lpstr>
      <vt:lpstr>Times New Roman</vt:lpstr>
      <vt:lpstr>UTM Avo</vt:lpstr>
      <vt:lpstr>SKETCH LESSON</vt:lpstr>
      <vt:lpstr>PowerPoint Presentation</vt:lpstr>
      <vt:lpstr>PowerPoint Presentation</vt:lpstr>
      <vt:lpstr>Giải câu đố</vt:lpstr>
      <vt:lpstr>PowerPoint Presentation</vt:lpstr>
      <vt:lpstr>—Sách Kết nối tri thức với cuộc sống trang 31 --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VÀ CÁC EM HỌC SINH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164</cp:revision>
  <dcterms:modified xsi:type="dcterms:W3CDTF">2024-05-04T04:24:40Z</dcterms:modified>
</cp:coreProperties>
</file>