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sldIdLst>
    <p:sldId id="325" r:id="rId4"/>
    <p:sldId id="316" r:id="rId5"/>
    <p:sldId id="317" r:id="rId6"/>
    <p:sldId id="318" r:id="rId7"/>
    <p:sldId id="322" r:id="rId8"/>
    <p:sldId id="257" r:id="rId9"/>
    <p:sldId id="315" r:id="rId10"/>
    <p:sldId id="319" r:id="rId11"/>
    <p:sldId id="262" r:id="rId12"/>
    <p:sldId id="302" r:id="rId13"/>
    <p:sldId id="284" r:id="rId14"/>
    <p:sldId id="320" r:id="rId15"/>
    <p:sldId id="321" r:id="rId16"/>
    <p:sldId id="323" r:id="rId17"/>
    <p:sldId id="306" r:id="rId18"/>
    <p:sldId id="32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99FF"/>
    <a:srgbClr val="D3B94B"/>
    <a:srgbClr val="D5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19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1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20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82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4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32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70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3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3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66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3" y="562682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76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0" y="358810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9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518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9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6008" y="155760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  <a:cs typeface="Arial"/>
                <a:sym typeface="Arial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96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21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20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82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4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32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70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3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3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66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3" y="562682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4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0" y="358810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9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501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9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293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40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088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47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20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82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4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32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70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3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3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66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3" y="562682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0" y="358810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9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813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9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711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37" y="159650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  <a:cs typeface="Arial"/>
                <a:sym typeface="Arial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8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90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20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82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4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32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70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3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3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66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3" y="562682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15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0" y="358810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9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519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8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9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14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  <a:cs typeface="Arial"/>
                <a:sym typeface="Arial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1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83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20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82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4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32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70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3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3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66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3" y="562682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0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0" y="358810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90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262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96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35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7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9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8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8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64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805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55" y="1468573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  <a:cs typeface="Arial"/>
                <a:sym typeface="Arial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4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1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2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2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7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2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3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1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6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6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4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8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3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117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A7188C3E-069C-489E-A46F-C4A55E2C84DF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5/3/24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E9958A2D-DE66-45C0-9756-BF8D7B3EC31D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98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E6592881-E0BA-4C2F-BB16-E93A31BA0510}" type="datetimeFigureOut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5/3/24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91162F9A-9C3D-46C8-868E-EFA97FECE8DB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44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5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70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16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6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01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32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23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8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8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9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8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1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88C3E-069C-489E-A46F-C4A55E2C84DF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8A2D-DE66-45C0-9756-BF8D7B3E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196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21FF-9FB6-4A04-A8BB-A9F00D92032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5/3/24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7FE4-DEAC-4F0E-940F-3992001C4D3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6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Nền Học Tập, Học Tập Vector Nền Và Tập Tin Tải về Miễn Phí | 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037" r="1979" b="12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5639" y="494204"/>
            <a:ext cx="662034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284855" algn="ctr"/>
                <a:tab pos="3657600" algn="l"/>
              </a:tabLst>
            </a:pP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ngày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20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tháng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02 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năm 202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8043" y="135007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3616" y="2686965"/>
            <a:ext cx="8146269" cy="26039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 MỪNG QUÝ THẦY CÔ</a:t>
            </a:r>
          </a:p>
          <a:p>
            <a:pPr algn="ctr"/>
            <a:r>
              <a:rPr lang="en-US" sz="5400" b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DỰ GIỜ THĂM LỚP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3359" y="3065604"/>
            <a:ext cx="7884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</a:t>
            </a:r>
            <a:r>
              <a:rPr lang="en-US" sz="4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đức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Kiềm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chế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xúc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cực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581126" y="5000431"/>
            <a:ext cx="681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Thanh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Thúy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837" y="30656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97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01165"/>
            <a:ext cx="10515600" cy="80889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1206631" y="669306"/>
            <a:ext cx="10750907" cy="38272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0113" y="5722074"/>
            <a:ext cx="6013499" cy="735291"/>
          </a:xfrm>
        </p:spPr>
        <p:txBody>
          <a:bodyPr>
            <a:normAutofit/>
          </a:bodyPr>
          <a:lstStyle/>
          <a:p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" y="226247"/>
            <a:ext cx="11033367" cy="46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4785" y="669307"/>
            <a:ext cx="11298115" cy="583700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1" y="386500"/>
            <a:ext cx="10039546" cy="519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1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550" y="0"/>
            <a:ext cx="12069452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80771"/>
            <a:ext cx="10152275" cy="48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128"/>
            <a:ext cx="12192000" cy="677787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" y="471343"/>
            <a:ext cx="10793690" cy="48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7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10.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8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0800000" flipV="1">
            <a:off x="1316627" y="1241107"/>
            <a:ext cx="9863002" cy="1264701"/>
          </a:xfrm>
        </p:spPr>
        <p:txBody>
          <a:bodyPr>
            <a:noAutofit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ĐIỆP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992" y="2083781"/>
            <a:ext cx="11271739" cy="455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pPr marL="0" indent="0">
              <a:buNone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9" y="1705711"/>
            <a:ext cx="1230923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61736" y="-123136"/>
            <a:ext cx="60115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985" y="2609416"/>
            <a:ext cx="9762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41675" y="2444264"/>
            <a:ext cx="0" cy="3438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6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545123"/>
            <a:ext cx="11727963" cy="2875085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</a:rPr>
              <a:t>TẠM BIỆT VÀ 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04318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75249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305910" y="149470"/>
            <a:ext cx="3648808" cy="110783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715" y="3833889"/>
            <a:ext cx="562709" cy="46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quẹt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14302" y="2595491"/>
            <a:ext cx="548043" cy="468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02" y="4"/>
            <a:ext cx="12192000" cy="6857999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C.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9065" y="2400304"/>
            <a:ext cx="572245" cy="546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9" y="1072666"/>
            <a:ext cx="11781693" cy="5104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giúp con người</a:t>
            </a: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Sống cân bằng, bảo vệ được sức khoẻ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Có cách giải quyết, ứng xử phù hợp, không làm tổn thương chính mình và người 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. Tất cả các phương án trên.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9064" y="3622431"/>
            <a:ext cx="572245" cy="63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64135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       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b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1946" y="1644162"/>
            <a:ext cx="7517423" cy="395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08023" y="1469994"/>
            <a:ext cx="1410788" cy="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2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706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2023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đức</a:t>
            </a:r>
            <a:br>
              <a:rPr lang="en-US" sz="36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3)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2" y="169683"/>
            <a:ext cx="11913577" cy="66685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20" y="2775204"/>
            <a:ext cx="11389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19" y="6288621"/>
            <a:ext cx="302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545" y="6288346"/>
            <a:ext cx="289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6081" y="6256537"/>
            <a:ext cx="307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marL="0" indent="0" algn="ctr">
              <a:buNone/>
            </a:pP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0" indent="0" algn="ctr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9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9" y="198074"/>
            <a:ext cx="11570677" cy="6387367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82" y="75418"/>
            <a:ext cx="8295588" cy="55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708</Words>
  <Application>Microsoft Macintosh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Cookies</vt:lpstr>
      <vt:lpstr>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Thứ hai ngày 20 tháng 02 năm 2023  Đạo đức </vt:lpstr>
      <vt:lpstr>Thứ hai ngày 20 tháng 02 năm 2023  Đạo đức Bài: Kiềm chế cảm xúc tiêu cực (tiết 3) </vt:lpstr>
      <vt:lpstr>PowerPoint Presentation</vt:lpstr>
      <vt:lpstr>             Hít thở thật sâu</vt:lpstr>
      <vt:lpstr> </vt:lpstr>
      <vt:lpstr>PowerPoint Presentation</vt:lpstr>
      <vt:lpstr>PowerPoint Presentation</vt:lpstr>
      <vt:lpstr>PowerPoint Presentation</vt:lpstr>
      <vt:lpstr>PowerPoint Presentation</vt:lpstr>
      <vt:lpstr> THÔNG ĐIỆP</vt:lpstr>
      <vt:lpstr> Chủ điểm: Mừng Đảng – Mừng Xuân Thứ hai ngày 20 tháng 02 năm 2023 Đạo đức:  Bài: Kiềm chế cảm xúc tiêu cực ( tiết 3)</vt:lpstr>
      <vt:lpstr>TẠM BIỆT VÀ HẸN GẶP LẠI CÁC EM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THẦY, CÔ  VÀ CÁC EM ĐẾN VỚI TIẾT HỌC</dc:title>
  <dc:creator>HP</dc:creator>
  <cp:lastModifiedBy>Microsoft Office User</cp:lastModifiedBy>
  <cp:revision>300</cp:revision>
  <dcterms:created xsi:type="dcterms:W3CDTF">2022-03-23T14:35:29Z</dcterms:created>
  <dcterms:modified xsi:type="dcterms:W3CDTF">2024-05-03T15:11:18Z</dcterms:modified>
</cp:coreProperties>
</file>