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67" r:id="rId4"/>
    <p:sldId id="268" r:id="rId5"/>
    <p:sldId id="425" r:id="rId6"/>
    <p:sldId id="398" r:id="rId7"/>
    <p:sldId id="270" r:id="rId8"/>
    <p:sldId id="369" r:id="rId9"/>
    <p:sldId id="308" r:id="rId10"/>
    <p:sldId id="411" r:id="rId11"/>
    <p:sldId id="426" r:id="rId12"/>
    <p:sldId id="427" r:id="rId13"/>
    <p:sldId id="428" r:id="rId14"/>
    <p:sldId id="429" r:id="rId15"/>
    <p:sldId id="430" r:id="rId16"/>
    <p:sldId id="280" r:id="rId17"/>
    <p:sldId id="431" r:id="rId18"/>
    <p:sldId id="432" r:id="rId19"/>
    <p:sldId id="433" r:id="rId20"/>
    <p:sldId id="434" r:id="rId21"/>
    <p:sldId id="293" r:id="rId22"/>
    <p:sldId id="435" r:id="rId23"/>
    <p:sldId id="436" r:id="rId24"/>
    <p:sldId id="437" r:id="rId25"/>
    <p:sldId id="438" r:id="rId26"/>
    <p:sldId id="294" r:id="rId27"/>
    <p:sldId id="295" r:id="rId28"/>
    <p:sldId id="296" r:id="rId29"/>
    <p:sldId id="3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722" autoAdjust="0"/>
  </p:normalViewPr>
  <p:slideViewPr>
    <p:cSldViewPr snapToGrid="0">
      <p:cViewPr varScale="1">
        <p:scale>
          <a:sx n="115" d="100"/>
          <a:sy n="115" d="100"/>
        </p:scale>
        <p:origin x="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>
            <a:fillRect/>
          </a:stretch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>
            <a:fillRect/>
          </a:stretch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3: Weather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35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36" y="1998082"/>
            <a:ext cx="9972675" cy="23145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80715" y="2529840"/>
            <a:ext cx="381127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8282" y="1879322"/>
            <a:ext cx="6494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 What's the weather like today?/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7968" y="3225623"/>
            <a:ext cx="6494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 What's the weather like today?/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39785" y="2685415"/>
            <a:ext cx="31648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0495" y="2018665"/>
            <a:ext cx="38995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snowy, today.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53" y="551240"/>
            <a:ext cx="2672247" cy="737444"/>
          </a:xfrm>
          <a:prstGeom prst="rect">
            <a:avLst/>
          </a:prstGeom>
        </p:spPr>
      </p:pic>
      <p:pic>
        <p:nvPicPr>
          <p:cNvPr id="4" name="CD1 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515679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9681" y="463679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3335" y="3395345"/>
            <a:ext cx="43434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snowy, today.</a:t>
            </a:r>
          </a:p>
        </p:txBody>
      </p:sp>
      <p:pic>
        <p:nvPicPr>
          <p:cNvPr id="2" name="CD1 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2213" y="552650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8" grpId="0"/>
      <p:bldP spid="19" grpId="0"/>
      <p:bldP spid="2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40" y="1186168"/>
            <a:ext cx="5814564" cy="5380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40" y="530725"/>
            <a:ext cx="4480948" cy="548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672" y="627657"/>
            <a:ext cx="4339076" cy="5801469"/>
          </a:xfrm>
          <a:prstGeom prst="rect">
            <a:avLst/>
          </a:prstGeom>
        </p:spPr>
      </p:pic>
      <p:pic>
        <p:nvPicPr>
          <p:cNvPr id="2" name="CD1 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5724" y="528265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0881" y="497227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81" y="475174"/>
            <a:ext cx="4226126" cy="716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30" y="1806575"/>
            <a:ext cx="7940040" cy="2676525"/>
          </a:xfrm>
          <a:prstGeom prst="rect">
            <a:avLst/>
          </a:prstGeom>
        </p:spPr>
      </p:pic>
      <p:sp>
        <p:nvSpPr>
          <p:cNvPr id="7" name="Rounded Rectangle 7"/>
          <p:cNvSpPr/>
          <p:nvPr/>
        </p:nvSpPr>
        <p:spPr>
          <a:xfrm>
            <a:off x="4375785" y="3086100"/>
            <a:ext cx="1773555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windy</a:t>
            </a:r>
          </a:p>
        </p:txBody>
      </p:sp>
      <p:pic>
        <p:nvPicPr>
          <p:cNvPr id="2" name="CD1 TRACK 57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4651" y="1050876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3860" y="409027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8" y="416919"/>
            <a:ext cx="4226126" cy="716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64" y="1894786"/>
            <a:ext cx="7209222" cy="2786543"/>
          </a:xfrm>
          <a:prstGeom prst="rect">
            <a:avLst/>
          </a:prstGeom>
        </p:spPr>
      </p:pic>
      <p:pic>
        <p:nvPicPr>
          <p:cNvPr id="2" name="CD1 TRACK 57 (2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4702" y="1651104"/>
            <a:ext cx="487363" cy="487363"/>
          </a:xfrm>
          <a:prstGeom prst="rect">
            <a:avLst/>
          </a:prstGeom>
        </p:spPr>
      </p:pic>
      <p:sp>
        <p:nvSpPr>
          <p:cNvPr id="7" name="Rounded Rectangle 7"/>
          <p:cNvSpPr/>
          <p:nvPr/>
        </p:nvSpPr>
        <p:spPr>
          <a:xfrm>
            <a:off x="4280285" y="3215309"/>
            <a:ext cx="149087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sunny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8" y="416919"/>
            <a:ext cx="4226126" cy="71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527" y="1542382"/>
            <a:ext cx="8039797" cy="3932261"/>
          </a:xfrm>
          <a:prstGeom prst="rect">
            <a:avLst/>
          </a:prstGeom>
        </p:spPr>
      </p:pic>
      <p:pic>
        <p:nvPicPr>
          <p:cNvPr id="2" name="CD1 TRACK 57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4914" y="1461776"/>
            <a:ext cx="487363" cy="487363"/>
          </a:xfrm>
          <a:prstGeom prst="rect">
            <a:avLst/>
          </a:prstGeom>
        </p:spPr>
      </p:pic>
      <p:sp>
        <p:nvSpPr>
          <p:cNvPr id="7" name="Rounded Rectangle 7"/>
          <p:cNvSpPr/>
          <p:nvPr/>
        </p:nvSpPr>
        <p:spPr>
          <a:xfrm>
            <a:off x="4488815" y="3742055"/>
            <a:ext cx="191198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dirty="0">
                <a:solidFill>
                  <a:srgbClr val="FF0000"/>
                </a:solidFill>
              </a:rPr>
              <a:t>cloud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8" y="416919"/>
            <a:ext cx="4226126" cy="716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579" y="1517384"/>
            <a:ext cx="8077900" cy="3604572"/>
          </a:xfrm>
          <a:prstGeom prst="rect">
            <a:avLst/>
          </a:prstGeom>
        </p:spPr>
      </p:pic>
      <p:pic>
        <p:nvPicPr>
          <p:cNvPr id="2" name="CD1 TRACK 57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4386" y="645698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3860" y="409027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7"/>
          <p:cNvSpPr/>
          <p:nvPr/>
        </p:nvSpPr>
        <p:spPr>
          <a:xfrm>
            <a:off x="5053860" y="1759872"/>
            <a:ext cx="1627498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/>
          <p:cNvSpPr/>
          <p:nvPr/>
        </p:nvSpPr>
        <p:spPr>
          <a:xfrm>
            <a:off x="4313555" y="2778125"/>
            <a:ext cx="7763510" cy="791845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OK. What's the weather like today?</a:t>
            </a:r>
          </a:p>
        </p:txBody>
      </p:sp>
      <p:sp>
        <p:nvSpPr>
          <p:cNvPr id="10" name="Rounded Rectangular Callout 10"/>
          <p:cNvSpPr/>
          <p:nvPr/>
        </p:nvSpPr>
        <p:spPr>
          <a:xfrm>
            <a:off x="1790700" y="1871980"/>
            <a:ext cx="6304915" cy="618490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Let's go out and play, </a:t>
            </a:r>
            <a:r>
              <a:rPr lang="vi-VN" altLang="en-US" sz="3600" i="1" dirty="0">
                <a:solidFill>
                  <a:srgbClr val="002060"/>
                </a:solidFill>
              </a:rPr>
              <a:t>Lucy</a:t>
            </a:r>
            <a:r>
              <a:rPr lang="en-US" sz="3600" i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11" name="Rounded Rectangular Callout 9"/>
          <p:cNvSpPr/>
          <p:nvPr/>
        </p:nvSpPr>
        <p:spPr>
          <a:xfrm>
            <a:off x="9434792" y="4790661"/>
            <a:ext cx="1143001" cy="697674"/>
          </a:xfrm>
          <a:prstGeom prst="wedgeRoundRectCallout">
            <a:avLst>
              <a:gd name="adj1" fmla="val 37419"/>
              <a:gd name="adj2" fmla="val -86909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Yay!</a:t>
            </a:r>
          </a:p>
        </p:txBody>
      </p:sp>
      <p:sp>
        <p:nvSpPr>
          <p:cNvPr id="12" name="Rounded Rectangular Callout 10"/>
          <p:cNvSpPr/>
          <p:nvPr/>
        </p:nvSpPr>
        <p:spPr>
          <a:xfrm>
            <a:off x="2138680" y="4008120"/>
            <a:ext cx="5295265" cy="618490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It’s windy. Let's go!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animBg="1"/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/>
          <p:cNvSpPr/>
          <p:nvPr/>
        </p:nvSpPr>
        <p:spPr>
          <a:xfrm>
            <a:off x="6192078" y="2778266"/>
            <a:ext cx="4989444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What's the weather like?</a:t>
            </a:r>
          </a:p>
        </p:txBody>
      </p:sp>
      <p:sp>
        <p:nvSpPr>
          <p:cNvPr id="10" name="Rounded Rectangular Callout 10"/>
          <p:cNvSpPr/>
          <p:nvPr/>
        </p:nvSpPr>
        <p:spPr>
          <a:xfrm>
            <a:off x="1790570" y="1871891"/>
            <a:ext cx="555444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Mom, may I go to the park?</a:t>
            </a:r>
          </a:p>
        </p:txBody>
      </p:sp>
      <p:sp>
        <p:nvSpPr>
          <p:cNvPr id="11" name="Rounded Rectangular Callout 9"/>
          <p:cNvSpPr/>
          <p:nvPr/>
        </p:nvSpPr>
        <p:spPr>
          <a:xfrm>
            <a:off x="7215809" y="4627034"/>
            <a:ext cx="3274565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OK. You can go.</a:t>
            </a:r>
          </a:p>
        </p:txBody>
      </p:sp>
      <p:sp>
        <p:nvSpPr>
          <p:cNvPr id="12" name="Rounded Rectangular Callout 10"/>
          <p:cNvSpPr/>
          <p:nvPr/>
        </p:nvSpPr>
        <p:spPr>
          <a:xfrm>
            <a:off x="2138948" y="4008280"/>
            <a:ext cx="2403236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It’s sunny.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/>
          <p:cNvSpPr/>
          <p:nvPr/>
        </p:nvSpPr>
        <p:spPr>
          <a:xfrm>
            <a:off x="5618921" y="2830306"/>
            <a:ext cx="5015949" cy="966442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 OK. What's the weather 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like? Is it good?</a:t>
            </a:r>
          </a:p>
        </p:txBody>
      </p:sp>
      <p:sp>
        <p:nvSpPr>
          <p:cNvPr id="10" name="Rounded Rectangular Callout 10"/>
          <p:cNvSpPr/>
          <p:nvPr/>
        </p:nvSpPr>
        <p:spPr>
          <a:xfrm>
            <a:off x="1790570" y="1871891"/>
            <a:ext cx="6170673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Dad, let's take Ziggy for a walk.</a:t>
            </a:r>
          </a:p>
        </p:txBody>
      </p:sp>
      <p:sp>
        <p:nvSpPr>
          <p:cNvPr id="11" name="Rounded Rectangular Callout 9"/>
          <p:cNvSpPr/>
          <p:nvPr/>
        </p:nvSpPr>
        <p:spPr>
          <a:xfrm>
            <a:off x="6705603" y="4627034"/>
            <a:ext cx="3784772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That's OK, let's go! </a:t>
            </a:r>
          </a:p>
        </p:txBody>
      </p:sp>
      <p:sp>
        <p:nvSpPr>
          <p:cNvPr id="12" name="Rounded Rectangular Callout 10"/>
          <p:cNvSpPr/>
          <p:nvPr/>
        </p:nvSpPr>
        <p:spPr>
          <a:xfrm>
            <a:off x="2138948" y="4008280"/>
            <a:ext cx="3347452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It’s snowy now.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36" y="489228"/>
            <a:ext cx="4120560" cy="5841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/>
          <p:cNvSpPr/>
          <p:nvPr/>
        </p:nvSpPr>
        <p:spPr>
          <a:xfrm>
            <a:off x="7205869" y="3033185"/>
            <a:ext cx="3188934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don't…Argh!…</a:t>
            </a:r>
          </a:p>
        </p:txBody>
      </p:sp>
      <p:sp>
        <p:nvSpPr>
          <p:cNvPr id="10" name="Rounded Rectangular Callout 10"/>
          <p:cNvSpPr/>
          <p:nvPr/>
        </p:nvSpPr>
        <p:spPr>
          <a:xfrm>
            <a:off x="1790570" y="1558821"/>
            <a:ext cx="4401508" cy="992500"/>
          </a:xfrm>
          <a:prstGeom prst="wedgeRoundRectCallout">
            <a:avLst>
              <a:gd name="adj1" fmla="val -40994"/>
              <a:gd name="adj2" fmla="val 77966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Oh, it’s rainy now.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Ziggy loves it!</a:t>
            </a:r>
          </a:p>
        </p:txBody>
      </p:sp>
      <p:sp>
        <p:nvSpPr>
          <p:cNvPr id="12" name="Rounded Rectangular Callout 10"/>
          <p:cNvSpPr/>
          <p:nvPr/>
        </p:nvSpPr>
        <p:spPr>
          <a:xfrm>
            <a:off x="2236370" y="4008279"/>
            <a:ext cx="3508446" cy="92152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Oh! And now it's windy,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2" y="494941"/>
            <a:ext cx="7064352" cy="640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571" y="956549"/>
            <a:ext cx="8077900" cy="2949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269" y="3677521"/>
            <a:ext cx="8024555" cy="2842506"/>
          </a:xfrm>
          <a:prstGeom prst="rect">
            <a:avLst/>
          </a:prstGeom>
        </p:spPr>
      </p:pic>
      <p:pic>
        <p:nvPicPr>
          <p:cNvPr id="11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6006547" y="5188225"/>
            <a:ext cx="964454" cy="842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D1 TRACK 1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9307" y="1489117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2530" y="39347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2" y="494941"/>
            <a:ext cx="7064352" cy="640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45" y="1016978"/>
            <a:ext cx="7978831" cy="2895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327" y="3467208"/>
            <a:ext cx="7948349" cy="2895851"/>
          </a:xfrm>
          <a:prstGeom prst="rect">
            <a:avLst/>
          </a:prstGeom>
        </p:spPr>
      </p:pic>
      <p:pic>
        <p:nvPicPr>
          <p:cNvPr id="7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>
            <a:fillRect/>
          </a:stretch>
        </p:blipFill>
        <p:spPr bwMode="auto">
          <a:xfrm>
            <a:off x="5380383" y="2566055"/>
            <a:ext cx="911088" cy="79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>
            <a:fillRect/>
          </a:stretch>
        </p:blipFill>
        <p:spPr bwMode="auto">
          <a:xfrm>
            <a:off x="5448706" y="5128591"/>
            <a:ext cx="647294" cy="565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12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33836" y="529615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92530" y="39347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00177" y="449554"/>
            <a:ext cx="1060000" cy="792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6" y="1661007"/>
            <a:ext cx="11446232" cy="17679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36" y="4153812"/>
            <a:ext cx="11088061" cy="1889924"/>
          </a:xfrm>
          <a:prstGeom prst="rect">
            <a:avLst/>
          </a:prstGeom>
        </p:spPr>
      </p:pic>
      <p:sp>
        <p:nvSpPr>
          <p:cNvPr id="18" name="Rounded Rectangle 7"/>
          <p:cNvSpPr/>
          <p:nvPr/>
        </p:nvSpPr>
        <p:spPr>
          <a:xfrm>
            <a:off x="6231255" y="2545080"/>
            <a:ext cx="2495550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20" name="Rounded Rectangle 7"/>
          <p:cNvSpPr/>
          <p:nvPr/>
        </p:nvSpPr>
        <p:spPr>
          <a:xfrm>
            <a:off x="5777766" y="4312996"/>
            <a:ext cx="298836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the weather</a:t>
            </a:r>
          </a:p>
        </p:txBody>
      </p:sp>
      <p:sp>
        <p:nvSpPr>
          <p:cNvPr id="21" name="Rounded Rectangle 7"/>
          <p:cNvSpPr/>
          <p:nvPr/>
        </p:nvSpPr>
        <p:spPr>
          <a:xfrm>
            <a:off x="4184191" y="5098774"/>
            <a:ext cx="249490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cloudy.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73" y="1263963"/>
            <a:ext cx="9898371" cy="4838608"/>
          </a:xfrm>
          <a:prstGeom prst="rect">
            <a:avLst/>
          </a:prstGeom>
        </p:spPr>
      </p:pic>
      <p:sp>
        <p:nvSpPr>
          <p:cNvPr id="6" name="Rounded Rectangle 7"/>
          <p:cNvSpPr/>
          <p:nvPr/>
        </p:nvSpPr>
        <p:spPr>
          <a:xfrm>
            <a:off x="4261074" y="1285828"/>
            <a:ext cx="4932621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What’s the weather like</a:t>
            </a:r>
          </a:p>
        </p:txBody>
      </p:sp>
      <p:sp>
        <p:nvSpPr>
          <p:cNvPr id="7" name="Rounded Rectangle 7"/>
          <p:cNvSpPr/>
          <p:nvPr/>
        </p:nvSpPr>
        <p:spPr>
          <a:xfrm>
            <a:off x="4343217" y="2049741"/>
            <a:ext cx="249490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windy.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61074" y="2969343"/>
            <a:ext cx="5946413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What’s the weather like today</a:t>
            </a:r>
          </a:p>
        </p:txBody>
      </p:sp>
      <p:sp>
        <p:nvSpPr>
          <p:cNvPr id="9" name="Rounded Rectangle 7"/>
          <p:cNvSpPr/>
          <p:nvPr/>
        </p:nvSpPr>
        <p:spPr>
          <a:xfrm>
            <a:off x="4343217" y="3733256"/>
            <a:ext cx="2912161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rainy.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4282171" y="4723920"/>
            <a:ext cx="5946413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What’s the weather like today</a:t>
            </a:r>
          </a:p>
        </p:txBody>
      </p:sp>
      <p:sp>
        <p:nvSpPr>
          <p:cNvPr id="11" name="Rounded Rectangle 7"/>
          <p:cNvSpPr/>
          <p:nvPr/>
        </p:nvSpPr>
        <p:spPr>
          <a:xfrm>
            <a:off x="4364314" y="5487833"/>
            <a:ext cx="2912161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foggy.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rainy, snowy.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7" y="1818408"/>
            <a:ext cx="633430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What's the weather like today?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It's sunny.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904460" y="2902227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68356" y="2902227"/>
            <a:ext cx="10034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36 </a:t>
            </a:r>
            <a:r>
              <a:rPr lang="en-US" sz="3600" i="1">
                <a:solidFill>
                  <a:srgbClr val="0070C0"/>
                </a:solidFill>
              </a:rPr>
              <a:t>SB).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pronounce the vocabulary about the weather; listen, write and practice the dialogues.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rainy, snowy.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What's the weather like today?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   It's sunny.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462028" y="4060517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10331" y="4055471"/>
            <a:ext cx="10034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/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/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/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/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/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/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/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/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/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/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/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/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/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/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/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/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/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/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/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/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64981" y="3679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46" y="23097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13792" y="44544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3" y="263117"/>
            <a:ext cx="2042337" cy="19813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4" y="2276176"/>
            <a:ext cx="2027096" cy="19661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60" y="4331614"/>
            <a:ext cx="1920406" cy="19585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202" y="332541"/>
            <a:ext cx="1943268" cy="19127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343" y="2365484"/>
            <a:ext cx="1928027" cy="19661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40" y="4681774"/>
            <a:ext cx="1889924" cy="192040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267366" y="2469128"/>
            <a:ext cx="51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/>
          <p:cNvSpPr/>
          <p:nvPr/>
        </p:nvSpPr>
        <p:spPr>
          <a:xfrm>
            <a:off x="969610" y="1356594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1589315" y="13659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2217576" y="13659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2845837" y="135348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3483429" y="1350375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8882743" y="1643615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36378" y="1365927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48" name="Rectangle: Rounded Corners 47"/>
          <p:cNvSpPr/>
          <p:nvPr/>
        </p:nvSpPr>
        <p:spPr>
          <a:xfrm>
            <a:off x="956000" y="225856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49" name="Rectangle: Rounded Corners 48"/>
          <p:cNvSpPr/>
          <p:nvPr/>
        </p:nvSpPr>
        <p:spPr>
          <a:xfrm>
            <a:off x="1584261" y="225856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50" name="Rectangle: Rounded Corners 49"/>
          <p:cNvSpPr/>
          <p:nvPr/>
        </p:nvSpPr>
        <p:spPr>
          <a:xfrm>
            <a:off x="2184528" y="225856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2812789" y="2246120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3450381" y="2243008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8811207" y="2542468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31324" y="225856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965331" y="318167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61" name="Rectangle: Rounded Corners 60"/>
          <p:cNvSpPr/>
          <p:nvPr/>
        </p:nvSpPr>
        <p:spPr>
          <a:xfrm>
            <a:off x="1593592" y="318167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2193859" y="318167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2822120" y="3169230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</a:p>
        </p:txBody>
      </p:sp>
      <p:sp>
        <p:nvSpPr>
          <p:cNvPr id="64" name="Rectangle: Rounded Corners 63"/>
          <p:cNvSpPr/>
          <p:nvPr/>
        </p:nvSpPr>
        <p:spPr>
          <a:xfrm>
            <a:off x="3429580" y="3166118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  <p:sp>
        <p:nvSpPr>
          <p:cNvPr id="65" name="Rectangle: Rounded Corners 64"/>
          <p:cNvSpPr/>
          <p:nvPr/>
        </p:nvSpPr>
        <p:spPr>
          <a:xfrm>
            <a:off x="4010022" y="3169229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8758333" y="3465578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240655" y="318167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34" name="Rectangle: Rounded Corners 59"/>
          <p:cNvSpPr/>
          <p:nvPr/>
        </p:nvSpPr>
        <p:spPr>
          <a:xfrm>
            <a:off x="1000164" y="4130905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35" name="Rectangle: Rounded Corners 60"/>
          <p:cNvSpPr/>
          <p:nvPr/>
        </p:nvSpPr>
        <p:spPr>
          <a:xfrm>
            <a:off x="1628425" y="4130905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46" name="Rectangle: Rounded Corners 61"/>
          <p:cNvSpPr/>
          <p:nvPr/>
        </p:nvSpPr>
        <p:spPr>
          <a:xfrm>
            <a:off x="2228692" y="4130905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</a:p>
        </p:txBody>
      </p:sp>
      <p:sp>
        <p:nvSpPr>
          <p:cNvPr id="55" name="Rectangle: Rounded Corners 62"/>
          <p:cNvSpPr/>
          <p:nvPr/>
        </p:nvSpPr>
        <p:spPr>
          <a:xfrm>
            <a:off x="2856953" y="4118464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57" name="Rectangle: Rounded Corners 63"/>
          <p:cNvSpPr/>
          <p:nvPr/>
        </p:nvSpPr>
        <p:spPr>
          <a:xfrm>
            <a:off x="3464413" y="4115352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793166" y="4414812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275488" y="4130904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75" name="Rectangle: Rounded Corners 59"/>
          <p:cNvSpPr/>
          <p:nvPr/>
        </p:nvSpPr>
        <p:spPr>
          <a:xfrm>
            <a:off x="1008871" y="50148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</a:t>
            </a:r>
          </a:p>
        </p:txBody>
      </p:sp>
      <p:sp>
        <p:nvSpPr>
          <p:cNvPr id="76" name="Rectangle: Rounded Corners 60"/>
          <p:cNvSpPr/>
          <p:nvPr/>
        </p:nvSpPr>
        <p:spPr>
          <a:xfrm>
            <a:off x="1637132" y="50148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</a:t>
            </a:r>
          </a:p>
        </p:txBody>
      </p:sp>
      <p:sp>
        <p:nvSpPr>
          <p:cNvPr id="77" name="Rectangle: Rounded Corners 61"/>
          <p:cNvSpPr/>
          <p:nvPr/>
        </p:nvSpPr>
        <p:spPr>
          <a:xfrm>
            <a:off x="2237399" y="50148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78" name="Rectangle: Rounded Corners 62"/>
          <p:cNvSpPr/>
          <p:nvPr/>
        </p:nvSpPr>
        <p:spPr>
          <a:xfrm>
            <a:off x="2865660" y="500238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8801873" y="5298735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284195" y="5014827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899" y="412929"/>
            <a:ext cx="5623975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500" i="1" dirty="0"/>
              <a:t>Unscramble the letters.</a:t>
            </a:r>
          </a:p>
        </p:txBody>
      </p:sp>
      <p:sp>
        <p:nvSpPr>
          <p:cNvPr id="3" name="Rectangle: Rounded Corners 59"/>
          <p:cNvSpPr/>
          <p:nvPr/>
        </p:nvSpPr>
        <p:spPr>
          <a:xfrm>
            <a:off x="1051941" y="581327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</a:t>
            </a:r>
          </a:p>
        </p:txBody>
      </p:sp>
      <p:sp>
        <p:nvSpPr>
          <p:cNvPr id="4" name="Rectangle: Rounded Corners 60"/>
          <p:cNvSpPr/>
          <p:nvPr/>
        </p:nvSpPr>
        <p:spPr>
          <a:xfrm>
            <a:off x="1680202" y="581327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5" name="Rectangle: Rounded Corners 61"/>
          <p:cNvSpPr/>
          <p:nvPr/>
        </p:nvSpPr>
        <p:spPr>
          <a:xfrm>
            <a:off x="2280469" y="581327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6" name="Rectangle: Rounded Corners 62"/>
          <p:cNvSpPr/>
          <p:nvPr/>
        </p:nvSpPr>
        <p:spPr>
          <a:xfrm>
            <a:off x="2908730" y="5800831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7" name="Oval 6"/>
          <p:cNvSpPr/>
          <p:nvPr/>
        </p:nvSpPr>
        <p:spPr>
          <a:xfrm>
            <a:off x="327265" y="5813271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801873" y="6156811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7"/>
          <p:cNvSpPr/>
          <p:nvPr/>
        </p:nvSpPr>
        <p:spPr>
          <a:xfrm>
            <a:off x="9504045" y="913130"/>
            <a:ext cx="1919605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sunny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9504242" y="1830545"/>
            <a:ext cx="149087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rainy</a:t>
            </a:r>
          </a:p>
        </p:txBody>
      </p:sp>
      <p:sp>
        <p:nvSpPr>
          <p:cNvPr id="11" name="Rounded Rectangle 7"/>
          <p:cNvSpPr/>
          <p:nvPr/>
        </p:nvSpPr>
        <p:spPr>
          <a:xfrm>
            <a:off x="9545320" y="2727960"/>
            <a:ext cx="187833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cloudy</a:t>
            </a:r>
          </a:p>
        </p:txBody>
      </p:sp>
      <p:sp>
        <p:nvSpPr>
          <p:cNvPr id="12" name="Rounded Rectangle 7"/>
          <p:cNvSpPr/>
          <p:nvPr/>
        </p:nvSpPr>
        <p:spPr>
          <a:xfrm>
            <a:off x="9545296" y="3684560"/>
            <a:ext cx="1606407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windy</a:t>
            </a:r>
          </a:p>
        </p:txBody>
      </p:sp>
      <p:sp>
        <p:nvSpPr>
          <p:cNvPr id="13" name="Rounded Rectangle 7"/>
          <p:cNvSpPr/>
          <p:nvPr/>
        </p:nvSpPr>
        <p:spPr>
          <a:xfrm>
            <a:off x="9545296" y="4586811"/>
            <a:ext cx="1606407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foggy</a:t>
            </a:r>
          </a:p>
        </p:txBody>
      </p:sp>
      <p:sp>
        <p:nvSpPr>
          <p:cNvPr id="14" name="Rectangle: Rounded Corners 62"/>
          <p:cNvSpPr/>
          <p:nvPr/>
        </p:nvSpPr>
        <p:spPr>
          <a:xfrm>
            <a:off x="3465185" y="501482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15" name="Rounded Rectangle 7"/>
          <p:cNvSpPr/>
          <p:nvPr/>
        </p:nvSpPr>
        <p:spPr>
          <a:xfrm>
            <a:off x="9546590" y="5444490"/>
            <a:ext cx="207010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18" name="Rectangle: Rounded Corners 62"/>
          <p:cNvSpPr/>
          <p:nvPr/>
        </p:nvSpPr>
        <p:spPr>
          <a:xfrm>
            <a:off x="3484009" y="5797140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animBg="1"/>
      <p:bldP spid="11" grpId="0" bldLvl="0" animBg="1"/>
      <p:bldP spid="12" grpId="0" animBg="1"/>
      <p:bldP spid="13" grpId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Phonics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76" y="519960"/>
            <a:ext cx="4012094" cy="545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252" y="1681893"/>
            <a:ext cx="3322608" cy="3215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466" y="1689513"/>
            <a:ext cx="3215919" cy="3200677"/>
          </a:xfrm>
          <a:prstGeom prst="rect">
            <a:avLst/>
          </a:prstGeom>
        </p:spPr>
      </p:pic>
      <p:sp>
        <p:nvSpPr>
          <p:cNvPr id="12" name="shirt 1"/>
          <p:cNvSpPr txBox="1"/>
          <p:nvPr/>
        </p:nvSpPr>
        <p:spPr>
          <a:xfrm>
            <a:off x="2501429" y="521864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rainy</a:t>
            </a:r>
          </a:p>
        </p:txBody>
      </p:sp>
      <p:sp>
        <p:nvSpPr>
          <p:cNvPr id="13" name="shorts 1"/>
          <p:cNvSpPr txBox="1"/>
          <p:nvPr/>
        </p:nvSpPr>
        <p:spPr>
          <a:xfrm>
            <a:off x="7587638" y="521864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snowy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902227" y="5744818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92689" y="5765582"/>
            <a:ext cx="10034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rai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5299" y="792587"/>
            <a:ext cx="487363" cy="487363"/>
          </a:xfrm>
          <a:prstGeom prst="rect">
            <a:avLst/>
          </a:prstGeom>
        </p:spPr>
      </p:pic>
      <p:pic>
        <p:nvPicPr>
          <p:cNvPr id="4" name="snow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5298" y="832344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53860" y="409027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</Words>
  <Application>Microsoft Macintosh PowerPoint</Application>
  <PresentationFormat>Widescreen</PresentationFormat>
  <Paragraphs>134</Paragraphs>
  <Slides>29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Microsoft Office User</cp:lastModifiedBy>
  <cp:revision>50</cp:revision>
  <dcterms:created xsi:type="dcterms:W3CDTF">2023-10-31T08:22:10Z</dcterms:created>
  <dcterms:modified xsi:type="dcterms:W3CDTF">2024-05-03T13:56:36Z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1033-5.4.4.8063</vt:lpwstr>
  </property>
</Properties>
</file>