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</p:sldMasterIdLst>
  <p:notesMasterIdLst>
    <p:notesMasterId r:id="rId43"/>
  </p:notesMasterIdLst>
  <p:sldIdLst>
    <p:sldId id="257" r:id="rId3"/>
    <p:sldId id="258" r:id="rId4"/>
    <p:sldId id="263" r:id="rId5"/>
    <p:sldId id="260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7" r:id="rId14"/>
    <p:sldId id="276" r:id="rId15"/>
    <p:sldId id="275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8" r:id="rId26"/>
    <p:sldId id="289" r:id="rId27"/>
    <p:sldId id="290" r:id="rId28"/>
    <p:sldId id="291" r:id="rId29"/>
    <p:sldId id="292" r:id="rId30"/>
    <p:sldId id="293" r:id="rId31"/>
    <p:sldId id="287" r:id="rId32"/>
    <p:sldId id="294" r:id="rId33"/>
    <p:sldId id="295" r:id="rId34"/>
    <p:sldId id="296" r:id="rId35"/>
    <p:sldId id="297" r:id="rId36"/>
    <p:sldId id="298" r:id="rId37"/>
    <p:sldId id="299" r:id="rId38"/>
    <p:sldId id="300" r:id="rId39"/>
    <p:sldId id="301" r:id="rId40"/>
    <p:sldId id="302" r:id="rId41"/>
    <p:sldId id="303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74494" autoAdjust="0"/>
  </p:normalViewPr>
  <p:slideViewPr>
    <p:cSldViewPr snapToGrid="0">
      <p:cViewPr varScale="1">
        <p:scale>
          <a:sx n="47" d="100"/>
          <a:sy n="47" d="100"/>
        </p:scale>
        <p:origin x="1348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40A519-DD3A-4A61-B158-85D9F2640419}" type="datetimeFigureOut">
              <a:rPr lang="en-US" smtClean="0"/>
              <a:t>5/3/2024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7CAF26-8F81-437F-AB0F-240DC9923C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771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CAF26-8F81-437F-AB0F-240DC9923CF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58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CAF26-8F81-437F-AB0F-240DC9923CF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4510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on the man to come back slide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CAF26-8F81-437F-AB0F-240DC9923CF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800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man to come back slide 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CAF26-8F81-437F-AB0F-240DC9923CF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9563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man to come back slide 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CAF26-8F81-437F-AB0F-240DC9923CF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545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man to come back slide 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CAF26-8F81-437F-AB0F-240DC9923CF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096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on the man to come back slide 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7CAF26-8F81-437F-AB0F-240DC9923CF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156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259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729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416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92891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545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1538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643576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104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329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9261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47839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606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159623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9991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13273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303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515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40802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19182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7807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181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19072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0732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17422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2365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577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2028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127863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27240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609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70285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27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9305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12820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7893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960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843328-2421-4B93-B770-3A2669E25A6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299212-C788-4927-9C93-E46A87B0E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6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6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35257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Unit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8: My friends and 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2992" y="-4207"/>
            <a:ext cx="1307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1.3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Tiếng Anh 4 i-Learn Smart Start                                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DTP Education Solutions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136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D0EBB-87F6-418F-B326-C8B29B7DC95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5/3/2024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50F03A-2A00-49DC-9191-58E1A901AF7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791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5.mp3"/><Relationship Id="rId7" Type="http://schemas.openxmlformats.org/officeDocument/2006/relationships/image" Target="../media/image30.png"/><Relationship Id="rId12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media" Target="../media/media7.mp3"/><Relationship Id="rId7" Type="http://schemas.openxmlformats.org/officeDocument/2006/relationships/image" Target="../media/image32.png"/><Relationship Id="rId12" Type="http://schemas.openxmlformats.org/officeDocument/2006/relationships/image" Target="../media/image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5.png"/><Relationship Id="rId4" Type="http://schemas.openxmlformats.org/officeDocument/2006/relationships/audio" Target="../media/media7.mp3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9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5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6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.pn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6.xml"/><Relationship Id="rId11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8.gif"/><Relationship Id="rId4" Type="http://schemas.openxmlformats.org/officeDocument/2006/relationships/notesSlide" Target="../notesSlides/notesSlide1.xml"/><Relationship Id="rId9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2.xml"/><Relationship Id="rId18" Type="http://schemas.openxmlformats.org/officeDocument/2006/relationships/image" Target="../media/image15.png"/><Relationship Id="rId3" Type="http://schemas.microsoft.com/office/2007/relationships/media" Target="../media/media3.wav"/><Relationship Id="rId21" Type="http://schemas.openxmlformats.org/officeDocument/2006/relationships/image" Target="../media/image17.png"/><Relationship Id="rId7" Type="http://schemas.openxmlformats.org/officeDocument/2006/relationships/image" Target="../media/image11.png"/><Relationship Id="rId12" Type="http://schemas.openxmlformats.org/officeDocument/2006/relationships/slide" Target="slide8.xml"/><Relationship Id="rId17" Type="http://schemas.openxmlformats.org/officeDocument/2006/relationships/slide" Target="slide11.xml"/><Relationship Id="rId2" Type="http://schemas.microsoft.com/office/2007/relationships/media" Target="../media/media2.wav"/><Relationship Id="rId16" Type="http://schemas.openxmlformats.org/officeDocument/2006/relationships/slide" Target="slide10.xml"/><Relationship Id="rId20" Type="http://schemas.openxmlformats.org/officeDocument/2006/relationships/image" Target="../media/image8.gif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14.png"/><Relationship Id="rId10" Type="http://schemas.openxmlformats.org/officeDocument/2006/relationships/image" Target="../media/image13.png"/><Relationship Id="rId19" Type="http://schemas.openxmlformats.org/officeDocument/2006/relationships/image" Target="../media/image16.gif"/><Relationship Id="rId4" Type="http://schemas.openxmlformats.org/officeDocument/2006/relationships/audio" Target="../media/media3.wav"/><Relationship Id="rId9" Type="http://schemas.openxmlformats.org/officeDocument/2006/relationships/slide" Target="slide7.xml"/><Relationship Id="rId14" Type="http://schemas.openxmlformats.org/officeDocument/2006/relationships/slide" Target="slide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4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D2BF23-7F57-4716-891A-CB0D044236D8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8: MY FRIENDS AND I</a:t>
            </a:r>
          </a:p>
          <a:p>
            <a:pPr algn="ctr"/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Lesson 1 - </a:t>
            </a:r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Page </a:t>
            </a:r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108</a:t>
            </a:r>
          </a:p>
        </p:txBody>
      </p:sp>
    </p:spTree>
    <p:extLst>
      <p:ext uri="{BB962C8B-B14F-4D97-AF65-F5344CB8AC3E}">
        <p14:creationId xmlns:p14="http://schemas.microsoft.com/office/powerpoint/2010/main" val="186384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                  …. was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00059" y="649615"/>
            <a:ext cx="2016175" cy="20549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B2C12A9-E0F0-4D2D-A91A-34BA46C0A5AB}"/>
              </a:ext>
            </a:extLst>
          </p:cNvPr>
          <p:cNvSpPr/>
          <p:nvPr/>
        </p:nvSpPr>
        <p:spPr>
          <a:xfrm>
            <a:off x="7057270" y="6371190"/>
            <a:ext cx="5023428" cy="282141"/>
          </a:xfrm>
          <a:prstGeom prst="round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0268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>
                <a:solidFill>
                  <a:prstClr val="white"/>
                </a:solidFill>
                <a:latin typeface="Calibri" panose="020F0502020204030204"/>
                <a:cs typeface="Calibri"/>
              </a:rPr>
              <a:t>             ….. </a:t>
            </a:r>
            <a:r>
              <a:rPr lang="en-US" sz="4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were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1961" y="649615"/>
            <a:ext cx="2921132" cy="205494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AFF5A65-9912-4BF6-87AD-29CDFB09AAC1}"/>
              </a:ext>
            </a:extLst>
          </p:cNvPr>
          <p:cNvSpPr/>
          <p:nvPr/>
        </p:nvSpPr>
        <p:spPr>
          <a:xfrm>
            <a:off x="7057270" y="6371190"/>
            <a:ext cx="5023428" cy="282141"/>
          </a:xfrm>
          <a:prstGeom prst="round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026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8925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3761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54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161" y="1872528"/>
            <a:ext cx="3308639" cy="3149334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5915891" y="1872528"/>
            <a:ext cx="5292436" cy="12330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A. He was hungry.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915891" y="3851563"/>
            <a:ext cx="5292436" cy="11702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B. He was thirsty.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073" y="484909"/>
            <a:ext cx="6858000" cy="8035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Choose the correct answer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C8FC7-DB33-4D74-8D8A-7072F0D2584C}"/>
              </a:ext>
            </a:extLst>
          </p:cNvPr>
          <p:cNvSpPr txBox="1"/>
          <p:nvPr/>
        </p:nvSpPr>
        <p:spPr>
          <a:xfrm>
            <a:off x="7232073" y="702024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check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423286047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915891" y="1872528"/>
            <a:ext cx="5527964" cy="12330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A. She was scared.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915891" y="3851563"/>
            <a:ext cx="5527964" cy="11702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dirty="0"/>
              <a:t>B. She was tired.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073" y="484909"/>
            <a:ext cx="6858000" cy="8035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Choose the correct answer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C8FC7-DB33-4D74-8D8A-7072F0D2584C}"/>
              </a:ext>
            </a:extLst>
          </p:cNvPr>
          <p:cNvSpPr txBox="1"/>
          <p:nvPr/>
        </p:nvSpPr>
        <p:spPr>
          <a:xfrm>
            <a:off x="7232073" y="702024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check the correct answer.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864" y="1706273"/>
            <a:ext cx="3360117" cy="343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9254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75564" y="1872528"/>
            <a:ext cx="6082145" cy="12330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dirty="0"/>
              <a:t>A. He was excited.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75564" y="3851563"/>
            <a:ext cx="6082145" cy="11702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B. He wasn’t excited.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073" y="484909"/>
            <a:ext cx="6858000" cy="8035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Choose the correct answer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C8FC7-DB33-4D74-8D8A-7072F0D2584C}"/>
              </a:ext>
            </a:extLst>
          </p:cNvPr>
          <p:cNvSpPr txBox="1"/>
          <p:nvPr/>
        </p:nvSpPr>
        <p:spPr>
          <a:xfrm>
            <a:off x="7232073" y="702024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check the correct answer.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645" y="1872528"/>
            <a:ext cx="3330391" cy="320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7926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75564" y="1872528"/>
            <a:ext cx="6559762" cy="12330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dirty="0"/>
              <a:t>A. He was </a:t>
            </a:r>
            <a:r>
              <a:rPr lang="en-US" sz="5400" dirty="0" smtClean="0"/>
              <a:t>surprised</a:t>
            </a:r>
            <a:r>
              <a:rPr lang="en-US" sz="5400" dirty="0"/>
              <a:t>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75564" y="3851563"/>
            <a:ext cx="6559762" cy="11702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/>
              <a:t>B. She was </a:t>
            </a:r>
            <a:r>
              <a:rPr lang="en-US" sz="5400" dirty="0" smtClean="0"/>
              <a:t>surprised</a:t>
            </a:r>
            <a:r>
              <a:rPr lang="en-US" sz="5400" dirty="0"/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073" y="484909"/>
            <a:ext cx="6858000" cy="8035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Choose the correct answer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C8FC7-DB33-4D74-8D8A-7072F0D2584C}"/>
              </a:ext>
            </a:extLst>
          </p:cNvPr>
          <p:cNvSpPr txBox="1"/>
          <p:nvPr/>
        </p:nvSpPr>
        <p:spPr>
          <a:xfrm>
            <a:off x="7232073" y="702024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check the correct answer.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688" y="1872528"/>
            <a:ext cx="3062692" cy="2951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39907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375564" y="1872528"/>
            <a:ext cx="6206836" cy="123305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dirty="0"/>
              <a:t>A. They were hungry.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375564" y="3851563"/>
            <a:ext cx="6082145" cy="1170299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dirty="0"/>
              <a:t>B. He was hungry.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073" y="484909"/>
            <a:ext cx="6858000" cy="803563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Choose the correct answer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C8FC7-DB33-4D74-8D8A-7072F0D2584C}"/>
              </a:ext>
            </a:extLst>
          </p:cNvPr>
          <p:cNvSpPr txBox="1"/>
          <p:nvPr/>
        </p:nvSpPr>
        <p:spPr>
          <a:xfrm>
            <a:off x="7232073" y="702024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check the correct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738" y="1872528"/>
            <a:ext cx="3245865" cy="314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5549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5314"/>
            <a:ext cx="10118165" cy="69233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30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Practice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Speaking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053" y="623447"/>
            <a:ext cx="3802308" cy="532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936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1069" y="1561668"/>
            <a:ext cx="3140652" cy="363974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890" y="490537"/>
            <a:ext cx="7668496" cy="85335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99130" y="1561668"/>
            <a:ext cx="3175438" cy="349420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9570" y="5419193"/>
            <a:ext cx="823650" cy="811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75024" y="5419192"/>
            <a:ext cx="823650" cy="81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0588" y="5565066"/>
            <a:ext cx="432522" cy="519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25692" y="5505187"/>
            <a:ext cx="491405" cy="541806"/>
          </a:xfrm>
          <a:prstGeom prst="rect">
            <a:avLst/>
          </a:prstGeom>
        </p:spPr>
      </p:pic>
      <p:pic>
        <p:nvPicPr>
          <p:cNvPr id="10" name="CD2 TRACK 11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3620" y="1079740"/>
            <a:ext cx="609600" cy="609600"/>
          </a:xfrm>
          <a:prstGeom prst="rect">
            <a:avLst/>
          </a:prstGeom>
        </p:spPr>
      </p:pic>
      <p:pic>
        <p:nvPicPr>
          <p:cNvPr id="11" name="CD2 TRACK 11 (mp3cut.net) (1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82049" y="917214"/>
            <a:ext cx="609600" cy="609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6C8FC7-DB33-4D74-8D8A-7072F0D2584C}"/>
              </a:ext>
            </a:extLst>
          </p:cNvPr>
          <p:cNvSpPr txBox="1"/>
          <p:nvPr/>
        </p:nvSpPr>
        <p:spPr>
          <a:xfrm>
            <a:off x="9545782" y="433409"/>
            <a:ext cx="264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check the correct answer.</a:t>
            </a:r>
          </a:p>
        </p:txBody>
      </p:sp>
    </p:spTree>
    <p:extLst>
      <p:ext uri="{BB962C8B-B14F-4D97-AF65-F5344CB8AC3E}">
        <p14:creationId xmlns:p14="http://schemas.microsoft.com/office/powerpoint/2010/main" val="702082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7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22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890" y="490537"/>
            <a:ext cx="7668496" cy="85335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9570" y="5419193"/>
            <a:ext cx="823650" cy="8113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5024" y="5419192"/>
            <a:ext cx="823650" cy="81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55133" y="5518362"/>
            <a:ext cx="432522" cy="5196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41146" y="5553967"/>
            <a:ext cx="491405" cy="54180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16C8FC7-DB33-4D74-8D8A-7072F0D2584C}"/>
              </a:ext>
            </a:extLst>
          </p:cNvPr>
          <p:cNvSpPr txBox="1"/>
          <p:nvPr/>
        </p:nvSpPr>
        <p:spPr>
          <a:xfrm>
            <a:off x="9545782" y="433409"/>
            <a:ext cx="2646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the picture to check the correct answer.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47272" y="1682846"/>
            <a:ext cx="2848244" cy="33973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068199" y="1682846"/>
            <a:ext cx="2837300" cy="3397391"/>
          </a:xfrm>
          <a:prstGeom prst="rect">
            <a:avLst/>
          </a:prstGeom>
        </p:spPr>
      </p:pic>
      <p:pic>
        <p:nvPicPr>
          <p:cNvPr id="14" name="CD2 TRACK 11 (mp3cut.net)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73620" y="1073246"/>
            <a:ext cx="609600" cy="609600"/>
          </a:xfrm>
          <a:prstGeom prst="rect">
            <a:avLst/>
          </a:prstGeom>
        </p:spPr>
      </p:pic>
      <p:pic>
        <p:nvPicPr>
          <p:cNvPr id="15" name="CD2 TRACK 11 (mp3cut.net) (3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241146" y="10390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59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39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452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6018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261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5" y="497464"/>
            <a:ext cx="5289367" cy="11235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6803" y="884524"/>
            <a:ext cx="4442979" cy="52732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2067" y="2022765"/>
            <a:ext cx="3803307" cy="8801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199" y="1641112"/>
            <a:ext cx="2390868" cy="252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0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5" y="497464"/>
            <a:ext cx="5289367" cy="1123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50" y="2694057"/>
            <a:ext cx="2390868" cy="252369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299853" y="1620981"/>
            <a:ext cx="2933661" cy="1302328"/>
          </a:xfrm>
          <a:prstGeom prst="wedgeEllipseCallout">
            <a:avLst>
              <a:gd name="adj1" fmla="val -27917"/>
              <a:gd name="adj2" fmla="val 6888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…………..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719" y="1320944"/>
            <a:ext cx="3895725" cy="441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4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5" y="497464"/>
            <a:ext cx="5289367" cy="1123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50" y="2694057"/>
            <a:ext cx="2390868" cy="252369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299853" y="1620981"/>
            <a:ext cx="2933661" cy="1302328"/>
          </a:xfrm>
          <a:prstGeom prst="wedgeEllipseCallout">
            <a:avLst>
              <a:gd name="adj1" fmla="val -27917"/>
              <a:gd name="adj2" fmla="val 6888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1472" y="1343023"/>
            <a:ext cx="4038600" cy="4745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6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5" y="497464"/>
            <a:ext cx="5289367" cy="1123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50" y="2694057"/>
            <a:ext cx="2390868" cy="252369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299853" y="1620981"/>
            <a:ext cx="2933661" cy="1302328"/>
          </a:xfrm>
          <a:prstGeom prst="wedgeEllipseCallout">
            <a:avLst>
              <a:gd name="adj1" fmla="val -27917"/>
              <a:gd name="adj2" fmla="val 6888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4752" y="1416193"/>
            <a:ext cx="4159393" cy="454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346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5" y="497464"/>
            <a:ext cx="5289367" cy="1123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50" y="2694057"/>
            <a:ext cx="2390868" cy="252369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299853" y="1620981"/>
            <a:ext cx="2933661" cy="1302328"/>
          </a:xfrm>
          <a:prstGeom prst="wedgeEllipseCallout">
            <a:avLst>
              <a:gd name="adj1" fmla="val -27917"/>
              <a:gd name="adj2" fmla="val 6888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729" y="1257733"/>
            <a:ext cx="4401416" cy="4769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3622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85" y="497464"/>
            <a:ext cx="5289367" cy="11235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50" y="2694057"/>
            <a:ext cx="2390868" cy="2523694"/>
          </a:xfrm>
          <a:prstGeom prst="rect">
            <a:avLst/>
          </a:prstGeom>
        </p:spPr>
      </p:pic>
      <p:sp>
        <p:nvSpPr>
          <p:cNvPr id="5" name="Oval Callout 4"/>
          <p:cNvSpPr/>
          <p:nvPr/>
        </p:nvSpPr>
        <p:spPr>
          <a:xfrm>
            <a:off x="2299853" y="1620981"/>
            <a:ext cx="2933661" cy="1302328"/>
          </a:xfrm>
          <a:prstGeom prst="wedgeEllipseCallout">
            <a:avLst>
              <a:gd name="adj1" fmla="val -27917"/>
              <a:gd name="adj2" fmla="val 6888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…………..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427" y="859414"/>
            <a:ext cx="4637809" cy="545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282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39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133356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600" dirty="0">
                <a:solidFill>
                  <a:srgbClr val="FF0000"/>
                </a:solidFill>
              </a:rPr>
              <a:t>answer </a:t>
            </a:r>
            <a:r>
              <a:rPr lang="vi-VN" sz="36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how people felt</a:t>
            </a:r>
            <a:r>
              <a:rPr lang="en-US" sz="3600" dirty="0">
                <a:solidFill>
                  <a:srgbClr val="FF0000"/>
                </a:solidFill>
              </a:rPr>
              <a:t>. </a:t>
            </a:r>
          </a:p>
          <a:p>
            <a:endParaRPr lang="en-US" sz="36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i="1" dirty="0">
                <a:solidFill>
                  <a:srgbClr val="0070C0"/>
                </a:solidFill>
              </a:rPr>
              <a:t>hungry, thirsty, scared,</a:t>
            </a:r>
            <a:r>
              <a:rPr lang="vi-VN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>
                <a:solidFill>
                  <a:srgbClr val="0070C0"/>
                </a:solidFill>
              </a:rPr>
              <a:t>surprised, tired, excited</a:t>
            </a:r>
            <a:r>
              <a:rPr lang="vi-VN" sz="3600" i="1" dirty="0">
                <a:solidFill>
                  <a:srgbClr val="0070C0"/>
                </a:solidFill>
              </a:rPr>
              <a:t>.</a:t>
            </a:r>
            <a:endParaRPr lang="vi-VN" sz="3600" dirty="0">
              <a:solidFill>
                <a:srgbClr val="0070C0"/>
              </a:solidFill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endParaRPr lang="vi-VN" sz="3600" dirty="0">
              <a:solidFill>
                <a:srgbClr val="0070C0"/>
              </a:solidFill>
            </a:endParaRPr>
          </a:p>
          <a:p>
            <a:r>
              <a:rPr lang="vi-VN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>
                <a:solidFill>
                  <a:srgbClr val="0070C0"/>
                </a:solidFill>
              </a:rPr>
              <a:t>I was tired.</a:t>
            </a:r>
          </a:p>
          <a:p>
            <a:r>
              <a:rPr lang="vi-VN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>
                <a:solidFill>
                  <a:srgbClr val="0070C0"/>
                </a:solidFill>
              </a:rPr>
              <a:t>Alfie wasn't thirsty. He was hungry.</a:t>
            </a:r>
          </a:p>
          <a:p>
            <a:r>
              <a:rPr lang="vi-VN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>
                <a:solidFill>
                  <a:srgbClr val="0070C0"/>
                </a:solidFill>
              </a:rPr>
              <a:t>Lucy and Ben weren't scared. They were excited</a:t>
            </a:r>
            <a:r>
              <a:rPr lang="vi-VN" sz="3600" i="1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US" sz="3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32890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937" y="414337"/>
            <a:ext cx="7202783" cy="109580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1E7FA40-ABEE-4408-A843-810333930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24" y="1835728"/>
            <a:ext cx="4057650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1201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6710"/>
            <a:ext cx="12198482" cy="444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20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78256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AF546-88FF-46E5-BE67-6F5062998B6C}"/>
              </a:ext>
            </a:extLst>
          </p:cNvPr>
          <p:cNvGrpSpPr/>
          <p:nvPr/>
        </p:nvGrpSpPr>
        <p:grpSpPr>
          <a:xfrm>
            <a:off x="6096000" y="4780596"/>
            <a:ext cx="5892148" cy="847725"/>
            <a:chOff x="6096000" y="4780596"/>
            <a:chExt cx="5892148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F39D5B-94F9-493A-B31E-7E832E6685D9}"/>
                </a:ext>
              </a:extLst>
            </p:cNvPr>
            <p:cNvSpPr/>
            <p:nvPr/>
          </p:nvSpPr>
          <p:spPr>
            <a:xfrm>
              <a:off x="6096000" y="482917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06955-2E25-4CD0-A224-550A32A4C809}"/>
                </a:ext>
              </a:extLst>
            </p:cNvPr>
            <p:cNvSpPr/>
            <p:nvPr/>
          </p:nvSpPr>
          <p:spPr>
            <a:xfrm>
              <a:off x="6958948" y="4780596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tired / right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C9A0A-173A-40BE-B792-A0A97C16973D}"/>
              </a:ext>
            </a:extLst>
          </p:cNvPr>
          <p:cNvGrpSpPr/>
          <p:nvPr/>
        </p:nvGrpSpPr>
        <p:grpSpPr>
          <a:xfrm>
            <a:off x="6096002" y="2067880"/>
            <a:ext cx="5892146" cy="847725"/>
            <a:chOff x="6223654" y="1048705"/>
            <a:chExt cx="5892146" cy="84772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hungry/ right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20BD0-FA92-4245-882F-E44232960484}"/>
              </a:ext>
            </a:extLst>
          </p:cNvPr>
          <p:cNvGrpSpPr/>
          <p:nvPr/>
        </p:nvGrpSpPr>
        <p:grpSpPr>
          <a:xfrm>
            <a:off x="6096001" y="3434241"/>
            <a:ext cx="5892147" cy="847725"/>
            <a:chOff x="6096001" y="3434241"/>
            <a:chExt cx="5892147" cy="847725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smtClean="0">
                  <a:solidFill>
                    <a:srgbClr val="CC00CC"/>
                  </a:solidFill>
                </a:rPr>
                <a:t>surprised</a:t>
              </a:r>
              <a:r>
                <a:rPr lang="en-US" sz="3200" b="1" dirty="0">
                  <a:solidFill>
                    <a:srgbClr val="CC00CC"/>
                  </a:solidFill>
                </a:rPr>
                <a:t>/ right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709B1-A409-4C95-B83F-2BA788F0217D}"/>
              </a:ext>
            </a:extLst>
          </p:cNvPr>
          <p:cNvSpPr txBox="1"/>
          <p:nvPr/>
        </p:nvSpPr>
        <p:spPr>
          <a:xfrm>
            <a:off x="252026" y="697143"/>
            <a:ext cx="5109683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You were_________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That’s __________.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7131" y="3174380"/>
            <a:ext cx="2844965" cy="2741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349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AF546-88FF-46E5-BE67-6F5062998B6C}"/>
              </a:ext>
            </a:extLst>
          </p:cNvPr>
          <p:cNvGrpSpPr/>
          <p:nvPr/>
        </p:nvGrpSpPr>
        <p:grpSpPr>
          <a:xfrm>
            <a:off x="6096000" y="4780596"/>
            <a:ext cx="5962650" cy="982029"/>
            <a:chOff x="6096000" y="4780596"/>
            <a:chExt cx="5892148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F39D5B-94F9-493A-B31E-7E832E6685D9}"/>
                </a:ext>
              </a:extLst>
            </p:cNvPr>
            <p:cNvSpPr/>
            <p:nvPr/>
          </p:nvSpPr>
          <p:spPr>
            <a:xfrm>
              <a:off x="6096000" y="482917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06955-2E25-4CD0-A224-550A32A4C809}"/>
                </a:ext>
              </a:extLst>
            </p:cNvPr>
            <p:cNvSpPr/>
            <p:nvPr/>
          </p:nvSpPr>
          <p:spPr>
            <a:xfrm>
              <a:off x="6958948" y="4780596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He was/ He wasn’t tired.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C9A0A-173A-40BE-B792-A0A97C16973D}"/>
              </a:ext>
            </a:extLst>
          </p:cNvPr>
          <p:cNvGrpSpPr/>
          <p:nvPr/>
        </p:nvGrpSpPr>
        <p:grpSpPr>
          <a:xfrm>
            <a:off x="6096002" y="2067880"/>
            <a:ext cx="5892146" cy="982029"/>
            <a:chOff x="6223654" y="1048705"/>
            <a:chExt cx="5892146" cy="982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he wasn’t/ He was tired.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20BD0-FA92-4245-882F-E44232960484}"/>
              </a:ext>
            </a:extLst>
          </p:cNvPr>
          <p:cNvGrpSpPr/>
          <p:nvPr/>
        </p:nvGrpSpPr>
        <p:grpSpPr>
          <a:xfrm>
            <a:off x="6096001" y="3434241"/>
            <a:ext cx="5892147" cy="982029"/>
            <a:chOff x="6096001" y="3434241"/>
            <a:chExt cx="5892147" cy="9820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he was/ He was tired.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709B1-A409-4C95-B83F-2BA788F0217D}"/>
              </a:ext>
            </a:extLst>
          </p:cNvPr>
          <p:cNvSpPr txBox="1"/>
          <p:nvPr/>
        </p:nvSpPr>
        <p:spPr>
          <a:xfrm>
            <a:off x="252026" y="497503"/>
            <a:ext cx="743724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He was hungry.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No, _____. ______________.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8473" y="3180564"/>
            <a:ext cx="2890119" cy="2790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AF546-88FF-46E5-BE67-6F5062998B6C}"/>
              </a:ext>
            </a:extLst>
          </p:cNvPr>
          <p:cNvGrpSpPr/>
          <p:nvPr/>
        </p:nvGrpSpPr>
        <p:grpSpPr>
          <a:xfrm>
            <a:off x="6096000" y="4780596"/>
            <a:ext cx="5962650" cy="982029"/>
            <a:chOff x="6096000" y="4780596"/>
            <a:chExt cx="5892148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F39D5B-94F9-493A-B31E-7E832E6685D9}"/>
                </a:ext>
              </a:extLst>
            </p:cNvPr>
            <p:cNvSpPr/>
            <p:nvPr/>
          </p:nvSpPr>
          <p:spPr>
            <a:xfrm>
              <a:off x="6096000" y="482917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06955-2E25-4CD0-A224-550A32A4C809}"/>
                </a:ext>
              </a:extLst>
            </p:cNvPr>
            <p:cNvSpPr/>
            <p:nvPr/>
          </p:nvSpPr>
          <p:spPr>
            <a:xfrm>
              <a:off x="6958948" y="4780596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scared/ That’s right.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C9A0A-173A-40BE-B792-A0A97C16973D}"/>
              </a:ext>
            </a:extLst>
          </p:cNvPr>
          <p:cNvGrpSpPr/>
          <p:nvPr/>
        </p:nvGrpSpPr>
        <p:grpSpPr>
          <a:xfrm>
            <a:off x="6096002" y="2067880"/>
            <a:ext cx="5892146" cy="982029"/>
            <a:chOff x="6223654" y="1048705"/>
            <a:chExt cx="5892146" cy="982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thirsty/ That’s right.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20BD0-FA92-4245-882F-E44232960484}"/>
              </a:ext>
            </a:extLst>
          </p:cNvPr>
          <p:cNvGrpSpPr/>
          <p:nvPr/>
        </p:nvGrpSpPr>
        <p:grpSpPr>
          <a:xfrm>
            <a:off x="6096001" y="3434241"/>
            <a:ext cx="5892147" cy="982029"/>
            <a:chOff x="6096001" y="3434241"/>
            <a:chExt cx="5892147" cy="9820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scared/ No, I wasn’t.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709B1-A409-4C95-B83F-2BA788F0217D}"/>
              </a:ext>
            </a:extLst>
          </p:cNvPr>
          <p:cNvSpPr txBox="1"/>
          <p:nvPr/>
        </p:nvSpPr>
        <p:spPr>
          <a:xfrm>
            <a:off x="252026" y="497503"/>
            <a:ext cx="4541647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You were ______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____________.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4217" y="3214255"/>
            <a:ext cx="2704838" cy="2782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12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2DDAF546-88FF-46E5-BE67-6F5062998B6C}"/>
              </a:ext>
            </a:extLst>
          </p:cNvPr>
          <p:cNvGrpSpPr/>
          <p:nvPr/>
        </p:nvGrpSpPr>
        <p:grpSpPr>
          <a:xfrm>
            <a:off x="5999654" y="2249489"/>
            <a:ext cx="5940319" cy="982029"/>
            <a:chOff x="6048397" y="4768887"/>
            <a:chExt cx="5870081" cy="847725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A1F39D5B-94F9-493A-B31E-7E832E6685D9}"/>
                </a:ext>
              </a:extLst>
            </p:cNvPr>
            <p:cNvSpPr/>
            <p:nvPr/>
          </p:nvSpPr>
          <p:spPr>
            <a:xfrm>
              <a:off x="6048397" y="4831577"/>
              <a:ext cx="783898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F306955-2E25-4CD0-A224-550A32A4C809}"/>
                </a:ext>
              </a:extLst>
            </p:cNvPr>
            <p:cNvSpPr/>
            <p:nvPr/>
          </p:nvSpPr>
          <p:spPr>
            <a:xfrm>
              <a:off x="6889278" y="4768887"/>
              <a:ext cx="5029200" cy="847725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You was hungry./ I was.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84C9A0A-173A-40BE-B792-A0A97C16973D}"/>
              </a:ext>
            </a:extLst>
          </p:cNvPr>
          <p:cNvGrpSpPr/>
          <p:nvPr/>
        </p:nvGrpSpPr>
        <p:grpSpPr>
          <a:xfrm>
            <a:off x="6047827" y="3565359"/>
            <a:ext cx="5892146" cy="982029"/>
            <a:chOff x="6223654" y="1048705"/>
            <a:chExt cx="5892146" cy="98202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795065E-EF36-48CB-9242-816461EB2BD1}"/>
                </a:ext>
              </a:extLst>
            </p:cNvPr>
            <p:cNvSpPr/>
            <p:nvPr/>
          </p:nvSpPr>
          <p:spPr>
            <a:xfrm>
              <a:off x="6223654" y="110680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BB01AE6-E896-486C-A906-988DFF9B6F17}"/>
                </a:ext>
              </a:extLst>
            </p:cNvPr>
            <p:cNvSpPr/>
            <p:nvPr/>
          </p:nvSpPr>
          <p:spPr>
            <a:xfrm>
              <a:off x="7086600" y="1048705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You were hungry./ I was.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7020BD0-FA92-4245-882F-E44232960484}"/>
              </a:ext>
            </a:extLst>
          </p:cNvPr>
          <p:cNvGrpSpPr/>
          <p:nvPr/>
        </p:nvGrpSpPr>
        <p:grpSpPr>
          <a:xfrm>
            <a:off x="6047827" y="4863302"/>
            <a:ext cx="5892147" cy="982029"/>
            <a:chOff x="6096001" y="3434241"/>
            <a:chExt cx="5892147" cy="98202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7F2ECB8-C268-442E-8B1A-E37A623CCDAE}"/>
                </a:ext>
              </a:extLst>
            </p:cNvPr>
            <p:cNvSpPr/>
            <p:nvPr/>
          </p:nvSpPr>
          <p:spPr>
            <a:xfrm>
              <a:off x="6096001" y="3477577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A781CC1B-2C1B-471C-A16C-11137D024E87}"/>
                </a:ext>
              </a:extLst>
            </p:cNvPr>
            <p:cNvSpPr/>
            <p:nvPr/>
          </p:nvSpPr>
          <p:spPr>
            <a:xfrm>
              <a:off x="6958948" y="3434241"/>
              <a:ext cx="5029200" cy="982029"/>
            </a:xfrm>
            <a:prstGeom prst="roundRect">
              <a:avLst/>
            </a:prstGeom>
            <a:blipFill>
              <a:blip r:embed="rId4"/>
              <a:tile tx="0" ty="0" sx="100000" sy="100000" flip="none" algn="tl"/>
            </a:blip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>
                  <a:solidFill>
                    <a:srgbClr val="CC00CC"/>
                  </a:solidFill>
                </a:rPr>
                <a:t>You were hungry./ I were.</a:t>
              </a:r>
            </a:p>
          </p:txBody>
        </p:sp>
      </p:grpSp>
      <p:pic>
        <p:nvPicPr>
          <p:cNvPr id="17" name="Picture 4">
            <a:extLst>
              <a:ext uri="{FF2B5EF4-FFF2-40B4-BE49-F238E27FC236}">
                <a16:creationId xmlns:a16="http://schemas.microsoft.com/office/drawing/2014/main" id="{8BC39A9A-F5E3-40FE-ACA5-A7E0B73265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026" y="2176543"/>
            <a:ext cx="5372100" cy="4248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F709B1-A409-4C95-B83F-2BA788F0217D}"/>
              </a:ext>
            </a:extLst>
          </p:cNvPr>
          <p:cNvSpPr txBox="1"/>
          <p:nvPr/>
        </p:nvSpPr>
        <p:spPr>
          <a:xfrm>
            <a:off x="252026" y="497503"/>
            <a:ext cx="4513938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 ____________</a:t>
            </a:r>
          </a:p>
          <a:p>
            <a:r>
              <a:rPr lang="en-US" sz="3600" b="1" dirty="0">
                <a:solidFill>
                  <a:srgbClr val="7030A0"/>
                </a:solidFill>
                <a:latin typeface="Comic Sans MS" panose="030F0702030302020204" pitchFamily="66" charset="0"/>
              </a:rPr>
              <a:t>Yes, ______.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842" y="3247501"/>
            <a:ext cx="2702067" cy="261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06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ixkit-wrong-answer-bass-buzzer-9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228865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hungry, thirsty, scared, surprised, tired, excited</a:t>
            </a: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r>
              <a:rPr lang="vi-VN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/>
              <a:t>I was </a:t>
            </a:r>
            <a:r>
              <a:rPr lang="en-US" sz="3600" i="1" dirty="0">
                <a:solidFill>
                  <a:srgbClr val="0070C0"/>
                </a:solidFill>
              </a:rPr>
              <a:t>tired.</a:t>
            </a:r>
          </a:p>
          <a:p>
            <a:r>
              <a:rPr lang="vi-VN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/>
              <a:t>Alfie wasn't </a:t>
            </a:r>
            <a:r>
              <a:rPr lang="en-US" sz="3600" i="1" dirty="0">
                <a:solidFill>
                  <a:srgbClr val="0070C0"/>
                </a:solidFill>
              </a:rPr>
              <a:t>thirsty. </a:t>
            </a:r>
            <a:r>
              <a:rPr lang="en-US" sz="3600" i="1" dirty="0"/>
              <a:t>He was </a:t>
            </a:r>
            <a:r>
              <a:rPr lang="en-US" sz="3600" i="1" dirty="0">
                <a:solidFill>
                  <a:srgbClr val="0070C0"/>
                </a:solidFill>
              </a:rPr>
              <a:t>hungry.</a:t>
            </a:r>
          </a:p>
          <a:p>
            <a:r>
              <a:rPr lang="vi-VN" sz="3600" i="1" dirty="0">
                <a:solidFill>
                  <a:srgbClr val="0070C0"/>
                </a:solidFill>
              </a:rPr>
              <a:t>- </a:t>
            </a:r>
            <a:r>
              <a:rPr lang="en-US" sz="3600" i="1" dirty="0"/>
              <a:t>Lucy and Ben weren't </a:t>
            </a:r>
            <a:r>
              <a:rPr lang="en-US" sz="3600" i="1" dirty="0">
                <a:solidFill>
                  <a:srgbClr val="0070C0"/>
                </a:solidFill>
              </a:rPr>
              <a:t>scared. </a:t>
            </a:r>
            <a:r>
              <a:rPr lang="en-US" sz="3600" i="1" dirty="0"/>
              <a:t>They were </a:t>
            </a:r>
            <a:r>
              <a:rPr lang="en-US" sz="3600" i="1" dirty="0">
                <a:solidFill>
                  <a:srgbClr val="0070C0"/>
                </a:solidFill>
              </a:rPr>
              <a:t>excited</a:t>
            </a:r>
            <a:r>
              <a:rPr lang="vi-VN" sz="3600" i="1" dirty="0">
                <a:solidFill>
                  <a:srgbClr val="0070C0"/>
                </a:solidFill>
              </a:rPr>
              <a:t>.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5506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415498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4400" i="1" dirty="0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4400" i="1" dirty="0">
                <a:solidFill>
                  <a:srgbClr val="0070C0"/>
                </a:solidFill>
              </a:rPr>
              <a:t>Prepare the next lesson (page 109 SB) </a:t>
            </a:r>
          </a:p>
          <a:p>
            <a:pPr marL="571500" indent="-571500">
              <a:buFontTx/>
              <a:buChar char="-"/>
            </a:pPr>
            <a:r>
              <a:rPr lang="en-US" sz="44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4400" b="1" i="1" dirty="0">
                <a:solidFill>
                  <a:srgbClr val="0070C0"/>
                </a:solidFill>
              </a:rPr>
              <a:t>Tiếng Anh 4 i-Learn Smart Start DHA App </a:t>
            </a:r>
            <a:r>
              <a:rPr lang="en-US" sz="4400" i="1" dirty="0">
                <a:solidFill>
                  <a:srgbClr val="0070C0"/>
                </a:solidFill>
              </a:rPr>
              <a:t>on</a:t>
            </a:r>
            <a:r>
              <a:rPr lang="en-US" sz="4400" b="1" i="1" dirty="0">
                <a:solidFill>
                  <a:srgbClr val="0070C0"/>
                </a:solidFill>
              </a:rPr>
              <a:t> </a:t>
            </a:r>
            <a:r>
              <a:rPr lang="en-US" sz="44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4400" b="1" i="1" dirty="0">
                <a:solidFill>
                  <a:srgbClr val="0070C0"/>
                </a:solidFill>
              </a:rPr>
              <a:t> </a:t>
            </a:r>
            <a:endParaRPr lang="en-US" sz="44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522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51317108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49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: Rounded Corners 44">
            <a:hlinkClick r:id="rId6" action="ppaction://hlinksldjump"/>
            <a:extLst>
              <a:ext uri="{FF2B5EF4-FFF2-40B4-BE49-F238E27FC236}">
                <a16:creationId xmlns:a16="http://schemas.microsoft.com/office/drawing/2014/main" id="{26896933-0863-49DD-AE4F-E4D561189425}"/>
              </a:ext>
            </a:extLst>
          </p:cNvPr>
          <p:cNvSpPr/>
          <p:nvPr/>
        </p:nvSpPr>
        <p:spPr>
          <a:xfrm>
            <a:off x="6616454" y="3578695"/>
            <a:ext cx="2748353" cy="825717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7A2930-7667-43D2-8B42-8AF6C3389138}"/>
              </a:ext>
            </a:extLst>
          </p:cNvPr>
          <p:cNvSpPr/>
          <p:nvPr/>
        </p:nvSpPr>
        <p:spPr>
          <a:xfrm>
            <a:off x="5680812" y="290782"/>
            <a:ext cx="4619635" cy="2410458"/>
          </a:xfrm>
          <a:prstGeom prst="rect">
            <a:avLst/>
          </a:prstGeom>
          <a:noFill/>
        </p:spPr>
        <p:txBody>
          <a:bodyPr wrap="none" lIns="91440" tIns="45720" rIns="91440" bIns="45720" numCol="1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Game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Gold Miner</a:t>
            </a:r>
            <a:endParaRPr kumimoji="0" lang="en-US" sz="80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C339E71-C022-41EC-85F8-D362229A36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47" y="2177596"/>
            <a:ext cx="1622629" cy="1340147"/>
          </a:xfrm>
          <a:prstGeom prst="rect">
            <a:avLst/>
          </a:prstGeom>
        </p:spPr>
      </p:pic>
      <p:pic>
        <p:nvPicPr>
          <p:cNvPr id="43" name="Picture 42">
            <a:hlinkClick r:id="rId9" action="ppaction://hlinksldjump"/>
            <a:extLst>
              <a:ext uri="{FF2B5EF4-FFF2-40B4-BE49-F238E27FC236}">
                <a16:creationId xmlns:a16="http://schemas.microsoft.com/office/drawing/2014/main" id="{AB54DEFA-0388-4F63-9E30-D9916A87473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297" y="5027048"/>
            <a:ext cx="1088460" cy="882862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8F0FD2-8304-4804-86AC-C33ED279E2D1}"/>
              </a:ext>
            </a:extLst>
          </p:cNvPr>
          <p:cNvSpPr/>
          <p:nvPr/>
        </p:nvSpPr>
        <p:spPr>
          <a:xfrm>
            <a:off x="7082386" y="3604027"/>
            <a:ext cx="1744837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noProof="0" dirty="0">
                <a:ln w="12700" cmpd="sng">
                  <a:noFill/>
                  <a:prstDash val="solid"/>
                </a:ln>
                <a:solidFill>
                  <a:srgbClr val="00B0F0"/>
                </a:solidFill>
                <a:latin typeface="Calibri" panose="020F0502020204030204"/>
              </a:rPr>
              <a:t>START</a:t>
            </a:r>
            <a:endParaRPr kumimoji="0" lang="en-US" sz="48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00B0F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6" name="Crystal">
            <a:hlinkClick r:id="" action="ppaction://media"/>
            <a:extLst>
              <a:ext uri="{FF2B5EF4-FFF2-40B4-BE49-F238E27FC236}">
                <a16:creationId xmlns:a16="http://schemas.microsoft.com/office/drawing/2014/main" id="{A5DC7FAE-4DA7-465C-A15D-39D7031DC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60757" y="7273075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01CC1BF-2D3A-4F21-B53E-7986E26E76E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585" y="1647986"/>
            <a:ext cx="4076802" cy="32970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FDB81BCB-9CEC-4A46-8C78-4E74661EE1A4}"/>
              </a:ext>
            </a:extLst>
          </p:cNvPr>
          <p:cNvSpPr/>
          <p:nvPr/>
        </p:nvSpPr>
        <p:spPr>
          <a:xfrm>
            <a:off x="7125447" y="6298058"/>
            <a:ext cx="5023428" cy="432161"/>
          </a:xfrm>
          <a:prstGeom prst="round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44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23921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2.29167E-6 0.02917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1515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629" y="943770"/>
            <a:ext cx="758581" cy="813974"/>
          </a:xfrm>
          <a:prstGeom prst="rect">
            <a:avLst/>
          </a:prstGeom>
        </p:spPr>
      </p:pic>
      <p:cxnSp>
        <p:nvCxnSpPr>
          <p:cNvPr id="106" name="Straight Connector 105"/>
          <p:cNvCxnSpPr>
            <a:cxnSpLocks/>
          </p:cNvCxnSpPr>
          <p:nvPr/>
        </p:nvCxnSpPr>
        <p:spPr>
          <a:xfrm flipH="1">
            <a:off x="2473882" y="1371853"/>
            <a:ext cx="3436137" cy="261881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481" y="3489644"/>
            <a:ext cx="1316850" cy="1085182"/>
          </a:xfrm>
          <a:prstGeom prst="rect">
            <a:avLst/>
          </a:prstGeom>
        </p:spPr>
      </p:pic>
      <p:pic>
        <p:nvPicPr>
          <p:cNvPr id="4" name="clock-ticking-2">
            <a:hlinkClick r:id="" action="ppaction://media"/>
            <a:extLst>
              <a:ext uri="{FF2B5EF4-FFF2-40B4-BE49-F238E27FC236}">
                <a16:creationId xmlns:a16="http://schemas.microsoft.com/office/drawing/2014/main" id="{7CA245BB-965D-462A-84F2-2C5E8C4A70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041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182343" y="7205498"/>
            <a:ext cx="609600" cy="609600"/>
          </a:xfrm>
          <a:prstGeom prst="rect">
            <a:avLst/>
          </a:prstGeom>
        </p:spPr>
      </p:pic>
      <p:pic>
        <p:nvPicPr>
          <p:cNvPr id="5" name="magic">
            <a:hlinkClick r:id="" action="ppaction://media"/>
            <a:extLst>
              <a:ext uri="{FF2B5EF4-FFF2-40B4-BE49-F238E27FC236}">
                <a16:creationId xmlns:a16="http://schemas.microsoft.com/office/drawing/2014/main" id="{0C1F5957-BF28-4DBC-AF2D-24DEC1B621D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350841" y="4876548"/>
            <a:ext cx="609600" cy="609600"/>
          </a:xfrm>
          <a:prstGeom prst="rect">
            <a:avLst/>
          </a:prstGeom>
        </p:spPr>
      </p:pic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BF8AF885-CD0B-49EA-BB27-54F87079845C}"/>
              </a:ext>
            </a:extLst>
          </p:cNvPr>
          <p:cNvCxnSpPr>
            <a:cxnSpLocks/>
          </p:cNvCxnSpPr>
          <p:nvPr/>
        </p:nvCxnSpPr>
        <p:spPr>
          <a:xfrm flipH="1">
            <a:off x="3723276" y="1407240"/>
            <a:ext cx="2195902" cy="4078908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Picture 55">
            <a:hlinkClick r:id="rId12" action="ppaction://hlinksldjump"/>
            <a:extLst>
              <a:ext uri="{FF2B5EF4-FFF2-40B4-BE49-F238E27FC236}">
                <a16:creationId xmlns:a16="http://schemas.microsoft.com/office/drawing/2014/main" id="{09C96DFA-0498-415B-A64F-347931DAAA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30422" y="5080000"/>
            <a:ext cx="985708" cy="812296"/>
          </a:xfrm>
          <a:prstGeom prst="rect">
            <a:avLst/>
          </a:prstGeom>
        </p:spPr>
      </p:pic>
      <p:sp>
        <p:nvSpPr>
          <p:cNvPr id="8" name="TextBox 7">
            <a:hlinkClick r:id="rId13" action="ppaction://hlinksldjump"/>
            <a:extLst>
              <a:ext uri="{FF2B5EF4-FFF2-40B4-BE49-F238E27FC236}">
                <a16:creationId xmlns:a16="http://schemas.microsoft.com/office/drawing/2014/main" id="{6D2C7ADA-0FBF-400B-B751-9386D656BDA7}"/>
              </a:ext>
            </a:extLst>
          </p:cNvPr>
          <p:cNvSpPr txBox="1"/>
          <p:nvPr/>
        </p:nvSpPr>
        <p:spPr>
          <a:xfrm>
            <a:off x="1635852" y="2707091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F49C502E-9CFD-4EF0-8C48-CEE32019B1B1}"/>
              </a:ext>
            </a:extLst>
          </p:cNvPr>
          <p:cNvSpPr txBox="1"/>
          <p:nvPr/>
        </p:nvSpPr>
        <p:spPr>
          <a:xfrm>
            <a:off x="6642840" y="1101579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100$</a:t>
            </a:r>
          </a:p>
        </p:txBody>
      </p:sp>
      <p:sp>
        <p:nvSpPr>
          <p:cNvPr id="60" name="TextBox 59">
            <a:hlinkClick r:id="rId12" action="ppaction://hlinksldjump"/>
            <a:extLst>
              <a:ext uri="{FF2B5EF4-FFF2-40B4-BE49-F238E27FC236}">
                <a16:creationId xmlns:a16="http://schemas.microsoft.com/office/drawing/2014/main" id="{A8BB3BB3-2DE1-4E9A-BFBD-1C12AA1BCD6B}"/>
              </a:ext>
            </a:extLst>
          </p:cNvPr>
          <p:cNvSpPr txBox="1"/>
          <p:nvPr/>
        </p:nvSpPr>
        <p:spPr>
          <a:xfrm>
            <a:off x="2870559" y="4480262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FC1BFDF-023F-4C88-99C9-93A692F1191B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50$</a:t>
            </a: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733AD7B8-5803-4740-B2EF-DC27798766D1}"/>
              </a:ext>
            </a:extLst>
          </p:cNvPr>
          <p:cNvCxnSpPr>
            <a:cxnSpLocks/>
          </p:cNvCxnSpPr>
          <p:nvPr/>
        </p:nvCxnSpPr>
        <p:spPr>
          <a:xfrm>
            <a:off x="5910020" y="1407244"/>
            <a:ext cx="813277" cy="3732367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63">
            <a:hlinkClick r:id="rId14" action="ppaction://hlinksldjump"/>
            <a:extLst>
              <a:ext uri="{FF2B5EF4-FFF2-40B4-BE49-F238E27FC236}">
                <a16:creationId xmlns:a16="http://schemas.microsoft.com/office/drawing/2014/main" id="{51438933-F446-4EBA-BE88-4D2B52DC4AA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85395" flipH="1">
            <a:off x="6420709" y="4913847"/>
            <a:ext cx="649214" cy="535000"/>
          </a:xfrm>
          <a:prstGeom prst="rect">
            <a:avLst/>
          </a:prstGeom>
        </p:spPr>
      </p:pic>
      <p:sp>
        <p:nvSpPr>
          <p:cNvPr id="65" name="TextBox 64">
            <a:hlinkClick r:id="rId14" action="ppaction://hlinksldjump"/>
            <a:extLst>
              <a:ext uri="{FF2B5EF4-FFF2-40B4-BE49-F238E27FC236}">
                <a16:creationId xmlns:a16="http://schemas.microsoft.com/office/drawing/2014/main" id="{2FB7674C-F729-49C6-89B2-2C769B66B565}"/>
              </a:ext>
            </a:extLst>
          </p:cNvPr>
          <p:cNvSpPr txBox="1"/>
          <p:nvPr/>
        </p:nvSpPr>
        <p:spPr>
          <a:xfrm>
            <a:off x="5541248" y="4431721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C63A7B9-6E42-4E40-998E-F0A37D212CB1}"/>
              </a:ext>
            </a:extLst>
          </p:cNvPr>
          <p:cNvSpPr txBox="1"/>
          <p:nvPr/>
        </p:nvSpPr>
        <p:spPr>
          <a:xfrm>
            <a:off x="6976269" y="1101579"/>
            <a:ext cx="11256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20$</a:t>
            </a:r>
          </a:p>
        </p:txBody>
      </p: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F869E0E7-AC35-4E44-A5EF-1B860F1BADF5}"/>
              </a:ext>
            </a:extLst>
          </p:cNvPr>
          <p:cNvCxnSpPr>
            <a:cxnSpLocks/>
          </p:cNvCxnSpPr>
          <p:nvPr/>
        </p:nvCxnSpPr>
        <p:spPr>
          <a:xfrm>
            <a:off x="5900193" y="1383724"/>
            <a:ext cx="3194902" cy="4102424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70">
            <a:hlinkClick r:id="rId16" action="ppaction://hlinksldjump"/>
            <a:extLst>
              <a:ext uri="{FF2B5EF4-FFF2-40B4-BE49-F238E27FC236}">
                <a16:creationId xmlns:a16="http://schemas.microsoft.com/office/drawing/2014/main" id="{D131E8FE-18A5-4B93-9B33-699F50ED8E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251551">
            <a:off x="8381507" y="4898099"/>
            <a:ext cx="1427176" cy="117609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1E5637D5-CCDB-42FB-88A7-3493A2A609E9}"/>
              </a:ext>
            </a:extLst>
          </p:cNvPr>
          <p:cNvSpPr txBox="1"/>
          <p:nvPr/>
        </p:nvSpPr>
        <p:spPr>
          <a:xfrm>
            <a:off x="6663680" y="1101579"/>
            <a:ext cx="1124026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/>
                <a:ea typeface="+mn-ea"/>
                <a:cs typeface="Champion Script" panose="020B0506030404030204" pitchFamily="34" charset="0"/>
              </a:rPr>
              <a:t>150</a:t>
            </a:r>
          </a:p>
        </p:txBody>
      </p: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89088168-F37F-4414-83D7-25D344CB8832}"/>
              </a:ext>
            </a:extLst>
          </p:cNvPr>
          <p:cNvCxnSpPr>
            <a:cxnSpLocks/>
          </p:cNvCxnSpPr>
          <p:nvPr/>
        </p:nvCxnSpPr>
        <p:spPr>
          <a:xfrm>
            <a:off x="5976775" y="1383727"/>
            <a:ext cx="3763946" cy="2220121"/>
          </a:xfrm>
          <a:prstGeom prst="line">
            <a:avLst/>
          </a:prstGeom>
          <a:ln w="38100">
            <a:solidFill>
              <a:srgbClr val="2D2A2F"/>
            </a:solidFill>
            <a:prstDash val="solid"/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8" name="Picture 97">
            <a:hlinkClick r:id="rId17" action="ppaction://hlinksldjump"/>
            <a:extLst>
              <a:ext uri="{FF2B5EF4-FFF2-40B4-BE49-F238E27FC236}">
                <a16:creationId xmlns:a16="http://schemas.microsoft.com/office/drawing/2014/main" id="{5F5E6354-74CB-4578-993C-8A3D8C180F2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43701" flipV="1">
            <a:off x="9429465" y="3401415"/>
            <a:ext cx="742218" cy="611642"/>
          </a:xfrm>
          <a:prstGeom prst="rect">
            <a:avLst/>
          </a:prstGeom>
        </p:spPr>
      </p:pic>
      <p:sp>
        <p:nvSpPr>
          <p:cNvPr id="100" name="TextBox 99">
            <a:hlinkClick r:id="rId17" action="ppaction://hlinksldjump"/>
            <a:extLst>
              <a:ext uri="{FF2B5EF4-FFF2-40B4-BE49-F238E27FC236}">
                <a16:creationId xmlns:a16="http://schemas.microsoft.com/office/drawing/2014/main" id="{D1DF82DC-BEFB-41A7-AD35-7C5CE4B44277}"/>
              </a:ext>
            </a:extLst>
          </p:cNvPr>
          <p:cNvSpPr txBox="1"/>
          <p:nvPr/>
        </p:nvSpPr>
        <p:spPr>
          <a:xfrm>
            <a:off x="9263085" y="2665905"/>
            <a:ext cx="112402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10$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19A2C360-0D94-47A6-A585-AD31B05F0589}"/>
              </a:ext>
            </a:extLst>
          </p:cNvPr>
          <p:cNvSpPr txBox="1"/>
          <p:nvPr/>
        </p:nvSpPr>
        <p:spPr>
          <a:xfrm>
            <a:off x="6977868" y="1101579"/>
            <a:ext cx="184731" cy="707886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Britannic Bold"/>
              <a:ea typeface="+mn-ea"/>
              <a:cs typeface="Champion Script" panose="020B050603040403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AFA97-EBB3-4086-9453-7DD425CC7E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584668" y="406020"/>
            <a:ext cx="1173415" cy="1245524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ADC9E897-BB91-4930-971E-D7E84BF4E74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640" y="1101583"/>
            <a:ext cx="808966" cy="656161"/>
          </a:xfrm>
          <a:prstGeom prst="rect">
            <a:avLst/>
          </a:prstGeom>
        </p:spPr>
      </p:pic>
      <p:sp>
        <p:nvSpPr>
          <p:cNvPr id="72" name="TextBox 71">
            <a:hlinkClick r:id="rId16" action="ppaction://hlinksldjump"/>
            <a:extLst>
              <a:ext uri="{FF2B5EF4-FFF2-40B4-BE49-F238E27FC236}">
                <a16:creationId xmlns:a16="http://schemas.microsoft.com/office/drawing/2014/main" id="{9AEB9DB1-3DBE-4B42-B829-AE6DA8A6C03E}"/>
              </a:ext>
            </a:extLst>
          </p:cNvPr>
          <p:cNvSpPr txBox="1"/>
          <p:nvPr/>
        </p:nvSpPr>
        <p:spPr>
          <a:xfrm>
            <a:off x="8518906" y="4191646"/>
            <a:ext cx="14590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ritannic Bold" panose="020B0903060703020204" pitchFamily="34" charset="0"/>
                <a:ea typeface="+mn-ea"/>
                <a:cs typeface="Champion Script" panose="020B0506030404030204" pitchFamily="34" charset="0"/>
              </a:rPr>
              <a:t>150$</a:t>
            </a: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385" y="294754"/>
            <a:ext cx="917067" cy="7416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43C77C02-4A48-4095-90FB-A0D1E88D9A79}"/>
              </a:ext>
            </a:extLst>
          </p:cNvPr>
          <p:cNvSpPr/>
          <p:nvPr/>
        </p:nvSpPr>
        <p:spPr>
          <a:xfrm>
            <a:off x="7168572" y="1809464"/>
            <a:ext cx="5023428" cy="282141"/>
          </a:xfrm>
          <a:prstGeom prst="round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27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7.40741E-7 L 8.33333E-7 0.00741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9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475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96296E-6 L 0.28451 -0.37963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19" y="-1898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999"/>
                            </p:stCondLst>
                            <p:childTnLst>
                              <p:par>
                                <p:cTn id="4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audio>
              <p:cMediaNode vol="10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8" presetClass="exit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4" dur="4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0.17825 -0.5870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29352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999"/>
                            </p:stCondLst>
                            <p:childTnLst>
                              <p:par>
                                <p:cTn id="92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 tmFilter="0, 0; .2, .5; .8, .5; 1, 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0" dur="250" autoRev="1" fill="hold"/>
                                        <p:tgtEl>
                                          <p:spTgt spid="6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07" dur="475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-0.06615 -0.5324 " pathEditMode="relative" rAng="0" ptsTypes="AA">
                                      <p:cBhvr>
                                        <p:cTn id="110" dur="5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-26620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6000"/>
                            </p:stCondLst>
                            <p:childTnLst>
                              <p:par>
                                <p:cTn id="121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8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8999"/>
                            </p:stCondLst>
                            <p:childTnLst>
                              <p:par>
                                <p:cTn id="13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1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3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500"/>
                            </p:stCondLst>
                            <p:childTnLst>
                              <p:par>
                                <p:cTn id="14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50" dur="475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1.48148E-6 L -0.25911 -0.59121 " pathEditMode="relative" rAng="0" ptsTypes="AA">
                                      <p:cBhvr>
                                        <p:cTn id="153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56" y="-29560"/>
                                    </p:animMotion>
                                  </p:childTnLst>
                                </p:cTn>
                              </p:par>
                              <p:par>
                                <p:cTn id="154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0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2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6000"/>
                            </p:stCondLst>
                            <p:childTnLst>
                              <p:par>
                                <p:cTn id="164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1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8999"/>
                            </p:stCondLst>
                            <p:childTnLst>
                              <p:par>
                                <p:cTn id="17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1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81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2" fill="hold">
                      <p:stCondLst>
                        <p:cond delay="0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 tmFilter="0, 0; .2, .5; .8, .5; 1, 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6" dur="250" autoRev="1" fill="hold"/>
                                        <p:tgtEl>
                                          <p:spTgt spid="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1000"/>
                            </p:stCondLst>
                            <p:childTnLst>
                              <p:par>
                                <p:cTn id="192" presetID="18" presetClass="exit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93" dur="4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74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-0.31654 -0.3419 " pathEditMode="relative" rAng="0" ptsTypes="AA">
                                      <p:cBhvr>
                                        <p:cTn id="196" dur="5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33" y="-17106"/>
                                    </p:animMotion>
                                  </p:childTnLst>
                                </p:cTn>
                              </p:par>
                              <p:par>
                                <p:cTn id="197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3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5" dur="49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6000"/>
                            </p:stCondLst>
                            <p:childTnLst>
                              <p:par>
                                <p:cTn id="207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8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 dur="29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8999"/>
                            </p:stCondLst>
                            <p:childTnLst>
                              <p:par>
                                <p:cTn id="221" presetID="10" presetClass="exit" presetSubtype="0" fill="hold" grpId="1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1"/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2" dur="1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2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5" fill="hold">
                      <p:stCondLst>
                        <p:cond delay="0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2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2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3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1950"/>
                            </p:stCondLst>
                            <p:childTnLst>
                              <p:par>
                                <p:cTn id="233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4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4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4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1800"/>
                            </p:stCondLst>
                            <p:childTnLst>
                              <p:par>
                                <p:cTn id="247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5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5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5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5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1800"/>
                            </p:stCondLst>
                            <p:childTnLst>
                              <p:par>
                                <p:cTn id="261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6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6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5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70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7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7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7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4" fill="hold">
                            <p:stCondLst>
                              <p:cond delay="1950"/>
                            </p:stCondLst>
                            <p:childTnLst>
                              <p:par>
                                <p:cTn id="275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76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7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7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36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8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8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8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8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1800"/>
                            </p:stCondLst>
                            <p:childTnLst>
                              <p:par>
                                <p:cTn id="289" presetID="19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9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29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29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3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  <p:bldP spid="59" grpId="0"/>
      <p:bldP spid="59" grpId="1"/>
      <p:bldP spid="60" grpId="0"/>
      <p:bldP spid="60" grpId="1"/>
      <p:bldP spid="60" grpId="2"/>
      <p:bldP spid="61" grpId="0"/>
      <p:bldP spid="61" grpId="1"/>
      <p:bldP spid="65" grpId="0"/>
      <p:bldP spid="65" grpId="1"/>
      <p:bldP spid="65" grpId="2"/>
      <p:bldP spid="69" grpId="0"/>
      <p:bldP spid="69" grpId="1"/>
      <p:bldP spid="81" grpId="0"/>
      <p:bldP spid="81" grpId="1"/>
      <p:bldP spid="100" grpId="0"/>
      <p:bldP spid="100" grpId="1"/>
      <p:bldP spid="100" grpId="2"/>
      <p:bldP spid="101" grpId="0"/>
      <p:bldP spid="101" grpId="1"/>
      <p:bldP spid="72" grpId="0"/>
      <p:bldP spid="72" grpId="1"/>
      <p:bldP spid="72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/>
              </a:rPr>
              <a:t>               </a:t>
            </a:r>
            <a:r>
              <a:rPr lang="en-US" sz="4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She was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7270" y="649615"/>
            <a:ext cx="2148196" cy="2070079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DE2C0A0-51F9-49D8-BB77-12565377687E}"/>
              </a:ext>
            </a:extLst>
          </p:cNvPr>
          <p:cNvSpPr/>
          <p:nvPr/>
        </p:nvSpPr>
        <p:spPr>
          <a:xfrm>
            <a:off x="7057270" y="6371190"/>
            <a:ext cx="5023428" cy="282141"/>
          </a:xfrm>
          <a:prstGeom prst="round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86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                He was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78513" y="649615"/>
            <a:ext cx="2142973" cy="206504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0C9AC31-393E-41E5-9D1A-85D87CE415DE}"/>
              </a:ext>
            </a:extLst>
          </p:cNvPr>
          <p:cNvSpPr/>
          <p:nvPr/>
        </p:nvSpPr>
        <p:spPr>
          <a:xfrm>
            <a:off x="7057270" y="6371190"/>
            <a:ext cx="5023428" cy="282141"/>
          </a:xfrm>
          <a:prstGeom prst="round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3870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97262" y="649615"/>
            <a:ext cx="8829073" cy="2054948"/>
          </a:xfrm>
          <a:prstGeom prst="rect">
            <a:avLst/>
          </a:prstGeom>
          <a:ln w="57150"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>
                <a:solidFill>
                  <a:prstClr val="white"/>
                </a:solidFill>
                <a:latin typeface="Calibri" panose="020F0502020204030204"/>
                <a:cs typeface="Calibri"/>
              </a:rPr>
              <a:t>              …. was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hlinkClick r:id="rId4" action="ppaction://hlinksldjump"/>
            <a:extLst>
              <a:ext uri="{FF2B5EF4-FFF2-40B4-BE49-F238E27FC236}">
                <a16:creationId xmlns:a16="http://schemas.microsoft.com/office/drawing/2014/main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 flipH="1">
            <a:off x="-403995" y="3322960"/>
            <a:ext cx="4202514" cy="35921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07337" y="649615"/>
            <a:ext cx="2011070" cy="205494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9F6F8A8-2D4D-4A80-85C3-233DAD6FEB70}"/>
              </a:ext>
            </a:extLst>
          </p:cNvPr>
          <p:cNvSpPr/>
          <p:nvPr/>
        </p:nvSpPr>
        <p:spPr>
          <a:xfrm>
            <a:off x="7057270" y="6371190"/>
            <a:ext cx="5023428" cy="282141"/>
          </a:xfrm>
          <a:prstGeom prst="round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3258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521</Words>
  <Application>Microsoft Office PowerPoint</Application>
  <PresentationFormat>Widescreen</PresentationFormat>
  <Paragraphs>126</Paragraphs>
  <Slides>40</Slides>
  <Notes>8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Britannic Bold</vt:lpstr>
      <vt:lpstr>Calibri</vt:lpstr>
      <vt:lpstr>Calibri Light</vt:lpstr>
      <vt:lpstr>Champion Script</vt:lpstr>
      <vt:lpstr>Comic Sans MS</vt:lpstr>
      <vt:lpstr>Tahoma</vt:lpstr>
      <vt:lpstr>Times New Roman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24</cp:revision>
  <dcterms:created xsi:type="dcterms:W3CDTF">2023-02-22T02:07:38Z</dcterms:created>
  <dcterms:modified xsi:type="dcterms:W3CDTF">2024-05-03T08:16:32Z</dcterms:modified>
</cp:coreProperties>
</file>