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2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1" r:id="rId1"/>
    <p:sldMasterId id="2147483684" r:id="rId2"/>
  </p:sldMasterIdLst>
  <p:notesMasterIdLst>
    <p:notesMasterId r:id="rId45"/>
  </p:notesMasterIdLst>
  <p:sldIdLst>
    <p:sldId id="285" r:id="rId3"/>
    <p:sldId id="256" r:id="rId4"/>
    <p:sldId id="350" r:id="rId5"/>
    <p:sldId id="349" r:id="rId6"/>
    <p:sldId id="258" r:id="rId7"/>
    <p:sldId id="257" r:id="rId8"/>
    <p:sldId id="259" r:id="rId9"/>
    <p:sldId id="287" r:id="rId10"/>
    <p:sldId id="288" r:id="rId11"/>
    <p:sldId id="289" r:id="rId12"/>
    <p:sldId id="290" r:id="rId13"/>
    <p:sldId id="292" r:id="rId14"/>
    <p:sldId id="264" r:id="rId15"/>
    <p:sldId id="336" r:id="rId16"/>
    <p:sldId id="339" r:id="rId17"/>
    <p:sldId id="340" r:id="rId18"/>
    <p:sldId id="345" r:id="rId19"/>
    <p:sldId id="342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268" r:id="rId30"/>
    <p:sldId id="316" r:id="rId31"/>
    <p:sldId id="317" r:id="rId32"/>
    <p:sldId id="318" r:id="rId33"/>
    <p:sldId id="325" r:id="rId34"/>
    <p:sldId id="319" r:id="rId35"/>
    <p:sldId id="326" r:id="rId36"/>
    <p:sldId id="321" r:id="rId37"/>
    <p:sldId id="322" r:id="rId38"/>
    <p:sldId id="323" r:id="rId39"/>
    <p:sldId id="324" r:id="rId40"/>
    <p:sldId id="320" r:id="rId41"/>
    <p:sldId id="327" r:id="rId42"/>
    <p:sldId id="360" r:id="rId43"/>
    <p:sldId id="282" r:id="rId44"/>
  </p:sldIdLst>
  <p:sldSz cx="12192000" cy="6858000"/>
  <p:notesSz cx="6858000" cy="9144000"/>
  <p:embeddedFontLst>
    <p:embeddedFont>
      <p:font typeface="Lucida Handwriting" panose="03010101010101010101" pitchFamily="66" charset="0"/>
      <p:regular r:id="rId46"/>
    </p:embeddedFont>
    <p:embeddedFont>
      <p:font typeface=".VnBlack" panose="020B7200000000000000"/>
      <p:regular r:id="rId47"/>
    </p:embeddedFont>
    <p:embeddedFont>
      <p:font typeface="Blackadder ITC" panose="04020505051007020D02" pitchFamily="82" charset="0"/>
      <p:regular r:id="rId48"/>
    </p:embeddedFont>
    <p:embeddedFont>
      <p:font typeface="Brush Script MT" panose="03060802040406070304" pitchFamily="66" charset="0"/>
      <p: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Imprint MT Shadow" panose="04020605060303030202" pitchFamily="82" charset="0"/>
      <p:regular r:id="rId54"/>
    </p:embeddedFont>
    <p:embeddedFont>
      <p:font typeface="微软雅黑" panose="020B0503020204020204" pitchFamily="34" charset="-122"/>
      <p:regular r:id="rId55"/>
      <p:bold r:id="rId56"/>
    </p:embeddedFont>
    <p:embeddedFont>
      <p:font typeface="Cambria" panose="02040503050406030204" pitchFamily="18" charset="0"/>
      <p:regular r:id="rId57"/>
      <p:bold r:id="rId58"/>
      <p:italic r:id="rId59"/>
      <p:boldItalic r:id="rId60"/>
    </p:embeddedFont>
    <p:embeddedFont>
      <p:font typeface="Tahoma" panose="020B0604030504040204" pitchFamily="34" charset="0"/>
      <p:regular r:id="rId61"/>
      <p:bold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VNI-Zap" panose="020B0604020202020204"/>
      <p:italic r:id="rId65"/>
    </p:embeddedFont>
    <p:embeddedFont>
      <p:font typeface="宋体" panose="02010600030101010101" pitchFamily="2" charset="-122"/>
      <p:regular r:id="rId66"/>
    </p:embeddedFont>
    <p:embeddedFont>
      <p:font typeface="Arial Black" panose="020B0A04020102020204" pitchFamily="34" charset="0"/>
      <p:bold r:id="rId67"/>
    </p:embeddedFont>
    <p:embeddedFont>
      <p:font typeface="Conson" panose="020B0604020202020204"/>
      <p:bold r:id="rId68"/>
    </p:embeddedFont>
  </p:embeddedFontLst>
  <p:custDataLst>
    <p:tags r:id="rId6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22E4"/>
    <a:srgbClr val="CCFFFF"/>
    <a:srgbClr val="ED1C24"/>
    <a:srgbClr val="99001F"/>
    <a:srgbClr val="24F84C"/>
    <a:srgbClr val="0000FF"/>
    <a:srgbClr val="996600"/>
    <a:srgbClr val="9717BC"/>
    <a:srgbClr val="C5C5C5"/>
    <a:srgbClr val="007E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69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5" Type="http://schemas.openxmlformats.org/officeDocument/2006/relationships/slide" Target="slides/slide3.xml"/><Relationship Id="rId61" Type="http://schemas.openxmlformats.org/officeDocument/2006/relationships/font" Target="fonts/font1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A3E2A-7D86-498F-9D9C-BDB42C07FBD4}" type="datetimeFigureOut">
              <a:rPr lang="zh-CN" altLang="en-US" smtClean="0"/>
              <a:pPr/>
              <a:t>2024/5/3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81348-C329-4190-995C-758421D3B6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636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Ms</a:t>
            </a:r>
            <a:r>
              <a:rPr lang="en-US" altLang="zh-CN" dirty="0" smtClean="0"/>
              <a:t> Dike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17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709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198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651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106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Ms</a:t>
            </a:r>
            <a:r>
              <a:rPr lang="en-US" altLang="zh-CN" dirty="0" smtClean="0"/>
              <a:t> Dike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852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31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670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187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757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678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Ms</a:t>
            </a:r>
            <a:r>
              <a:rPr lang="en-US" altLang="zh-CN" dirty="0" smtClean="0"/>
              <a:t> Dike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150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Ms</a:t>
            </a:r>
            <a:r>
              <a:rPr lang="en-US" altLang="zh-CN" dirty="0" smtClean="0"/>
              <a:t> Dike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790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0892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71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813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53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343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11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153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153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60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3809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585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188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467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681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05ECCF9-510F-45FA-9E51-F607505B354B}" type="slidenum">
              <a:rPr lang="en-US" smtClean="0">
                <a:latin typeface="Arial" charset="0"/>
              </a:rPr>
              <a:pPr>
                <a:defRPr/>
              </a:pPr>
              <a:t>41</a:t>
            </a:fld>
            <a:endParaRPr lang="en-US" smtClean="0">
              <a:latin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CN" dirty="0" err="1" smtClean="0"/>
              <a:t>Ms</a:t>
            </a:r>
            <a:r>
              <a:rPr lang="en-US" altLang="zh-CN" dirty="0" smtClean="0"/>
              <a:t> Dike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Ms</a:t>
            </a:r>
            <a:r>
              <a:rPr lang="en-US" altLang="zh-CN" dirty="0" smtClean="0"/>
              <a:t> Dike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439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Ms</a:t>
            </a:r>
            <a:r>
              <a:rPr lang="en-US" altLang="zh-CN" dirty="0" smtClean="0"/>
              <a:t> Dike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464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651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881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126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01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13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161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719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953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998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642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A7626D8-CB71-403A-AEB4-1C933B959D76}" type="datetimeFigureOut">
              <a:rPr lang="es-ES" smtClean="0"/>
              <a:pPr/>
              <a:t>03/05/2024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02CBA6A-7481-422B-959D-720A919170A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9301280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E7BDEA-0BFC-480D-9851-BA54235B46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612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5006521-57B0-45CD-BD56-F825F23236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1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6178-E318-4DDC-AAA8-0B8DA6C70571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B674-BCC3-4B01-8ADB-E066EBAAC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72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7BDEA-0BFC-480D-9851-BA54235B461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703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6178-E318-4DDC-AAA8-0B8DA6C70571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B674-BCC3-4B01-8ADB-E066EBAAC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389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6178-E318-4DDC-AAA8-0B8DA6C70571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B674-BCC3-4B01-8ADB-E066EBAAC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07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6178-E318-4DDC-AAA8-0B8DA6C70571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B674-BCC3-4B01-8ADB-E066EBAAC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15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06521-57B0-45CD-BD56-F825F23236B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471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6178-E318-4DDC-AAA8-0B8DA6C70571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B674-BCC3-4B01-8ADB-E066EBAAC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02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6178-E318-4DDC-AAA8-0B8DA6C70571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B674-BCC3-4B01-8ADB-E066EBAAC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63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6178-E318-4DDC-AAA8-0B8DA6C70571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B674-BCC3-4B01-8ADB-E066EBAAC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66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6178-E318-4DDC-AAA8-0B8DA6C70571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B674-BCC3-4B01-8ADB-E066EBAAC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95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6178-E318-4DDC-AAA8-0B8DA6C70571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B674-BCC3-4B01-8ADB-E066EBAAC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9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013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28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228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53420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A9191-7EDA-5445-812C-018CBC2FBF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769FC7-B236-844A-A122-A0D7D3E23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300"/>
            <a:ext cx="12192000" cy="520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839704-4F12-1045-8722-BCB203F1AB44}"/>
              </a:ext>
            </a:extLst>
          </p:cNvPr>
          <p:cNvSpPr txBox="1"/>
          <p:nvPr userDrawn="1"/>
        </p:nvSpPr>
        <p:spPr>
          <a:xfrm>
            <a:off x="24732" y="6539038"/>
            <a:ext cx="21697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Grade 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FA51D9AB-123C-F442-88E4-EC9471A6645D}"/>
              </a:ext>
            </a:extLst>
          </p:cNvPr>
          <p:cNvSpPr txBox="1"/>
          <p:nvPr userDrawn="1"/>
        </p:nvSpPr>
        <p:spPr>
          <a:xfrm>
            <a:off x="83260" y="33152"/>
            <a:ext cx="101021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Theme 1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5C85B4EB-5BBD-004A-AC37-0B10DB991A89}"/>
              </a:ext>
            </a:extLst>
          </p:cNvPr>
          <p:cNvGrpSpPr/>
          <p:nvPr userDrawn="1"/>
        </p:nvGrpSpPr>
        <p:grpSpPr>
          <a:xfrm>
            <a:off x="5693239" y="6337300"/>
            <a:ext cx="805521" cy="529389"/>
            <a:chOff x="4169238" y="6325673"/>
            <a:chExt cx="805521" cy="529389"/>
          </a:xfrm>
        </p:grpSpPr>
        <p:pic>
          <p:nvPicPr>
            <p:cNvPr id="19" name="Picture 18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60926271-A234-3547-A56F-6E28253DD7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4307304" y="6325673"/>
              <a:ext cx="529389" cy="52938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4A59E02-616C-A848-BD50-B4C5DC5C4E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4847844" y="6586737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25CCD8B-614A-D241-A285-37C8A19579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 rot="10800000">
              <a:off x="4169238" y="6586737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071297F-EF32-C146-AD17-516F9B1123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1506200" y="6539038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" name="Google Shape;729;p19"/>
          <p:cNvGrpSpPr/>
          <p:nvPr/>
        </p:nvGrpSpPr>
        <p:grpSpPr>
          <a:xfrm>
            <a:off x="11318570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" name="Google Shape;740;p19"/>
          <p:cNvGrpSpPr/>
          <p:nvPr/>
        </p:nvGrpSpPr>
        <p:grpSpPr>
          <a:xfrm>
            <a:off x="443098" y="2427824"/>
            <a:ext cx="583791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" name="Google Shape;756;p19"/>
          <p:cNvGrpSpPr/>
          <p:nvPr/>
        </p:nvGrpSpPr>
        <p:grpSpPr>
          <a:xfrm>
            <a:off x="8771775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7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" name="Google Shape;762;p19"/>
          <p:cNvGrpSpPr/>
          <p:nvPr/>
        </p:nvGrpSpPr>
        <p:grpSpPr>
          <a:xfrm>
            <a:off x="746044" y="4048625"/>
            <a:ext cx="612645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" name="Google Shape;765;p19"/>
          <p:cNvGrpSpPr/>
          <p:nvPr/>
        </p:nvGrpSpPr>
        <p:grpSpPr>
          <a:xfrm>
            <a:off x="10992572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" name="Google Shape;771;p19"/>
          <p:cNvGrpSpPr/>
          <p:nvPr/>
        </p:nvGrpSpPr>
        <p:grpSpPr>
          <a:xfrm>
            <a:off x="322928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" name="Google Shape;774;p19"/>
          <p:cNvGrpSpPr/>
          <p:nvPr/>
        </p:nvGrpSpPr>
        <p:grpSpPr>
          <a:xfrm>
            <a:off x="866058" y="453672"/>
            <a:ext cx="372601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6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" name="Google Shape;779;p19"/>
          <p:cNvGrpSpPr/>
          <p:nvPr/>
        </p:nvGrpSpPr>
        <p:grpSpPr>
          <a:xfrm>
            <a:off x="432527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5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20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4" name="Google Shape;784;p19"/>
          <p:cNvSpPr/>
          <p:nvPr/>
        </p:nvSpPr>
        <p:spPr>
          <a:xfrm>
            <a:off x="11216417" y="1768670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5" name="Google Shape;785;p19"/>
          <p:cNvSpPr/>
          <p:nvPr/>
        </p:nvSpPr>
        <p:spPr>
          <a:xfrm>
            <a:off x="1246962" y="584202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6" name="Google Shape;786;p19"/>
          <p:cNvSpPr/>
          <p:nvPr/>
        </p:nvSpPr>
        <p:spPr>
          <a:xfrm>
            <a:off x="9535577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7" name="Google Shape;787;p19"/>
          <p:cNvSpPr/>
          <p:nvPr/>
        </p:nvSpPr>
        <p:spPr>
          <a:xfrm>
            <a:off x="2358526" y="166301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9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A54641-3AC5-4436-9BBC-E339FEFCC244}"/>
              </a:ext>
            </a:extLst>
          </p:cNvPr>
          <p:cNvSpPr txBox="1">
            <a:spLocks/>
          </p:cNvSpPr>
          <p:nvPr userDrawn="1"/>
        </p:nvSpPr>
        <p:spPr>
          <a:xfrm>
            <a:off x="929622" y="170021"/>
            <a:ext cx="9975273" cy="8587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685783"/>
            <a:r>
              <a:rPr b="1">
                <a:solidFill>
                  <a:srgbClr val="63B994"/>
                </a:solidFill>
              </a:rPr>
              <a:t>教学工作回顾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4F39E405-68DC-46CF-89F2-60BF110D832B}"/>
              </a:ext>
            </a:extLst>
          </p:cNvPr>
          <p:cNvCxnSpPr/>
          <p:nvPr userDrawn="1"/>
        </p:nvCxnSpPr>
        <p:spPr>
          <a:xfrm>
            <a:off x="0" y="957203"/>
            <a:ext cx="10896533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>
            <a:extLst>
              <a:ext uri="{FF2B5EF4-FFF2-40B4-BE49-F238E27FC236}">
                <a16:creationId xmlns:a16="http://schemas.microsoft.com/office/drawing/2014/main" id="{08A1AB2C-D5B5-4B93-A116-CEC475412C51}"/>
              </a:ext>
            </a:extLst>
          </p:cNvPr>
          <p:cNvSpPr/>
          <p:nvPr userDrawn="1"/>
        </p:nvSpPr>
        <p:spPr>
          <a:xfrm>
            <a:off x="431371" y="504908"/>
            <a:ext cx="192021" cy="19202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63B994"/>
              </a:solidFill>
            </a:endParaRPr>
          </a:p>
        </p:txBody>
      </p:sp>
      <p:sp>
        <p:nvSpPr>
          <p:cNvPr id="5" name="KSO_Shape">
            <a:extLst>
              <a:ext uri="{FF2B5EF4-FFF2-40B4-BE49-F238E27FC236}">
                <a16:creationId xmlns:a16="http://schemas.microsoft.com/office/drawing/2014/main" id="{1D0DC374-A003-46D5-8F5E-841F397BA0E0}"/>
              </a:ext>
            </a:extLst>
          </p:cNvPr>
          <p:cNvSpPr>
            <a:spLocks/>
          </p:cNvSpPr>
          <p:nvPr userDrawn="1"/>
        </p:nvSpPr>
        <p:spPr bwMode="auto">
          <a:xfrm>
            <a:off x="10992544" y="420271"/>
            <a:ext cx="292789" cy="537255"/>
          </a:xfrm>
          <a:custGeom>
            <a:avLst/>
            <a:gdLst>
              <a:gd name="T0" fmla="*/ 982546 w 2361"/>
              <a:gd name="T1" fmla="*/ 83198 h 4328"/>
              <a:gd name="T2" fmla="*/ 914296 w 2361"/>
              <a:gd name="T3" fmla="*/ 41599 h 4328"/>
              <a:gd name="T4" fmla="*/ 684994 w 2361"/>
              <a:gd name="T5" fmla="*/ 256249 h 4328"/>
              <a:gd name="T6" fmla="*/ 620490 w 2361"/>
              <a:gd name="T7" fmla="*/ 383125 h 4328"/>
              <a:gd name="T8" fmla="*/ 579706 w 2361"/>
              <a:gd name="T9" fmla="*/ 479218 h 4328"/>
              <a:gd name="T10" fmla="*/ 56597 w 2361"/>
              <a:gd name="T11" fmla="*/ 1501301 h 4328"/>
              <a:gd name="T12" fmla="*/ 32876 w 2361"/>
              <a:gd name="T13" fmla="*/ 1601555 h 4328"/>
              <a:gd name="T14" fmla="*/ 20392 w 2361"/>
              <a:gd name="T15" fmla="*/ 1676017 h 4328"/>
              <a:gd name="T16" fmla="*/ 0 w 2361"/>
              <a:gd name="T17" fmla="*/ 1792493 h 4328"/>
              <a:gd name="T18" fmla="*/ 7907 w 2361"/>
              <a:gd name="T19" fmla="*/ 1800397 h 4328"/>
              <a:gd name="T20" fmla="*/ 58262 w 2361"/>
              <a:gd name="T21" fmla="*/ 1700976 h 4328"/>
              <a:gd name="T22" fmla="*/ 120685 w 2361"/>
              <a:gd name="T23" fmla="*/ 1654801 h 4328"/>
              <a:gd name="T24" fmla="*/ 191848 w 2361"/>
              <a:gd name="T25" fmla="*/ 1569524 h 4328"/>
              <a:gd name="T26" fmla="*/ 727026 w 2361"/>
              <a:gd name="T27" fmla="*/ 582799 h 4328"/>
              <a:gd name="T28" fmla="*/ 747417 w 2361"/>
              <a:gd name="T29" fmla="*/ 563248 h 4328"/>
              <a:gd name="T30" fmla="*/ 936353 w 2361"/>
              <a:gd name="T31" fmla="*/ 195930 h 4328"/>
              <a:gd name="T32" fmla="*/ 799853 w 2361"/>
              <a:gd name="T33" fmla="*/ 475475 h 4328"/>
              <a:gd name="T34" fmla="*/ 802350 w 2361"/>
              <a:gd name="T35" fmla="*/ 501266 h 4328"/>
              <a:gd name="T36" fmla="*/ 980049 w 2361"/>
              <a:gd name="T37" fmla="*/ 158907 h 4328"/>
              <a:gd name="T38" fmla="*/ 963819 w 2361"/>
              <a:gd name="T39" fmla="*/ 141852 h 4328"/>
              <a:gd name="T40" fmla="*/ 982546 w 2361"/>
              <a:gd name="T41" fmla="*/ 104829 h 4328"/>
              <a:gd name="T42" fmla="*/ 210159 w 2361"/>
              <a:gd name="T43" fmla="*/ 1549140 h 4328"/>
              <a:gd name="T44" fmla="*/ 84896 w 2361"/>
              <a:gd name="T45" fmla="*/ 1493398 h 4328"/>
              <a:gd name="T46" fmla="*/ 412827 w 2361"/>
              <a:gd name="T47" fmla="*/ 849032 h 4328"/>
              <a:gd name="T48" fmla="*/ 598017 w 2361"/>
              <a:gd name="T49" fmla="*/ 488786 h 4328"/>
              <a:gd name="T50" fmla="*/ 627564 w 2361"/>
              <a:gd name="T51" fmla="*/ 503762 h 4328"/>
              <a:gd name="T52" fmla="*/ 720783 w 2361"/>
              <a:gd name="T53" fmla="*/ 552848 h 4328"/>
              <a:gd name="T54" fmla="*/ 741175 w 2361"/>
              <a:gd name="T55" fmla="*/ 530385 h 4328"/>
              <a:gd name="T56" fmla="*/ 733268 w 2361"/>
              <a:gd name="T57" fmla="*/ 532465 h 4328"/>
              <a:gd name="T58" fmla="*/ 601763 w 2361"/>
              <a:gd name="T59" fmla="*/ 465075 h 4328"/>
              <a:gd name="T60" fmla="*/ 829816 w 2361"/>
              <a:gd name="T61" fmla="*/ 25791 h 4328"/>
              <a:gd name="T62" fmla="*/ 962154 w 2361"/>
              <a:gd name="T63" fmla="*/ 99421 h 43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1" h="4328">
                <a:moveTo>
                  <a:pt x="2361" y="252"/>
                </a:moveTo>
                <a:cubicBezTo>
                  <a:pt x="2361" y="200"/>
                  <a:pt x="2361" y="200"/>
                  <a:pt x="2361" y="200"/>
                </a:cubicBezTo>
                <a:cubicBezTo>
                  <a:pt x="2293" y="156"/>
                  <a:pt x="2293" y="156"/>
                  <a:pt x="2293" y="156"/>
                </a:cubicBezTo>
                <a:cubicBezTo>
                  <a:pt x="2197" y="100"/>
                  <a:pt x="2197" y="100"/>
                  <a:pt x="2197" y="100"/>
                </a:cubicBezTo>
                <a:cubicBezTo>
                  <a:pt x="2103" y="55"/>
                  <a:pt x="2024" y="21"/>
                  <a:pt x="1960" y="0"/>
                </a:cubicBezTo>
                <a:cubicBezTo>
                  <a:pt x="1646" y="616"/>
                  <a:pt x="1646" y="616"/>
                  <a:pt x="1646" y="616"/>
                </a:cubicBezTo>
                <a:cubicBezTo>
                  <a:pt x="1621" y="661"/>
                  <a:pt x="1621" y="661"/>
                  <a:pt x="1621" y="661"/>
                </a:cubicBezTo>
                <a:cubicBezTo>
                  <a:pt x="1491" y="921"/>
                  <a:pt x="1491" y="921"/>
                  <a:pt x="1491" y="921"/>
                </a:cubicBezTo>
                <a:cubicBezTo>
                  <a:pt x="1375" y="1143"/>
                  <a:pt x="1375" y="1143"/>
                  <a:pt x="1375" y="1143"/>
                </a:cubicBezTo>
                <a:cubicBezTo>
                  <a:pt x="1393" y="1152"/>
                  <a:pt x="1393" y="1152"/>
                  <a:pt x="1393" y="1152"/>
                </a:cubicBezTo>
                <a:cubicBezTo>
                  <a:pt x="1375" y="1186"/>
                  <a:pt x="1375" y="1186"/>
                  <a:pt x="1375" y="1186"/>
                </a:cubicBezTo>
                <a:cubicBezTo>
                  <a:pt x="136" y="3609"/>
                  <a:pt x="136" y="3609"/>
                  <a:pt x="136" y="3609"/>
                </a:cubicBezTo>
                <a:cubicBezTo>
                  <a:pt x="187" y="3632"/>
                  <a:pt x="187" y="3632"/>
                  <a:pt x="187" y="3632"/>
                </a:cubicBezTo>
                <a:cubicBezTo>
                  <a:pt x="79" y="3850"/>
                  <a:pt x="79" y="3850"/>
                  <a:pt x="79" y="3850"/>
                </a:cubicBezTo>
                <a:cubicBezTo>
                  <a:pt x="121" y="3886"/>
                  <a:pt x="121" y="3886"/>
                  <a:pt x="121" y="3886"/>
                </a:cubicBezTo>
                <a:cubicBezTo>
                  <a:pt x="49" y="4029"/>
                  <a:pt x="49" y="4029"/>
                  <a:pt x="49" y="4029"/>
                </a:cubicBezTo>
                <a:cubicBezTo>
                  <a:pt x="115" y="4078"/>
                  <a:pt x="115" y="4078"/>
                  <a:pt x="115" y="4078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19" y="4328"/>
                  <a:pt x="19" y="4328"/>
                  <a:pt x="19" y="4328"/>
                </a:cubicBezTo>
                <a:cubicBezTo>
                  <a:pt x="25" y="4321"/>
                  <a:pt x="25" y="4321"/>
                  <a:pt x="25" y="4321"/>
                </a:cubicBezTo>
                <a:cubicBezTo>
                  <a:pt x="140" y="4089"/>
                  <a:pt x="140" y="4089"/>
                  <a:pt x="140" y="4089"/>
                </a:cubicBezTo>
                <a:cubicBezTo>
                  <a:pt x="140" y="4095"/>
                  <a:pt x="167" y="4103"/>
                  <a:pt x="221" y="4114"/>
                </a:cubicBezTo>
                <a:cubicBezTo>
                  <a:pt x="234" y="4096"/>
                  <a:pt x="257" y="4050"/>
                  <a:pt x="290" y="3978"/>
                </a:cubicBezTo>
                <a:cubicBezTo>
                  <a:pt x="352" y="3989"/>
                  <a:pt x="352" y="3989"/>
                  <a:pt x="352" y="3989"/>
                </a:cubicBezTo>
                <a:cubicBezTo>
                  <a:pt x="461" y="3773"/>
                  <a:pt x="461" y="3773"/>
                  <a:pt x="461" y="3773"/>
                </a:cubicBezTo>
                <a:cubicBezTo>
                  <a:pt x="520" y="3805"/>
                  <a:pt x="520" y="3805"/>
                  <a:pt x="520" y="3805"/>
                </a:cubicBezTo>
                <a:cubicBezTo>
                  <a:pt x="1747" y="1401"/>
                  <a:pt x="1747" y="1401"/>
                  <a:pt x="1747" y="1401"/>
                </a:cubicBezTo>
                <a:cubicBezTo>
                  <a:pt x="1779" y="1346"/>
                  <a:pt x="1779" y="1346"/>
                  <a:pt x="1779" y="1346"/>
                </a:cubicBezTo>
                <a:cubicBezTo>
                  <a:pt x="1796" y="1354"/>
                  <a:pt x="1796" y="1354"/>
                  <a:pt x="1796" y="1354"/>
                </a:cubicBezTo>
                <a:cubicBezTo>
                  <a:pt x="2169" y="621"/>
                  <a:pt x="2169" y="621"/>
                  <a:pt x="2169" y="621"/>
                </a:cubicBezTo>
                <a:cubicBezTo>
                  <a:pt x="2250" y="471"/>
                  <a:pt x="2250" y="471"/>
                  <a:pt x="2250" y="471"/>
                </a:cubicBezTo>
                <a:cubicBezTo>
                  <a:pt x="2263" y="480"/>
                  <a:pt x="2263" y="480"/>
                  <a:pt x="2263" y="480"/>
                </a:cubicBezTo>
                <a:cubicBezTo>
                  <a:pt x="1922" y="1143"/>
                  <a:pt x="1922" y="1143"/>
                  <a:pt x="1922" y="1143"/>
                </a:cubicBezTo>
                <a:cubicBezTo>
                  <a:pt x="1904" y="1173"/>
                  <a:pt x="1899" y="1192"/>
                  <a:pt x="1904" y="1201"/>
                </a:cubicBezTo>
                <a:cubicBezTo>
                  <a:pt x="1904" y="1207"/>
                  <a:pt x="1912" y="1208"/>
                  <a:pt x="1928" y="1205"/>
                </a:cubicBezTo>
                <a:cubicBezTo>
                  <a:pt x="1939" y="1196"/>
                  <a:pt x="1939" y="1196"/>
                  <a:pt x="1939" y="1196"/>
                </a:cubicBezTo>
                <a:cubicBezTo>
                  <a:pt x="2355" y="382"/>
                  <a:pt x="2355" y="382"/>
                  <a:pt x="2355" y="382"/>
                </a:cubicBezTo>
                <a:cubicBezTo>
                  <a:pt x="2360" y="368"/>
                  <a:pt x="2359" y="357"/>
                  <a:pt x="2350" y="350"/>
                </a:cubicBezTo>
                <a:cubicBezTo>
                  <a:pt x="2335" y="350"/>
                  <a:pt x="2323" y="347"/>
                  <a:pt x="2316" y="341"/>
                </a:cubicBezTo>
                <a:cubicBezTo>
                  <a:pt x="2316" y="333"/>
                  <a:pt x="2316" y="333"/>
                  <a:pt x="2316" y="333"/>
                </a:cubicBezTo>
                <a:cubicBezTo>
                  <a:pt x="2361" y="252"/>
                  <a:pt x="2361" y="252"/>
                  <a:pt x="2361" y="252"/>
                </a:cubicBezTo>
                <a:close/>
                <a:moveTo>
                  <a:pt x="1672" y="1438"/>
                </a:moveTo>
                <a:cubicBezTo>
                  <a:pt x="505" y="3724"/>
                  <a:pt x="505" y="3724"/>
                  <a:pt x="505" y="3724"/>
                </a:cubicBezTo>
                <a:cubicBezTo>
                  <a:pt x="504" y="3736"/>
                  <a:pt x="500" y="3740"/>
                  <a:pt x="492" y="3737"/>
                </a:cubicBezTo>
                <a:cubicBezTo>
                  <a:pt x="488" y="3728"/>
                  <a:pt x="392" y="3679"/>
                  <a:pt x="204" y="3590"/>
                </a:cubicBezTo>
                <a:cubicBezTo>
                  <a:pt x="204" y="3583"/>
                  <a:pt x="204" y="3583"/>
                  <a:pt x="204" y="3583"/>
                </a:cubicBezTo>
                <a:cubicBezTo>
                  <a:pt x="733" y="2560"/>
                  <a:pt x="996" y="2045"/>
                  <a:pt x="992" y="2041"/>
                </a:cubicBezTo>
                <a:cubicBezTo>
                  <a:pt x="1192" y="1661"/>
                  <a:pt x="1192" y="1661"/>
                  <a:pt x="1192" y="1661"/>
                </a:cubicBezTo>
                <a:cubicBezTo>
                  <a:pt x="1437" y="1175"/>
                  <a:pt x="1437" y="1175"/>
                  <a:pt x="1437" y="1175"/>
                </a:cubicBezTo>
                <a:cubicBezTo>
                  <a:pt x="1446" y="1175"/>
                  <a:pt x="1446" y="1175"/>
                  <a:pt x="1446" y="1175"/>
                </a:cubicBezTo>
                <a:cubicBezTo>
                  <a:pt x="1508" y="1211"/>
                  <a:pt x="1508" y="1211"/>
                  <a:pt x="1508" y="1211"/>
                </a:cubicBezTo>
                <a:cubicBezTo>
                  <a:pt x="1719" y="1316"/>
                  <a:pt x="1719" y="1316"/>
                  <a:pt x="1719" y="1316"/>
                </a:cubicBezTo>
                <a:cubicBezTo>
                  <a:pt x="1727" y="1317"/>
                  <a:pt x="1732" y="1322"/>
                  <a:pt x="1732" y="1329"/>
                </a:cubicBezTo>
                <a:cubicBezTo>
                  <a:pt x="1672" y="1438"/>
                  <a:pt x="1672" y="1438"/>
                  <a:pt x="1672" y="1438"/>
                </a:cubicBezTo>
                <a:close/>
                <a:moveTo>
                  <a:pt x="1781" y="1275"/>
                </a:moveTo>
                <a:cubicBezTo>
                  <a:pt x="1770" y="1288"/>
                  <a:pt x="1770" y="1288"/>
                  <a:pt x="1770" y="1288"/>
                </a:cubicBezTo>
                <a:cubicBezTo>
                  <a:pt x="1762" y="1280"/>
                  <a:pt x="1762" y="1280"/>
                  <a:pt x="1762" y="1280"/>
                </a:cubicBezTo>
                <a:cubicBezTo>
                  <a:pt x="1448" y="1122"/>
                  <a:pt x="1448" y="1122"/>
                  <a:pt x="1448" y="1122"/>
                </a:cubicBezTo>
                <a:cubicBezTo>
                  <a:pt x="1446" y="1118"/>
                  <a:pt x="1446" y="1118"/>
                  <a:pt x="1446" y="1118"/>
                </a:cubicBezTo>
                <a:cubicBezTo>
                  <a:pt x="1986" y="62"/>
                  <a:pt x="1986" y="62"/>
                  <a:pt x="1986" y="62"/>
                </a:cubicBezTo>
                <a:cubicBezTo>
                  <a:pt x="1994" y="62"/>
                  <a:pt x="1994" y="62"/>
                  <a:pt x="1994" y="62"/>
                </a:cubicBezTo>
                <a:cubicBezTo>
                  <a:pt x="2115" y="114"/>
                  <a:pt x="2220" y="169"/>
                  <a:pt x="2310" y="226"/>
                </a:cubicBezTo>
                <a:cubicBezTo>
                  <a:pt x="2312" y="239"/>
                  <a:pt x="2312" y="239"/>
                  <a:pt x="2312" y="239"/>
                </a:cubicBezTo>
                <a:cubicBezTo>
                  <a:pt x="1781" y="1275"/>
                  <a:pt x="1781" y="1275"/>
                  <a:pt x="1781" y="127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anchor="ctr" anchorCtr="1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6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1267F7-4197-4D13-B2A0-6E6AF799706C}"/>
              </a:ext>
            </a:extLst>
          </p:cNvPr>
          <p:cNvSpPr txBox="1">
            <a:spLocks/>
          </p:cNvSpPr>
          <p:nvPr userDrawn="1"/>
        </p:nvSpPr>
        <p:spPr>
          <a:xfrm>
            <a:off x="929622" y="170021"/>
            <a:ext cx="9975273" cy="8587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685783"/>
            <a:r>
              <a:rPr b="1">
                <a:solidFill>
                  <a:srgbClr val="63B994"/>
                </a:solidFill>
              </a:rPr>
              <a:t>教学完成情况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2764C76-7099-4CD4-BB2E-9FCD4A04E46E}"/>
              </a:ext>
            </a:extLst>
          </p:cNvPr>
          <p:cNvCxnSpPr/>
          <p:nvPr userDrawn="1"/>
        </p:nvCxnSpPr>
        <p:spPr>
          <a:xfrm>
            <a:off x="0" y="957203"/>
            <a:ext cx="10896533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>
            <a:extLst>
              <a:ext uri="{FF2B5EF4-FFF2-40B4-BE49-F238E27FC236}">
                <a16:creationId xmlns:a16="http://schemas.microsoft.com/office/drawing/2014/main" id="{BBBC166D-7F0F-4E11-9161-993DA454AED0}"/>
              </a:ext>
            </a:extLst>
          </p:cNvPr>
          <p:cNvSpPr/>
          <p:nvPr userDrawn="1"/>
        </p:nvSpPr>
        <p:spPr>
          <a:xfrm>
            <a:off x="431371" y="504908"/>
            <a:ext cx="192021" cy="19202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63B994"/>
              </a:solidFill>
            </a:endParaRPr>
          </a:p>
        </p:txBody>
      </p:sp>
      <p:sp>
        <p:nvSpPr>
          <p:cNvPr id="5" name="KSO_Shape">
            <a:extLst>
              <a:ext uri="{FF2B5EF4-FFF2-40B4-BE49-F238E27FC236}">
                <a16:creationId xmlns:a16="http://schemas.microsoft.com/office/drawing/2014/main" id="{51B6AFE2-7275-4C58-BE3E-3A6C652FC7B1}"/>
              </a:ext>
            </a:extLst>
          </p:cNvPr>
          <p:cNvSpPr>
            <a:spLocks/>
          </p:cNvSpPr>
          <p:nvPr userDrawn="1"/>
        </p:nvSpPr>
        <p:spPr bwMode="auto">
          <a:xfrm>
            <a:off x="10992544" y="420271"/>
            <a:ext cx="292789" cy="537255"/>
          </a:xfrm>
          <a:custGeom>
            <a:avLst/>
            <a:gdLst>
              <a:gd name="T0" fmla="*/ 982546 w 2361"/>
              <a:gd name="T1" fmla="*/ 83198 h 4328"/>
              <a:gd name="T2" fmla="*/ 914296 w 2361"/>
              <a:gd name="T3" fmla="*/ 41599 h 4328"/>
              <a:gd name="T4" fmla="*/ 684994 w 2361"/>
              <a:gd name="T5" fmla="*/ 256249 h 4328"/>
              <a:gd name="T6" fmla="*/ 620490 w 2361"/>
              <a:gd name="T7" fmla="*/ 383125 h 4328"/>
              <a:gd name="T8" fmla="*/ 579706 w 2361"/>
              <a:gd name="T9" fmla="*/ 479218 h 4328"/>
              <a:gd name="T10" fmla="*/ 56597 w 2361"/>
              <a:gd name="T11" fmla="*/ 1501301 h 4328"/>
              <a:gd name="T12" fmla="*/ 32876 w 2361"/>
              <a:gd name="T13" fmla="*/ 1601555 h 4328"/>
              <a:gd name="T14" fmla="*/ 20392 w 2361"/>
              <a:gd name="T15" fmla="*/ 1676017 h 4328"/>
              <a:gd name="T16" fmla="*/ 0 w 2361"/>
              <a:gd name="T17" fmla="*/ 1792493 h 4328"/>
              <a:gd name="T18" fmla="*/ 7907 w 2361"/>
              <a:gd name="T19" fmla="*/ 1800397 h 4328"/>
              <a:gd name="T20" fmla="*/ 58262 w 2361"/>
              <a:gd name="T21" fmla="*/ 1700976 h 4328"/>
              <a:gd name="T22" fmla="*/ 120685 w 2361"/>
              <a:gd name="T23" fmla="*/ 1654801 h 4328"/>
              <a:gd name="T24" fmla="*/ 191848 w 2361"/>
              <a:gd name="T25" fmla="*/ 1569524 h 4328"/>
              <a:gd name="T26" fmla="*/ 727026 w 2361"/>
              <a:gd name="T27" fmla="*/ 582799 h 4328"/>
              <a:gd name="T28" fmla="*/ 747417 w 2361"/>
              <a:gd name="T29" fmla="*/ 563248 h 4328"/>
              <a:gd name="T30" fmla="*/ 936353 w 2361"/>
              <a:gd name="T31" fmla="*/ 195930 h 4328"/>
              <a:gd name="T32" fmla="*/ 799853 w 2361"/>
              <a:gd name="T33" fmla="*/ 475475 h 4328"/>
              <a:gd name="T34" fmla="*/ 802350 w 2361"/>
              <a:gd name="T35" fmla="*/ 501266 h 4328"/>
              <a:gd name="T36" fmla="*/ 980049 w 2361"/>
              <a:gd name="T37" fmla="*/ 158907 h 4328"/>
              <a:gd name="T38" fmla="*/ 963819 w 2361"/>
              <a:gd name="T39" fmla="*/ 141852 h 4328"/>
              <a:gd name="T40" fmla="*/ 982546 w 2361"/>
              <a:gd name="T41" fmla="*/ 104829 h 4328"/>
              <a:gd name="T42" fmla="*/ 210159 w 2361"/>
              <a:gd name="T43" fmla="*/ 1549140 h 4328"/>
              <a:gd name="T44" fmla="*/ 84896 w 2361"/>
              <a:gd name="T45" fmla="*/ 1493398 h 4328"/>
              <a:gd name="T46" fmla="*/ 412827 w 2361"/>
              <a:gd name="T47" fmla="*/ 849032 h 4328"/>
              <a:gd name="T48" fmla="*/ 598017 w 2361"/>
              <a:gd name="T49" fmla="*/ 488786 h 4328"/>
              <a:gd name="T50" fmla="*/ 627564 w 2361"/>
              <a:gd name="T51" fmla="*/ 503762 h 4328"/>
              <a:gd name="T52" fmla="*/ 720783 w 2361"/>
              <a:gd name="T53" fmla="*/ 552848 h 4328"/>
              <a:gd name="T54" fmla="*/ 741175 w 2361"/>
              <a:gd name="T55" fmla="*/ 530385 h 4328"/>
              <a:gd name="T56" fmla="*/ 733268 w 2361"/>
              <a:gd name="T57" fmla="*/ 532465 h 4328"/>
              <a:gd name="T58" fmla="*/ 601763 w 2361"/>
              <a:gd name="T59" fmla="*/ 465075 h 4328"/>
              <a:gd name="T60" fmla="*/ 829816 w 2361"/>
              <a:gd name="T61" fmla="*/ 25791 h 4328"/>
              <a:gd name="T62" fmla="*/ 962154 w 2361"/>
              <a:gd name="T63" fmla="*/ 99421 h 43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1" h="4328">
                <a:moveTo>
                  <a:pt x="2361" y="252"/>
                </a:moveTo>
                <a:cubicBezTo>
                  <a:pt x="2361" y="200"/>
                  <a:pt x="2361" y="200"/>
                  <a:pt x="2361" y="200"/>
                </a:cubicBezTo>
                <a:cubicBezTo>
                  <a:pt x="2293" y="156"/>
                  <a:pt x="2293" y="156"/>
                  <a:pt x="2293" y="156"/>
                </a:cubicBezTo>
                <a:cubicBezTo>
                  <a:pt x="2197" y="100"/>
                  <a:pt x="2197" y="100"/>
                  <a:pt x="2197" y="100"/>
                </a:cubicBezTo>
                <a:cubicBezTo>
                  <a:pt x="2103" y="55"/>
                  <a:pt x="2024" y="21"/>
                  <a:pt x="1960" y="0"/>
                </a:cubicBezTo>
                <a:cubicBezTo>
                  <a:pt x="1646" y="616"/>
                  <a:pt x="1646" y="616"/>
                  <a:pt x="1646" y="616"/>
                </a:cubicBezTo>
                <a:cubicBezTo>
                  <a:pt x="1621" y="661"/>
                  <a:pt x="1621" y="661"/>
                  <a:pt x="1621" y="661"/>
                </a:cubicBezTo>
                <a:cubicBezTo>
                  <a:pt x="1491" y="921"/>
                  <a:pt x="1491" y="921"/>
                  <a:pt x="1491" y="921"/>
                </a:cubicBezTo>
                <a:cubicBezTo>
                  <a:pt x="1375" y="1143"/>
                  <a:pt x="1375" y="1143"/>
                  <a:pt x="1375" y="1143"/>
                </a:cubicBezTo>
                <a:cubicBezTo>
                  <a:pt x="1393" y="1152"/>
                  <a:pt x="1393" y="1152"/>
                  <a:pt x="1393" y="1152"/>
                </a:cubicBezTo>
                <a:cubicBezTo>
                  <a:pt x="1375" y="1186"/>
                  <a:pt x="1375" y="1186"/>
                  <a:pt x="1375" y="1186"/>
                </a:cubicBezTo>
                <a:cubicBezTo>
                  <a:pt x="136" y="3609"/>
                  <a:pt x="136" y="3609"/>
                  <a:pt x="136" y="3609"/>
                </a:cubicBezTo>
                <a:cubicBezTo>
                  <a:pt x="187" y="3632"/>
                  <a:pt x="187" y="3632"/>
                  <a:pt x="187" y="3632"/>
                </a:cubicBezTo>
                <a:cubicBezTo>
                  <a:pt x="79" y="3850"/>
                  <a:pt x="79" y="3850"/>
                  <a:pt x="79" y="3850"/>
                </a:cubicBezTo>
                <a:cubicBezTo>
                  <a:pt x="121" y="3886"/>
                  <a:pt x="121" y="3886"/>
                  <a:pt x="121" y="3886"/>
                </a:cubicBezTo>
                <a:cubicBezTo>
                  <a:pt x="49" y="4029"/>
                  <a:pt x="49" y="4029"/>
                  <a:pt x="49" y="4029"/>
                </a:cubicBezTo>
                <a:cubicBezTo>
                  <a:pt x="115" y="4078"/>
                  <a:pt x="115" y="4078"/>
                  <a:pt x="115" y="4078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19" y="4328"/>
                  <a:pt x="19" y="4328"/>
                  <a:pt x="19" y="4328"/>
                </a:cubicBezTo>
                <a:cubicBezTo>
                  <a:pt x="25" y="4321"/>
                  <a:pt x="25" y="4321"/>
                  <a:pt x="25" y="4321"/>
                </a:cubicBezTo>
                <a:cubicBezTo>
                  <a:pt x="140" y="4089"/>
                  <a:pt x="140" y="4089"/>
                  <a:pt x="140" y="4089"/>
                </a:cubicBezTo>
                <a:cubicBezTo>
                  <a:pt x="140" y="4095"/>
                  <a:pt x="167" y="4103"/>
                  <a:pt x="221" y="4114"/>
                </a:cubicBezTo>
                <a:cubicBezTo>
                  <a:pt x="234" y="4096"/>
                  <a:pt x="257" y="4050"/>
                  <a:pt x="290" y="3978"/>
                </a:cubicBezTo>
                <a:cubicBezTo>
                  <a:pt x="352" y="3989"/>
                  <a:pt x="352" y="3989"/>
                  <a:pt x="352" y="3989"/>
                </a:cubicBezTo>
                <a:cubicBezTo>
                  <a:pt x="461" y="3773"/>
                  <a:pt x="461" y="3773"/>
                  <a:pt x="461" y="3773"/>
                </a:cubicBezTo>
                <a:cubicBezTo>
                  <a:pt x="520" y="3805"/>
                  <a:pt x="520" y="3805"/>
                  <a:pt x="520" y="3805"/>
                </a:cubicBezTo>
                <a:cubicBezTo>
                  <a:pt x="1747" y="1401"/>
                  <a:pt x="1747" y="1401"/>
                  <a:pt x="1747" y="1401"/>
                </a:cubicBezTo>
                <a:cubicBezTo>
                  <a:pt x="1779" y="1346"/>
                  <a:pt x="1779" y="1346"/>
                  <a:pt x="1779" y="1346"/>
                </a:cubicBezTo>
                <a:cubicBezTo>
                  <a:pt x="1796" y="1354"/>
                  <a:pt x="1796" y="1354"/>
                  <a:pt x="1796" y="1354"/>
                </a:cubicBezTo>
                <a:cubicBezTo>
                  <a:pt x="2169" y="621"/>
                  <a:pt x="2169" y="621"/>
                  <a:pt x="2169" y="621"/>
                </a:cubicBezTo>
                <a:cubicBezTo>
                  <a:pt x="2250" y="471"/>
                  <a:pt x="2250" y="471"/>
                  <a:pt x="2250" y="471"/>
                </a:cubicBezTo>
                <a:cubicBezTo>
                  <a:pt x="2263" y="480"/>
                  <a:pt x="2263" y="480"/>
                  <a:pt x="2263" y="480"/>
                </a:cubicBezTo>
                <a:cubicBezTo>
                  <a:pt x="1922" y="1143"/>
                  <a:pt x="1922" y="1143"/>
                  <a:pt x="1922" y="1143"/>
                </a:cubicBezTo>
                <a:cubicBezTo>
                  <a:pt x="1904" y="1173"/>
                  <a:pt x="1899" y="1192"/>
                  <a:pt x="1904" y="1201"/>
                </a:cubicBezTo>
                <a:cubicBezTo>
                  <a:pt x="1904" y="1207"/>
                  <a:pt x="1912" y="1208"/>
                  <a:pt x="1928" y="1205"/>
                </a:cubicBezTo>
                <a:cubicBezTo>
                  <a:pt x="1939" y="1196"/>
                  <a:pt x="1939" y="1196"/>
                  <a:pt x="1939" y="1196"/>
                </a:cubicBezTo>
                <a:cubicBezTo>
                  <a:pt x="2355" y="382"/>
                  <a:pt x="2355" y="382"/>
                  <a:pt x="2355" y="382"/>
                </a:cubicBezTo>
                <a:cubicBezTo>
                  <a:pt x="2360" y="368"/>
                  <a:pt x="2359" y="357"/>
                  <a:pt x="2350" y="350"/>
                </a:cubicBezTo>
                <a:cubicBezTo>
                  <a:pt x="2335" y="350"/>
                  <a:pt x="2323" y="347"/>
                  <a:pt x="2316" y="341"/>
                </a:cubicBezTo>
                <a:cubicBezTo>
                  <a:pt x="2316" y="333"/>
                  <a:pt x="2316" y="333"/>
                  <a:pt x="2316" y="333"/>
                </a:cubicBezTo>
                <a:cubicBezTo>
                  <a:pt x="2361" y="252"/>
                  <a:pt x="2361" y="252"/>
                  <a:pt x="2361" y="252"/>
                </a:cubicBezTo>
                <a:close/>
                <a:moveTo>
                  <a:pt x="1672" y="1438"/>
                </a:moveTo>
                <a:cubicBezTo>
                  <a:pt x="505" y="3724"/>
                  <a:pt x="505" y="3724"/>
                  <a:pt x="505" y="3724"/>
                </a:cubicBezTo>
                <a:cubicBezTo>
                  <a:pt x="504" y="3736"/>
                  <a:pt x="500" y="3740"/>
                  <a:pt x="492" y="3737"/>
                </a:cubicBezTo>
                <a:cubicBezTo>
                  <a:pt x="488" y="3728"/>
                  <a:pt x="392" y="3679"/>
                  <a:pt x="204" y="3590"/>
                </a:cubicBezTo>
                <a:cubicBezTo>
                  <a:pt x="204" y="3583"/>
                  <a:pt x="204" y="3583"/>
                  <a:pt x="204" y="3583"/>
                </a:cubicBezTo>
                <a:cubicBezTo>
                  <a:pt x="733" y="2560"/>
                  <a:pt x="996" y="2045"/>
                  <a:pt x="992" y="2041"/>
                </a:cubicBezTo>
                <a:cubicBezTo>
                  <a:pt x="1192" y="1661"/>
                  <a:pt x="1192" y="1661"/>
                  <a:pt x="1192" y="1661"/>
                </a:cubicBezTo>
                <a:cubicBezTo>
                  <a:pt x="1437" y="1175"/>
                  <a:pt x="1437" y="1175"/>
                  <a:pt x="1437" y="1175"/>
                </a:cubicBezTo>
                <a:cubicBezTo>
                  <a:pt x="1446" y="1175"/>
                  <a:pt x="1446" y="1175"/>
                  <a:pt x="1446" y="1175"/>
                </a:cubicBezTo>
                <a:cubicBezTo>
                  <a:pt x="1508" y="1211"/>
                  <a:pt x="1508" y="1211"/>
                  <a:pt x="1508" y="1211"/>
                </a:cubicBezTo>
                <a:cubicBezTo>
                  <a:pt x="1719" y="1316"/>
                  <a:pt x="1719" y="1316"/>
                  <a:pt x="1719" y="1316"/>
                </a:cubicBezTo>
                <a:cubicBezTo>
                  <a:pt x="1727" y="1317"/>
                  <a:pt x="1732" y="1322"/>
                  <a:pt x="1732" y="1329"/>
                </a:cubicBezTo>
                <a:cubicBezTo>
                  <a:pt x="1672" y="1438"/>
                  <a:pt x="1672" y="1438"/>
                  <a:pt x="1672" y="1438"/>
                </a:cubicBezTo>
                <a:close/>
                <a:moveTo>
                  <a:pt x="1781" y="1275"/>
                </a:moveTo>
                <a:cubicBezTo>
                  <a:pt x="1770" y="1288"/>
                  <a:pt x="1770" y="1288"/>
                  <a:pt x="1770" y="1288"/>
                </a:cubicBezTo>
                <a:cubicBezTo>
                  <a:pt x="1762" y="1280"/>
                  <a:pt x="1762" y="1280"/>
                  <a:pt x="1762" y="1280"/>
                </a:cubicBezTo>
                <a:cubicBezTo>
                  <a:pt x="1448" y="1122"/>
                  <a:pt x="1448" y="1122"/>
                  <a:pt x="1448" y="1122"/>
                </a:cubicBezTo>
                <a:cubicBezTo>
                  <a:pt x="1446" y="1118"/>
                  <a:pt x="1446" y="1118"/>
                  <a:pt x="1446" y="1118"/>
                </a:cubicBezTo>
                <a:cubicBezTo>
                  <a:pt x="1986" y="62"/>
                  <a:pt x="1986" y="62"/>
                  <a:pt x="1986" y="62"/>
                </a:cubicBezTo>
                <a:cubicBezTo>
                  <a:pt x="1994" y="62"/>
                  <a:pt x="1994" y="62"/>
                  <a:pt x="1994" y="62"/>
                </a:cubicBezTo>
                <a:cubicBezTo>
                  <a:pt x="2115" y="114"/>
                  <a:pt x="2220" y="169"/>
                  <a:pt x="2310" y="226"/>
                </a:cubicBezTo>
                <a:cubicBezTo>
                  <a:pt x="2312" y="239"/>
                  <a:pt x="2312" y="239"/>
                  <a:pt x="2312" y="239"/>
                </a:cubicBezTo>
                <a:cubicBezTo>
                  <a:pt x="1781" y="1275"/>
                  <a:pt x="1781" y="1275"/>
                  <a:pt x="1781" y="127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anchor="ctr" anchorCtr="1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6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883A6-89A9-4E08-BDBC-5714005B2793}"/>
              </a:ext>
            </a:extLst>
          </p:cNvPr>
          <p:cNvSpPr txBox="1">
            <a:spLocks/>
          </p:cNvSpPr>
          <p:nvPr userDrawn="1"/>
        </p:nvSpPr>
        <p:spPr>
          <a:xfrm>
            <a:off x="929622" y="170021"/>
            <a:ext cx="9975273" cy="8587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685783"/>
            <a:r>
              <a:rPr b="1">
                <a:solidFill>
                  <a:srgbClr val="63B994"/>
                </a:solidFill>
              </a:rPr>
              <a:t>教学成果展示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73B2B8EC-7089-4141-B627-77DB7BF5BE90}"/>
              </a:ext>
            </a:extLst>
          </p:cNvPr>
          <p:cNvCxnSpPr/>
          <p:nvPr userDrawn="1"/>
        </p:nvCxnSpPr>
        <p:spPr>
          <a:xfrm>
            <a:off x="0" y="957203"/>
            <a:ext cx="10896533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>
            <a:extLst>
              <a:ext uri="{FF2B5EF4-FFF2-40B4-BE49-F238E27FC236}">
                <a16:creationId xmlns:a16="http://schemas.microsoft.com/office/drawing/2014/main" id="{97CC5183-6A1C-4181-94B2-F9E3DC6B4DD4}"/>
              </a:ext>
            </a:extLst>
          </p:cNvPr>
          <p:cNvSpPr/>
          <p:nvPr userDrawn="1"/>
        </p:nvSpPr>
        <p:spPr>
          <a:xfrm>
            <a:off x="431371" y="504908"/>
            <a:ext cx="192021" cy="19202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63B994"/>
              </a:solidFill>
            </a:endParaRPr>
          </a:p>
        </p:txBody>
      </p:sp>
      <p:sp>
        <p:nvSpPr>
          <p:cNvPr id="5" name="KSO_Shape">
            <a:extLst>
              <a:ext uri="{FF2B5EF4-FFF2-40B4-BE49-F238E27FC236}">
                <a16:creationId xmlns:a16="http://schemas.microsoft.com/office/drawing/2014/main" id="{84F19E5A-399F-4ADC-9A01-9D4FB9B2B33F}"/>
              </a:ext>
            </a:extLst>
          </p:cNvPr>
          <p:cNvSpPr>
            <a:spLocks/>
          </p:cNvSpPr>
          <p:nvPr userDrawn="1"/>
        </p:nvSpPr>
        <p:spPr bwMode="auto">
          <a:xfrm>
            <a:off x="10992544" y="420271"/>
            <a:ext cx="292789" cy="537255"/>
          </a:xfrm>
          <a:custGeom>
            <a:avLst/>
            <a:gdLst>
              <a:gd name="T0" fmla="*/ 982546 w 2361"/>
              <a:gd name="T1" fmla="*/ 83198 h 4328"/>
              <a:gd name="T2" fmla="*/ 914296 w 2361"/>
              <a:gd name="T3" fmla="*/ 41599 h 4328"/>
              <a:gd name="T4" fmla="*/ 684994 w 2361"/>
              <a:gd name="T5" fmla="*/ 256249 h 4328"/>
              <a:gd name="T6" fmla="*/ 620490 w 2361"/>
              <a:gd name="T7" fmla="*/ 383125 h 4328"/>
              <a:gd name="T8" fmla="*/ 579706 w 2361"/>
              <a:gd name="T9" fmla="*/ 479218 h 4328"/>
              <a:gd name="T10" fmla="*/ 56597 w 2361"/>
              <a:gd name="T11" fmla="*/ 1501301 h 4328"/>
              <a:gd name="T12" fmla="*/ 32876 w 2361"/>
              <a:gd name="T13" fmla="*/ 1601555 h 4328"/>
              <a:gd name="T14" fmla="*/ 20392 w 2361"/>
              <a:gd name="T15" fmla="*/ 1676017 h 4328"/>
              <a:gd name="T16" fmla="*/ 0 w 2361"/>
              <a:gd name="T17" fmla="*/ 1792493 h 4328"/>
              <a:gd name="T18" fmla="*/ 7907 w 2361"/>
              <a:gd name="T19" fmla="*/ 1800397 h 4328"/>
              <a:gd name="T20" fmla="*/ 58262 w 2361"/>
              <a:gd name="T21" fmla="*/ 1700976 h 4328"/>
              <a:gd name="T22" fmla="*/ 120685 w 2361"/>
              <a:gd name="T23" fmla="*/ 1654801 h 4328"/>
              <a:gd name="T24" fmla="*/ 191848 w 2361"/>
              <a:gd name="T25" fmla="*/ 1569524 h 4328"/>
              <a:gd name="T26" fmla="*/ 727026 w 2361"/>
              <a:gd name="T27" fmla="*/ 582799 h 4328"/>
              <a:gd name="T28" fmla="*/ 747417 w 2361"/>
              <a:gd name="T29" fmla="*/ 563248 h 4328"/>
              <a:gd name="T30" fmla="*/ 936353 w 2361"/>
              <a:gd name="T31" fmla="*/ 195930 h 4328"/>
              <a:gd name="T32" fmla="*/ 799853 w 2361"/>
              <a:gd name="T33" fmla="*/ 475475 h 4328"/>
              <a:gd name="T34" fmla="*/ 802350 w 2361"/>
              <a:gd name="T35" fmla="*/ 501266 h 4328"/>
              <a:gd name="T36" fmla="*/ 980049 w 2361"/>
              <a:gd name="T37" fmla="*/ 158907 h 4328"/>
              <a:gd name="T38" fmla="*/ 963819 w 2361"/>
              <a:gd name="T39" fmla="*/ 141852 h 4328"/>
              <a:gd name="T40" fmla="*/ 982546 w 2361"/>
              <a:gd name="T41" fmla="*/ 104829 h 4328"/>
              <a:gd name="T42" fmla="*/ 210159 w 2361"/>
              <a:gd name="T43" fmla="*/ 1549140 h 4328"/>
              <a:gd name="T44" fmla="*/ 84896 w 2361"/>
              <a:gd name="T45" fmla="*/ 1493398 h 4328"/>
              <a:gd name="T46" fmla="*/ 412827 w 2361"/>
              <a:gd name="T47" fmla="*/ 849032 h 4328"/>
              <a:gd name="T48" fmla="*/ 598017 w 2361"/>
              <a:gd name="T49" fmla="*/ 488786 h 4328"/>
              <a:gd name="T50" fmla="*/ 627564 w 2361"/>
              <a:gd name="T51" fmla="*/ 503762 h 4328"/>
              <a:gd name="T52" fmla="*/ 720783 w 2361"/>
              <a:gd name="T53" fmla="*/ 552848 h 4328"/>
              <a:gd name="T54" fmla="*/ 741175 w 2361"/>
              <a:gd name="T55" fmla="*/ 530385 h 4328"/>
              <a:gd name="T56" fmla="*/ 733268 w 2361"/>
              <a:gd name="T57" fmla="*/ 532465 h 4328"/>
              <a:gd name="T58" fmla="*/ 601763 w 2361"/>
              <a:gd name="T59" fmla="*/ 465075 h 4328"/>
              <a:gd name="T60" fmla="*/ 829816 w 2361"/>
              <a:gd name="T61" fmla="*/ 25791 h 4328"/>
              <a:gd name="T62" fmla="*/ 962154 w 2361"/>
              <a:gd name="T63" fmla="*/ 99421 h 43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1" h="4328">
                <a:moveTo>
                  <a:pt x="2361" y="252"/>
                </a:moveTo>
                <a:cubicBezTo>
                  <a:pt x="2361" y="200"/>
                  <a:pt x="2361" y="200"/>
                  <a:pt x="2361" y="200"/>
                </a:cubicBezTo>
                <a:cubicBezTo>
                  <a:pt x="2293" y="156"/>
                  <a:pt x="2293" y="156"/>
                  <a:pt x="2293" y="156"/>
                </a:cubicBezTo>
                <a:cubicBezTo>
                  <a:pt x="2197" y="100"/>
                  <a:pt x="2197" y="100"/>
                  <a:pt x="2197" y="100"/>
                </a:cubicBezTo>
                <a:cubicBezTo>
                  <a:pt x="2103" y="55"/>
                  <a:pt x="2024" y="21"/>
                  <a:pt x="1960" y="0"/>
                </a:cubicBezTo>
                <a:cubicBezTo>
                  <a:pt x="1646" y="616"/>
                  <a:pt x="1646" y="616"/>
                  <a:pt x="1646" y="616"/>
                </a:cubicBezTo>
                <a:cubicBezTo>
                  <a:pt x="1621" y="661"/>
                  <a:pt x="1621" y="661"/>
                  <a:pt x="1621" y="661"/>
                </a:cubicBezTo>
                <a:cubicBezTo>
                  <a:pt x="1491" y="921"/>
                  <a:pt x="1491" y="921"/>
                  <a:pt x="1491" y="921"/>
                </a:cubicBezTo>
                <a:cubicBezTo>
                  <a:pt x="1375" y="1143"/>
                  <a:pt x="1375" y="1143"/>
                  <a:pt x="1375" y="1143"/>
                </a:cubicBezTo>
                <a:cubicBezTo>
                  <a:pt x="1393" y="1152"/>
                  <a:pt x="1393" y="1152"/>
                  <a:pt x="1393" y="1152"/>
                </a:cubicBezTo>
                <a:cubicBezTo>
                  <a:pt x="1375" y="1186"/>
                  <a:pt x="1375" y="1186"/>
                  <a:pt x="1375" y="1186"/>
                </a:cubicBezTo>
                <a:cubicBezTo>
                  <a:pt x="136" y="3609"/>
                  <a:pt x="136" y="3609"/>
                  <a:pt x="136" y="3609"/>
                </a:cubicBezTo>
                <a:cubicBezTo>
                  <a:pt x="187" y="3632"/>
                  <a:pt x="187" y="3632"/>
                  <a:pt x="187" y="3632"/>
                </a:cubicBezTo>
                <a:cubicBezTo>
                  <a:pt x="79" y="3850"/>
                  <a:pt x="79" y="3850"/>
                  <a:pt x="79" y="3850"/>
                </a:cubicBezTo>
                <a:cubicBezTo>
                  <a:pt x="121" y="3886"/>
                  <a:pt x="121" y="3886"/>
                  <a:pt x="121" y="3886"/>
                </a:cubicBezTo>
                <a:cubicBezTo>
                  <a:pt x="49" y="4029"/>
                  <a:pt x="49" y="4029"/>
                  <a:pt x="49" y="4029"/>
                </a:cubicBezTo>
                <a:cubicBezTo>
                  <a:pt x="115" y="4078"/>
                  <a:pt x="115" y="4078"/>
                  <a:pt x="115" y="4078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19" y="4328"/>
                  <a:pt x="19" y="4328"/>
                  <a:pt x="19" y="4328"/>
                </a:cubicBezTo>
                <a:cubicBezTo>
                  <a:pt x="25" y="4321"/>
                  <a:pt x="25" y="4321"/>
                  <a:pt x="25" y="4321"/>
                </a:cubicBezTo>
                <a:cubicBezTo>
                  <a:pt x="140" y="4089"/>
                  <a:pt x="140" y="4089"/>
                  <a:pt x="140" y="4089"/>
                </a:cubicBezTo>
                <a:cubicBezTo>
                  <a:pt x="140" y="4095"/>
                  <a:pt x="167" y="4103"/>
                  <a:pt x="221" y="4114"/>
                </a:cubicBezTo>
                <a:cubicBezTo>
                  <a:pt x="234" y="4096"/>
                  <a:pt x="257" y="4050"/>
                  <a:pt x="290" y="3978"/>
                </a:cubicBezTo>
                <a:cubicBezTo>
                  <a:pt x="352" y="3989"/>
                  <a:pt x="352" y="3989"/>
                  <a:pt x="352" y="3989"/>
                </a:cubicBezTo>
                <a:cubicBezTo>
                  <a:pt x="461" y="3773"/>
                  <a:pt x="461" y="3773"/>
                  <a:pt x="461" y="3773"/>
                </a:cubicBezTo>
                <a:cubicBezTo>
                  <a:pt x="520" y="3805"/>
                  <a:pt x="520" y="3805"/>
                  <a:pt x="520" y="3805"/>
                </a:cubicBezTo>
                <a:cubicBezTo>
                  <a:pt x="1747" y="1401"/>
                  <a:pt x="1747" y="1401"/>
                  <a:pt x="1747" y="1401"/>
                </a:cubicBezTo>
                <a:cubicBezTo>
                  <a:pt x="1779" y="1346"/>
                  <a:pt x="1779" y="1346"/>
                  <a:pt x="1779" y="1346"/>
                </a:cubicBezTo>
                <a:cubicBezTo>
                  <a:pt x="1796" y="1354"/>
                  <a:pt x="1796" y="1354"/>
                  <a:pt x="1796" y="1354"/>
                </a:cubicBezTo>
                <a:cubicBezTo>
                  <a:pt x="2169" y="621"/>
                  <a:pt x="2169" y="621"/>
                  <a:pt x="2169" y="621"/>
                </a:cubicBezTo>
                <a:cubicBezTo>
                  <a:pt x="2250" y="471"/>
                  <a:pt x="2250" y="471"/>
                  <a:pt x="2250" y="471"/>
                </a:cubicBezTo>
                <a:cubicBezTo>
                  <a:pt x="2263" y="480"/>
                  <a:pt x="2263" y="480"/>
                  <a:pt x="2263" y="480"/>
                </a:cubicBezTo>
                <a:cubicBezTo>
                  <a:pt x="1922" y="1143"/>
                  <a:pt x="1922" y="1143"/>
                  <a:pt x="1922" y="1143"/>
                </a:cubicBezTo>
                <a:cubicBezTo>
                  <a:pt x="1904" y="1173"/>
                  <a:pt x="1899" y="1192"/>
                  <a:pt x="1904" y="1201"/>
                </a:cubicBezTo>
                <a:cubicBezTo>
                  <a:pt x="1904" y="1207"/>
                  <a:pt x="1912" y="1208"/>
                  <a:pt x="1928" y="1205"/>
                </a:cubicBezTo>
                <a:cubicBezTo>
                  <a:pt x="1939" y="1196"/>
                  <a:pt x="1939" y="1196"/>
                  <a:pt x="1939" y="1196"/>
                </a:cubicBezTo>
                <a:cubicBezTo>
                  <a:pt x="2355" y="382"/>
                  <a:pt x="2355" y="382"/>
                  <a:pt x="2355" y="382"/>
                </a:cubicBezTo>
                <a:cubicBezTo>
                  <a:pt x="2360" y="368"/>
                  <a:pt x="2359" y="357"/>
                  <a:pt x="2350" y="350"/>
                </a:cubicBezTo>
                <a:cubicBezTo>
                  <a:pt x="2335" y="350"/>
                  <a:pt x="2323" y="347"/>
                  <a:pt x="2316" y="341"/>
                </a:cubicBezTo>
                <a:cubicBezTo>
                  <a:pt x="2316" y="333"/>
                  <a:pt x="2316" y="333"/>
                  <a:pt x="2316" y="333"/>
                </a:cubicBezTo>
                <a:cubicBezTo>
                  <a:pt x="2361" y="252"/>
                  <a:pt x="2361" y="252"/>
                  <a:pt x="2361" y="252"/>
                </a:cubicBezTo>
                <a:close/>
                <a:moveTo>
                  <a:pt x="1672" y="1438"/>
                </a:moveTo>
                <a:cubicBezTo>
                  <a:pt x="505" y="3724"/>
                  <a:pt x="505" y="3724"/>
                  <a:pt x="505" y="3724"/>
                </a:cubicBezTo>
                <a:cubicBezTo>
                  <a:pt x="504" y="3736"/>
                  <a:pt x="500" y="3740"/>
                  <a:pt x="492" y="3737"/>
                </a:cubicBezTo>
                <a:cubicBezTo>
                  <a:pt x="488" y="3728"/>
                  <a:pt x="392" y="3679"/>
                  <a:pt x="204" y="3590"/>
                </a:cubicBezTo>
                <a:cubicBezTo>
                  <a:pt x="204" y="3583"/>
                  <a:pt x="204" y="3583"/>
                  <a:pt x="204" y="3583"/>
                </a:cubicBezTo>
                <a:cubicBezTo>
                  <a:pt x="733" y="2560"/>
                  <a:pt x="996" y="2045"/>
                  <a:pt x="992" y="2041"/>
                </a:cubicBezTo>
                <a:cubicBezTo>
                  <a:pt x="1192" y="1661"/>
                  <a:pt x="1192" y="1661"/>
                  <a:pt x="1192" y="1661"/>
                </a:cubicBezTo>
                <a:cubicBezTo>
                  <a:pt x="1437" y="1175"/>
                  <a:pt x="1437" y="1175"/>
                  <a:pt x="1437" y="1175"/>
                </a:cubicBezTo>
                <a:cubicBezTo>
                  <a:pt x="1446" y="1175"/>
                  <a:pt x="1446" y="1175"/>
                  <a:pt x="1446" y="1175"/>
                </a:cubicBezTo>
                <a:cubicBezTo>
                  <a:pt x="1508" y="1211"/>
                  <a:pt x="1508" y="1211"/>
                  <a:pt x="1508" y="1211"/>
                </a:cubicBezTo>
                <a:cubicBezTo>
                  <a:pt x="1719" y="1316"/>
                  <a:pt x="1719" y="1316"/>
                  <a:pt x="1719" y="1316"/>
                </a:cubicBezTo>
                <a:cubicBezTo>
                  <a:pt x="1727" y="1317"/>
                  <a:pt x="1732" y="1322"/>
                  <a:pt x="1732" y="1329"/>
                </a:cubicBezTo>
                <a:cubicBezTo>
                  <a:pt x="1672" y="1438"/>
                  <a:pt x="1672" y="1438"/>
                  <a:pt x="1672" y="1438"/>
                </a:cubicBezTo>
                <a:close/>
                <a:moveTo>
                  <a:pt x="1781" y="1275"/>
                </a:moveTo>
                <a:cubicBezTo>
                  <a:pt x="1770" y="1288"/>
                  <a:pt x="1770" y="1288"/>
                  <a:pt x="1770" y="1288"/>
                </a:cubicBezTo>
                <a:cubicBezTo>
                  <a:pt x="1762" y="1280"/>
                  <a:pt x="1762" y="1280"/>
                  <a:pt x="1762" y="1280"/>
                </a:cubicBezTo>
                <a:cubicBezTo>
                  <a:pt x="1448" y="1122"/>
                  <a:pt x="1448" y="1122"/>
                  <a:pt x="1448" y="1122"/>
                </a:cubicBezTo>
                <a:cubicBezTo>
                  <a:pt x="1446" y="1118"/>
                  <a:pt x="1446" y="1118"/>
                  <a:pt x="1446" y="1118"/>
                </a:cubicBezTo>
                <a:cubicBezTo>
                  <a:pt x="1986" y="62"/>
                  <a:pt x="1986" y="62"/>
                  <a:pt x="1986" y="62"/>
                </a:cubicBezTo>
                <a:cubicBezTo>
                  <a:pt x="1994" y="62"/>
                  <a:pt x="1994" y="62"/>
                  <a:pt x="1994" y="62"/>
                </a:cubicBezTo>
                <a:cubicBezTo>
                  <a:pt x="2115" y="114"/>
                  <a:pt x="2220" y="169"/>
                  <a:pt x="2310" y="226"/>
                </a:cubicBezTo>
                <a:cubicBezTo>
                  <a:pt x="2312" y="239"/>
                  <a:pt x="2312" y="239"/>
                  <a:pt x="2312" y="239"/>
                </a:cubicBezTo>
                <a:cubicBezTo>
                  <a:pt x="1781" y="1275"/>
                  <a:pt x="1781" y="1275"/>
                  <a:pt x="1781" y="127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anchor="ctr" anchorCtr="1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0986F-7CD8-482C-BFFA-EE275ACFE254}"/>
              </a:ext>
            </a:extLst>
          </p:cNvPr>
          <p:cNvSpPr txBox="1">
            <a:spLocks/>
          </p:cNvSpPr>
          <p:nvPr userDrawn="1"/>
        </p:nvSpPr>
        <p:spPr>
          <a:xfrm>
            <a:off x="929622" y="170021"/>
            <a:ext cx="9975273" cy="8587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685783"/>
            <a:r>
              <a:rPr b="1">
                <a:solidFill>
                  <a:srgbClr val="63B994"/>
                </a:solidFill>
              </a:rPr>
              <a:t>教学工作总结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3CA2B08-4128-4CFF-A2EA-3FA7DA8F5988}"/>
              </a:ext>
            </a:extLst>
          </p:cNvPr>
          <p:cNvCxnSpPr/>
          <p:nvPr userDrawn="1"/>
        </p:nvCxnSpPr>
        <p:spPr>
          <a:xfrm>
            <a:off x="0" y="957203"/>
            <a:ext cx="10896533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>
            <a:extLst>
              <a:ext uri="{FF2B5EF4-FFF2-40B4-BE49-F238E27FC236}">
                <a16:creationId xmlns:a16="http://schemas.microsoft.com/office/drawing/2014/main" id="{BF7CEBC7-3F4B-4F71-85C8-F4CDDFD41E57}"/>
              </a:ext>
            </a:extLst>
          </p:cNvPr>
          <p:cNvSpPr/>
          <p:nvPr userDrawn="1"/>
        </p:nvSpPr>
        <p:spPr>
          <a:xfrm>
            <a:off x="431371" y="504908"/>
            <a:ext cx="192021" cy="19202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63B994"/>
              </a:solidFill>
            </a:endParaRPr>
          </a:p>
        </p:txBody>
      </p:sp>
      <p:sp>
        <p:nvSpPr>
          <p:cNvPr id="5" name="KSO_Shape">
            <a:extLst>
              <a:ext uri="{FF2B5EF4-FFF2-40B4-BE49-F238E27FC236}">
                <a16:creationId xmlns:a16="http://schemas.microsoft.com/office/drawing/2014/main" id="{B9A0196E-45AD-44FC-A399-184A54B67B83}"/>
              </a:ext>
            </a:extLst>
          </p:cNvPr>
          <p:cNvSpPr>
            <a:spLocks/>
          </p:cNvSpPr>
          <p:nvPr userDrawn="1"/>
        </p:nvSpPr>
        <p:spPr bwMode="auto">
          <a:xfrm>
            <a:off x="10992544" y="420271"/>
            <a:ext cx="292789" cy="537255"/>
          </a:xfrm>
          <a:custGeom>
            <a:avLst/>
            <a:gdLst>
              <a:gd name="T0" fmla="*/ 982546 w 2361"/>
              <a:gd name="T1" fmla="*/ 83198 h 4328"/>
              <a:gd name="T2" fmla="*/ 914296 w 2361"/>
              <a:gd name="T3" fmla="*/ 41599 h 4328"/>
              <a:gd name="T4" fmla="*/ 684994 w 2361"/>
              <a:gd name="T5" fmla="*/ 256249 h 4328"/>
              <a:gd name="T6" fmla="*/ 620490 w 2361"/>
              <a:gd name="T7" fmla="*/ 383125 h 4328"/>
              <a:gd name="T8" fmla="*/ 579706 w 2361"/>
              <a:gd name="T9" fmla="*/ 479218 h 4328"/>
              <a:gd name="T10" fmla="*/ 56597 w 2361"/>
              <a:gd name="T11" fmla="*/ 1501301 h 4328"/>
              <a:gd name="T12" fmla="*/ 32876 w 2361"/>
              <a:gd name="T13" fmla="*/ 1601555 h 4328"/>
              <a:gd name="T14" fmla="*/ 20392 w 2361"/>
              <a:gd name="T15" fmla="*/ 1676017 h 4328"/>
              <a:gd name="T16" fmla="*/ 0 w 2361"/>
              <a:gd name="T17" fmla="*/ 1792493 h 4328"/>
              <a:gd name="T18" fmla="*/ 7907 w 2361"/>
              <a:gd name="T19" fmla="*/ 1800397 h 4328"/>
              <a:gd name="T20" fmla="*/ 58262 w 2361"/>
              <a:gd name="T21" fmla="*/ 1700976 h 4328"/>
              <a:gd name="T22" fmla="*/ 120685 w 2361"/>
              <a:gd name="T23" fmla="*/ 1654801 h 4328"/>
              <a:gd name="T24" fmla="*/ 191848 w 2361"/>
              <a:gd name="T25" fmla="*/ 1569524 h 4328"/>
              <a:gd name="T26" fmla="*/ 727026 w 2361"/>
              <a:gd name="T27" fmla="*/ 582799 h 4328"/>
              <a:gd name="T28" fmla="*/ 747417 w 2361"/>
              <a:gd name="T29" fmla="*/ 563248 h 4328"/>
              <a:gd name="T30" fmla="*/ 936353 w 2361"/>
              <a:gd name="T31" fmla="*/ 195930 h 4328"/>
              <a:gd name="T32" fmla="*/ 799853 w 2361"/>
              <a:gd name="T33" fmla="*/ 475475 h 4328"/>
              <a:gd name="T34" fmla="*/ 802350 w 2361"/>
              <a:gd name="T35" fmla="*/ 501266 h 4328"/>
              <a:gd name="T36" fmla="*/ 980049 w 2361"/>
              <a:gd name="T37" fmla="*/ 158907 h 4328"/>
              <a:gd name="T38" fmla="*/ 963819 w 2361"/>
              <a:gd name="T39" fmla="*/ 141852 h 4328"/>
              <a:gd name="T40" fmla="*/ 982546 w 2361"/>
              <a:gd name="T41" fmla="*/ 104829 h 4328"/>
              <a:gd name="T42" fmla="*/ 210159 w 2361"/>
              <a:gd name="T43" fmla="*/ 1549140 h 4328"/>
              <a:gd name="T44" fmla="*/ 84896 w 2361"/>
              <a:gd name="T45" fmla="*/ 1493398 h 4328"/>
              <a:gd name="T46" fmla="*/ 412827 w 2361"/>
              <a:gd name="T47" fmla="*/ 849032 h 4328"/>
              <a:gd name="T48" fmla="*/ 598017 w 2361"/>
              <a:gd name="T49" fmla="*/ 488786 h 4328"/>
              <a:gd name="T50" fmla="*/ 627564 w 2361"/>
              <a:gd name="T51" fmla="*/ 503762 h 4328"/>
              <a:gd name="T52" fmla="*/ 720783 w 2361"/>
              <a:gd name="T53" fmla="*/ 552848 h 4328"/>
              <a:gd name="T54" fmla="*/ 741175 w 2361"/>
              <a:gd name="T55" fmla="*/ 530385 h 4328"/>
              <a:gd name="T56" fmla="*/ 733268 w 2361"/>
              <a:gd name="T57" fmla="*/ 532465 h 4328"/>
              <a:gd name="T58" fmla="*/ 601763 w 2361"/>
              <a:gd name="T59" fmla="*/ 465075 h 4328"/>
              <a:gd name="T60" fmla="*/ 829816 w 2361"/>
              <a:gd name="T61" fmla="*/ 25791 h 4328"/>
              <a:gd name="T62" fmla="*/ 962154 w 2361"/>
              <a:gd name="T63" fmla="*/ 99421 h 43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1" h="4328">
                <a:moveTo>
                  <a:pt x="2361" y="252"/>
                </a:moveTo>
                <a:cubicBezTo>
                  <a:pt x="2361" y="200"/>
                  <a:pt x="2361" y="200"/>
                  <a:pt x="2361" y="200"/>
                </a:cubicBezTo>
                <a:cubicBezTo>
                  <a:pt x="2293" y="156"/>
                  <a:pt x="2293" y="156"/>
                  <a:pt x="2293" y="156"/>
                </a:cubicBezTo>
                <a:cubicBezTo>
                  <a:pt x="2197" y="100"/>
                  <a:pt x="2197" y="100"/>
                  <a:pt x="2197" y="100"/>
                </a:cubicBezTo>
                <a:cubicBezTo>
                  <a:pt x="2103" y="55"/>
                  <a:pt x="2024" y="21"/>
                  <a:pt x="1960" y="0"/>
                </a:cubicBezTo>
                <a:cubicBezTo>
                  <a:pt x="1646" y="616"/>
                  <a:pt x="1646" y="616"/>
                  <a:pt x="1646" y="616"/>
                </a:cubicBezTo>
                <a:cubicBezTo>
                  <a:pt x="1621" y="661"/>
                  <a:pt x="1621" y="661"/>
                  <a:pt x="1621" y="661"/>
                </a:cubicBezTo>
                <a:cubicBezTo>
                  <a:pt x="1491" y="921"/>
                  <a:pt x="1491" y="921"/>
                  <a:pt x="1491" y="921"/>
                </a:cubicBezTo>
                <a:cubicBezTo>
                  <a:pt x="1375" y="1143"/>
                  <a:pt x="1375" y="1143"/>
                  <a:pt x="1375" y="1143"/>
                </a:cubicBezTo>
                <a:cubicBezTo>
                  <a:pt x="1393" y="1152"/>
                  <a:pt x="1393" y="1152"/>
                  <a:pt x="1393" y="1152"/>
                </a:cubicBezTo>
                <a:cubicBezTo>
                  <a:pt x="1375" y="1186"/>
                  <a:pt x="1375" y="1186"/>
                  <a:pt x="1375" y="1186"/>
                </a:cubicBezTo>
                <a:cubicBezTo>
                  <a:pt x="136" y="3609"/>
                  <a:pt x="136" y="3609"/>
                  <a:pt x="136" y="3609"/>
                </a:cubicBezTo>
                <a:cubicBezTo>
                  <a:pt x="187" y="3632"/>
                  <a:pt x="187" y="3632"/>
                  <a:pt x="187" y="3632"/>
                </a:cubicBezTo>
                <a:cubicBezTo>
                  <a:pt x="79" y="3850"/>
                  <a:pt x="79" y="3850"/>
                  <a:pt x="79" y="3850"/>
                </a:cubicBezTo>
                <a:cubicBezTo>
                  <a:pt x="121" y="3886"/>
                  <a:pt x="121" y="3886"/>
                  <a:pt x="121" y="3886"/>
                </a:cubicBezTo>
                <a:cubicBezTo>
                  <a:pt x="49" y="4029"/>
                  <a:pt x="49" y="4029"/>
                  <a:pt x="49" y="4029"/>
                </a:cubicBezTo>
                <a:cubicBezTo>
                  <a:pt x="115" y="4078"/>
                  <a:pt x="115" y="4078"/>
                  <a:pt x="115" y="4078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19" y="4328"/>
                  <a:pt x="19" y="4328"/>
                  <a:pt x="19" y="4328"/>
                </a:cubicBezTo>
                <a:cubicBezTo>
                  <a:pt x="25" y="4321"/>
                  <a:pt x="25" y="4321"/>
                  <a:pt x="25" y="4321"/>
                </a:cubicBezTo>
                <a:cubicBezTo>
                  <a:pt x="140" y="4089"/>
                  <a:pt x="140" y="4089"/>
                  <a:pt x="140" y="4089"/>
                </a:cubicBezTo>
                <a:cubicBezTo>
                  <a:pt x="140" y="4095"/>
                  <a:pt x="167" y="4103"/>
                  <a:pt x="221" y="4114"/>
                </a:cubicBezTo>
                <a:cubicBezTo>
                  <a:pt x="234" y="4096"/>
                  <a:pt x="257" y="4050"/>
                  <a:pt x="290" y="3978"/>
                </a:cubicBezTo>
                <a:cubicBezTo>
                  <a:pt x="352" y="3989"/>
                  <a:pt x="352" y="3989"/>
                  <a:pt x="352" y="3989"/>
                </a:cubicBezTo>
                <a:cubicBezTo>
                  <a:pt x="461" y="3773"/>
                  <a:pt x="461" y="3773"/>
                  <a:pt x="461" y="3773"/>
                </a:cubicBezTo>
                <a:cubicBezTo>
                  <a:pt x="520" y="3805"/>
                  <a:pt x="520" y="3805"/>
                  <a:pt x="520" y="3805"/>
                </a:cubicBezTo>
                <a:cubicBezTo>
                  <a:pt x="1747" y="1401"/>
                  <a:pt x="1747" y="1401"/>
                  <a:pt x="1747" y="1401"/>
                </a:cubicBezTo>
                <a:cubicBezTo>
                  <a:pt x="1779" y="1346"/>
                  <a:pt x="1779" y="1346"/>
                  <a:pt x="1779" y="1346"/>
                </a:cubicBezTo>
                <a:cubicBezTo>
                  <a:pt x="1796" y="1354"/>
                  <a:pt x="1796" y="1354"/>
                  <a:pt x="1796" y="1354"/>
                </a:cubicBezTo>
                <a:cubicBezTo>
                  <a:pt x="2169" y="621"/>
                  <a:pt x="2169" y="621"/>
                  <a:pt x="2169" y="621"/>
                </a:cubicBezTo>
                <a:cubicBezTo>
                  <a:pt x="2250" y="471"/>
                  <a:pt x="2250" y="471"/>
                  <a:pt x="2250" y="471"/>
                </a:cubicBezTo>
                <a:cubicBezTo>
                  <a:pt x="2263" y="480"/>
                  <a:pt x="2263" y="480"/>
                  <a:pt x="2263" y="480"/>
                </a:cubicBezTo>
                <a:cubicBezTo>
                  <a:pt x="1922" y="1143"/>
                  <a:pt x="1922" y="1143"/>
                  <a:pt x="1922" y="1143"/>
                </a:cubicBezTo>
                <a:cubicBezTo>
                  <a:pt x="1904" y="1173"/>
                  <a:pt x="1899" y="1192"/>
                  <a:pt x="1904" y="1201"/>
                </a:cubicBezTo>
                <a:cubicBezTo>
                  <a:pt x="1904" y="1207"/>
                  <a:pt x="1912" y="1208"/>
                  <a:pt x="1928" y="1205"/>
                </a:cubicBezTo>
                <a:cubicBezTo>
                  <a:pt x="1939" y="1196"/>
                  <a:pt x="1939" y="1196"/>
                  <a:pt x="1939" y="1196"/>
                </a:cubicBezTo>
                <a:cubicBezTo>
                  <a:pt x="2355" y="382"/>
                  <a:pt x="2355" y="382"/>
                  <a:pt x="2355" y="382"/>
                </a:cubicBezTo>
                <a:cubicBezTo>
                  <a:pt x="2360" y="368"/>
                  <a:pt x="2359" y="357"/>
                  <a:pt x="2350" y="350"/>
                </a:cubicBezTo>
                <a:cubicBezTo>
                  <a:pt x="2335" y="350"/>
                  <a:pt x="2323" y="347"/>
                  <a:pt x="2316" y="341"/>
                </a:cubicBezTo>
                <a:cubicBezTo>
                  <a:pt x="2316" y="333"/>
                  <a:pt x="2316" y="333"/>
                  <a:pt x="2316" y="333"/>
                </a:cubicBezTo>
                <a:cubicBezTo>
                  <a:pt x="2361" y="252"/>
                  <a:pt x="2361" y="252"/>
                  <a:pt x="2361" y="252"/>
                </a:cubicBezTo>
                <a:close/>
                <a:moveTo>
                  <a:pt x="1672" y="1438"/>
                </a:moveTo>
                <a:cubicBezTo>
                  <a:pt x="505" y="3724"/>
                  <a:pt x="505" y="3724"/>
                  <a:pt x="505" y="3724"/>
                </a:cubicBezTo>
                <a:cubicBezTo>
                  <a:pt x="504" y="3736"/>
                  <a:pt x="500" y="3740"/>
                  <a:pt x="492" y="3737"/>
                </a:cubicBezTo>
                <a:cubicBezTo>
                  <a:pt x="488" y="3728"/>
                  <a:pt x="392" y="3679"/>
                  <a:pt x="204" y="3590"/>
                </a:cubicBezTo>
                <a:cubicBezTo>
                  <a:pt x="204" y="3583"/>
                  <a:pt x="204" y="3583"/>
                  <a:pt x="204" y="3583"/>
                </a:cubicBezTo>
                <a:cubicBezTo>
                  <a:pt x="733" y="2560"/>
                  <a:pt x="996" y="2045"/>
                  <a:pt x="992" y="2041"/>
                </a:cubicBezTo>
                <a:cubicBezTo>
                  <a:pt x="1192" y="1661"/>
                  <a:pt x="1192" y="1661"/>
                  <a:pt x="1192" y="1661"/>
                </a:cubicBezTo>
                <a:cubicBezTo>
                  <a:pt x="1437" y="1175"/>
                  <a:pt x="1437" y="1175"/>
                  <a:pt x="1437" y="1175"/>
                </a:cubicBezTo>
                <a:cubicBezTo>
                  <a:pt x="1446" y="1175"/>
                  <a:pt x="1446" y="1175"/>
                  <a:pt x="1446" y="1175"/>
                </a:cubicBezTo>
                <a:cubicBezTo>
                  <a:pt x="1508" y="1211"/>
                  <a:pt x="1508" y="1211"/>
                  <a:pt x="1508" y="1211"/>
                </a:cubicBezTo>
                <a:cubicBezTo>
                  <a:pt x="1719" y="1316"/>
                  <a:pt x="1719" y="1316"/>
                  <a:pt x="1719" y="1316"/>
                </a:cubicBezTo>
                <a:cubicBezTo>
                  <a:pt x="1727" y="1317"/>
                  <a:pt x="1732" y="1322"/>
                  <a:pt x="1732" y="1329"/>
                </a:cubicBezTo>
                <a:cubicBezTo>
                  <a:pt x="1672" y="1438"/>
                  <a:pt x="1672" y="1438"/>
                  <a:pt x="1672" y="1438"/>
                </a:cubicBezTo>
                <a:close/>
                <a:moveTo>
                  <a:pt x="1781" y="1275"/>
                </a:moveTo>
                <a:cubicBezTo>
                  <a:pt x="1770" y="1288"/>
                  <a:pt x="1770" y="1288"/>
                  <a:pt x="1770" y="1288"/>
                </a:cubicBezTo>
                <a:cubicBezTo>
                  <a:pt x="1762" y="1280"/>
                  <a:pt x="1762" y="1280"/>
                  <a:pt x="1762" y="1280"/>
                </a:cubicBezTo>
                <a:cubicBezTo>
                  <a:pt x="1448" y="1122"/>
                  <a:pt x="1448" y="1122"/>
                  <a:pt x="1448" y="1122"/>
                </a:cubicBezTo>
                <a:cubicBezTo>
                  <a:pt x="1446" y="1118"/>
                  <a:pt x="1446" y="1118"/>
                  <a:pt x="1446" y="1118"/>
                </a:cubicBezTo>
                <a:cubicBezTo>
                  <a:pt x="1986" y="62"/>
                  <a:pt x="1986" y="62"/>
                  <a:pt x="1986" y="62"/>
                </a:cubicBezTo>
                <a:cubicBezTo>
                  <a:pt x="1994" y="62"/>
                  <a:pt x="1994" y="62"/>
                  <a:pt x="1994" y="62"/>
                </a:cubicBezTo>
                <a:cubicBezTo>
                  <a:pt x="2115" y="114"/>
                  <a:pt x="2220" y="169"/>
                  <a:pt x="2310" y="226"/>
                </a:cubicBezTo>
                <a:cubicBezTo>
                  <a:pt x="2312" y="239"/>
                  <a:pt x="2312" y="239"/>
                  <a:pt x="2312" y="239"/>
                </a:cubicBezTo>
                <a:cubicBezTo>
                  <a:pt x="1781" y="1275"/>
                  <a:pt x="1781" y="1275"/>
                  <a:pt x="1781" y="127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anchor="ctr" anchorCtr="1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7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933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999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11D91DF-36C7-4814-9B36-01202A2E3D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EF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14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80" r:id="rId12"/>
    <p:sldLayoutId id="2147483677" r:id="rId13"/>
    <p:sldLayoutId id="2147483681" r:id="rId14"/>
    <p:sldLayoutId id="2147483682" r:id="rId15"/>
    <p:sldLayoutId id="214748368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26178-E318-4DDC-AAA8-0B8DA6C70571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FB674-BCC3-4B01-8ADB-E066EBAAC5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211D91DF-36C7-4814-9B36-01202A2E3D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EF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2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712" r:id="rId14"/>
    <p:sldLayoutId id="214748371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image" Target="../media/image7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tags" Target="../tags/tag6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tags" Target="../tags/tag2.xml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tags" Target="../tags/tag5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4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3.png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0.gif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1.gif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2.gif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9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2.gif"/><Relationship Id="rId11" Type="http://schemas.openxmlformats.org/officeDocument/2006/relationships/image" Target="../media/image6.png"/><Relationship Id="rId5" Type="http://schemas.openxmlformats.org/officeDocument/2006/relationships/image" Target="../media/image63.png"/><Relationship Id="rId10" Type="http://schemas.openxmlformats.org/officeDocument/2006/relationships/image" Target="../media/image61.gi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notesSlide" Target="../notesSlides/notesSlide2.xml"/><Relationship Id="rId18" Type="http://schemas.openxmlformats.org/officeDocument/2006/relationships/image" Target="../media/image18.png"/><Relationship Id="rId3" Type="http://schemas.openxmlformats.org/officeDocument/2006/relationships/tags" Target="../tags/tag11.xml"/><Relationship Id="rId21" Type="http://schemas.openxmlformats.org/officeDocument/2006/relationships/image" Target="../media/image21.png"/><Relationship Id="rId7" Type="http://schemas.openxmlformats.org/officeDocument/2006/relationships/tags" Target="../tags/tag15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17.png"/><Relationship Id="rId2" Type="http://schemas.openxmlformats.org/officeDocument/2006/relationships/tags" Target="../tags/tag10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microsoft.com/office/2007/relationships/media" Target="../media/media2.mp3"/><Relationship Id="rId5" Type="http://schemas.openxmlformats.org/officeDocument/2006/relationships/tags" Target="../tags/tag13.xml"/><Relationship Id="rId15" Type="http://schemas.openxmlformats.org/officeDocument/2006/relationships/image" Target="../media/image15.png"/><Relationship Id="rId23" Type="http://schemas.openxmlformats.org/officeDocument/2006/relationships/image" Target="../media/image6.png"/><Relationship Id="rId10" Type="http://schemas.openxmlformats.org/officeDocument/2006/relationships/audio" Target="NULL" TargetMode="External"/><Relationship Id="rId19" Type="http://schemas.openxmlformats.org/officeDocument/2006/relationships/image" Target="../media/image19.png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image" Target="../media/image14.jpeg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7.png"/><Relationship Id="rId12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11" Type="http://schemas.openxmlformats.org/officeDocument/2006/relationships/image" Target="../media/image74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78.png"/><Relationship Id="rId1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9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85.png"/><Relationship Id="rId12" Type="http://schemas.openxmlformats.org/officeDocument/2006/relationships/image" Target="../media/image8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2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5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5.png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11" Type="http://schemas.openxmlformats.org/officeDocument/2006/relationships/image" Target="../media/image39.png"/><Relationship Id="rId5" Type="http://schemas.openxmlformats.org/officeDocument/2006/relationships/image" Target="../media/image31.png"/><Relationship Id="rId15" Type="http://schemas.openxmlformats.org/officeDocument/2006/relationships/image" Target="../media/image47.png"/><Relationship Id="rId10" Type="http://schemas.openxmlformats.org/officeDocument/2006/relationships/image" Target="../media/image38.png"/><Relationship Id="rId4" Type="http://schemas.openxmlformats.org/officeDocument/2006/relationships/image" Target="../media/image30.jpeg"/><Relationship Id="rId9" Type="http://schemas.openxmlformats.org/officeDocument/2006/relationships/image" Target="../media/image36.png"/><Relationship Id="rId1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2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21" Type="http://schemas.openxmlformats.org/officeDocument/2006/relationships/audio" Target="NULL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audio" Target="../media/media8.wav"/><Relationship Id="rId16" Type="http://schemas.openxmlformats.org/officeDocument/2006/relationships/image" Target="../media/image113.png"/><Relationship Id="rId20" Type="http://schemas.openxmlformats.org/officeDocument/2006/relationships/audio" Target="../media/audio2.wav"/><Relationship Id="rId1" Type="http://schemas.microsoft.com/office/2007/relationships/media" Target="../media/media8.wav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audio" Target="../media/audio1.wav"/><Relationship Id="rId15" Type="http://schemas.openxmlformats.org/officeDocument/2006/relationships/image" Target="../media/image112.png"/><Relationship Id="rId10" Type="http://schemas.openxmlformats.org/officeDocument/2006/relationships/image" Target="../media/image107.emf"/><Relationship Id="rId19" Type="http://schemas.openxmlformats.org/officeDocument/2006/relationships/image" Target="../media/image115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13" Type="http://schemas.openxmlformats.org/officeDocument/2006/relationships/image" Target="../media/image117.png"/><Relationship Id="rId18" Type="http://schemas.openxmlformats.org/officeDocument/2006/relationships/image" Target="../media/image120.jpeg"/><Relationship Id="rId3" Type="http://schemas.openxmlformats.org/officeDocument/2006/relationships/audio" Target="../media/audio1.wav"/><Relationship Id="rId7" Type="http://schemas.openxmlformats.org/officeDocument/2006/relationships/image" Target="../media/image106.png"/><Relationship Id="rId12" Type="http://schemas.openxmlformats.org/officeDocument/2006/relationships/image" Target="../media/image113.pn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11" Type="http://schemas.openxmlformats.org/officeDocument/2006/relationships/image" Target="../media/image116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12.png"/><Relationship Id="rId4" Type="http://schemas.openxmlformats.org/officeDocument/2006/relationships/image" Target="../media/image103.png"/><Relationship Id="rId9" Type="http://schemas.openxmlformats.org/officeDocument/2006/relationships/image" Target="../media/image111.png"/><Relationship Id="rId14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png"/><Relationship Id="rId18" Type="http://schemas.openxmlformats.org/officeDocument/2006/relationships/image" Target="../media/image58.gif"/><Relationship Id="rId3" Type="http://schemas.openxmlformats.org/officeDocument/2006/relationships/audio" Target="../media/audio1.wav"/><Relationship Id="rId7" Type="http://schemas.openxmlformats.org/officeDocument/2006/relationships/image" Target="../media/image106.png"/><Relationship Id="rId12" Type="http://schemas.openxmlformats.org/officeDocument/2006/relationships/image" Target="../media/image117.png"/><Relationship Id="rId17" Type="http://schemas.openxmlformats.org/officeDocument/2006/relationships/image" Target="../media/image107.emf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11" Type="http://schemas.openxmlformats.org/officeDocument/2006/relationships/image" Target="../media/image113.png"/><Relationship Id="rId5" Type="http://schemas.openxmlformats.org/officeDocument/2006/relationships/image" Target="../media/image104.png"/><Relationship Id="rId15" Type="http://schemas.openxmlformats.org/officeDocument/2006/relationships/image" Target="../media/image118.png"/><Relationship Id="rId10" Type="http://schemas.openxmlformats.org/officeDocument/2006/relationships/image" Target="../media/image116.png"/><Relationship Id="rId4" Type="http://schemas.openxmlformats.org/officeDocument/2006/relationships/image" Target="../media/image103.png"/><Relationship Id="rId9" Type="http://schemas.openxmlformats.org/officeDocument/2006/relationships/image" Target="../media/image112.png"/><Relationship Id="rId14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7.png"/><Relationship Id="rId3" Type="http://schemas.openxmlformats.org/officeDocument/2006/relationships/audio" Target="../media/audio1.wav"/><Relationship Id="rId7" Type="http://schemas.openxmlformats.org/officeDocument/2006/relationships/image" Target="../media/image106.png"/><Relationship Id="rId12" Type="http://schemas.openxmlformats.org/officeDocument/2006/relationships/image" Target="../media/image116.png"/><Relationship Id="rId17" Type="http://schemas.openxmlformats.org/officeDocument/2006/relationships/image" Target="../media/image107.emf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11" Type="http://schemas.openxmlformats.org/officeDocument/2006/relationships/image" Target="../media/image114.png"/><Relationship Id="rId5" Type="http://schemas.openxmlformats.org/officeDocument/2006/relationships/image" Target="../media/image104.png"/><Relationship Id="rId15" Type="http://schemas.openxmlformats.org/officeDocument/2006/relationships/image" Target="../media/image119.png"/><Relationship Id="rId10" Type="http://schemas.openxmlformats.org/officeDocument/2006/relationships/image" Target="../media/image115.png"/><Relationship Id="rId4" Type="http://schemas.openxmlformats.org/officeDocument/2006/relationships/image" Target="../media/image103.png"/><Relationship Id="rId9" Type="http://schemas.openxmlformats.org/officeDocument/2006/relationships/image" Target="../media/image112.png"/><Relationship Id="rId14" Type="http://schemas.openxmlformats.org/officeDocument/2006/relationships/image" Target="../media/image11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png"/><Relationship Id="rId18" Type="http://schemas.openxmlformats.org/officeDocument/2006/relationships/image" Target="../media/image121.jpeg"/><Relationship Id="rId3" Type="http://schemas.openxmlformats.org/officeDocument/2006/relationships/audio" Target="../media/audio1.wav"/><Relationship Id="rId7" Type="http://schemas.openxmlformats.org/officeDocument/2006/relationships/image" Target="../media/image106.png"/><Relationship Id="rId12" Type="http://schemas.openxmlformats.org/officeDocument/2006/relationships/image" Target="../media/image117.png"/><Relationship Id="rId17" Type="http://schemas.openxmlformats.org/officeDocument/2006/relationships/image" Target="../media/image107.emf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11" Type="http://schemas.openxmlformats.org/officeDocument/2006/relationships/image" Target="../media/image113.png"/><Relationship Id="rId5" Type="http://schemas.openxmlformats.org/officeDocument/2006/relationships/image" Target="../media/image104.png"/><Relationship Id="rId15" Type="http://schemas.openxmlformats.org/officeDocument/2006/relationships/image" Target="../media/image118.png"/><Relationship Id="rId10" Type="http://schemas.openxmlformats.org/officeDocument/2006/relationships/image" Target="../media/image116.png"/><Relationship Id="rId4" Type="http://schemas.openxmlformats.org/officeDocument/2006/relationships/image" Target="../media/image103.png"/><Relationship Id="rId9" Type="http://schemas.openxmlformats.org/officeDocument/2006/relationships/image" Target="../media/image112.png"/><Relationship Id="rId14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7.png"/><Relationship Id="rId3" Type="http://schemas.openxmlformats.org/officeDocument/2006/relationships/audio" Target="../media/audio1.wav"/><Relationship Id="rId7" Type="http://schemas.openxmlformats.org/officeDocument/2006/relationships/image" Target="../media/image106.png"/><Relationship Id="rId12" Type="http://schemas.openxmlformats.org/officeDocument/2006/relationships/image" Target="../media/image116.png"/><Relationship Id="rId17" Type="http://schemas.openxmlformats.org/officeDocument/2006/relationships/image" Target="../media/image107.emf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11" Type="http://schemas.openxmlformats.org/officeDocument/2006/relationships/image" Target="../media/image114.png"/><Relationship Id="rId5" Type="http://schemas.openxmlformats.org/officeDocument/2006/relationships/image" Target="../media/image104.png"/><Relationship Id="rId15" Type="http://schemas.openxmlformats.org/officeDocument/2006/relationships/image" Target="../media/image119.png"/><Relationship Id="rId10" Type="http://schemas.openxmlformats.org/officeDocument/2006/relationships/image" Target="../media/image115.png"/><Relationship Id="rId4" Type="http://schemas.openxmlformats.org/officeDocument/2006/relationships/image" Target="../media/image103.png"/><Relationship Id="rId9" Type="http://schemas.openxmlformats.org/officeDocument/2006/relationships/image" Target="../media/image112.png"/><Relationship Id="rId1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7.png"/><Relationship Id="rId18" Type="http://schemas.openxmlformats.org/officeDocument/2006/relationships/image" Target="../media/image61.gif"/><Relationship Id="rId3" Type="http://schemas.openxmlformats.org/officeDocument/2006/relationships/audio" Target="../media/audio1.wav"/><Relationship Id="rId7" Type="http://schemas.openxmlformats.org/officeDocument/2006/relationships/image" Target="../media/image106.png"/><Relationship Id="rId12" Type="http://schemas.openxmlformats.org/officeDocument/2006/relationships/image" Target="../media/image116.png"/><Relationship Id="rId17" Type="http://schemas.openxmlformats.org/officeDocument/2006/relationships/image" Target="../media/image107.emf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11" Type="http://schemas.openxmlformats.org/officeDocument/2006/relationships/image" Target="../media/image114.png"/><Relationship Id="rId5" Type="http://schemas.openxmlformats.org/officeDocument/2006/relationships/image" Target="../media/image104.png"/><Relationship Id="rId15" Type="http://schemas.openxmlformats.org/officeDocument/2006/relationships/image" Target="../media/image119.png"/><Relationship Id="rId10" Type="http://schemas.openxmlformats.org/officeDocument/2006/relationships/image" Target="../media/image115.png"/><Relationship Id="rId4" Type="http://schemas.openxmlformats.org/officeDocument/2006/relationships/image" Target="../media/image103.png"/><Relationship Id="rId9" Type="http://schemas.openxmlformats.org/officeDocument/2006/relationships/image" Target="../media/image112.png"/><Relationship Id="rId1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openxmlformats.org/officeDocument/2006/relationships/image" Target="../media/image122.jpeg"/><Relationship Id="rId3" Type="http://schemas.openxmlformats.org/officeDocument/2006/relationships/audio" Target="../media/audio1.wav"/><Relationship Id="rId7" Type="http://schemas.openxmlformats.org/officeDocument/2006/relationships/image" Target="../media/image106.png"/><Relationship Id="rId12" Type="http://schemas.openxmlformats.org/officeDocument/2006/relationships/image" Target="../media/image114.png"/><Relationship Id="rId17" Type="http://schemas.openxmlformats.org/officeDocument/2006/relationships/image" Target="../media/image107.emf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11" Type="http://schemas.openxmlformats.org/officeDocument/2006/relationships/image" Target="../media/image115.png"/><Relationship Id="rId5" Type="http://schemas.openxmlformats.org/officeDocument/2006/relationships/image" Target="../media/image104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4" Type="http://schemas.openxmlformats.org/officeDocument/2006/relationships/image" Target="../media/image103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audio" Target="../media/audio1.wav"/><Relationship Id="rId7" Type="http://schemas.openxmlformats.org/officeDocument/2006/relationships/image" Target="../media/image106.png"/><Relationship Id="rId12" Type="http://schemas.openxmlformats.org/officeDocument/2006/relationships/image" Target="../media/image114.png"/><Relationship Id="rId17" Type="http://schemas.openxmlformats.org/officeDocument/2006/relationships/image" Target="../media/image107.emf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11" Type="http://schemas.openxmlformats.org/officeDocument/2006/relationships/image" Target="../media/image115.png"/><Relationship Id="rId5" Type="http://schemas.openxmlformats.org/officeDocument/2006/relationships/image" Target="../media/image104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4" Type="http://schemas.openxmlformats.org/officeDocument/2006/relationships/image" Target="../media/image103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7.png"/><Relationship Id="rId3" Type="http://schemas.openxmlformats.org/officeDocument/2006/relationships/audio" Target="../media/audio1.wav"/><Relationship Id="rId7" Type="http://schemas.openxmlformats.org/officeDocument/2006/relationships/image" Target="../media/image106.png"/><Relationship Id="rId12" Type="http://schemas.openxmlformats.org/officeDocument/2006/relationships/image" Target="../media/image116.png"/><Relationship Id="rId17" Type="http://schemas.openxmlformats.org/officeDocument/2006/relationships/image" Target="../media/image107.emf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11" Type="http://schemas.openxmlformats.org/officeDocument/2006/relationships/image" Target="../media/image114.png"/><Relationship Id="rId5" Type="http://schemas.openxmlformats.org/officeDocument/2006/relationships/image" Target="../media/image104.png"/><Relationship Id="rId15" Type="http://schemas.openxmlformats.org/officeDocument/2006/relationships/image" Target="../media/image119.png"/><Relationship Id="rId10" Type="http://schemas.openxmlformats.org/officeDocument/2006/relationships/image" Target="../media/image115.png"/><Relationship Id="rId4" Type="http://schemas.openxmlformats.org/officeDocument/2006/relationships/image" Target="../media/image103.png"/><Relationship Id="rId9" Type="http://schemas.openxmlformats.org/officeDocument/2006/relationships/image" Target="../media/image112.png"/><Relationship Id="rId14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png"/><Relationship Id="rId18" Type="http://schemas.openxmlformats.org/officeDocument/2006/relationships/image" Target="../media/image62.gif"/><Relationship Id="rId3" Type="http://schemas.openxmlformats.org/officeDocument/2006/relationships/audio" Target="../media/audio1.wav"/><Relationship Id="rId7" Type="http://schemas.openxmlformats.org/officeDocument/2006/relationships/image" Target="../media/image106.png"/><Relationship Id="rId12" Type="http://schemas.openxmlformats.org/officeDocument/2006/relationships/image" Target="../media/image117.png"/><Relationship Id="rId17" Type="http://schemas.openxmlformats.org/officeDocument/2006/relationships/image" Target="../media/image107.emf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11" Type="http://schemas.openxmlformats.org/officeDocument/2006/relationships/image" Target="../media/image113.png"/><Relationship Id="rId5" Type="http://schemas.openxmlformats.org/officeDocument/2006/relationships/image" Target="../media/image104.png"/><Relationship Id="rId15" Type="http://schemas.openxmlformats.org/officeDocument/2006/relationships/image" Target="../media/image118.png"/><Relationship Id="rId10" Type="http://schemas.openxmlformats.org/officeDocument/2006/relationships/image" Target="../media/image116.png"/><Relationship Id="rId4" Type="http://schemas.openxmlformats.org/officeDocument/2006/relationships/image" Target="../media/image103.png"/><Relationship Id="rId9" Type="http://schemas.openxmlformats.org/officeDocument/2006/relationships/image" Target="../media/image112.png"/><Relationship Id="rId1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4.png"/><Relationship Id="rId3" Type="http://schemas.openxmlformats.org/officeDocument/2006/relationships/image" Target="../media/image103.png"/><Relationship Id="rId7" Type="http://schemas.openxmlformats.org/officeDocument/2006/relationships/image" Target="../media/image107.emf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png"/><Relationship Id="rId11" Type="http://schemas.openxmlformats.org/officeDocument/2006/relationships/image" Target="../media/image112.png"/><Relationship Id="rId5" Type="http://schemas.openxmlformats.org/officeDocument/2006/relationships/image" Target="../media/image105.png"/><Relationship Id="rId15" Type="http://schemas.openxmlformats.org/officeDocument/2006/relationships/image" Target="../media/image110.png"/><Relationship Id="rId10" Type="http://schemas.openxmlformats.org/officeDocument/2006/relationships/image" Target="../media/image111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8.gif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9.gif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纯净女声 可爱俏皮 又是萌萌的一天 Forever &amp; Forever - echo回声 - 潮流音乐生活方式-3D音乐 弹幕社交 趣味铃声 变声录音 KTV">
            <a:hlinkClick r:id="" action="ppaction://media"/>
            <a:extLst>
              <a:ext uri="{FF2B5EF4-FFF2-40B4-BE49-F238E27FC236}">
                <a16:creationId xmlns:a16="http://schemas.microsoft.com/office/drawing/2014/main" id="{F1EBBCFA-8446-4AA2-9B1E-A1B34E7978F4}"/>
              </a:ext>
            </a:extLst>
          </p:cNvPr>
          <p:cNvPicPr>
            <a:picLocks noChangeAspect="1"/>
          </p:cNvPicPr>
          <p:nvPr>
            <a:audi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6884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94263" y="444578"/>
            <a:ext cx="609600" cy="609600"/>
          </a:xfrm>
          <a:prstGeom prst="rect">
            <a:avLst/>
          </a:prstGeom>
        </p:spPr>
      </p:pic>
      <p:grpSp>
        <p:nvGrpSpPr>
          <p:cNvPr id="6" name="PA_组合 5">
            <a:extLst>
              <a:ext uri="{FF2B5EF4-FFF2-40B4-BE49-F238E27FC236}">
                <a16:creationId xmlns:a16="http://schemas.microsoft.com/office/drawing/2014/main" id="{7D2DC554-7587-41EC-881D-A4D35389B23A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920F326-C30D-4B34-A62B-6F81855F157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66D02BEC-B119-4E6E-B27C-0D444245E936}"/>
                </a:ext>
              </a:extLst>
            </p:cNvPr>
            <p:cNvSpPr/>
            <p:nvPr/>
          </p:nvSpPr>
          <p:spPr>
            <a:xfrm>
              <a:off x="473423" y="444578"/>
              <a:ext cx="11300854" cy="5839736"/>
            </a:xfrm>
            <a:custGeom>
              <a:avLst/>
              <a:gdLst>
                <a:gd name="connsiteX0" fmla="*/ 539589 w 11300854"/>
                <a:gd name="connsiteY0" fmla="*/ 263634 h 5839736"/>
                <a:gd name="connsiteX1" fmla="*/ 1740859 w 11300854"/>
                <a:gd name="connsiteY1" fmla="*/ 12622 h 5839736"/>
                <a:gd name="connsiteX2" fmla="*/ 2834553 w 11300854"/>
                <a:gd name="connsiteY2" fmla="*/ 469822 h 5839736"/>
                <a:gd name="connsiteX3" fmla="*/ 3874459 w 11300854"/>
                <a:gd name="connsiteY3" fmla="*/ 12622 h 5839736"/>
                <a:gd name="connsiteX4" fmla="*/ 5084695 w 11300854"/>
                <a:gd name="connsiteY4" fmla="*/ 523610 h 5839736"/>
                <a:gd name="connsiteX5" fmla="*/ 5945306 w 11300854"/>
                <a:gd name="connsiteY5" fmla="*/ 75375 h 5839736"/>
                <a:gd name="connsiteX6" fmla="*/ 7065895 w 11300854"/>
                <a:gd name="connsiteY6" fmla="*/ 595328 h 5839736"/>
                <a:gd name="connsiteX7" fmla="*/ 7594812 w 11300854"/>
                <a:gd name="connsiteY7" fmla="*/ 3657 h 5839736"/>
                <a:gd name="connsiteX8" fmla="*/ 8760224 w 11300854"/>
                <a:gd name="connsiteY8" fmla="*/ 335351 h 5839736"/>
                <a:gd name="connsiteX9" fmla="*/ 9351895 w 11300854"/>
                <a:gd name="connsiteY9" fmla="*/ 120198 h 5839736"/>
                <a:gd name="connsiteX10" fmla="*/ 10212506 w 11300854"/>
                <a:gd name="connsiteY10" fmla="*/ 532575 h 5839736"/>
                <a:gd name="connsiteX11" fmla="*/ 10893824 w 11300854"/>
                <a:gd name="connsiteY11" fmla="*/ 66410 h 5839736"/>
                <a:gd name="connsiteX12" fmla="*/ 11297236 w 11300854"/>
                <a:gd name="connsiteY12" fmla="*/ 1115281 h 5839736"/>
                <a:gd name="connsiteX13" fmla="*/ 10669706 w 11300854"/>
                <a:gd name="connsiteY13" fmla="*/ 1689022 h 5839736"/>
                <a:gd name="connsiteX14" fmla="*/ 11225518 w 11300854"/>
                <a:gd name="connsiteY14" fmla="*/ 2594457 h 5839736"/>
                <a:gd name="connsiteX15" fmla="*/ 10508342 w 11300854"/>
                <a:gd name="connsiteY15" fmla="*/ 3248881 h 5839736"/>
                <a:gd name="connsiteX16" fmla="*/ 11064153 w 11300854"/>
                <a:gd name="connsiteY16" fmla="*/ 3921234 h 5839736"/>
                <a:gd name="connsiteX17" fmla="*/ 10615918 w 11300854"/>
                <a:gd name="connsiteY17" fmla="*/ 4459116 h 5839736"/>
                <a:gd name="connsiteX18" fmla="*/ 11019330 w 11300854"/>
                <a:gd name="connsiteY18" fmla="*/ 5490057 h 5839736"/>
                <a:gd name="connsiteX19" fmla="*/ 9970459 w 11300854"/>
                <a:gd name="connsiteY19" fmla="*/ 5767963 h 5839736"/>
                <a:gd name="connsiteX20" fmla="*/ 9378789 w 11300854"/>
                <a:gd name="connsiteY20" fmla="*/ 5355587 h 5839736"/>
                <a:gd name="connsiteX21" fmla="*/ 8401636 w 11300854"/>
                <a:gd name="connsiteY21" fmla="*/ 5839681 h 5839736"/>
                <a:gd name="connsiteX22" fmla="*/ 7056930 w 11300854"/>
                <a:gd name="connsiteY22" fmla="*/ 5319728 h 5839736"/>
                <a:gd name="connsiteX23" fmla="*/ 6178389 w 11300854"/>
                <a:gd name="connsiteY23" fmla="*/ 5714175 h 5839736"/>
                <a:gd name="connsiteX24" fmla="*/ 5559824 w 11300854"/>
                <a:gd name="connsiteY24" fmla="*/ 4772881 h 5839736"/>
                <a:gd name="connsiteX25" fmla="*/ 4340624 w 11300854"/>
                <a:gd name="connsiteY25" fmla="*/ 5588669 h 5839736"/>
                <a:gd name="connsiteX26" fmla="*/ 2879377 w 11300854"/>
                <a:gd name="connsiteY26" fmla="*/ 4835634 h 5839736"/>
                <a:gd name="connsiteX27" fmla="*/ 2350459 w 11300854"/>
                <a:gd name="connsiteY27" fmla="*/ 5301798 h 5839736"/>
                <a:gd name="connsiteX28" fmla="*/ 1238836 w 11300854"/>
                <a:gd name="connsiteY28" fmla="*/ 4925281 h 5839736"/>
                <a:gd name="connsiteX29" fmla="*/ 826459 w 11300854"/>
                <a:gd name="connsiteY29" fmla="*/ 5732104 h 5839736"/>
                <a:gd name="connsiteX30" fmla="*/ 46530 w 11300854"/>
                <a:gd name="connsiteY30" fmla="*/ 4916316 h 5839736"/>
                <a:gd name="connsiteX31" fmla="*/ 620271 w 11300854"/>
                <a:gd name="connsiteY31" fmla="*/ 4181210 h 5839736"/>
                <a:gd name="connsiteX32" fmla="*/ 279612 w 11300854"/>
                <a:gd name="connsiteY32" fmla="*/ 3616434 h 5839736"/>
                <a:gd name="connsiteX33" fmla="*/ 763706 w 11300854"/>
                <a:gd name="connsiteY33" fmla="*/ 2710998 h 5839736"/>
                <a:gd name="connsiteX34" fmla="*/ 1706 w 11300854"/>
                <a:gd name="connsiteY34" fmla="*/ 1671093 h 5839736"/>
                <a:gd name="connsiteX35" fmla="*/ 548553 w 11300854"/>
                <a:gd name="connsiteY35" fmla="*/ 1321469 h 5839736"/>
                <a:gd name="connsiteX36" fmla="*/ 252718 w 11300854"/>
                <a:gd name="connsiteY36" fmla="*/ 622222 h 5839736"/>
                <a:gd name="connsiteX37" fmla="*/ 539589 w 11300854"/>
                <a:gd name="connsiteY37" fmla="*/ 263634 h 5839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1300854" h="5839736">
                  <a:moveTo>
                    <a:pt x="539589" y="263634"/>
                  </a:moveTo>
                  <a:cubicBezTo>
                    <a:pt x="787613" y="162034"/>
                    <a:pt x="1358365" y="-21743"/>
                    <a:pt x="1740859" y="12622"/>
                  </a:cubicBezTo>
                  <a:cubicBezTo>
                    <a:pt x="2123353" y="46987"/>
                    <a:pt x="2478953" y="469822"/>
                    <a:pt x="2834553" y="469822"/>
                  </a:cubicBezTo>
                  <a:cubicBezTo>
                    <a:pt x="3190153" y="469822"/>
                    <a:pt x="3499436" y="3657"/>
                    <a:pt x="3874459" y="12622"/>
                  </a:cubicBezTo>
                  <a:cubicBezTo>
                    <a:pt x="4249482" y="21587"/>
                    <a:pt x="4739554" y="513151"/>
                    <a:pt x="5084695" y="523610"/>
                  </a:cubicBezTo>
                  <a:cubicBezTo>
                    <a:pt x="5429836" y="534069"/>
                    <a:pt x="5615106" y="63422"/>
                    <a:pt x="5945306" y="75375"/>
                  </a:cubicBezTo>
                  <a:cubicBezTo>
                    <a:pt x="6275506" y="87328"/>
                    <a:pt x="6790977" y="607281"/>
                    <a:pt x="7065895" y="595328"/>
                  </a:cubicBezTo>
                  <a:cubicBezTo>
                    <a:pt x="7340813" y="583375"/>
                    <a:pt x="7312424" y="46986"/>
                    <a:pt x="7594812" y="3657"/>
                  </a:cubicBezTo>
                  <a:cubicBezTo>
                    <a:pt x="7877200" y="-39672"/>
                    <a:pt x="8467377" y="315928"/>
                    <a:pt x="8760224" y="335351"/>
                  </a:cubicBezTo>
                  <a:cubicBezTo>
                    <a:pt x="9053071" y="354774"/>
                    <a:pt x="9109848" y="87327"/>
                    <a:pt x="9351895" y="120198"/>
                  </a:cubicBezTo>
                  <a:cubicBezTo>
                    <a:pt x="9593942" y="153069"/>
                    <a:pt x="9955518" y="541540"/>
                    <a:pt x="10212506" y="532575"/>
                  </a:cubicBezTo>
                  <a:cubicBezTo>
                    <a:pt x="10469494" y="523610"/>
                    <a:pt x="10713036" y="-30708"/>
                    <a:pt x="10893824" y="66410"/>
                  </a:cubicBezTo>
                  <a:cubicBezTo>
                    <a:pt x="11074612" y="163528"/>
                    <a:pt x="11334589" y="844846"/>
                    <a:pt x="11297236" y="1115281"/>
                  </a:cubicBezTo>
                  <a:cubicBezTo>
                    <a:pt x="11259883" y="1385716"/>
                    <a:pt x="10681659" y="1442493"/>
                    <a:pt x="10669706" y="1689022"/>
                  </a:cubicBezTo>
                  <a:cubicBezTo>
                    <a:pt x="10657753" y="1935551"/>
                    <a:pt x="11252412" y="2334481"/>
                    <a:pt x="11225518" y="2594457"/>
                  </a:cubicBezTo>
                  <a:cubicBezTo>
                    <a:pt x="11198624" y="2854434"/>
                    <a:pt x="10535236" y="3027752"/>
                    <a:pt x="10508342" y="3248881"/>
                  </a:cubicBezTo>
                  <a:cubicBezTo>
                    <a:pt x="10481448" y="3470010"/>
                    <a:pt x="11046224" y="3719528"/>
                    <a:pt x="11064153" y="3921234"/>
                  </a:cubicBezTo>
                  <a:cubicBezTo>
                    <a:pt x="11082082" y="4122940"/>
                    <a:pt x="10623388" y="4197646"/>
                    <a:pt x="10615918" y="4459116"/>
                  </a:cubicBezTo>
                  <a:cubicBezTo>
                    <a:pt x="10608448" y="4720586"/>
                    <a:pt x="11126906" y="5271916"/>
                    <a:pt x="11019330" y="5490057"/>
                  </a:cubicBezTo>
                  <a:cubicBezTo>
                    <a:pt x="10911754" y="5708198"/>
                    <a:pt x="10243882" y="5790375"/>
                    <a:pt x="9970459" y="5767963"/>
                  </a:cubicBezTo>
                  <a:cubicBezTo>
                    <a:pt x="9697036" y="5745551"/>
                    <a:pt x="9640259" y="5343634"/>
                    <a:pt x="9378789" y="5355587"/>
                  </a:cubicBezTo>
                  <a:cubicBezTo>
                    <a:pt x="9117319" y="5367540"/>
                    <a:pt x="8788612" y="5845657"/>
                    <a:pt x="8401636" y="5839681"/>
                  </a:cubicBezTo>
                  <a:cubicBezTo>
                    <a:pt x="8014660" y="5833705"/>
                    <a:pt x="7427471" y="5340646"/>
                    <a:pt x="7056930" y="5319728"/>
                  </a:cubicBezTo>
                  <a:cubicBezTo>
                    <a:pt x="6686389" y="5298810"/>
                    <a:pt x="6427907" y="5805316"/>
                    <a:pt x="6178389" y="5714175"/>
                  </a:cubicBezTo>
                  <a:cubicBezTo>
                    <a:pt x="5928871" y="5623034"/>
                    <a:pt x="5866118" y="4793799"/>
                    <a:pt x="5559824" y="4772881"/>
                  </a:cubicBezTo>
                  <a:cubicBezTo>
                    <a:pt x="5253530" y="4751963"/>
                    <a:pt x="4787365" y="5578210"/>
                    <a:pt x="4340624" y="5588669"/>
                  </a:cubicBezTo>
                  <a:cubicBezTo>
                    <a:pt x="3893883" y="5599128"/>
                    <a:pt x="3211071" y="4883446"/>
                    <a:pt x="2879377" y="4835634"/>
                  </a:cubicBezTo>
                  <a:cubicBezTo>
                    <a:pt x="2547683" y="4787822"/>
                    <a:pt x="2623882" y="5286857"/>
                    <a:pt x="2350459" y="5301798"/>
                  </a:cubicBezTo>
                  <a:cubicBezTo>
                    <a:pt x="2077036" y="5316739"/>
                    <a:pt x="1492836" y="4853563"/>
                    <a:pt x="1238836" y="4925281"/>
                  </a:cubicBezTo>
                  <a:cubicBezTo>
                    <a:pt x="984836" y="4996999"/>
                    <a:pt x="1025177" y="5733598"/>
                    <a:pt x="826459" y="5732104"/>
                  </a:cubicBezTo>
                  <a:cubicBezTo>
                    <a:pt x="627741" y="5730610"/>
                    <a:pt x="80895" y="5174798"/>
                    <a:pt x="46530" y="4916316"/>
                  </a:cubicBezTo>
                  <a:cubicBezTo>
                    <a:pt x="12165" y="4657834"/>
                    <a:pt x="581424" y="4397857"/>
                    <a:pt x="620271" y="4181210"/>
                  </a:cubicBezTo>
                  <a:cubicBezTo>
                    <a:pt x="659118" y="3964563"/>
                    <a:pt x="255706" y="3861469"/>
                    <a:pt x="279612" y="3616434"/>
                  </a:cubicBezTo>
                  <a:cubicBezTo>
                    <a:pt x="303518" y="3371399"/>
                    <a:pt x="810024" y="3035222"/>
                    <a:pt x="763706" y="2710998"/>
                  </a:cubicBezTo>
                  <a:cubicBezTo>
                    <a:pt x="717388" y="2386775"/>
                    <a:pt x="37565" y="1902681"/>
                    <a:pt x="1706" y="1671093"/>
                  </a:cubicBezTo>
                  <a:cubicBezTo>
                    <a:pt x="-34153" y="1439505"/>
                    <a:pt x="506718" y="1496281"/>
                    <a:pt x="548553" y="1321469"/>
                  </a:cubicBezTo>
                  <a:cubicBezTo>
                    <a:pt x="590388" y="1146657"/>
                    <a:pt x="252718" y="795540"/>
                    <a:pt x="252718" y="622222"/>
                  </a:cubicBezTo>
                  <a:cubicBezTo>
                    <a:pt x="252718" y="448904"/>
                    <a:pt x="291565" y="365234"/>
                    <a:pt x="539589" y="263634"/>
                  </a:cubicBezTo>
                  <a:close/>
                </a:path>
              </a:pathLst>
            </a:custGeom>
            <a:solidFill>
              <a:srgbClr val="F1FEF7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0" name="PA_图片 9">
            <a:extLst>
              <a:ext uri="{FF2B5EF4-FFF2-40B4-BE49-F238E27FC236}">
                <a16:creationId xmlns:a16="http://schemas.microsoft.com/office/drawing/2014/main" id="{7E0CD998-F60D-41BB-8A5A-16A73202DB8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87" y="4441370"/>
            <a:ext cx="4701612" cy="2416629"/>
          </a:xfrm>
          <a:prstGeom prst="rect">
            <a:avLst/>
          </a:prstGeom>
        </p:spPr>
      </p:pic>
      <p:pic>
        <p:nvPicPr>
          <p:cNvPr id="13" name="PA_图片 12">
            <a:extLst>
              <a:ext uri="{FF2B5EF4-FFF2-40B4-BE49-F238E27FC236}">
                <a16:creationId xmlns:a16="http://schemas.microsoft.com/office/drawing/2014/main" id="{F00B450D-DBE3-42E8-8AD4-A94E1483206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1" y="3755420"/>
            <a:ext cx="3680058" cy="3051961"/>
          </a:xfrm>
          <a:prstGeom prst="rect">
            <a:avLst/>
          </a:prstGeom>
        </p:spPr>
      </p:pic>
      <p:pic>
        <p:nvPicPr>
          <p:cNvPr id="15" name="PA_图片 14">
            <a:extLst>
              <a:ext uri="{FF2B5EF4-FFF2-40B4-BE49-F238E27FC236}">
                <a16:creationId xmlns:a16="http://schemas.microsoft.com/office/drawing/2014/main" id="{6BD6CEE7-1589-4BD9-861B-962B1833520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87" y="3992525"/>
            <a:ext cx="3129370" cy="3092337"/>
          </a:xfrm>
          <a:prstGeom prst="rect">
            <a:avLst/>
          </a:prstGeom>
        </p:spPr>
      </p:pic>
      <p:pic>
        <p:nvPicPr>
          <p:cNvPr id="17" name="PA_图片 16">
            <a:extLst>
              <a:ext uri="{FF2B5EF4-FFF2-40B4-BE49-F238E27FC236}">
                <a16:creationId xmlns:a16="http://schemas.microsoft.com/office/drawing/2014/main" id="{20D9AD90-1CC0-418F-83EB-A841E2EBD2E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489"/>
            <a:ext cx="2825502" cy="2337821"/>
          </a:xfrm>
          <a:prstGeom prst="rect">
            <a:avLst/>
          </a:prstGeom>
        </p:spPr>
      </p:pic>
      <p:pic>
        <p:nvPicPr>
          <p:cNvPr id="19" name="PA_图片 18">
            <a:extLst>
              <a:ext uri="{FF2B5EF4-FFF2-40B4-BE49-F238E27FC236}">
                <a16:creationId xmlns:a16="http://schemas.microsoft.com/office/drawing/2014/main" id="{11BC83E5-FD8D-456F-97F7-EC96C2FE378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25220"/>
            <a:ext cx="1997309" cy="24329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21316061">
            <a:off x="3422747" y="1091432"/>
            <a:ext cx="49552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WELCOME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91" y="1425666"/>
            <a:ext cx="2420498" cy="181537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753553">
            <a:off x="6408121" y="3394504"/>
            <a:ext cx="33730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CC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rint MT Shadow" panose="04020605060303030202" pitchFamily="82" charset="0"/>
              </a:rPr>
              <a:t>GRADE 5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936825">
            <a:off x="3279602" y="2751917"/>
            <a:ext cx="1671525" cy="22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0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4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93" y="303972"/>
            <a:ext cx="9379751" cy="619863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05749" y="5499763"/>
            <a:ext cx="2757509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EE22E4"/>
                </a:solidFill>
                <a:latin typeface="Cambria" panose="02040503050406030204" pitchFamily="18" charset="0"/>
                <a:ea typeface="方正卡通简体" panose="03000509000000000000" pitchFamily="65" charset="-122"/>
              </a:rPr>
              <a:t>ballet</a:t>
            </a:r>
            <a:endParaRPr lang="zh-CN" altLang="en-US" sz="3600" b="1" dirty="0">
              <a:solidFill>
                <a:srgbClr val="EE22E4"/>
              </a:solidFill>
              <a:latin typeface="Cambria" panose="02040503050406030204" pitchFamily="18" charset="0"/>
              <a:ea typeface="方正卡通简体" panose="03000509000000000000" pitchFamily="65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375" y="2637183"/>
            <a:ext cx="4510347" cy="3112140"/>
          </a:xfrm>
          <a:prstGeom prst="rect">
            <a:avLst/>
          </a:prstGeom>
        </p:spPr>
      </p:pic>
      <p:pic>
        <p:nvPicPr>
          <p:cNvPr id="7" name="CD1-Track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82" end="11874.5625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609600" y="221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1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3257" y="156936"/>
            <a:ext cx="9027886" cy="619863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21994" y="5400708"/>
            <a:ext cx="4218956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latin typeface="Cambria" panose="02040503050406030204" pitchFamily="18" charset="0"/>
                <a:ea typeface="方正卡通简体" panose="03000509000000000000" pitchFamily="65" charset="-122"/>
              </a:rPr>
              <a:t>art</a:t>
            </a:r>
            <a:endParaRPr lang="zh-CN" altLang="en-US" sz="3600" b="1" dirty="0">
              <a:latin typeface="Cambria" panose="02040503050406030204" pitchFamily="18" charset="0"/>
              <a:ea typeface="方正卡通简体" panose="03000509000000000000" pitchFamily="65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39" y="2743200"/>
            <a:ext cx="5433391" cy="2891119"/>
          </a:xfrm>
          <a:prstGeom prst="rect">
            <a:avLst/>
          </a:prstGeom>
        </p:spPr>
      </p:pic>
      <p:pic>
        <p:nvPicPr>
          <p:cNvPr id="7" name="CD1-Track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04" end="6543.5625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609600" y="221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3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9" y="171450"/>
            <a:ext cx="9379751" cy="619863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48180" y="5374208"/>
            <a:ext cx="3839335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方正卡通简体" panose="03000509000000000000" pitchFamily="65" charset="-122"/>
              </a:rPr>
              <a:t>yoga</a:t>
            </a:r>
            <a:endParaRPr lang="zh-CN" altLang="en-US" sz="3600" b="1" dirty="0">
              <a:solidFill>
                <a:srgbClr val="FF0000"/>
              </a:solidFill>
              <a:latin typeface="Cambria" panose="02040503050406030204" pitchFamily="18" charset="0"/>
              <a:ea typeface="方正卡通简体" panose="03000509000000000000" pitchFamily="65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43" y="2557670"/>
            <a:ext cx="5140335" cy="3041825"/>
          </a:xfrm>
          <a:prstGeom prst="rect">
            <a:avLst/>
          </a:prstGeom>
        </p:spPr>
      </p:pic>
      <p:pic>
        <p:nvPicPr>
          <p:cNvPr id="10" name="CD1-Track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80" end="1042.5625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609600" y="221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6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347" y="31532"/>
            <a:ext cx="1276534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10275" y="67270"/>
            <a:ext cx="4326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LOOK 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AND SAY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563">
            <a:off x="2192754" y="402803"/>
            <a:ext cx="2702363" cy="17607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6820">
            <a:off x="6508027" y="876752"/>
            <a:ext cx="3147659" cy="1704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34" y="3150644"/>
            <a:ext cx="3107653" cy="18456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761" y="3895364"/>
            <a:ext cx="3799560" cy="19232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30" y="2014266"/>
            <a:ext cx="3085626" cy="195821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CD1-Track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2.5625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609600" y="221974"/>
            <a:ext cx="609600" cy="609600"/>
          </a:xfrm>
          <a:prstGeom prst="rect">
            <a:avLst/>
          </a:prstGeom>
        </p:spPr>
      </p:pic>
      <p:pic>
        <p:nvPicPr>
          <p:cNvPr id="16" name="CD1-Track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 end="23192.5625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573347" y="831574"/>
            <a:ext cx="609600" cy="609600"/>
          </a:xfrm>
          <a:prstGeom prst="rect">
            <a:avLst/>
          </a:prstGeom>
        </p:spPr>
      </p:pic>
      <p:pic>
        <p:nvPicPr>
          <p:cNvPr id="17" name="CD1-Track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70" end="17368.5625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609600" y="1470422"/>
            <a:ext cx="609600" cy="609600"/>
          </a:xfrm>
          <a:prstGeom prst="rect">
            <a:avLst/>
          </a:prstGeom>
        </p:spPr>
      </p:pic>
      <p:pic>
        <p:nvPicPr>
          <p:cNvPr id="18" name="CD1-Track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82" end="11874.5625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609600" y="2080022"/>
            <a:ext cx="609600" cy="609600"/>
          </a:xfrm>
          <a:prstGeom prst="rect">
            <a:avLst/>
          </a:prstGeom>
        </p:spPr>
      </p:pic>
      <p:pic>
        <p:nvPicPr>
          <p:cNvPr id="19" name="CD1-Track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04" end="6543.5625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573347" y="2718870"/>
            <a:ext cx="609600" cy="609600"/>
          </a:xfrm>
          <a:prstGeom prst="rect">
            <a:avLst/>
          </a:prstGeom>
        </p:spPr>
      </p:pic>
      <p:pic>
        <p:nvPicPr>
          <p:cNvPr id="20" name="CD1-Track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80" end="1042.5625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609600" y="33577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E5CD99-06EA-D843-BF0E-9C3F1F3030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6467" cy="5954751"/>
          </a:xfrm>
          <a:prstGeom prst="rect">
            <a:avLst/>
          </a:prstGeom>
        </p:spPr>
      </p:pic>
      <p:pic>
        <p:nvPicPr>
          <p:cNvPr id="2" name="CD1-Track 22" descr="CD1-Track 22">
            <a:hlinkClick r:id="" action="ppaction://media"/>
            <a:extLst>
              <a:ext uri="{FF2B5EF4-FFF2-40B4-BE49-F238E27FC236}">
                <a16:creationId xmlns:a16="http://schemas.microsoft.com/office/drawing/2014/main" id="{ABEA644B-6DFA-0A46-8A8A-68A16F2E3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80432" y="21645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4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2457905" y="941977"/>
            <a:ext cx="7276190" cy="4361905"/>
            <a:chOff x="2457905" y="941977"/>
            <a:chExt cx="7276190" cy="436190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905" y="941977"/>
              <a:ext cx="7276190" cy="4361905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694591" y="3354790"/>
              <a:ext cx="58578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 spc="-150" dirty="0" smtClean="0">
                  <a:solidFill>
                    <a:srgbClr val="C22B17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STRUCTURE</a:t>
              </a:r>
              <a:endParaRPr lang="zh-CN" altLang="en-US" sz="5400" b="1" spc="-150" dirty="0">
                <a:solidFill>
                  <a:srgbClr val="C22B17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09958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79683" y="4075211"/>
            <a:ext cx="6684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ED1C24"/>
                </a:solidFill>
                <a:latin typeface="Cambria" panose="02040503050406030204" pitchFamily="18" charset="0"/>
                <a:ea typeface="方正卡通简体" panose="03000509000000000000" pitchFamily="65" charset="-122"/>
              </a:rPr>
              <a:t>     </a:t>
            </a:r>
            <a:r>
              <a:rPr lang="en-US" altLang="zh-CN" sz="3200" b="1" dirty="0" smtClean="0">
                <a:latin typeface="Cambria" panose="02040503050406030204" pitchFamily="18" charset="0"/>
                <a:ea typeface="方正卡通简体" panose="03000509000000000000" pitchFamily="65" charset="-122"/>
              </a:rPr>
              <a:t>Where </a:t>
            </a:r>
            <a:r>
              <a:rPr lang="en-US" altLang="zh-CN" sz="3200" b="1" dirty="0">
                <a:latin typeface="Cambria" panose="02040503050406030204" pitchFamily="18" charset="0"/>
                <a:ea typeface="方正卡通简体" panose="03000509000000000000" pitchFamily="65" charset="-122"/>
              </a:rPr>
              <a:t>are you going?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 smtClean="0">
                <a:latin typeface="Cambria" panose="02040503050406030204" pitchFamily="18" charset="0"/>
                <a:ea typeface="方正卡通简体" panose="03000509000000000000" pitchFamily="65" charset="-122"/>
                <a:sym typeface="Wingdings" pitchFamily="2" charset="2"/>
              </a:rPr>
              <a:t></a:t>
            </a:r>
            <a:r>
              <a:rPr lang="en-US" altLang="zh-CN" sz="3200" b="1" dirty="0" smtClean="0">
                <a:latin typeface="Cambria" panose="02040503050406030204" pitchFamily="18" charset="0"/>
                <a:ea typeface="方正卡通简体" panose="03000509000000000000" pitchFamily="65" charset="-122"/>
              </a:rPr>
              <a:t> </a:t>
            </a:r>
            <a:r>
              <a:rPr lang="en-US" altLang="zh-CN" sz="3200" b="1" dirty="0">
                <a:latin typeface="Cambria" panose="02040503050406030204" pitchFamily="18" charset="0"/>
                <a:ea typeface="方正卡通简体" panose="03000509000000000000" pitchFamily="65" charset="-122"/>
              </a:rPr>
              <a:t>I’m going </a:t>
            </a:r>
            <a:r>
              <a:rPr lang="en-US" altLang="zh-CN" sz="3200" b="1" dirty="0" smtClean="0">
                <a:latin typeface="Cambria" panose="02040503050406030204" pitchFamily="18" charset="0"/>
                <a:ea typeface="方正卡通简体" panose="03000509000000000000" pitchFamily="65" charset="-122"/>
              </a:rPr>
              <a:t>to </a:t>
            </a:r>
            <a:r>
              <a:rPr lang="en-US" altLang="zh-CN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方正卡通简体" panose="03000509000000000000" pitchFamily="65" charset="-122"/>
              </a:rPr>
              <a:t>martial 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方正卡通简体" panose="03000509000000000000" pitchFamily="65" charset="-122"/>
              </a:rPr>
              <a:t>arts class</a:t>
            </a:r>
            <a:r>
              <a:rPr lang="en-US" altLang="zh-CN" sz="3200" b="1" dirty="0">
                <a:solidFill>
                  <a:srgbClr val="145202"/>
                </a:solidFill>
                <a:latin typeface="Cambria" panose="02040503050406030204" pitchFamily="18" charset="0"/>
                <a:ea typeface="方正卡通简体" panose="03000509000000000000" pitchFamily="65" charset="-122"/>
              </a:rPr>
              <a:t>.</a:t>
            </a:r>
            <a:endParaRPr lang="zh-CN" altLang="en-US" sz="3200" b="1" dirty="0">
              <a:solidFill>
                <a:srgbClr val="145202"/>
              </a:solidFill>
              <a:latin typeface="Cambria" panose="02040503050406030204" pitchFamily="18" charset="0"/>
              <a:ea typeface="方正卡通简体" panose="03000509000000000000" pitchFamily="65" charset="-122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4769" y="2119874"/>
            <a:ext cx="1844567" cy="184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20718"/>
            <a:ext cx="12191999" cy="6385034"/>
            <a:chOff x="1757905" y="1576619"/>
            <a:chExt cx="8676191" cy="370476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4517">
              <a:off x="1757905" y="1576619"/>
              <a:ext cx="8676191" cy="3704762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839406" y="3691746"/>
              <a:ext cx="5857874" cy="839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spc="-150" dirty="0" smtClean="0">
                  <a:solidFill>
                    <a:schemeClr val="bg1"/>
                  </a:solidFill>
                  <a:latin typeface="VNI-Zap" pitchFamily="2" charset="0"/>
                  <a:ea typeface="方正卡通简体" panose="03000509000000000000" pitchFamily="65" charset="-122"/>
                </a:rPr>
                <a:t>D. PRACTICE.</a:t>
              </a:r>
            </a:p>
            <a:p>
              <a:pPr algn="ctr"/>
              <a:r>
                <a:rPr lang="en-US" altLang="zh-CN" sz="4400" b="1" spc="-150" dirty="0" smtClean="0">
                  <a:solidFill>
                    <a:schemeClr val="bg1"/>
                  </a:solidFill>
                  <a:latin typeface="VNI-Zap" pitchFamily="2" charset="0"/>
                  <a:ea typeface="方正卡通简体" panose="03000509000000000000" pitchFamily="65" charset="-122"/>
                </a:rPr>
                <a:t>POINT, ASK  AND  ANSWER.</a:t>
              </a:r>
              <a:endParaRPr lang="zh-CN" altLang="en-US" sz="4400" b="1" spc="-150" dirty="0">
                <a:solidFill>
                  <a:schemeClr val="bg1"/>
                </a:solidFill>
                <a:latin typeface="VNI-Zap" pitchFamily="2" charset="0"/>
                <a:ea typeface="方正卡通简体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269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33" y="678582"/>
            <a:ext cx="3584943" cy="24162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70" y="562234"/>
            <a:ext cx="3533775" cy="268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3" y="3865718"/>
            <a:ext cx="3540018" cy="2717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76" y="3865718"/>
            <a:ext cx="3505200" cy="2650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176" y="3870425"/>
            <a:ext cx="3505200" cy="271744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09625" y="2102055"/>
            <a:ext cx="425003" cy="3863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391045" y="5435843"/>
            <a:ext cx="425003" cy="4359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610631" y="5366855"/>
            <a:ext cx="425003" cy="3959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261389" y="5490996"/>
            <a:ext cx="425003" cy="3848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46481" y="2133009"/>
            <a:ext cx="425003" cy="4302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599849" y="5425884"/>
            <a:ext cx="425003" cy="3863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406473" y="5376471"/>
            <a:ext cx="425003" cy="4657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09596" y="5435843"/>
            <a:ext cx="425003" cy="3848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60549" y="2131530"/>
            <a:ext cx="425003" cy="4325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6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chemeClr val="accent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99849" y="5411664"/>
            <a:ext cx="425003" cy="3873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6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chemeClr val="accent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79970" y="5376471"/>
            <a:ext cx="451506" cy="4657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6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chemeClr val="accent6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05841" y="5435843"/>
            <a:ext cx="425003" cy="3848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6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chemeClr val="accent6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 rot="360302">
            <a:off x="359763" y="297095"/>
            <a:ext cx="3330178" cy="557150"/>
          </a:xfrm>
          <a:prstGeom prst="wedgeRoundRectCallout">
            <a:avLst>
              <a:gd name="adj1" fmla="val 36008"/>
              <a:gd name="adj2" fmla="val 8164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Where are you going?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ounded Rectangular Callout 9"/>
          <p:cNvSpPr/>
          <p:nvPr/>
        </p:nvSpPr>
        <p:spPr>
          <a:xfrm rot="21089986">
            <a:off x="3619156" y="293866"/>
            <a:ext cx="4016055" cy="536736"/>
          </a:xfrm>
          <a:prstGeom prst="wedgeRoundRectCallout">
            <a:avLst>
              <a:gd name="adj1" fmla="val -41266"/>
              <a:gd name="adj2" fmla="val 7825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I’m going to martial arts class.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271367" y="3391153"/>
            <a:ext cx="3330178" cy="557150"/>
          </a:xfrm>
          <a:prstGeom prst="wedgeRoundRectCallout">
            <a:avLst>
              <a:gd name="adj1" fmla="val 9901"/>
              <a:gd name="adj2" fmla="val 11360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Where are you going?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240048" y="4640754"/>
            <a:ext cx="3709948" cy="452866"/>
          </a:xfrm>
          <a:prstGeom prst="wedgeRoundRectCallout">
            <a:avLst>
              <a:gd name="adj1" fmla="val -3044"/>
              <a:gd name="adj2" fmla="val -11960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Oh. I’m going to yoga class.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8165755" y="193556"/>
            <a:ext cx="3330178" cy="557150"/>
          </a:xfrm>
          <a:prstGeom prst="wedgeRoundRectCallout">
            <a:avLst>
              <a:gd name="adj1" fmla="val 2297"/>
              <a:gd name="adj2" fmla="val 7826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Where are you going?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7761772" y="1390068"/>
            <a:ext cx="3611675" cy="377869"/>
          </a:xfrm>
          <a:prstGeom prst="wedgeRoundRectCallout">
            <a:avLst>
              <a:gd name="adj1" fmla="val 5194"/>
              <a:gd name="adj2" fmla="val -8788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I’m going to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4485293" y="3409915"/>
            <a:ext cx="3330178" cy="557150"/>
          </a:xfrm>
          <a:prstGeom prst="wedgeRoundRectCallout">
            <a:avLst>
              <a:gd name="adj1" fmla="val 7366"/>
              <a:gd name="adj2" fmla="val 9088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Where are you going?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4235596" y="4580874"/>
            <a:ext cx="3588521" cy="410141"/>
          </a:xfrm>
          <a:prstGeom prst="wedgeRoundRectCallout">
            <a:avLst>
              <a:gd name="adj1" fmla="val -3044"/>
              <a:gd name="adj2" fmla="val -11174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I’m going to tennis class.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ounded Rectangular Callout 30"/>
          <p:cNvSpPr/>
          <p:nvPr/>
        </p:nvSpPr>
        <p:spPr>
          <a:xfrm>
            <a:off x="8320253" y="3409915"/>
            <a:ext cx="3330178" cy="557150"/>
          </a:xfrm>
          <a:prstGeom prst="wedgeRoundRectCallout">
            <a:avLst>
              <a:gd name="adj1" fmla="val 8211"/>
              <a:gd name="adj2" fmla="val 11865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Where are you going?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8119485" y="4720686"/>
            <a:ext cx="3486786" cy="401632"/>
          </a:xfrm>
          <a:prstGeom prst="wedgeRoundRectCallout">
            <a:avLst>
              <a:gd name="adj1" fmla="val -5846"/>
              <a:gd name="adj2" fmla="val -10387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I’m going to ballet class.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977" y="2027233"/>
            <a:ext cx="913414" cy="91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4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13" grpId="0" animBg="1"/>
      <p:bldP spid="13" grpId="1" animBg="1"/>
      <p:bldP spid="13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8" grpId="0" animBg="1"/>
      <p:bldP spid="18" grpId="1" animBg="1"/>
      <p:bldP spid="18" grpId="2" animBg="1"/>
      <p:bldP spid="9" grpId="0" animBg="1"/>
      <p:bldP spid="10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2235277" y="1053571"/>
            <a:ext cx="7866666" cy="4542857"/>
            <a:chOff x="2235277" y="1053571"/>
            <a:chExt cx="7866666" cy="454285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11987">
              <a:off x="2235277" y="1053571"/>
              <a:ext cx="7866666" cy="4542857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3018954" y="3398333"/>
              <a:ext cx="6440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spc="-1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Zap" pitchFamily="2" charset="0"/>
                  <a:ea typeface="方正卡通简体" panose="03000509000000000000" pitchFamily="65" charset="-122"/>
                </a:rPr>
                <a:t>B1. LISTEN  </a:t>
              </a:r>
              <a:r>
                <a:rPr lang="en-US" altLang="zh-CN" sz="48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Zap" pitchFamily="2" charset="0"/>
                  <a:ea typeface="方正卡通简体" panose="03000509000000000000" pitchFamily="65" charset="-122"/>
                </a:rPr>
                <a:t>AND </a:t>
              </a:r>
              <a:r>
                <a:rPr lang="en-US" altLang="zh-CN" sz="4800" b="1" spc="-1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Zap" pitchFamily="2" charset="0"/>
                  <a:ea typeface="方正卡通简体" panose="03000509000000000000" pitchFamily="65" charset="-122"/>
                </a:rPr>
                <a:t> READ</a:t>
              </a:r>
              <a:endParaRPr lang="zh-CN" altLang="en-US" sz="48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Zap" pitchFamily="2" charset="0"/>
                <a:ea typeface="方正卡通简体" panose="03000509000000000000" pitchFamily="65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bg 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" t="35741" r="76042" b="33519"/>
          <a:stretch>
            <a:fillRect/>
          </a:stretch>
        </p:blipFill>
        <p:spPr>
          <a:xfrm>
            <a:off x="1041400" y="2451100"/>
            <a:ext cx="1879600" cy="2108200"/>
          </a:xfrm>
          <a:prstGeom prst="rect">
            <a:avLst/>
          </a:prstGeom>
        </p:spPr>
      </p:pic>
      <p:pic>
        <p:nvPicPr>
          <p:cNvPr id="4" name="PA_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9259" r="56875" b="50556"/>
          <a:stretch>
            <a:fillRect/>
          </a:stretch>
        </p:blipFill>
        <p:spPr>
          <a:xfrm>
            <a:off x="2374900" y="635000"/>
            <a:ext cx="2882900" cy="2755900"/>
          </a:xfrm>
          <a:prstGeom prst="rect">
            <a:avLst/>
          </a:prstGeom>
        </p:spPr>
      </p:pic>
      <p:pic>
        <p:nvPicPr>
          <p:cNvPr id="5" name="PA_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7407" r="44479" b="52037"/>
          <a:stretch>
            <a:fillRect/>
          </a:stretch>
        </p:blipFill>
        <p:spPr>
          <a:xfrm>
            <a:off x="4572000" y="508000"/>
            <a:ext cx="2197100" cy="2781300"/>
          </a:xfrm>
          <a:prstGeom prst="rect">
            <a:avLst/>
          </a:prstGeom>
        </p:spPr>
      </p:pic>
      <p:pic>
        <p:nvPicPr>
          <p:cNvPr id="6" name="PA_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6" t="15926" r="33646" b="54630"/>
          <a:stretch>
            <a:fillRect/>
          </a:stretch>
        </p:blipFill>
        <p:spPr>
          <a:xfrm>
            <a:off x="6388100" y="1092200"/>
            <a:ext cx="1701800" cy="2019300"/>
          </a:xfrm>
          <a:prstGeom prst="rect">
            <a:avLst/>
          </a:prstGeom>
        </p:spPr>
      </p:pic>
      <p:pic>
        <p:nvPicPr>
          <p:cNvPr id="8" name="PA_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3" t="27408" r="7708" b="42222"/>
          <a:stretch>
            <a:fillRect/>
          </a:stretch>
        </p:blipFill>
        <p:spPr>
          <a:xfrm>
            <a:off x="9550400" y="1879600"/>
            <a:ext cx="1701800" cy="2082800"/>
          </a:xfrm>
          <a:prstGeom prst="rect">
            <a:avLst/>
          </a:prstGeom>
        </p:spPr>
      </p:pic>
      <p:pic>
        <p:nvPicPr>
          <p:cNvPr id="7" name="PA_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0" t="14444" r="19688" b="50000"/>
          <a:stretch>
            <a:fillRect/>
          </a:stretch>
        </p:blipFill>
        <p:spPr>
          <a:xfrm>
            <a:off x="7772400" y="990600"/>
            <a:ext cx="2019300" cy="2438400"/>
          </a:xfrm>
          <a:prstGeom prst="rect">
            <a:avLst/>
          </a:prstGeom>
        </p:spPr>
      </p:pic>
      <p:pic>
        <p:nvPicPr>
          <p:cNvPr id="9" name="PA_kids_shadow" hidden="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A_mask 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" y="0"/>
            <a:ext cx="12192000" cy="6858000"/>
          </a:xfrm>
          <a:prstGeom prst="rect">
            <a:avLst/>
          </a:prstGeom>
        </p:spPr>
      </p:pic>
      <p:pic>
        <p:nvPicPr>
          <p:cNvPr id="24" name="PA_少儿歌曲 - 幼儿园里朋友多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3205"/>
                </p14:media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716000" y="-1854200"/>
            <a:ext cx="609600" cy="6096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E028D27-2447-4FD5-980A-ACAD4A765DED}"/>
              </a:ext>
            </a:extLst>
          </p:cNvPr>
          <p:cNvSpPr/>
          <p:nvPr/>
        </p:nvSpPr>
        <p:spPr>
          <a:xfrm>
            <a:off x="2132118" y="3481050"/>
            <a:ext cx="851196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rush Script MT" panose="03060802040406070304" pitchFamily="66" charset="0"/>
              </a:rPr>
              <a:t>WARMER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127" y="4572221"/>
            <a:ext cx="217696" cy="2915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29" y="5129577"/>
            <a:ext cx="649496" cy="86998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74731" cy="30900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48506" y="169113"/>
            <a:ext cx="6965017" cy="6479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" y="5735580"/>
            <a:ext cx="913414" cy="913414"/>
          </a:xfrm>
          <a:prstGeom prst="rect">
            <a:avLst/>
          </a:prstGeom>
        </p:spPr>
      </p:pic>
      <p:pic>
        <p:nvPicPr>
          <p:cNvPr id="10" name="CD1-Track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00389" y="499478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5851972" y="186221"/>
            <a:ext cx="5738960" cy="35397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95916" y="7043530"/>
            <a:ext cx="6083663" cy="3371630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</p:pic>
      <p:sp>
        <p:nvSpPr>
          <p:cNvPr id="12" name="Rectangle 11"/>
          <p:cNvSpPr/>
          <p:nvPr/>
        </p:nvSpPr>
        <p:spPr>
          <a:xfrm>
            <a:off x="0" y="3301848"/>
            <a:ext cx="483583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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 are they?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813465"/>
            <a:ext cx="53981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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are they talking about?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50208 0.0046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04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1002 -0.5388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57905" y="1576619"/>
            <a:ext cx="8676191" cy="3704762"/>
            <a:chOff x="1757905" y="1576619"/>
            <a:chExt cx="8676191" cy="370476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4517">
              <a:off x="1757905" y="1576619"/>
              <a:ext cx="8676191" cy="3704762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286000" y="3691746"/>
              <a:ext cx="6411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spc="-150" dirty="0" smtClean="0">
                  <a:solidFill>
                    <a:schemeClr val="bg1"/>
                  </a:solidFill>
                  <a:latin typeface="VNI-Zap" pitchFamily="2" charset="0"/>
                  <a:ea typeface="方正卡通简体" panose="03000509000000000000" pitchFamily="65" charset="-122"/>
                </a:rPr>
                <a:t>B2.LISTEN  </a:t>
              </a:r>
              <a:r>
                <a:rPr lang="en-US" altLang="zh-CN" sz="4400" b="1" spc="-150" dirty="0">
                  <a:solidFill>
                    <a:schemeClr val="bg1"/>
                  </a:solidFill>
                  <a:latin typeface="VNI-Zap" pitchFamily="2" charset="0"/>
                  <a:ea typeface="方正卡通简体" panose="03000509000000000000" pitchFamily="65" charset="-122"/>
                </a:rPr>
                <a:t>AND  CIRCLE</a:t>
              </a:r>
              <a:endParaRPr lang="zh-CN" altLang="en-US" sz="4400" b="1" spc="-150" dirty="0">
                <a:solidFill>
                  <a:schemeClr val="bg1"/>
                </a:solidFill>
                <a:latin typeface="VNI-Zap" pitchFamily="2" charset="0"/>
                <a:ea typeface="方正卡通简体" panose="03000509000000000000" pitchFamily="65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790123" y="-165967"/>
            <a:ext cx="8648368" cy="72528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83579"/>
            <a:ext cx="3324421" cy="2386200"/>
          </a:xfrm>
          <a:prstGeom prst="rect">
            <a:avLst/>
          </a:prstGeom>
        </p:spPr>
      </p:pic>
      <p:pic>
        <p:nvPicPr>
          <p:cNvPr id="56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384" y="253937"/>
            <a:ext cx="4615542" cy="7654298"/>
          </a:xfrm>
          <a:prstGeom prst="rect">
            <a:avLst/>
          </a:prstGeom>
        </p:spPr>
      </p:pic>
      <p:pic>
        <p:nvPicPr>
          <p:cNvPr id="13" name="CD1-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961061" y="5972779"/>
            <a:ext cx="885221" cy="8852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469" y="5944586"/>
            <a:ext cx="913414" cy="913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5881119" y="1600249"/>
            <a:ext cx="5618267" cy="121139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98125" y="3291545"/>
            <a:ext cx="3279227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Oval 18"/>
          <p:cNvSpPr/>
          <p:nvPr/>
        </p:nvSpPr>
        <p:spPr>
          <a:xfrm>
            <a:off x="4797015" y="4240924"/>
            <a:ext cx="1398833" cy="15450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33524" y="220717"/>
            <a:ext cx="3243317" cy="236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588867" y="3278735"/>
            <a:ext cx="3219505" cy="241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Oval 21"/>
          <p:cNvSpPr/>
          <p:nvPr/>
        </p:nvSpPr>
        <p:spPr>
          <a:xfrm>
            <a:off x="10216054" y="1066799"/>
            <a:ext cx="1481959" cy="14923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765628" y="4225158"/>
            <a:ext cx="1418895" cy="1434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739188" y="-1433480"/>
            <a:ext cx="5226823" cy="10838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7027730"/>
            <a:ext cx="6472691" cy="33258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7755" y="-1072018"/>
            <a:ext cx="5650417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1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7 1.11111E-6 L 0.03672 1.11111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57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33333E-6 L -0.00794 0.1712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2.70833E-6 0.2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56276 -0.0085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38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0.01628 -0.6101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-3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57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821161" y="-72041"/>
            <a:ext cx="2987235" cy="68752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8671" y="681412"/>
            <a:ext cx="7020321" cy="1147388"/>
          </a:xfrm>
          <a:prstGeom prst="rect">
            <a:avLst/>
          </a:prstGeom>
        </p:spPr>
      </p:pic>
      <p:sp>
        <p:nvSpPr>
          <p:cNvPr id="13" name="文本框 3"/>
          <p:cNvSpPr txBox="1"/>
          <p:nvPr/>
        </p:nvSpPr>
        <p:spPr>
          <a:xfrm>
            <a:off x="2288034" y="0"/>
            <a:ext cx="7029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C.LISTEN</a:t>
            </a:r>
            <a:r>
              <a:rPr lang="en-US" sz="3200" b="1" dirty="0">
                <a:solidFill>
                  <a:srgbClr val="FF0000"/>
                </a:solidFill>
              </a:rPr>
              <a:t>. SING ALONG.</a:t>
            </a:r>
            <a:endParaRPr lang="zh-CN" altLang="en-US" sz="3000" spc="-300" dirty="0">
              <a:solidFill>
                <a:srgbClr val="FF0000"/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15" name="CD1-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5"/>
          <a:stretch/>
        </p:blipFill>
        <p:spPr>
          <a:xfrm>
            <a:off x="2166074" y="687587"/>
            <a:ext cx="1332597" cy="114121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893972" y="-1087015"/>
            <a:ext cx="2348734" cy="79450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44110" y="1828800"/>
            <a:ext cx="8387256" cy="4894729"/>
          </a:xfrm>
          <a:prstGeom prst="rect">
            <a:avLst/>
          </a:prstGeom>
        </p:spPr>
      </p:pic>
      <p:pic>
        <p:nvPicPr>
          <p:cNvPr id="8" name="CD1-Track 26" descr="CD1-Track 26">
            <a:hlinkClick r:id="" action="ppaction://media"/>
            <a:extLst>
              <a:ext uri="{FF2B5EF4-FFF2-40B4-BE49-F238E27FC236}">
                <a16:creationId xmlns:a16="http://schemas.microsoft.com/office/drawing/2014/main" id="{4991BFAF-181B-4243-B257-AFD5031AB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584727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-1.85185E-6 L -0.07761 -1.85185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6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65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982BC-E3CD-1047-BEA2-3C58EC7A65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CD4648-2335-C74D-B3E8-CEB76EDC2D0A}"/>
              </a:ext>
            </a:extLst>
          </p:cNvPr>
          <p:cNvSpPr txBox="1"/>
          <p:nvPr/>
        </p:nvSpPr>
        <p:spPr>
          <a:xfrm>
            <a:off x="11113944" y="-3065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4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9185" y="882869"/>
            <a:ext cx="4745421" cy="1166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D1-Track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71372" y="1778532"/>
            <a:ext cx="902599" cy="902599"/>
          </a:xfrm>
          <a:prstGeom prst="rect">
            <a:avLst/>
          </a:prstGeom>
        </p:spPr>
      </p:pic>
      <p:sp>
        <p:nvSpPr>
          <p:cNvPr id="12" name="文本框 2"/>
          <p:cNvSpPr txBox="1"/>
          <p:nvPr/>
        </p:nvSpPr>
        <p:spPr>
          <a:xfrm>
            <a:off x="0" y="932781"/>
            <a:ext cx="5857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pc="-150" dirty="0" smtClean="0">
                <a:solidFill>
                  <a:srgbClr val="0070C0"/>
                </a:solidFill>
                <a:latin typeface="VNI-Zap" pitchFamily="2" charset="0"/>
                <a:ea typeface="方正卡通简体" panose="03000509000000000000" pitchFamily="65" charset="-122"/>
              </a:rPr>
              <a:t>  D. LISTEN  </a:t>
            </a:r>
            <a:r>
              <a:rPr lang="en-US" altLang="zh-CN" sz="4000" b="1" spc="-150" dirty="0">
                <a:solidFill>
                  <a:srgbClr val="0070C0"/>
                </a:solidFill>
                <a:latin typeface="VNI-Zap" pitchFamily="2" charset="0"/>
                <a:ea typeface="方正卡通简体" panose="03000509000000000000" pitchFamily="65" charset="-122"/>
              </a:rPr>
              <a:t>AND ( </a:t>
            </a:r>
            <a:r>
              <a:rPr lang="en-US" altLang="zh-CN" sz="4000" b="1" spc="-150" dirty="0">
                <a:solidFill>
                  <a:srgbClr val="0070C0"/>
                </a:solidFill>
                <a:latin typeface="VNI-Zap" pitchFamily="2" charset="0"/>
                <a:ea typeface="方正卡通简体" panose="03000509000000000000" pitchFamily="65" charset="-122"/>
                <a:sym typeface="Wingdings" panose="05000000000000000000" pitchFamily="2" charset="2"/>
              </a:rPr>
              <a:t>)</a:t>
            </a:r>
            <a:endParaRPr lang="zh-CN" altLang="en-US" sz="4000" b="1" spc="-150" dirty="0">
              <a:solidFill>
                <a:srgbClr val="0070C0"/>
              </a:solidFill>
              <a:latin typeface="VNI-Zap" pitchFamily="2" charset="0"/>
              <a:ea typeface="方正卡通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08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982BC-E3CD-1047-BEA2-3C58EC7A65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65" y="629114"/>
            <a:ext cx="9963655" cy="5370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5C5B0A-19B2-CD4A-BD70-F65D2D9EB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945" y="2714743"/>
            <a:ext cx="356375" cy="340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DD50C8-D25E-2846-8294-6FDB079ED3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06" y="4933836"/>
            <a:ext cx="356375" cy="340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2DD250-8C88-854C-A804-395D28BE2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697" y="5034043"/>
            <a:ext cx="356375" cy="340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0C4FD2-01EF-D248-9C42-50D27A042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775" y="4967136"/>
            <a:ext cx="356375" cy="3405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CD4648-2335-C74D-B3E8-CEB76EDC2D0A}"/>
              </a:ext>
            </a:extLst>
          </p:cNvPr>
          <p:cNvSpPr txBox="1"/>
          <p:nvPr/>
        </p:nvSpPr>
        <p:spPr>
          <a:xfrm>
            <a:off x="11113944" y="-3065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4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2152" y="1434662"/>
            <a:ext cx="4177862" cy="756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2"/>
          <p:cNvSpPr txBox="1"/>
          <p:nvPr/>
        </p:nvSpPr>
        <p:spPr>
          <a:xfrm>
            <a:off x="0" y="1437277"/>
            <a:ext cx="5857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pc="-150" dirty="0" smtClean="0">
                <a:solidFill>
                  <a:srgbClr val="0070C0"/>
                </a:solidFill>
                <a:latin typeface="VNI-Zap" pitchFamily="2" charset="0"/>
                <a:ea typeface="方正卡通简体" panose="03000509000000000000" pitchFamily="65" charset="-122"/>
              </a:rPr>
              <a:t>  D. LISTEN  </a:t>
            </a:r>
            <a:r>
              <a:rPr lang="en-US" altLang="zh-CN" sz="4000" b="1" spc="-150" dirty="0">
                <a:solidFill>
                  <a:srgbClr val="0070C0"/>
                </a:solidFill>
                <a:latin typeface="VNI-Zap" pitchFamily="2" charset="0"/>
                <a:ea typeface="方正卡通简体" panose="03000509000000000000" pitchFamily="65" charset="-122"/>
              </a:rPr>
              <a:t>AND ( </a:t>
            </a:r>
            <a:r>
              <a:rPr lang="en-US" altLang="zh-CN" sz="4000" b="1" spc="-150" dirty="0">
                <a:solidFill>
                  <a:srgbClr val="0070C0"/>
                </a:solidFill>
                <a:latin typeface="VNI-Zap" pitchFamily="2" charset="0"/>
                <a:ea typeface="方正卡通简体" panose="03000509000000000000" pitchFamily="65" charset="-122"/>
                <a:sym typeface="Wingdings" panose="05000000000000000000" pitchFamily="2" charset="2"/>
              </a:rPr>
              <a:t>)</a:t>
            </a:r>
            <a:endParaRPr lang="zh-CN" altLang="en-US" sz="4000" b="1" spc="-150" dirty="0">
              <a:solidFill>
                <a:srgbClr val="0070C0"/>
              </a:solidFill>
              <a:latin typeface="VNI-Zap" pitchFamily="2" charset="0"/>
              <a:ea typeface="方正卡通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08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2235277" y="1053571"/>
            <a:ext cx="7866666" cy="4542857"/>
            <a:chOff x="2235277" y="1053571"/>
            <a:chExt cx="7866666" cy="454285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11987">
              <a:off x="2235277" y="1053571"/>
              <a:ext cx="7866666" cy="4542857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3342704" y="3659242"/>
              <a:ext cx="58578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spc="-150" dirty="0" smtClean="0">
                  <a:solidFill>
                    <a:schemeClr val="bg1"/>
                  </a:solidFill>
                  <a:ea typeface="方正卡通简体" panose="03000509000000000000" pitchFamily="65" charset="-122"/>
                </a:rPr>
                <a:t>E. Play </a:t>
              </a:r>
              <a:r>
                <a:rPr lang="en-US" altLang="zh-CN" sz="3600" b="1" spc="-150" dirty="0">
                  <a:solidFill>
                    <a:schemeClr val="bg1"/>
                  </a:solidFill>
                  <a:ea typeface="方正卡通简体" panose="03000509000000000000" pitchFamily="65" charset="-122"/>
                </a:rPr>
                <a:t>the “ Pretend” game</a:t>
              </a:r>
              <a:endParaRPr lang="zh-CN" altLang="en-US" sz="3600" b="1" spc="-150" dirty="0">
                <a:solidFill>
                  <a:schemeClr val="bg1"/>
                </a:solidFill>
                <a:ea typeface="方正卡通简体" panose="03000509000000000000" pitchFamily="65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062" y="4675081"/>
            <a:ext cx="2168341" cy="193413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889" y="420785"/>
            <a:ext cx="1123810" cy="6571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0" y="1498712"/>
            <a:ext cx="1923809" cy="13523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79" y="2642600"/>
            <a:ext cx="466667" cy="59047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898" y="1766111"/>
            <a:ext cx="571429" cy="5714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460" y="3233077"/>
            <a:ext cx="428572" cy="4952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214" y="5188668"/>
            <a:ext cx="342857" cy="34285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3164457" y="7141029"/>
            <a:ext cx="145142" cy="1451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598742">
            <a:off x="2208727" y="1163065"/>
            <a:ext cx="7338233" cy="461900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150" y="5932911"/>
            <a:ext cx="690884" cy="5921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44" y="5628941"/>
            <a:ext cx="638096" cy="638096"/>
          </a:xfrm>
          <a:prstGeom prst="rect">
            <a:avLst/>
          </a:prstGeom>
        </p:spPr>
      </p:pic>
      <p:pic>
        <p:nvPicPr>
          <p:cNvPr id="17" name="图片 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62592" r="83646"/>
          <a:stretch>
            <a:fillRect/>
          </a:stretch>
        </p:blipFill>
        <p:spPr>
          <a:xfrm>
            <a:off x="2567695" y="4530127"/>
            <a:ext cx="1549400" cy="2565400"/>
          </a:xfrm>
          <a:prstGeom prst="rect">
            <a:avLst/>
          </a:prstGeom>
        </p:spPr>
      </p:pic>
      <p:pic>
        <p:nvPicPr>
          <p:cNvPr id="18" name="图片 1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4" r="84479" b="44814"/>
          <a:stretch>
            <a:fillRect/>
          </a:stretch>
        </p:blipFill>
        <p:spPr>
          <a:xfrm>
            <a:off x="1129950" y="4634783"/>
            <a:ext cx="1892300" cy="215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857"/>
            <a:ext cx="4905829" cy="64951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85634" y="1756720"/>
            <a:ext cx="7096259" cy="26092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Inflate">
              <a:avLst/>
            </a:prstTxWarp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99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GAME TIME!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32" y="2754469"/>
            <a:ext cx="352425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1.11111E-6 L 0.03672 1.11111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7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3.7037E-6 L 0.06706 0.04005 C 0.08099 0.04908 0.10195 0.05394 0.12396 0.05394 C 0.14896 0.05394 0.16901 0.04908 0.18294 0.04005 L 0.25 -3.7037E-6 " pathEditMode="relative" rAng="0" ptsTypes="AAAAA">
                                      <p:cBhvr>
                                        <p:cTn id="4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77" name="Group 176"/>
          <p:cNvGrpSpPr/>
          <p:nvPr/>
        </p:nvGrpSpPr>
        <p:grpSpPr>
          <a:xfrm>
            <a:off x="2283296" y="-6720596"/>
            <a:ext cx="925224" cy="13317948"/>
            <a:chOff x="1225907" y="-1060788"/>
            <a:chExt cx="925224" cy="13317948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248459" y="-4466119"/>
            <a:ext cx="925224" cy="13317948"/>
            <a:chOff x="1225907" y="-1060788"/>
            <a:chExt cx="925224" cy="133179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28" y="331283"/>
            <a:ext cx="1362992" cy="2100292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1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424" flipH="1">
            <a:off x="1025766" y="401019"/>
            <a:ext cx="1772992" cy="168313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269" y="1538540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2" y="1826771"/>
            <a:ext cx="1624554" cy="1050988"/>
          </a:xfrm>
          <a:prstGeom prst="rect">
            <a:avLst/>
          </a:prstGeom>
        </p:spPr>
      </p:pic>
      <p:sp>
        <p:nvSpPr>
          <p:cNvPr id="59" name="NUTDO">
            <a:hlinkClick r:id="" action="ppaction://macro?name=reset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5" name="audio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-750287" y="146007"/>
            <a:ext cx="609600" cy="609600"/>
          </a:xfrm>
          <a:prstGeom prst="rect">
            <a:avLst/>
          </a:prstGeom>
        </p:spPr>
      </p:pic>
      <p:pic>
        <p:nvPicPr>
          <p:cNvPr id="84" name="dau" hidden="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4514" r="11962" b="16423"/>
          <a:stretch/>
        </p:blipFill>
        <p:spPr>
          <a:xfrm>
            <a:off x="6186778" y="6947252"/>
            <a:ext cx="925224" cy="919650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6" y="5733414"/>
            <a:ext cx="946348" cy="872220"/>
          </a:xfrm>
          <a:prstGeom prst="rect">
            <a:avLst/>
          </a:prstGeom>
        </p:spPr>
      </p:pic>
      <p:pic>
        <p:nvPicPr>
          <p:cNvPr id="130" name="Picture 129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55" y="1000263"/>
            <a:ext cx="6280944" cy="406338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7717" y="7555337"/>
            <a:ext cx="10227469" cy="5302825"/>
            <a:chOff x="981230" y="729667"/>
            <a:chExt cx="10227469" cy="5302825"/>
          </a:xfrm>
        </p:grpSpPr>
        <p:grpSp>
          <p:nvGrpSpPr>
            <p:cNvPr id="69" name="Group 68"/>
            <p:cNvGrpSpPr/>
            <p:nvPr/>
          </p:nvGrpSpPr>
          <p:grpSpPr>
            <a:xfrm>
              <a:off x="981230" y="729667"/>
              <a:ext cx="10227469" cy="5302825"/>
              <a:chOff x="982266" y="777588"/>
              <a:chExt cx="10227469" cy="5302825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982266" y="777588"/>
                <a:ext cx="10227469" cy="5302825"/>
                <a:chOff x="982266" y="777588"/>
                <a:chExt cx="10227469" cy="5302825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982266" y="777588"/>
                  <a:ext cx="10227469" cy="5302825"/>
                </a:xfrm>
                <a:prstGeom prst="roundRect">
                  <a:avLst>
                    <a:gd name="adj" fmla="val 8404"/>
                  </a:avLst>
                </a:prstGeom>
                <a:solidFill>
                  <a:schemeClr val="bg1"/>
                </a:solidFill>
                <a:ln w="57150" cmpd="tri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064104" y="1489340"/>
                  <a:ext cx="8549466" cy="4179910"/>
                </a:xfrm>
                <a:prstGeom prst="rect">
                  <a:avLst/>
                </a:prstGeom>
                <a:noFill/>
                <a:ln w="57150" cmpd="tri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Luật ch</a:t>
                  </a:r>
                  <a:r>
                    <a:rPr lang="vi-VN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i:</a:t>
                  </a: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Chia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ớp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thành 2 đội</a:t>
                  </a: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Bấm nút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quay, màu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ừng</a:t>
                  </a:r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đúng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ược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cộng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ểm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trả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lời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sai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nh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ường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quyền 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cho đội bạn.</a:t>
                  </a: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Kết thúc trò ch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đội nhiều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 sẽ chiến thắng. </a:t>
                  </a:r>
                </a:p>
                <a:p>
                  <a:pPr algn="ctr"/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1" name="NUTXANH">
                <a:hlinkClick r:id="" action="ppaction://hlinkshowjump?jump=nextslide"/>
              </p:cNvPr>
              <p:cNvSpPr/>
              <p:nvPr/>
            </p:nvSpPr>
            <p:spPr>
              <a:xfrm>
                <a:off x="7253809" y="2403740"/>
                <a:ext cx="298011" cy="29801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NUTDO"/>
              <p:cNvSpPr/>
              <p:nvPr/>
            </p:nvSpPr>
            <p:spPr>
              <a:xfrm>
                <a:off x="4273953" y="2396572"/>
                <a:ext cx="298011" cy="298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8738952" y="5365114"/>
              <a:ext cx="1084029" cy="519085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 Black" panose="020B0A04020102020204" pitchFamily="34" charset="0"/>
                </a:rPr>
                <a:t>PLAY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Slot_Machine.wav"/>
          </p:stSnd>
        </p:sndAc>
      </p:transition>
    </mc:Choice>
    <mc:Fallback xmlns="">
      <p:transition spd="slow">
        <p:sndAc>
          <p:stSnd>
            <p:snd r:embed="rId20" name="arrow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80000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80000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3530" y="272955"/>
            <a:ext cx="4201782" cy="382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841325" y="4677350"/>
            <a:ext cx="5287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rgbClr val="0070C0"/>
                </a:solidFill>
              </a:rPr>
              <a:t>0. Do you want to play badminton?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71652" y="5277849"/>
            <a:ext cx="2261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rgbClr val="0070C0"/>
                </a:solidFill>
                <a:sym typeface="Wingdings" pitchFamily="2" charset="2"/>
              </a:rPr>
              <a:t> No, thanks.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56163" y="-5628875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3366185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8356" y="580292"/>
              <a:ext cx="4765841" cy="23235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What do you do after school?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tennis.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table tennis.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football.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badminton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8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220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221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23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5" name="tbxcongdiem"/>
          <p:cNvSpPr txBox="1"/>
          <p:nvPr/>
        </p:nvSpPr>
        <p:spPr>
          <a:xfrm>
            <a:off x="-1503680" y="-1788160"/>
            <a:ext cx="131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27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1" b="15400"/>
          <a:stretch/>
        </p:blipFill>
        <p:spPr>
          <a:xfrm>
            <a:off x="6965930" y="1274305"/>
            <a:ext cx="2646684" cy="16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3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447593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3803" y="-562919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3254" y="-6771047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252447" y="547482"/>
              <a:ext cx="4277215" cy="5804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Where are you going?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going to play basketball.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going to martial art class.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going to martial class.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going to art class.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103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04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90" y="3165664"/>
            <a:ext cx="1104554" cy="1104554"/>
          </a:xfrm>
          <a:prstGeom prst="rect">
            <a:avLst/>
          </a:prstGeom>
        </p:spPr>
      </p:pic>
      <p:pic>
        <p:nvPicPr>
          <p:cNvPr id="105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06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66" y="1211644"/>
            <a:ext cx="1850090" cy="155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9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881747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0212" y="-5657258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33773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757238"/>
              <a:ext cx="4765841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Whose nose grew longer every time he lied?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Tinkerbell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Peter Pan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Frog prince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Pinocchio 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8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6768562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3296" y="-787227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08703" y="-221324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879568" y="560409"/>
              <a:ext cx="4996794" cy="5070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Do you want </a:t>
              </a:r>
              <a:r>
                <a:rPr lang="en-US" sz="2400" b="1" dirty="0">
                  <a:solidFill>
                    <a:srgbClr val="FF0000"/>
                  </a:solidFill>
                </a:rPr>
                <a:t>______</a:t>
              </a:r>
              <a:r>
                <a:rPr lang="en-US" sz="2400" b="1" dirty="0">
                  <a:solidFill>
                    <a:srgbClr val="002060"/>
                  </a:solidFill>
                </a:rPr>
                <a:t> play basketball?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89" y="3239481"/>
            <a:ext cx="2926343" cy="1489081"/>
            <a:chOff x="8919310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310" y="3197131"/>
              <a:ext cx="2926343" cy="1489081"/>
              <a:chOff x="8919310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310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286004"/>
              <a:ext cx="2072061" cy="8859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845" y="495917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1" b="10423"/>
          <a:stretch/>
        </p:blipFill>
        <p:spPr>
          <a:xfrm>
            <a:off x="7111233" y="1360440"/>
            <a:ext cx="2157897" cy="15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9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68566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503" y="-784601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56302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>
            <a:hlinkClick r:id="" action="ppaction://hlinkshowjump?jump=nextslide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757238"/>
              <a:ext cx="4765841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What colors are the stars on </a:t>
              </a:r>
              <a:r>
                <a:rPr lang="en-US" sz="2400" b="1" dirty="0">
                  <a:solidFill>
                    <a:srgbClr val="FF0000"/>
                  </a:solidFill>
                </a:rPr>
                <a:t>American flag</a:t>
              </a:r>
              <a:r>
                <a:rPr lang="en-US" sz="2400" b="1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blue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white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yellow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90" y="3165664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0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696214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3760" y="-3352996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08703" y="-221324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113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114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115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6051707" y="512267"/>
              <a:ext cx="4765841" cy="5825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What did you do in the summer?</a:t>
              </a:r>
            </a:p>
          </p:txBody>
        </p:sp>
      </p:grpSp>
      <p:grpSp>
        <p:nvGrpSpPr>
          <p:cNvPr id="117" name="A"/>
          <p:cNvGrpSpPr/>
          <p:nvPr/>
        </p:nvGrpSpPr>
        <p:grpSpPr>
          <a:xfrm>
            <a:off x="5505209" y="4794186"/>
            <a:ext cx="2926343" cy="1489081"/>
            <a:chOff x="8919225" y="3197131"/>
            <a:chExt cx="2926343" cy="1489081"/>
          </a:xfrm>
        </p:grpSpPr>
        <p:grpSp>
          <p:nvGrpSpPr>
            <p:cNvPr id="118" name="Group 117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120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8983398" y="3680061"/>
                <a:ext cx="748855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learned how to swim.</a:t>
              </a:r>
            </a:p>
          </p:txBody>
        </p:sp>
      </p:grpSp>
      <p:grpSp>
        <p:nvGrpSpPr>
          <p:cNvPr id="122" name="B"/>
          <p:cNvGrpSpPr/>
          <p:nvPr/>
        </p:nvGrpSpPr>
        <p:grpSpPr>
          <a:xfrm>
            <a:off x="8616453" y="4794186"/>
            <a:ext cx="2934691" cy="1489081"/>
            <a:chOff x="5638103" y="3264867"/>
            <a:chExt cx="2934691" cy="148908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125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6" name="TextBox 125"/>
              <p:cNvSpPr txBox="1"/>
              <p:nvPr/>
            </p:nvSpPr>
            <p:spPr>
              <a:xfrm>
                <a:off x="5638103" y="3747797"/>
                <a:ext cx="748855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going to art class.</a:t>
              </a:r>
            </a:p>
          </p:txBody>
        </p:sp>
      </p:grpSp>
      <p:grpSp>
        <p:nvGrpSpPr>
          <p:cNvPr id="127" name="D"/>
          <p:cNvGrpSpPr/>
          <p:nvPr/>
        </p:nvGrpSpPr>
        <p:grpSpPr>
          <a:xfrm>
            <a:off x="8589769" y="3262150"/>
            <a:ext cx="2926343" cy="1489081"/>
            <a:chOff x="5646451" y="4870677"/>
            <a:chExt cx="2926343" cy="1489081"/>
          </a:xfrm>
        </p:grpSpPr>
        <p:grpSp>
          <p:nvGrpSpPr>
            <p:cNvPr id="128" name="Group 127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30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5647642" y="535360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9" name="Rectangle 12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played football.</a:t>
              </a:r>
            </a:p>
          </p:txBody>
        </p:sp>
      </p:grpSp>
      <p:grpSp>
        <p:nvGrpSpPr>
          <p:cNvPr id="132" name="C"/>
          <p:cNvGrpSpPr/>
          <p:nvPr/>
        </p:nvGrpSpPr>
        <p:grpSpPr>
          <a:xfrm>
            <a:off x="5474351" y="3262150"/>
            <a:ext cx="2926343" cy="1489081"/>
            <a:chOff x="8919225" y="4784653"/>
            <a:chExt cx="2926343" cy="1489081"/>
          </a:xfrm>
        </p:grpSpPr>
        <p:grpSp>
          <p:nvGrpSpPr>
            <p:cNvPr id="133" name="Group 132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35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8970231" y="5267583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went to art class.</a:t>
              </a:r>
            </a:p>
          </p:txBody>
        </p:sp>
      </p:grpSp>
      <p:pic>
        <p:nvPicPr>
          <p:cNvPr id="137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300452" y="5030701"/>
            <a:ext cx="1109766" cy="999292"/>
          </a:xfrm>
          <a:prstGeom prst="rect">
            <a:avLst/>
          </a:prstGeom>
        </p:spPr>
      </p:pic>
      <p:pic>
        <p:nvPicPr>
          <p:cNvPr id="138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335" y="3128427"/>
            <a:ext cx="1104554" cy="1104554"/>
          </a:xfrm>
          <a:prstGeom prst="rect">
            <a:avLst/>
          </a:prstGeom>
        </p:spPr>
      </p:pic>
      <p:pic>
        <p:nvPicPr>
          <p:cNvPr id="139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82900" y="5054974"/>
            <a:ext cx="1109766" cy="999292"/>
          </a:xfrm>
          <a:prstGeom prst="rect">
            <a:avLst/>
          </a:prstGeom>
        </p:spPr>
      </p:pic>
      <p:pic>
        <p:nvPicPr>
          <p:cNvPr id="140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49276" y="3535485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93" y="1168866"/>
            <a:ext cx="1988233" cy="166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59" grpId="0" animBg="1"/>
      <p:bldP spid="113" grpId="0" animBg="1"/>
      <p:bldP spid="11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448919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54164" y="-6728457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33529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113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114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115" name="cauhoi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6007688" y="505866"/>
              <a:ext cx="4765841" cy="6565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What are they doing?</a:t>
              </a:r>
            </a:p>
          </p:txBody>
        </p:sp>
      </p:grpSp>
      <p:grpSp>
        <p:nvGrpSpPr>
          <p:cNvPr id="117" name="A"/>
          <p:cNvGrpSpPr/>
          <p:nvPr/>
        </p:nvGrpSpPr>
        <p:grpSpPr>
          <a:xfrm>
            <a:off x="5450483" y="3234814"/>
            <a:ext cx="2926343" cy="1489081"/>
            <a:chOff x="8919225" y="3197131"/>
            <a:chExt cx="2926343" cy="1489081"/>
          </a:xfrm>
        </p:grpSpPr>
        <p:grpSp>
          <p:nvGrpSpPr>
            <p:cNvPr id="118" name="Group 117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120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playing chess.</a:t>
              </a:r>
            </a:p>
          </p:txBody>
        </p:sp>
      </p:grpSp>
      <p:grpSp>
        <p:nvGrpSpPr>
          <p:cNvPr id="122" name="B"/>
          <p:cNvGrpSpPr/>
          <p:nvPr/>
        </p:nvGrpSpPr>
        <p:grpSpPr>
          <a:xfrm>
            <a:off x="8561727" y="3234814"/>
            <a:ext cx="2934691" cy="1489081"/>
            <a:chOff x="5638103" y="3264867"/>
            <a:chExt cx="2934691" cy="148908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125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6" name="TextBox 125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playing chess.</a:t>
              </a:r>
            </a:p>
          </p:txBody>
        </p:sp>
      </p:grpSp>
      <p:grpSp>
        <p:nvGrpSpPr>
          <p:cNvPr id="127" name="D"/>
          <p:cNvGrpSpPr/>
          <p:nvPr/>
        </p:nvGrpSpPr>
        <p:grpSpPr>
          <a:xfrm>
            <a:off x="8538572" y="4841120"/>
            <a:ext cx="2926343" cy="1489081"/>
            <a:chOff x="5646451" y="4870677"/>
            <a:chExt cx="2926343" cy="1489081"/>
          </a:xfrm>
        </p:grpSpPr>
        <p:grpSp>
          <p:nvGrpSpPr>
            <p:cNvPr id="128" name="Group 127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30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29" name="Rectangle 12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playing chees.</a:t>
              </a:r>
            </a:p>
          </p:txBody>
        </p:sp>
      </p:grpSp>
      <p:grpSp>
        <p:nvGrpSpPr>
          <p:cNvPr id="132" name="C"/>
          <p:cNvGrpSpPr/>
          <p:nvPr/>
        </p:nvGrpSpPr>
        <p:grpSpPr>
          <a:xfrm>
            <a:off x="5423154" y="4841120"/>
            <a:ext cx="2926343" cy="1489081"/>
            <a:chOff x="8919225" y="4784653"/>
            <a:chExt cx="2926343" cy="1489081"/>
          </a:xfrm>
        </p:grpSpPr>
        <p:grpSp>
          <p:nvGrpSpPr>
            <p:cNvPr id="133" name="Group 132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35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play chess.</a:t>
              </a:r>
            </a:p>
          </p:txBody>
        </p:sp>
      </p:grpSp>
      <p:pic>
        <p:nvPicPr>
          <p:cNvPr id="137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56945" y="3555929"/>
            <a:ext cx="1109766" cy="999292"/>
          </a:xfrm>
          <a:prstGeom prst="rect">
            <a:avLst/>
          </a:prstGeom>
        </p:spPr>
      </p:pic>
      <p:pic>
        <p:nvPicPr>
          <p:cNvPr id="138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169" y="3160997"/>
            <a:ext cx="1104554" cy="1104554"/>
          </a:xfrm>
          <a:prstGeom prst="rect">
            <a:avLst/>
          </a:prstGeom>
        </p:spPr>
      </p:pic>
      <p:pic>
        <p:nvPicPr>
          <p:cNvPr id="139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44901" y="5150704"/>
            <a:ext cx="1109766" cy="999292"/>
          </a:xfrm>
          <a:prstGeom prst="rect">
            <a:avLst/>
          </a:prstGeom>
        </p:spPr>
      </p:pic>
      <p:pic>
        <p:nvPicPr>
          <p:cNvPr id="140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25528" y="515635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8"/>
          <a:stretch/>
        </p:blipFill>
        <p:spPr>
          <a:xfrm>
            <a:off x="7067267" y="1353077"/>
            <a:ext cx="2305797" cy="155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59" grpId="0" animBg="1"/>
      <p:bldP spid="113" grpId="0" animBg="1"/>
      <p:bldP spid="11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2881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044" y="-56036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5605801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94684" y="1504815"/>
              <a:ext cx="4765841" cy="5066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How many legs does  a spider have?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504202" y="3659314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eight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615446" y="3659314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six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804521" y="7371363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689103" y="7371363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30037" y="3959300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768" y="3623399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510850" y="7680947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491477" y="7686602"/>
            <a:ext cx="1109766" cy="999292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2881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044" y="-56036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5605801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6059318" y="1218262"/>
              <a:ext cx="4765841" cy="8427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__________ after school?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I play football.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do you do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do you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 do you do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are you do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799629" y="1682002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4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448919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69008" y="-6729477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7894079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19276" y="365801"/>
              <a:ext cx="4765841" cy="7796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Where are you going?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going yoga class.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going to ballet class.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going to </a:t>
              </a:r>
              <a:r>
                <a:rPr lang="en-US" b="1" dirty="0" err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balet</a:t>
              </a:r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class.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going to yoga class.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54" y="1066202"/>
            <a:ext cx="2221314" cy="166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1922" y="627798"/>
            <a:ext cx="1918054" cy="175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1056" y="1905181"/>
            <a:ext cx="1924334" cy="160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7752" y="2866030"/>
            <a:ext cx="1867924" cy="159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0245" y="5390866"/>
            <a:ext cx="1552575" cy="146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0580" y="4326601"/>
            <a:ext cx="1746321" cy="151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Oval 21"/>
          <p:cNvSpPr/>
          <p:nvPr/>
        </p:nvSpPr>
        <p:spPr>
          <a:xfrm>
            <a:off x="6687403" y="600501"/>
            <a:ext cx="423080" cy="436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</a:t>
            </a:r>
            <a:endParaRPr lang="en-US" sz="2800" b="1" dirty="0"/>
          </a:p>
        </p:txBody>
      </p:sp>
      <p:sp>
        <p:nvSpPr>
          <p:cNvPr id="24" name="Oval 23"/>
          <p:cNvSpPr/>
          <p:nvPr/>
        </p:nvSpPr>
        <p:spPr>
          <a:xfrm>
            <a:off x="4328615" y="1817427"/>
            <a:ext cx="423080" cy="436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2</a:t>
            </a:r>
            <a:endParaRPr lang="en-US" sz="2800" b="1" dirty="0"/>
          </a:p>
        </p:txBody>
      </p:sp>
      <p:sp>
        <p:nvSpPr>
          <p:cNvPr id="25" name="Oval 24"/>
          <p:cNvSpPr/>
          <p:nvPr/>
        </p:nvSpPr>
        <p:spPr>
          <a:xfrm>
            <a:off x="6892120" y="2784144"/>
            <a:ext cx="423080" cy="436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3</a:t>
            </a:r>
            <a:endParaRPr lang="en-US" sz="2800" b="1" dirty="0"/>
          </a:p>
        </p:txBody>
      </p:sp>
      <p:sp>
        <p:nvSpPr>
          <p:cNvPr id="26" name="Oval 25"/>
          <p:cNvSpPr/>
          <p:nvPr/>
        </p:nvSpPr>
        <p:spPr>
          <a:xfrm>
            <a:off x="4258102" y="4230806"/>
            <a:ext cx="423080" cy="436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4</a:t>
            </a:r>
            <a:endParaRPr lang="en-US" sz="2800" b="1" dirty="0"/>
          </a:p>
        </p:txBody>
      </p:sp>
      <p:sp>
        <p:nvSpPr>
          <p:cNvPr id="27" name="Oval 26"/>
          <p:cNvSpPr/>
          <p:nvPr/>
        </p:nvSpPr>
        <p:spPr>
          <a:xfrm>
            <a:off x="6332562" y="5281683"/>
            <a:ext cx="423080" cy="436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5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68566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503" y="-784601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56302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19" name="Picture 18">
            <a:hlinkClick r:id="" action="ppaction://macro?name=cong211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28" y="331283"/>
            <a:ext cx="1362992" cy="2100292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111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424" flipH="1">
            <a:off x="1019475" y="404136"/>
            <a:ext cx="1772992" cy="168313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2" y="1826771"/>
            <a:ext cx="1624554" cy="1050988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635685" y="2626827"/>
            <a:ext cx="1981372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0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" y="1087821"/>
            <a:ext cx="12192000" cy="4555089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>
            <a:spAutoFit/>
          </a:bodyPr>
          <a:lstStyle/>
          <a:p>
            <a:pPr marL="685783" indent="-685783">
              <a:defRPr/>
            </a:pPr>
            <a:r>
              <a:rPr lang="en-US" sz="3200" b="1" dirty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 1.   </a:t>
            </a:r>
          </a:p>
          <a:p>
            <a:pPr marL="685783" indent="-685783">
              <a:defRPr/>
            </a:pPr>
            <a:r>
              <a:rPr lang="en-US" sz="3200" b="1" dirty="0">
                <a:latin typeface="Cambria" pitchFamily="18" charset="0"/>
                <a:cs typeface="Times New Roman" pitchFamily="18" charset="0"/>
              </a:rPr>
              <a:t> + </a:t>
            </a:r>
            <a:r>
              <a:rPr lang="en-US" sz="3200" b="1" dirty="0" smtClean="0">
                <a:latin typeface="Cambria" pitchFamily="18" charset="0"/>
                <a:cs typeface="Times New Roman" pitchFamily="18" charset="0"/>
              </a:rPr>
              <a:t>martial arts</a:t>
            </a:r>
            <a:r>
              <a:rPr lang="en-US" sz="3200" b="1" dirty="0">
                <a:latin typeface="Cambria" pitchFamily="18" charset="0"/>
                <a:cs typeface="Times New Roman" pitchFamily="18" charset="0"/>
              </a:rPr>
              <a:t>	</a:t>
            </a:r>
            <a:r>
              <a:rPr lang="en-US" sz="3200" b="1" dirty="0" smtClean="0">
                <a:latin typeface="Cambria" pitchFamily="18" charset="0"/>
                <a:cs typeface="Times New Roman" pitchFamily="18" charset="0"/>
              </a:rPr>
              <a:t>	:</a:t>
            </a:r>
            <a:r>
              <a:rPr lang="en-US" sz="3200" b="1" dirty="0">
                <a:latin typeface="Cambria" pitchFamily="18" charset="0"/>
                <a:cs typeface="Times New Roman" pitchFamily="18" charset="0"/>
              </a:rPr>
              <a:t>	</a:t>
            </a:r>
            <a:r>
              <a:rPr lang="en-US" sz="3200" b="1" dirty="0" err="1" smtClean="0">
                <a:latin typeface="Cambria" pitchFamily="18" charset="0"/>
                <a:cs typeface="Times New Roman" pitchFamily="18" charset="0"/>
              </a:rPr>
              <a:t>võ</a:t>
            </a:r>
            <a:r>
              <a:rPr lang="en-US" sz="3200" b="1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Cambria" pitchFamily="18" charset="0"/>
                <a:cs typeface="Times New Roman" pitchFamily="18" charset="0"/>
              </a:rPr>
              <a:t>thuật</a:t>
            </a:r>
            <a:r>
              <a:rPr lang="en-US" sz="3200" b="1" dirty="0" smtClean="0">
                <a:latin typeface="Cambria" pitchFamily="18" charset="0"/>
                <a:cs typeface="Times New Roman" pitchFamily="18" charset="0"/>
              </a:rPr>
              <a:t> </a:t>
            </a:r>
            <a:endParaRPr lang="en-US" sz="3200" b="1" dirty="0">
              <a:latin typeface="Cambria" pitchFamily="18" charset="0"/>
              <a:cs typeface="Times New Roman" pitchFamily="18" charset="0"/>
            </a:endParaRPr>
          </a:p>
          <a:p>
            <a:pPr marL="685783" indent="-685783">
              <a:defRPr/>
            </a:pPr>
            <a:r>
              <a:rPr lang="en-US" sz="3200" b="1" dirty="0">
                <a:latin typeface="Cambria" pitchFamily="18" charset="0"/>
                <a:cs typeface="Times New Roman" pitchFamily="18" charset="0"/>
              </a:rPr>
              <a:t> + </a:t>
            </a:r>
            <a:r>
              <a:rPr lang="en-US" sz="3200" b="1" dirty="0" smtClean="0">
                <a:latin typeface="Cambria" pitchFamily="18" charset="0"/>
                <a:cs typeface="Times New Roman" pitchFamily="18" charset="0"/>
              </a:rPr>
              <a:t>tennis</a:t>
            </a:r>
            <a:r>
              <a:rPr lang="en-US" sz="3200" b="1" dirty="0">
                <a:latin typeface="Cambria" pitchFamily="18" charset="0"/>
                <a:cs typeface="Times New Roman" pitchFamily="18" charset="0"/>
              </a:rPr>
              <a:t>		</a:t>
            </a:r>
            <a:r>
              <a:rPr lang="en-US" sz="3200" b="1" dirty="0" smtClean="0">
                <a:latin typeface="Cambria" pitchFamily="18" charset="0"/>
                <a:cs typeface="Times New Roman" pitchFamily="18" charset="0"/>
              </a:rPr>
              <a:t>	:  </a:t>
            </a:r>
            <a:r>
              <a:rPr lang="en-US" sz="3200" b="1" dirty="0">
                <a:latin typeface="Cambria" pitchFamily="18" charset="0"/>
                <a:cs typeface="Times New Roman" pitchFamily="18" charset="0"/>
              </a:rPr>
              <a:t>	</a:t>
            </a:r>
            <a:r>
              <a:rPr lang="en-US" sz="3200" b="1" dirty="0" err="1" smtClean="0">
                <a:latin typeface="Cambria" pitchFamily="18" charset="0"/>
                <a:cs typeface="Times New Roman" pitchFamily="18" charset="0"/>
              </a:rPr>
              <a:t>quần</a:t>
            </a:r>
            <a:r>
              <a:rPr lang="en-US" sz="3200" b="1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Cambria" pitchFamily="18" charset="0"/>
                <a:cs typeface="Times New Roman" pitchFamily="18" charset="0"/>
              </a:rPr>
              <a:t>vợt</a:t>
            </a:r>
            <a:endParaRPr lang="en-US" sz="3200" b="1" dirty="0">
              <a:latin typeface="Cambria" pitchFamily="18" charset="0"/>
              <a:cs typeface="Times New Roman" pitchFamily="18" charset="0"/>
            </a:endParaRPr>
          </a:p>
          <a:p>
            <a:pPr marL="685783" lvl="1" indent="-685783">
              <a:defRPr/>
            </a:pPr>
            <a:r>
              <a:rPr lang="en-US" sz="3200" b="1" dirty="0">
                <a:latin typeface="Cambria" pitchFamily="18" charset="0"/>
                <a:cs typeface="Times New Roman" pitchFamily="18" charset="0"/>
              </a:rPr>
              <a:t> + </a:t>
            </a:r>
            <a:r>
              <a:rPr lang="en-US" sz="3200" b="1" dirty="0" smtClean="0">
                <a:latin typeface="Cambria" pitchFamily="18" charset="0"/>
                <a:cs typeface="Times New Roman" pitchFamily="18" charset="0"/>
              </a:rPr>
              <a:t>ballet	</a:t>
            </a:r>
            <a:r>
              <a:rPr lang="en-US" sz="3200" b="1" dirty="0">
                <a:latin typeface="Cambria" pitchFamily="18" charset="0"/>
                <a:cs typeface="Times New Roman" pitchFamily="18" charset="0"/>
              </a:rPr>
              <a:t>		:  	</a:t>
            </a:r>
            <a:r>
              <a:rPr lang="en-US" sz="3200" b="1" dirty="0" err="1" smtClean="0">
                <a:latin typeface="Cambria" pitchFamily="18" charset="0"/>
                <a:cs typeface="Times New Roman" pitchFamily="18" charset="0"/>
              </a:rPr>
              <a:t>múa</a:t>
            </a:r>
            <a:r>
              <a:rPr lang="en-US" sz="3200" b="1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Cambria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latin typeface="Cambria" pitchFamily="18" charset="0"/>
                <a:cs typeface="Times New Roman" pitchFamily="18" charset="0"/>
              </a:rPr>
              <a:t>-</a:t>
            </a:r>
            <a:r>
              <a:rPr lang="en-US" sz="3200" b="1" dirty="0" err="1" smtClean="0">
                <a:latin typeface="Cambria" pitchFamily="18" charset="0"/>
                <a:cs typeface="Times New Roman" pitchFamily="18" charset="0"/>
              </a:rPr>
              <a:t>lê</a:t>
            </a:r>
            <a:r>
              <a:rPr lang="en-US" sz="3200" b="1" dirty="0">
                <a:latin typeface="Cambria" pitchFamily="18" charset="0"/>
                <a:cs typeface="Times New Roman" pitchFamily="18" charset="0"/>
              </a:rPr>
              <a:t>	</a:t>
            </a:r>
          </a:p>
          <a:p>
            <a:pPr marL="685783" indent="-685783">
              <a:defRPr/>
            </a:pPr>
            <a:r>
              <a:rPr lang="en-US" sz="3200" b="1" dirty="0">
                <a:latin typeface="Cambria" pitchFamily="18" charset="0"/>
                <a:cs typeface="Times New Roman" pitchFamily="18" charset="0"/>
              </a:rPr>
              <a:t> + </a:t>
            </a:r>
            <a:r>
              <a:rPr lang="en-US" sz="3200" b="1" dirty="0" smtClean="0">
                <a:latin typeface="Cambria" pitchFamily="18" charset="0"/>
                <a:cs typeface="Times New Roman" pitchFamily="18" charset="0"/>
              </a:rPr>
              <a:t>art</a:t>
            </a:r>
            <a:r>
              <a:rPr lang="en-US" sz="3200" b="1" dirty="0">
                <a:latin typeface="Cambria" pitchFamily="18" charset="0"/>
                <a:cs typeface="Times New Roman" pitchFamily="18" charset="0"/>
              </a:rPr>
              <a:t>	</a:t>
            </a:r>
            <a:r>
              <a:rPr lang="en-US" sz="3200" b="1" dirty="0" smtClean="0">
                <a:latin typeface="Cambria" pitchFamily="18" charset="0"/>
                <a:cs typeface="Times New Roman" pitchFamily="18" charset="0"/>
              </a:rPr>
              <a:t>		:  </a:t>
            </a:r>
            <a:r>
              <a:rPr lang="en-US" sz="3200" b="1" dirty="0">
                <a:latin typeface="Cambria" pitchFamily="18" charset="0"/>
                <a:cs typeface="Times New Roman" pitchFamily="18" charset="0"/>
              </a:rPr>
              <a:t>	</a:t>
            </a:r>
            <a:r>
              <a:rPr lang="en-US" sz="3200" b="1" dirty="0" err="1" smtClean="0">
                <a:latin typeface="Cambria" pitchFamily="18" charset="0"/>
                <a:cs typeface="Times New Roman" pitchFamily="18" charset="0"/>
              </a:rPr>
              <a:t>môn</a:t>
            </a:r>
            <a:r>
              <a:rPr lang="en-US" sz="3200" b="1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Cambria" pitchFamily="18" charset="0"/>
                <a:cs typeface="Times New Roman" pitchFamily="18" charset="0"/>
              </a:rPr>
              <a:t>mỹ</a:t>
            </a:r>
            <a:r>
              <a:rPr lang="en-US" sz="3200" b="1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Cambria" pitchFamily="18" charset="0"/>
                <a:cs typeface="Times New Roman" pitchFamily="18" charset="0"/>
              </a:rPr>
              <a:t>thuật</a:t>
            </a:r>
            <a:endParaRPr lang="en-US" sz="3200" b="1" dirty="0">
              <a:latin typeface="Cambria" pitchFamily="18" charset="0"/>
              <a:cs typeface="Times New Roman" pitchFamily="18" charset="0"/>
            </a:endParaRPr>
          </a:p>
          <a:p>
            <a:pPr marL="685783" indent="-685783">
              <a:defRPr/>
            </a:pPr>
            <a:r>
              <a:rPr lang="en-US" sz="3200" b="1" dirty="0">
                <a:latin typeface="Cambria" pitchFamily="18" charset="0"/>
                <a:cs typeface="Times New Roman" pitchFamily="18" charset="0"/>
              </a:rPr>
              <a:t> + </a:t>
            </a:r>
            <a:r>
              <a:rPr lang="en-US" sz="3200" b="1" dirty="0" smtClean="0">
                <a:latin typeface="Cambria" pitchFamily="18" charset="0"/>
                <a:cs typeface="Times New Roman" pitchFamily="18" charset="0"/>
              </a:rPr>
              <a:t>yoga	</a:t>
            </a:r>
            <a:r>
              <a:rPr lang="en-US" sz="3200" b="1" dirty="0">
                <a:latin typeface="Cambria" pitchFamily="18" charset="0"/>
                <a:cs typeface="Times New Roman" pitchFamily="18" charset="0"/>
              </a:rPr>
              <a:t>		:  	</a:t>
            </a:r>
            <a:r>
              <a:rPr lang="en-US" sz="3200" b="1" dirty="0" err="1" smtClean="0">
                <a:latin typeface="Cambria" pitchFamily="18" charset="0"/>
                <a:cs typeface="Times New Roman" pitchFamily="18" charset="0"/>
              </a:rPr>
              <a:t>yo-ga</a:t>
            </a:r>
            <a:r>
              <a:rPr lang="en-US" sz="3200" b="1" dirty="0" smtClean="0"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Cambria" pitchFamily="18" charset="0"/>
                <a:cs typeface="Times New Roman" pitchFamily="18" charset="0"/>
              </a:rPr>
              <a:t>ngồi</a:t>
            </a:r>
            <a:r>
              <a:rPr lang="en-US" sz="3200" b="1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Cambria" pitchFamily="18" charset="0"/>
                <a:cs typeface="Times New Roman" pitchFamily="18" charset="0"/>
              </a:rPr>
              <a:t>thiền</a:t>
            </a:r>
            <a:endParaRPr lang="en-US" sz="3200" b="1" dirty="0" smtClean="0">
              <a:latin typeface="Cambria" pitchFamily="18" charset="0"/>
              <a:cs typeface="Times New Roman" pitchFamily="18" charset="0"/>
            </a:endParaRPr>
          </a:p>
          <a:p>
            <a:pPr marL="685783" lvl="1" indent="-685783"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. </a:t>
            </a:r>
          </a:p>
          <a:p>
            <a:pPr marL="685783" indent="-685783">
              <a:defRPr/>
            </a:pPr>
            <a:r>
              <a:rPr lang="en-US" altLang="zh-CN" sz="3200" b="1" dirty="0" smtClean="0">
                <a:solidFill>
                  <a:srgbClr val="ED1C24"/>
                </a:solidFill>
                <a:latin typeface="Cambria" panose="02040503050406030204" pitchFamily="18" charset="0"/>
                <a:ea typeface="方正卡通简体" panose="03000509000000000000" pitchFamily="65" charset="-122"/>
              </a:rPr>
              <a:t>   - Where are you going? </a:t>
            </a:r>
            <a:endParaRPr lang="en-US" altLang="zh-CN" sz="3200" b="1" dirty="0" smtClean="0">
              <a:latin typeface="Cambria" panose="02040503050406030204" pitchFamily="18" charset="0"/>
              <a:ea typeface="方正卡通简体" panose="03000509000000000000" pitchFamily="65" charset="-122"/>
            </a:endParaRPr>
          </a:p>
          <a:p>
            <a:pPr marL="685783" indent="-685783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200" b="1" dirty="0" smtClean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 I’m going to martial arts class.</a:t>
            </a:r>
            <a:endParaRPr lang="en-US" sz="3200" b="1" i="1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0" y="425669"/>
            <a:ext cx="12192000" cy="78482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121917" tIns="60958" rIns="121917" bIns="609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300" b="1" dirty="0">
                <a:ln w="11430"/>
                <a:solidFill>
                  <a:srgbClr val="EE22E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Theme </a:t>
            </a:r>
            <a:r>
              <a:rPr lang="en-US" sz="4300" b="1" dirty="0" smtClean="0">
                <a:ln w="11430"/>
                <a:solidFill>
                  <a:srgbClr val="EE22E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1: </a:t>
            </a:r>
            <a:r>
              <a:rPr lang="en-US" sz="4300" b="1">
                <a:ln w="11430"/>
                <a:solidFill>
                  <a:srgbClr val="EE22E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School </a:t>
            </a:r>
            <a:r>
              <a:rPr lang="en-US" sz="4300" b="1" smtClean="0">
                <a:ln w="11430"/>
                <a:solidFill>
                  <a:srgbClr val="EE22E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(4)</a:t>
            </a:r>
            <a:endParaRPr lang="en-US" sz="4300" b="1" dirty="0">
              <a:ln w="11430"/>
              <a:solidFill>
                <a:srgbClr val="EE22E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42" descr="Tay viÕt 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820" y="3967592"/>
            <a:ext cx="1489449" cy="98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313184" y="5733311"/>
            <a:ext cx="5824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44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" t="35741" r="76042" b="33519"/>
          <a:stretch>
            <a:fillRect/>
          </a:stretch>
        </p:blipFill>
        <p:spPr>
          <a:xfrm>
            <a:off x="1041400" y="2451100"/>
            <a:ext cx="1879600" cy="2108200"/>
          </a:xfrm>
          <a:prstGeom prst="rect">
            <a:avLst/>
          </a:prstGeom>
        </p:spPr>
      </p:pic>
      <p:pic>
        <p:nvPicPr>
          <p:cNvPr id="4" name="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9259" r="56875" b="50556"/>
          <a:stretch>
            <a:fillRect/>
          </a:stretch>
        </p:blipFill>
        <p:spPr>
          <a:xfrm>
            <a:off x="2374900" y="635000"/>
            <a:ext cx="2882900" cy="2755900"/>
          </a:xfrm>
          <a:prstGeom prst="rect">
            <a:avLst/>
          </a:prstGeom>
        </p:spPr>
      </p:pic>
      <p:pic>
        <p:nvPicPr>
          <p:cNvPr id="5" name="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7407" r="44479" b="52037"/>
          <a:stretch>
            <a:fillRect/>
          </a:stretch>
        </p:blipFill>
        <p:spPr>
          <a:xfrm>
            <a:off x="4572000" y="508000"/>
            <a:ext cx="2197100" cy="2781300"/>
          </a:xfrm>
          <a:prstGeom prst="rect">
            <a:avLst/>
          </a:prstGeom>
        </p:spPr>
      </p:pic>
      <p:pic>
        <p:nvPicPr>
          <p:cNvPr id="6" name="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6" t="15926" r="33646" b="54630"/>
          <a:stretch>
            <a:fillRect/>
          </a:stretch>
        </p:blipFill>
        <p:spPr>
          <a:xfrm>
            <a:off x="6388100" y="1092200"/>
            <a:ext cx="1701800" cy="2019300"/>
          </a:xfrm>
          <a:prstGeom prst="rect">
            <a:avLst/>
          </a:prstGeom>
        </p:spPr>
      </p:pic>
      <p:pic>
        <p:nvPicPr>
          <p:cNvPr id="8" name="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3" t="27408" r="7708" b="42222"/>
          <a:stretch>
            <a:fillRect/>
          </a:stretch>
        </p:blipFill>
        <p:spPr>
          <a:xfrm>
            <a:off x="9550400" y="1879600"/>
            <a:ext cx="1701800" cy="2082800"/>
          </a:xfrm>
          <a:prstGeom prst="rect">
            <a:avLst/>
          </a:prstGeom>
        </p:spPr>
      </p:pic>
      <p:pic>
        <p:nvPicPr>
          <p:cNvPr id="7" name="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0" t="14444" r="19688" b="50000"/>
          <a:stretch>
            <a:fillRect/>
          </a:stretch>
        </p:blipFill>
        <p:spPr>
          <a:xfrm>
            <a:off x="7772400" y="990600"/>
            <a:ext cx="2019300" cy="2438400"/>
          </a:xfrm>
          <a:prstGeom prst="rect">
            <a:avLst/>
          </a:prstGeom>
        </p:spPr>
      </p:pic>
      <p:pic>
        <p:nvPicPr>
          <p:cNvPr id="9" name="kids_shadow" hidden="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mask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18836" y="3505021"/>
            <a:ext cx="480131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0" b="1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33000">
                      <a:srgbClr val="00B0F0"/>
                    </a:gs>
                    <a:gs pos="83000">
                      <a:srgbClr val="00B050"/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Thanks</a:t>
            </a:r>
            <a:endParaRPr lang="zh-CN" altLang="en-US" sz="10000" b="1" dirty="0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33000">
                    <a:srgbClr val="00B0F0"/>
                  </a:gs>
                  <a:gs pos="83000">
                    <a:srgbClr val="00B050"/>
                  </a:gs>
                </a:gsLst>
                <a:lin ang="5400000" scaled="1"/>
              </a:gra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1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062" y="4675081"/>
            <a:ext cx="2168341" cy="193413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46" y="1055504"/>
            <a:ext cx="1123810" cy="6571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0" y="1498712"/>
            <a:ext cx="1923809" cy="13523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32" y="3854500"/>
            <a:ext cx="466667" cy="59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65" y="5549883"/>
            <a:ext cx="638096" cy="6380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926" y="3854500"/>
            <a:ext cx="571429" cy="5714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610" y="6017026"/>
            <a:ext cx="690884" cy="5921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831" y="2452733"/>
            <a:ext cx="428572" cy="4952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403" y="5400703"/>
            <a:ext cx="342857" cy="34285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3164457" y="7141029"/>
            <a:ext cx="145142" cy="1451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C0178F-FD36-47BE-AF72-EFACD791E1D2}"/>
              </a:ext>
            </a:extLst>
          </p:cNvPr>
          <p:cNvSpPr/>
          <p:nvPr/>
        </p:nvSpPr>
        <p:spPr>
          <a:xfrm>
            <a:off x="4758808" y="841646"/>
            <a:ext cx="38862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Handwriting" panose="03010101010101010101" pitchFamily="66" charset="0"/>
              </a:rPr>
              <a:t> THEME 1</a:t>
            </a:r>
            <a:endParaRPr kumimoji="0" lang="en-US" sz="4400" i="0" u="sng" strike="noStrike" kern="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Lucida Handwriting" panose="03010101010101010101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028D27-2447-4FD5-980A-ACAD4A765DED}"/>
              </a:ext>
            </a:extLst>
          </p:cNvPr>
          <p:cNvSpPr/>
          <p:nvPr/>
        </p:nvSpPr>
        <p:spPr>
          <a:xfrm>
            <a:off x="2813982" y="2452733"/>
            <a:ext cx="74425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lackadder ITC" panose="04020505051007020D02" pitchFamily="82" charset="0"/>
              </a:rPr>
              <a:t>SCHOOL</a:t>
            </a:r>
            <a:endParaRPr kumimoji="0" lang="en-US" sz="8800" i="0" u="none" strike="noStrike" kern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Blackadder ITC" panose="04020505051007020D02" pitchFamily="8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69599" y="4425929"/>
            <a:ext cx="3331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9717BC"/>
                </a:solidFill>
                <a:latin typeface="Lucida Handwriting" panose="03010101010101010101" pitchFamily="66" charset="0"/>
              </a:rPr>
              <a:t>Lesson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4" r="84479" b="44814"/>
          <a:stretch>
            <a:fillRect/>
          </a:stretch>
        </p:blipFill>
        <p:spPr>
          <a:xfrm>
            <a:off x="0" y="1625600"/>
            <a:ext cx="1892300" cy="2159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17" b="69444"/>
          <a:stretch>
            <a:fillRect/>
          </a:stretch>
        </p:blipFill>
        <p:spPr>
          <a:xfrm>
            <a:off x="0" y="0"/>
            <a:ext cx="1168400" cy="2095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 r="89375" b="55370"/>
          <a:stretch>
            <a:fillRect/>
          </a:stretch>
        </p:blipFill>
        <p:spPr>
          <a:xfrm>
            <a:off x="0" y="406400"/>
            <a:ext cx="1295400" cy="2654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r="91042" b="45370"/>
          <a:stretch>
            <a:fillRect/>
          </a:stretch>
        </p:blipFill>
        <p:spPr>
          <a:xfrm>
            <a:off x="0" y="1714500"/>
            <a:ext cx="1092200" cy="2032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48" r="88646" b="28889"/>
          <a:stretch>
            <a:fillRect/>
          </a:stretch>
        </p:blipFill>
        <p:spPr>
          <a:xfrm>
            <a:off x="0" y="2959100"/>
            <a:ext cx="1384300" cy="1917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0" r="89583" b="12592"/>
          <a:stretch>
            <a:fillRect/>
          </a:stretch>
        </p:blipFill>
        <p:spPr>
          <a:xfrm>
            <a:off x="0" y="4064000"/>
            <a:ext cx="1270000" cy="1930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15" r="90313"/>
          <a:stretch>
            <a:fillRect/>
          </a:stretch>
        </p:blipFill>
        <p:spPr>
          <a:xfrm>
            <a:off x="0" y="5130800"/>
            <a:ext cx="1181100" cy="1727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62592" r="83646"/>
          <a:stretch>
            <a:fillRect/>
          </a:stretch>
        </p:blipFill>
        <p:spPr>
          <a:xfrm>
            <a:off x="444500" y="4292600"/>
            <a:ext cx="1549400" cy="2565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83704" r="85104"/>
          <a:stretch>
            <a:fillRect/>
          </a:stretch>
        </p:blipFill>
        <p:spPr>
          <a:xfrm>
            <a:off x="368300" y="5740400"/>
            <a:ext cx="1447800" cy="1117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80926" r="78229"/>
          <a:stretch>
            <a:fillRect/>
          </a:stretch>
        </p:blipFill>
        <p:spPr>
          <a:xfrm>
            <a:off x="1409700" y="5549900"/>
            <a:ext cx="1244600" cy="13081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86852" r="70625"/>
          <a:stretch>
            <a:fillRect/>
          </a:stretch>
        </p:blipFill>
        <p:spPr>
          <a:xfrm>
            <a:off x="2159000" y="5956300"/>
            <a:ext cx="1422400" cy="9017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021190" y="859989"/>
            <a:ext cx="55960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spc="-300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33000">
                      <a:srgbClr val="00B0F0"/>
                    </a:gs>
                    <a:gs pos="83000">
                      <a:srgbClr val="00B050"/>
                    </a:gs>
                  </a:gsLst>
                  <a:lin ang="5400000" scaled="1"/>
                </a:gradFill>
                <a:latin typeface="Conson" pitchFamily="2" charset="0"/>
                <a:ea typeface="华康海报体W12(P)" panose="040B0C00000000000000" pitchFamily="82" charset="-122"/>
              </a:rPr>
              <a:t>LESSON </a:t>
            </a:r>
            <a:r>
              <a:rPr lang="en-US" altLang="zh-CN" sz="5000" spc="-300" dirty="0" smtClean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33000">
                      <a:srgbClr val="00B0F0"/>
                    </a:gs>
                    <a:gs pos="83000">
                      <a:srgbClr val="00B050"/>
                    </a:gs>
                  </a:gsLst>
                  <a:lin ang="5400000" scaled="1"/>
                </a:gradFill>
                <a:latin typeface="Conson" pitchFamily="2" charset="0"/>
                <a:ea typeface="华康海报体W12(P)" panose="040B0C00000000000000" pitchFamily="82" charset="-122"/>
              </a:rPr>
              <a:t>4</a:t>
            </a:r>
            <a:endParaRPr lang="zh-CN" altLang="en-US" sz="5000" spc="-300" dirty="0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33000">
                    <a:srgbClr val="00B0F0"/>
                  </a:gs>
                  <a:gs pos="83000">
                    <a:srgbClr val="00B050"/>
                  </a:gs>
                </a:gsLst>
                <a:lin ang="5400000" scaled="1"/>
              </a:gradFill>
              <a:latin typeface="Conson" pitchFamily="2" charset="0"/>
              <a:ea typeface="华康海报体W12(P)" panose="040B0C00000000000000" pitchFamily="8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216400" y="2108200"/>
            <a:ext cx="6680200" cy="736600"/>
            <a:chOff x="4216400" y="2108200"/>
            <a:chExt cx="6680200" cy="73660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83" t="26667" r="10625" b="62592"/>
            <a:stretch>
              <a:fillRect/>
            </a:stretch>
          </p:blipFill>
          <p:spPr>
            <a:xfrm>
              <a:off x="4216400" y="2108200"/>
              <a:ext cx="6680200" cy="736600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5765799" y="2276385"/>
              <a:ext cx="47117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VOCABULARY</a:t>
              </a:r>
              <a:endParaRPr lang="zh-CN" altLang="en-US" sz="22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178300" y="2921000"/>
            <a:ext cx="6731000" cy="774700"/>
            <a:chOff x="4178300" y="2921000"/>
            <a:chExt cx="6731000" cy="7747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71" t="38519" r="10521" b="50185"/>
            <a:stretch>
              <a:fillRect/>
            </a:stretch>
          </p:blipFill>
          <p:spPr>
            <a:xfrm>
              <a:off x="4178300" y="2921000"/>
              <a:ext cx="6731000" cy="77470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5765799" y="3106663"/>
              <a:ext cx="47117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STORY &amp; STRUCTURE</a:t>
              </a:r>
              <a:endParaRPr lang="zh-CN" altLang="en-US" sz="22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152900" y="3771900"/>
            <a:ext cx="6769100" cy="774700"/>
            <a:chOff x="4152900" y="3771900"/>
            <a:chExt cx="6769100" cy="7747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2" t="50926" r="10417" b="37778"/>
            <a:stretch>
              <a:fillRect/>
            </a:stretch>
          </p:blipFill>
          <p:spPr>
            <a:xfrm>
              <a:off x="4152900" y="3771900"/>
              <a:ext cx="6769100" cy="774700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5765799" y="3897640"/>
              <a:ext cx="4711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SING A SONG</a:t>
              </a:r>
              <a:endParaRPr lang="zh-CN" altLang="en-US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152900" y="4610100"/>
            <a:ext cx="6794500" cy="749300"/>
            <a:chOff x="4152900" y="4610100"/>
            <a:chExt cx="6794500" cy="74930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3" t="63148" r="10207" b="25926"/>
            <a:stretch>
              <a:fillRect/>
            </a:stretch>
          </p:blipFill>
          <p:spPr>
            <a:xfrm>
              <a:off x="4152900" y="4610100"/>
              <a:ext cx="6794500" cy="74930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5765799" y="4767219"/>
              <a:ext cx="47117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PRACTICE STRUCTURE</a:t>
              </a:r>
              <a:endParaRPr lang="zh-CN" altLang="en-US" sz="22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152900" y="5461000"/>
            <a:ext cx="6781800" cy="723900"/>
            <a:chOff x="4152900" y="5461000"/>
            <a:chExt cx="6781800" cy="72390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2" t="75555" r="10312" b="13889"/>
            <a:stretch>
              <a:fillRect/>
            </a:stretch>
          </p:blipFill>
          <p:spPr>
            <a:xfrm>
              <a:off x="4152900" y="5461000"/>
              <a:ext cx="6781800" cy="723900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5765799" y="5597495"/>
              <a:ext cx="47117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PLAY GAME</a:t>
              </a:r>
              <a:endParaRPr lang="zh-CN" altLang="en-US" sz="22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457905" y="941977"/>
            <a:ext cx="7276190" cy="4361905"/>
            <a:chOff x="2457905" y="941977"/>
            <a:chExt cx="7276190" cy="436190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905" y="941977"/>
              <a:ext cx="7276190" cy="4361905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694591" y="3354790"/>
              <a:ext cx="58578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 spc="-150" dirty="0">
                  <a:solidFill>
                    <a:srgbClr val="C22B17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VOCABULARY</a:t>
              </a:r>
              <a:endParaRPr lang="zh-CN" altLang="en-US" sz="5400" b="1" spc="-150" dirty="0">
                <a:solidFill>
                  <a:srgbClr val="C22B17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91" y="94177"/>
            <a:ext cx="9379751" cy="619863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111856" y="5369481"/>
            <a:ext cx="3038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00B0F0"/>
                </a:solidFill>
                <a:latin typeface="Cambria" panose="02040503050406030204" pitchFamily="18" charset="0"/>
                <a:ea typeface="方正卡通简体" panose="03000509000000000000" pitchFamily="65" charset="-122"/>
              </a:rPr>
              <a:t>m</a:t>
            </a:r>
            <a:r>
              <a:rPr lang="en-US" altLang="zh-CN" sz="3600" b="1" dirty="0" smtClean="0">
                <a:solidFill>
                  <a:srgbClr val="00B0F0"/>
                </a:solidFill>
                <a:latin typeface="Cambria" panose="02040503050406030204" pitchFamily="18" charset="0"/>
                <a:ea typeface="方正卡通简体" panose="03000509000000000000" pitchFamily="65" charset="-122"/>
              </a:rPr>
              <a:t>artial </a:t>
            </a:r>
            <a:r>
              <a:rPr lang="en-US" altLang="zh-CN" sz="3600" b="1" dirty="0">
                <a:solidFill>
                  <a:srgbClr val="00B0F0"/>
                </a:solidFill>
                <a:latin typeface="Cambria" panose="02040503050406030204" pitchFamily="18" charset="0"/>
                <a:ea typeface="方正卡通简体" panose="03000509000000000000" pitchFamily="65" charset="-122"/>
              </a:rPr>
              <a:t>arts</a:t>
            </a:r>
            <a:endParaRPr lang="zh-CN" altLang="en-US" sz="3600" b="1" dirty="0">
              <a:solidFill>
                <a:srgbClr val="00B0F0"/>
              </a:solidFill>
              <a:latin typeface="Cambria" panose="02040503050406030204" pitchFamily="18" charset="0"/>
              <a:ea typeface="方正卡通简体" panose="03000509000000000000" pitchFamily="65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43" y="2511981"/>
            <a:ext cx="4664766" cy="2857500"/>
          </a:xfrm>
          <a:prstGeom prst="rect">
            <a:avLst/>
          </a:prstGeom>
        </p:spPr>
      </p:pic>
      <p:pic>
        <p:nvPicPr>
          <p:cNvPr id="7" name="CD1-Track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 end="23192.5625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609600" y="221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8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3257" y="156936"/>
            <a:ext cx="9027886" cy="619863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21994" y="5429595"/>
            <a:ext cx="4218956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方正卡通简体" panose="03000509000000000000" pitchFamily="65" charset="-122"/>
              </a:rPr>
              <a:t>tennis</a:t>
            </a:r>
            <a:endParaRPr lang="zh-CN" altLang="en-US" sz="3600" b="1" dirty="0">
              <a:solidFill>
                <a:srgbClr val="FF0000"/>
              </a:solidFill>
              <a:latin typeface="Cambria" panose="02040503050406030204" pitchFamily="18" charset="0"/>
              <a:ea typeface="方正卡通简体" panose="03000509000000000000" pitchFamily="65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987" y="2548128"/>
            <a:ext cx="5362161" cy="3020684"/>
          </a:xfrm>
          <a:prstGeom prst="rect">
            <a:avLst/>
          </a:prstGeom>
        </p:spPr>
      </p:pic>
      <p:pic>
        <p:nvPicPr>
          <p:cNvPr id="7" name="CD1-Track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70" end="17368.5625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609600" y="221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9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儿童教育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作者QQ：1801380800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63B994"/>
      </a:accent1>
      <a:accent2>
        <a:srgbClr val="63B994"/>
      </a:accent2>
      <a:accent3>
        <a:srgbClr val="63B994"/>
      </a:accent3>
      <a:accent4>
        <a:srgbClr val="63B994"/>
      </a:accent4>
      <a:accent5>
        <a:srgbClr val="63B994"/>
      </a:accent5>
      <a:accent6>
        <a:srgbClr val="63B994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7" id="{9F1ADFA1-8515-43E8-B539-B3C794DEF712}" vid="{B2E9DC95-EA07-42EF-AF0D-60312CC83D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2502</TotalTime>
  <Words>645</Words>
  <Application>Microsoft Office PowerPoint</Application>
  <PresentationFormat>Widescreen</PresentationFormat>
  <Paragraphs>227</Paragraphs>
  <Slides>42</Slides>
  <Notes>35</Notes>
  <HiddenSlides>0</HiddenSlides>
  <MMClips>20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64" baseType="lpstr">
      <vt:lpstr>Lucida Handwriting</vt:lpstr>
      <vt:lpstr>.VnBlack</vt:lpstr>
      <vt:lpstr>Blackadder ITC</vt:lpstr>
      <vt:lpstr>Brush Script MT</vt:lpstr>
      <vt:lpstr>Calibri</vt:lpstr>
      <vt:lpstr>华康海报体W12(P)</vt:lpstr>
      <vt:lpstr>Imprint MT Shadow</vt:lpstr>
      <vt:lpstr>微软雅黑</vt:lpstr>
      <vt:lpstr>Neucha</vt:lpstr>
      <vt:lpstr>Wingdings</vt:lpstr>
      <vt:lpstr>Cambria</vt:lpstr>
      <vt:lpstr>Tahoma</vt:lpstr>
      <vt:lpstr>方正卡通简体</vt:lpstr>
      <vt:lpstr>Calibri Light</vt:lpstr>
      <vt:lpstr>VNI-Zap</vt:lpstr>
      <vt:lpstr>宋体</vt:lpstr>
      <vt:lpstr>Times New Roman</vt:lpstr>
      <vt:lpstr>Arial Black</vt:lpstr>
      <vt:lpstr>Arial</vt:lpstr>
      <vt:lpstr>Conson</vt:lpstr>
      <vt:lpstr>作者QQ：1801380800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 - G5 - T1 - L4</dc:title>
  <dc:creator>hp</dc:creator>
  <cp:lastModifiedBy>hp</cp:lastModifiedBy>
  <cp:revision>124</cp:revision>
  <dcterms:created xsi:type="dcterms:W3CDTF">2015-11-23T01:37:00Z</dcterms:created>
  <dcterms:modified xsi:type="dcterms:W3CDTF">2024-05-03T07:23:43Z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