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3.wav" ContentType="audio/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audio4.wav" ContentType="audio/wav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  <Override PartName="/ppt/media/audio20.wav" ContentType="audio/wav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7"/>
  </p:notesMasterIdLst>
  <p:sldIdLst>
    <p:sldId id="256" r:id="rId2"/>
    <p:sldId id="337" r:id="rId3"/>
    <p:sldId id="339" r:id="rId4"/>
    <p:sldId id="341" r:id="rId5"/>
    <p:sldId id="355" r:id="rId6"/>
    <p:sldId id="342" r:id="rId7"/>
    <p:sldId id="343" r:id="rId8"/>
    <p:sldId id="384" r:id="rId9"/>
    <p:sldId id="383" r:id="rId10"/>
    <p:sldId id="373" r:id="rId11"/>
    <p:sldId id="352" r:id="rId12"/>
    <p:sldId id="353" r:id="rId13"/>
    <p:sldId id="382" r:id="rId14"/>
    <p:sldId id="376" r:id="rId15"/>
    <p:sldId id="364" r:id="rId16"/>
    <p:sldId id="365" r:id="rId17"/>
    <p:sldId id="377" r:id="rId18"/>
    <p:sldId id="358" r:id="rId19"/>
    <p:sldId id="359" r:id="rId20"/>
    <p:sldId id="360" r:id="rId21"/>
    <p:sldId id="368" r:id="rId22"/>
    <p:sldId id="378" r:id="rId23"/>
    <p:sldId id="379" r:id="rId24"/>
    <p:sldId id="385" r:id="rId25"/>
    <p:sldId id="278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" panose="02040503050406030204" pitchFamily="18" charset="0"/>
      <p:regular r:id="rId32"/>
      <p:bold r:id="rId33"/>
      <p:italic r:id="rId34"/>
      <p:boldItalic r:id="rId35"/>
    </p:embeddedFont>
    <p:embeddedFont>
      <p:font typeface="NSimSun" panose="02010609030101010101" pitchFamily="49" charset="-122"/>
      <p:regular r:id="rId36"/>
    </p:embeddedFont>
    <p:embeddedFont>
      <p:font typeface="Comic Sans MS" panose="030F0702030302020204" pitchFamily="66" charset="0"/>
      <p:regular r:id="rId37"/>
      <p:bold r:id="rId38"/>
      <p:italic r:id="rId39"/>
      <p:boldItalic r:id="rId40"/>
    </p:embeddedFont>
    <p:embeddedFont>
      <p:font typeface="Pangolin" panose="020B0604020202020204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1D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1C163A-DDC0-4E59-9E17-60B13290F193}">
  <a:tblStyle styleId="{2D1C163A-DDC0-4E59-9E17-60B13290F1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5" autoAdjust="0"/>
    <p:restoredTop sz="90162" autoAdjust="0"/>
  </p:normalViewPr>
  <p:slideViewPr>
    <p:cSldViewPr snapToGrid="0">
      <p:cViewPr varScale="1">
        <p:scale>
          <a:sx n="73" d="100"/>
          <a:sy n="73" d="100"/>
        </p:scale>
        <p:origin x="820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7004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altLang="zh-CN" dirty="0" err="1" smtClean="0"/>
              <a:t>Ms</a:t>
            </a:r>
            <a:r>
              <a:rPr lang="en-US" altLang="zh-CN" dirty="0" smtClean="0"/>
              <a:t> Dike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8297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3088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792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8881348-C329-4190-995C-758421D3B652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106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 smtClean="0"/>
              <a:t>Ms</a:t>
            </a:r>
            <a:r>
              <a:rPr lang="en-US" altLang="zh-CN" dirty="0" smtClean="0"/>
              <a:t> Dike</a:t>
            </a:r>
            <a:endParaRPr lang="zh-CN" alt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321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8881348-C329-4190-995C-758421D3B652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228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05ECCF9-510F-45FA-9E51-F607505B354B}" type="slidenum">
              <a:rPr lang="en-US" smtClean="0">
                <a:latin typeface="Arial" charset="0"/>
              </a:rPr>
              <a:pPr>
                <a:defRPr/>
              </a:pPr>
              <a:t>24</a:t>
            </a:fld>
            <a:endParaRPr lang="en-US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g8d170f10cb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7" name="Google Shape;1417;g8d170f10cb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 smtClean="0"/>
              <a:t>Ms</a:t>
            </a:r>
            <a:r>
              <a:rPr lang="en-US" altLang="zh-CN" dirty="0" smtClean="0"/>
              <a:t> Dike</a:t>
            </a:r>
            <a:endParaRPr lang="zh-CN" altLang="en-US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6293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4468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9643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0849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255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2093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423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271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 smtClean="0"/>
              <a:t>Ms</a:t>
            </a:r>
            <a:r>
              <a:rPr lang="en-US" altLang="zh-CN" dirty="0" smtClean="0"/>
              <a:t> Dike</a:t>
            </a:r>
            <a:endParaRPr lang="zh-CN" altLang="en-US" dirty="0" smtClean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926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84A5-187F-4CB1-B403-1659EC1D3A9E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8229-5310-449F-84EF-6C77200F2E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84A5-187F-4CB1-B403-1659EC1D3A9E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8229-5310-449F-84EF-6C77200F2E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84A5-187F-4CB1-B403-1659EC1D3A9E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8229-5310-449F-84EF-6C77200F2E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>
            <a:extLst>
              <a:ext uri="{FF2B5EF4-FFF2-40B4-BE49-F238E27FC236}">
                <a16:creationId xmlns:a16="http://schemas.microsoft.com/office/drawing/2014/main" id="{C17A9561-E3D6-5A47-811A-BF3F25801FBE}"/>
              </a:ext>
            </a:extLst>
          </p:cNvPr>
          <p:cNvSpPr txBox="1"/>
          <p:nvPr userDrawn="1"/>
        </p:nvSpPr>
        <p:spPr>
          <a:xfrm>
            <a:off x="115065" y="0"/>
            <a:ext cx="635430" cy="2846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Unit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4A9191-7EDA-5445-812C-018CBC2FB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90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769FC7-B236-844A-A122-A0D7D3E233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2975"/>
            <a:ext cx="9144000" cy="3905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0839704-4F12-1045-8722-BCB203F1AB44}"/>
              </a:ext>
            </a:extLst>
          </p:cNvPr>
          <p:cNvSpPr txBox="1"/>
          <p:nvPr userDrawn="1"/>
        </p:nvSpPr>
        <p:spPr>
          <a:xfrm>
            <a:off x="18549" y="4904279"/>
            <a:ext cx="1872949" cy="2385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100" baseline="0" dirty="0" err="1">
                <a:solidFill>
                  <a:schemeClr val="bg1"/>
                </a:solidFill>
              </a:rPr>
              <a:t>i</a:t>
            </a:r>
            <a:r>
              <a:rPr lang="en-US" sz="1100" baseline="0" dirty="0">
                <a:solidFill>
                  <a:schemeClr val="bg1"/>
                </a:solidFill>
              </a:rPr>
              <a:t>-Learn Smart Start Grade 5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FA51D9AB-123C-F442-88E4-EC9471A6645D}"/>
              </a:ext>
            </a:extLst>
          </p:cNvPr>
          <p:cNvSpPr txBox="1"/>
          <p:nvPr userDrawn="1"/>
        </p:nvSpPr>
        <p:spPr>
          <a:xfrm>
            <a:off x="62445" y="24864"/>
            <a:ext cx="864660" cy="2846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Theme 1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5C85B4EB-5BBD-004A-AC37-0B10DB991A89}"/>
              </a:ext>
            </a:extLst>
          </p:cNvPr>
          <p:cNvGrpSpPr/>
          <p:nvPr userDrawn="1"/>
        </p:nvGrpSpPr>
        <p:grpSpPr>
          <a:xfrm>
            <a:off x="4269930" y="4752975"/>
            <a:ext cx="604141" cy="397042"/>
            <a:chOff x="4169238" y="6325673"/>
            <a:chExt cx="805521" cy="529389"/>
          </a:xfrm>
        </p:grpSpPr>
        <p:pic>
          <p:nvPicPr>
            <p:cNvPr id="19" name="Picture 18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60926271-A234-3547-A56F-6E28253DD7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4307304" y="6325673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4A59E02-616C-A848-BD50-B4C5DC5C4E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4847844" y="6586737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2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25CCD8B-614A-D241-A285-37C8A19579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 rot="10800000">
              <a:off x="4169238" y="6586737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D071297F-EF32-C146-AD17-516F9B1123D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629650" y="4904279"/>
            <a:ext cx="400820" cy="204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2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">
  <p:cSld name="Device mockup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5623700" y="1337225"/>
            <a:ext cx="28071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5623700" y="2379745"/>
            <a:ext cx="28071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9902-8091-4ADD-BD90-2484B46C3407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03DE-E016-4F38-A5A7-6C804041F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84A5-187F-4CB1-B403-1659EC1D3A9E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8229-5310-449F-84EF-6C77200F2E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84A5-187F-4CB1-B403-1659EC1D3A9E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8229-5310-449F-84EF-6C77200F2E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84A5-187F-4CB1-B403-1659EC1D3A9E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8229-5310-449F-84EF-6C77200F2E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84A5-187F-4CB1-B403-1659EC1D3A9E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8229-5310-449F-84EF-6C77200F2E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84A5-187F-4CB1-B403-1659EC1D3A9E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8229-5310-449F-84EF-6C77200F2E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84A5-187F-4CB1-B403-1659EC1D3A9E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8229-5310-449F-84EF-6C77200F2E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84A5-187F-4CB1-B403-1659EC1D3A9E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8229-5310-449F-84EF-6C77200F2E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184A5-187F-4CB1-B403-1659EC1D3A9E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98229-5310-449F-84EF-6C77200F2E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0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jpeg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5" Type="http://schemas.openxmlformats.org/officeDocument/2006/relationships/audio" Target="../media/audio10.wav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media" Target="../media/media5.mp3"/><Relationship Id="rId7" Type="http://schemas.openxmlformats.org/officeDocument/2006/relationships/image" Target="../media/image25.png"/><Relationship Id="rId12" Type="http://schemas.openxmlformats.org/officeDocument/2006/relationships/image" Target="../media/image1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notesSlide" Target="../notesSlides/notesSlide15.xml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28.jpeg"/><Relationship Id="rId4" Type="http://schemas.openxmlformats.org/officeDocument/2006/relationships/audio" Target="../media/media5.mp3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/>
          <p:nvPr/>
        </p:nvSpPr>
        <p:spPr>
          <a:xfrm>
            <a:off x="4863600" y="444145"/>
            <a:ext cx="3168688" cy="3168688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5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5"/>
          <p:cNvSpPr/>
          <p:nvPr/>
        </p:nvSpPr>
        <p:spPr>
          <a:xfrm>
            <a:off x="368148" y="4619804"/>
            <a:ext cx="3591202" cy="297885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76200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" name="Google Shape;201;p25"/>
          <p:cNvGrpSpPr/>
          <p:nvPr/>
        </p:nvGrpSpPr>
        <p:grpSpPr>
          <a:xfrm rot="870046">
            <a:off x="3799330" y="1222586"/>
            <a:ext cx="501149" cy="1012800"/>
            <a:chOff x="656025" y="2751350"/>
            <a:chExt cx="311375" cy="629275"/>
          </a:xfrm>
        </p:grpSpPr>
        <p:sp>
          <p:nvSpPr>
            <p:cNvPr id="20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5"/>
          <p:cNvGrpSpPr/>
          <p:nvPr/>
        </p:nvGrpSpPr>
        <p:grpSpPr>
          <a:xfrm rot="-668250">
            <a:off x="4957115" y="4019944"/>
            <a:ext cx="849903" cy="571578"/>
            <a:chOff x="6429375" y="2405775"/>
            <a:chExt cx="528050" cy="355125"/>
          </a:xfrm>
        </p:grpSpPr>
        <p:sp>
          <p:nvSpPr>
            <p:cNvPr id="213" name="Google Shape;213;p25"/>
            <p:cNvSpPr/>
            <p:nvPr/>
          </p:nvSpPr>
          <p:spPr>
            <a:xfrm>
              <a:off x="6499025" y="2449250"/>
              <a:ext cx="219100" cy="294700"/>
            </a:xfrm>
            <a:custGeom>
              <a:avLst/>
              <a:gdLst/>
              <a:ahLst/>
              <a:cxnLst/>
              <a:rect l="l" t="t" r="r" b="b"/>
              <a:pathLst>
                <a:path w="8764" h="11788" extrusionOk="0">
                  <a:moveTo>
                    <a:pt x="8680" y="0"/>
                  </a:moveTo>
                  <a:cubicBezTo>
                    <a:pt x="8680" y="357"/>
                    <a:pt x="8692" y="619"/>
                    <a:pt x="8680" y="893"/>
                  </a:cubicBezTo>
                  <a:cubicBezTo>
                    <a:pt x="8382" y="4489"/>
                    <a:pt x="8763" y="8108"/>
                    <a:pt x="8596" y="11787"/>
                  </a:cubicBezTo>
                  <a:cubicBezTo>
                    <a:pt x="8358" y="11692"/>
                    <a:pt x="8203" y="11632"/>
                    <a:pt x="8049" y="11573"/>
                  </a:cubicBezTo>
                  <a:cubicBezTo>
                    <a:pt x="7108" y="11144"/>
                    <a:pt x="6179" y="10716"/>
                    <a:pt x="5227" y="10299"/>
                  </a:cubicBezTo>
                  <a:cubicBezTo>
                    <a:pt x="4048" y="9775"/>
                    <a:pt x="2858" y="9287"/>
                    <a:pt x="1667" y="8775"/>
                  </a:cubicBezTo>
                  <a:cubicBezTo>
                    <a:pt x="1215" y="8585"/>
                    <a:pt x="786" y="8346"/>
                    <a:pt x="333" y="8156"/>
                  </a:cubicBezTo>
                  <a:cubicBezTo>
                    <a:pt x="83" y="8049"/>
                    <a:pt x="0" y="7870"/>
                    <a:pt x="0" y="7608"/>
                  </a:cubicBezTo>
                  <a:cubicBezTo>
                    <a:pt x="12" y="6775"/>
                    <a:pt x="24" y="5918"/>
                    <a:pt x="24" y="5072"/>
                  </a:cubicBezTo>
                  <a:cubicBezTo>
                    <a:pt x="24" y="4763"/>
                    <a:pt x="143" y="4572"/>
                    <a:pt x="405" y="4405"/>
                  </a:cubicBezTo>
                  <a:cubicBezTo>
                    <a:pt x="1060" y="4001"/>
                    <a:pt x="1691" y="3596"/>
                    <a:pt x="2334" y="3179"/>
                  </a:cubicBezTo>
                  <a:cubicBezTo>
                    <a:pt x="4179" y="1988"/>
                    <a:pt x="6144" y="1036"/>
                    <a:pt x="8156" y="143"/>
                  </a:cubicBezTo>
                  <a:cubicBezTo>
                    <a:pt x="8275" y="107"/>
                    <a:pt x="8406" y="72"/>
                    <a:pt x="8680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5"/>
            <p:cNvSpPr/>
            <p:nvPr/>
          </p:nvSpPr>
          <p:spPr>
            <a:xfrm>
              <a:off x="6440675" y="2537350"/>
              <a:ext cx="48550" cy="146175"/>
            </a:xfrm>
            <a:custGeom>
              <a:avLst/>
              <a:gdLst/>
              <a:ahLst/>
              <a:cxnLst/>
              <a:rect l="l" t="t" r="r" b="b"/>
              <a:pathLst>
                <a:path w="1942" h="5847" extrusionOk="0">
                  <a:moveTo>
                    <a:pt x="1917" y="3334"/>
                  </a:moveTo>
                  <a:lnTo>
                    <a:pt x="1917" y="5215"/>
                  </a:lnTo>
                  <a:cubicBezTo>
                    <a:pt x="1917" y="5715"/>
                    <a:pt x="1846" y="5811"/>
                    <a:pt x="1346" y="5823"/>
                  </a:cubicBezTo>
                  <a:cubicBezTo>
                    <a:pt x="36" y="5846"/>
                    <a:pt x="191" y="5751"/>
                    <a:pt x="131" y="4739"/>
                  </a:cubicBezTo>
                  <a:cubicBezTo>
                    <a:pt x="72" y="3787"/>
                    <a:pt x="24" y="2834"/>
                    <a:pt x="12" y="1858"/>
                  </a:cubicBezTo>
                  <a:cubicBezTo>
                    <a:pt x="0" y="1477"/>
                    <a:pt x="72" y="1084"/>
                    <a:pt x="120" y="703"/>
                  </a:cubicBezTo>
                  <a:cubicBezTo>
                    <a:pt x="120" y="655"/>
                    <a:pt x="131" y="631"/>
                    <a:pt x="131" y="584"/>
                  </a:cubicBezTo>
                  <a:cubicBezTo>
                    <a:pt x="191" y="310"/>
                    <a:pt x="381" y="274"/>
                    <a:pt x="608" y="238"/>
                  </a:cubicBezTo>
                  <a:cubicBezTo>
                    <a:pt x="977" y="191"/>
                    <a:pt x="1370" y="0"/>
                    <a:pt x="1739" y="250"/>
                  </a:cubicBezTo>
                  <a:cubicBezTo>
                    <a:pt x="1810" y="298"/>
                    <a:pt x="1810" y="465"/>
                    <a:pt x="1822" y="584"/>
                  </a:cubicBezTo>
                  <a:cubicBezTo>
                    <a:pt x="1870" y="1501"/>
                    <a:pt x="1917" y="2417"/>
                    <a:pt x="1941" y="3334"/>
                  </a:cubicBezTo>
                  <a:cubicBezTo>
                    <a:pt x="1929" y="3322"/>
                    <a:pt x="1929" y="3334"/>
                    <a:pt x="1917" y="3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5"/>
            <p:cNvSpPr/>
            <p:nvPr/>
          </p:nvSpPr>
          <p:spPr>
            <a:xfrm>
              <a:off x="6837450" y="2423950"/>
              <a:ext cx="104800" cy="314350"/>
            </a:xfrm>
            <a:custGeom>
              <a:avLst/>
              <a:gdLst/>
              <a:ahLst/>
              <a:cxnLst/>
              <a:rect l="l" t="t" r="r" b="b"/>
              <a:pathLst>
                <a:path w="4192" h="12574" extrusionOk="0">
                  <a:moveTo>
                    <a:pt x="358" y="11680"/>
                  </a:moveTo>
                  <a:cubicBezTo>
                    <a:pt x="453" y="11513"/>
                    <a:pt x="560" y="11359"/>
                    <a:pt x="643" y="11192"/>
                  </a:cubicBezTo>
                  <a:cubicBezTo>
                    <a:pt x="1013" y="10573"/>
                    <a:pt x="1239" y="9906"/>
                    <a:pt x="1286" y="9192"/>
                  </a:cubicBezTo>
                  <a:cubicBezTo>
                    <a:pt x="1370" y="7632"/>
                    <a:pt x="1453" y="6060"/>
                    <a:pt x="1048" y="4524"/>
                  </a:cubicBezTo>
                  <a:cubicBezTo>
                    <a:pt x="834" y="3739"/>
                    <a:pt x="512" y="2977"/>
                    <a:pt x="179" y="2215"/>
                  </a:cubicBezTo>
                  <a:cubicBezTo>
                    <a:pt x="0" y="1810"/>
                    <a:pt x="36" y="1512"/>
                    <a:pt x="346" y="1215"/>
                  </a:cubicBezTo>
                  <a:cubicBezTo>
                    <a:pt x="691" y="893"/>
                    <a:pt x="1013" y="560"/>
                    <a:pt x="1346" y="226"/>
                  </a:cubicBezTo>
                  <a:cubicBezTo>
                    <a:pt x="1572" y="0"/>
                    <a:pt x="1775" y="48"/>
                    <a:pt x="2013" y="202"/>
                  </a:cubicBezTo>
                  <a:cubicBezTo>
                    <a:pt x="2715" y="714"/>
                    <a:pt x="3072" y="1453"/>
                    <a:pt x="3334" y="2227"/>
                  </a:cubicBezTo>
                  <a:cubicBezTo>
                    <a:pt x="3989" y="4120"/>
                    <a:pt x="4191" y="6072"/>
                    <a:pt x="3977" y="8061"/>
                  </a:cubicBezTo>
                  <a:cubicBezTo>
                    <a:pt x="3846" y="9251"/>
                    <a:pt x="3513" y="10359"/>
                    <a:pt x="2941" y="11394"/>
                  </a:cubicBezTo>
                  <a:cubicBezTo>
                    <a:pt x="2727" y="11775"/>
                    <a:pt x="2429" y="12097"/>
                    <a:pt x="2167" y="12430"/>
                  </a:cubicBezTo>
                  <a:cubicBezTo>
                    <a:pt x="2084" y="12514"/>
                    <a:pt x="1905" y="12573"/>
                    <a:pt x="1810" y="12549"/>
                  </a:cubicBezTo>
                  <a:cubicBezTo>
                    <a:pt x="1298" y="12383"/>
                    <a:pt x="751" y="12204"/>
                    <a:pt x="358" y="11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5"/>
            <p:cNvSpPr/>
            <p:nvPr/>
          </p:nvSpPr>
          <p:spPr>
            <a:xfrm>
              <a:off x="6760950" y="2507875"/>
              <a:ext cx="71750" cy="185775"/>
            </a:xfrm>
            <a:custGeom>
              <a:avLst/>
              <a:gdLst/>
              <a:ahLst/>
              <a:cxnLst/>
              <a:rect l="l" t="t" r="r" b="b"/>
              <a:pathLst>
                <a:path w="2870" h="7431" extrusionOk="0">
                  <a:moveTo>
                    <a:pt x="1203" y="1"/>
                  </a:moveTo>
                  <a:cubicBezTo>
                    <a:pt x="2525" y="1191"/>
                    <a:pt x="2870" y="5918"/>
                    <a:pt x="1775" y="7430"/>
                  </a:cubicBezTo>
                  <a:cubicBezTo>
                    <a:pt x="1239" y="7371"/>
                    <a:pt x="822" y="7037"/>
                    <a:pt x="417" y="6704"/>
                  </a:cubicBezTo>
                  <a:cubicBezTo>
                    <a:pt x="132" y="6454"/>
                    <a:pt x="251" y="6120"/>
                    <a:pt x="298" y="5811"/>
                  </a:cubicBezTo>
                  <a:cubicBezTo>
                    <a:pt x="429" y="4882"/>
                    <a:pt x="441" y="3977"/>
                    <a:pt x="298" y="3061"/>
                  </a:cubicBezTo>
                  <a:cubicBezTo>
                    <a:pt x="227" y="2596"/>
                    <a:pt x="191" y="2120"/>
                    <a:pt x="84" y="1656"/>
                  </a:cubicBezTo>
                  <a:cubicBezTo>
                    <a:pt x="1" y="1275"/>
                    <a:pt x="120" y="953"/>
                    <a:pt x="382" y="703"/>
                  </a:cubicBezTo>
                  <a:cubicBezTo>
                    <a:pt x="644" y="477"/>
                    <a:pt x="905" y="263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5"/>
            <p:cNvSpPr/>
            <p:nvPr/>
          </p:nvSpPr>
          <p:spPr>
            <a:xfrm>
              <a:off x="6429375" y="2433475"/>
              <a:ext cx="300950" cy="327425"/>
            </a:xfrm>
            <a:custGeom>
              <a:avLst/>
              <a:gdLst/>
              <a:ahLst/>
              <a:cxnLst/>
              <a:rect l="l" t="t" r="r" b="b"/>
              <a:pathLst>
                <a:path w="12038" h="13097" extrusionOk="0">
                  <a:moveTo>
                    <a:pt x="12013" y="679"/>
                  </a:moveTo>
                  <a:cubicBezTo>
                    <a:pt x="12013" y="405"/>
                    <a:pt x="12002" y="214"/>
                    <a:pt x="11882" y="95"/>
                  </a:cubicBezTo>
                  <a:cubicBezTo>
                    <a:pt x="11823" y="36"/>
                    <a:pt x="11728" y="0"/>
                    <a:pt x="11644" y="0"/>
                  </a:cubicBezTo>
                  <a:cubicBezTo>
                    <a:pt x="11525" y="0"/>
                    <a:pt x="11382" y="48"/>
                    <a:pt x="11180" y="143"/>
                  </a:cubicBezTo>
                  <a:cubicBezTo>
                    <a:pt x="10870" y="286"/>
                    <a:pt x="10549" y="417"/>
                    <a:pt x="10239" y="572"/>
                  </a:cubicBezTo>
                  <a:cubicBezTo>
                    <a:pt x="9882" y="738"/>
                    <a:pt x="9513" y="917"/>
                    <a:pt x="9156" y="1072"/>
                  </a:cubicBezTo>
                  <a:cubicBezTo>
                    <a:pt x="7596" y="1774"/>
                    <a:pt x="6060" y="2619"/>
                    <a:pt x="4465" y="3679"/>
                  </a:cubicBezTo>
                  <a:cubicBezTo>
                    <a:pt x="3989" y="3989"/>
                    <a:pt x="3500" y="4322"/>
                    <a:pt x="2917" y="4513"/>
                  </a:cubicBezTo>
                  <a:cubicBezTo>
                    <a:pt x="2917" y="4501"/>
                    <a:pt x="2917" y="4501"/>
                    <a:pt x="2905" y="4489"/>
                  </a:cubicBezTo>
                  <a:cubicBezTo>
                    <a:pt x="2869" y="4382"/>
                    <a:pt x="2846" y="4286"/>
                    <a:pt x="2846" y="4203"/>
                  </a:cubicBezTo>
                  <a:cubicBezTo>
                    <a:pt x="2834" y="3834"/>
                    <a:pt x="2631" y="3631"/>
                    <a:pt x="2298" y="3631"/>
                  </a:cubicBezTo>
                  <a:lnTo>
                    <a:pt x="2191" y="3631"/>
                  </a:lnTo>
                  <a:lnTo>
                    <a:pt x="1976" y="3667"/>
                  </a:lnTo>
                  <a:cubicBezTo>
                    <a:pt x="1655" y="3691"/>
                    <a:pt x="1298" y="3739"/>
                    <a:pt x="964" y="3786"/>
                  </a:cubicBezTo>
                  <a:cubicBezTo>
                    <a:pt x="250" y="3893"/>
                    <a:pt x="191" y="3965"/>
                    <a:pt x="119" y="4679"/>
                  </a:cubicBezTo>
                  <a:cubicBezTo>
                    <a:pt x="60" y="5239"/>
                    <a:pt x="0" y="5989"/>
                    <a:pt x="12" y="6739"/>
                  </a:cubicBezTo>
                  <a:cubicBezTo>
                    <a:pt x="24" y="7441"/>
                    <a:pt x="60" y="8156"/>
                    <a:pt x="107" y="8846"/>
                  </a:cubicBezTo>
                  <a:cubicBezTo>
                    <a:pt x="119" y="9192"/>
                    <a:pt x="131" y="9513"/>
                    <a:pt x="143" y="9858"/>
                  </a:cubicBezTo>
                  <a:cubicBezTo>
                    <a:pt x="167" y="10323"/>
                    <a:pt x="476" y="10442"/>
                    <a:pt x="714" y="10454"/>
                  </a:cubicBezTo>
                  <a:cubicBezTo>
                    <a:pt x="905" y="10466"/>
                    <a:pt x="1095" y="10478"/>
                    <a:pt x="1298" y="10478"/>
                  </a:cubicBezTo>
                  <a:cubicBezTo>
                    <a:pt x="1560" y="10501"/>
                    <a:pt x="1845" y="10513"/>
                    <a:pt x="2107" y="10525"/>
                  </a:cubicBezTo>
                  <a:lnTo>
                    <a:pt x="2203" y="10525"/>
                  </a:lnTo>
                  <a:cubicBezTo>
                    <a:pt x="2619" y="10525"/>
                    <a:pt x="2727" y="10382"/>
                    <a:pt x="2846" y="9978"/>
                  </a:cubicBezTo>
                  <a:cubicBezTo>
                    <a:pt x="2881" y="9811"/>
                    <a:pt x="2917" y="9632"/>
                    <a:pt x="2965" y="9454"/>
                  </a:cubicBezTo>
                  <a:cubicBezTo>
                    <a:pt x="2965" y="9430"/>
                    <a:pt x="2977" y="9394"/>
                    <a:pt x="2977" y="9346"/>
                  </a:cubicBezTo>
                  <a:lnTo>
                    <a:pt x="3703" y="9644"/>
                  </a:lnTo>
                  <a:cubicBezTo>
                    <a:pt x="4393" y="9930"/>
                    <a:pt x="5072" y="10228"/>
                    <a:pt x="5763" y="10513"/>
                  </a:cubicBezTo>
                  <a:lnTo>
                    <a:pt x="6156" y="10692"/>
                  </a:lnTo>
                  <a:cubicBezTo>
                    <a:pt x="6965" y="11037"/>
                    <a:pt x="7799" y="11394"/>
                    <a:pt x="8620" y="11752"/>
                  </a:cubicBezTo>
                  <a:cubicBezTo>
                    <a:pt x="9275" y="12049"/>
                    <a:pt x="9930" y="12347"/>
                    <a:pt x="10561" y="12644"/>
                  </a:cubicBezTo>
                  <a:cubicBezTo>
                    <a:pt x="10859" y="12775"/>
                    <a:pt x="11156" y="12918"/>
                    <a:pt x="11478" y="13061"/>
                  </a:cubicBezTo>
                  <a:lnTo>
                    <a:pt x="11573" y="13097"/>
                  </a:lnTo>
                  <a:lnTo>
                    <a:pt x="11656" y="13025"/>
                  </a:lnTo>
                  <a:cubicBezTo>
                    <a:pt x="11990" y="12668"/>
                    <a:pt x="12037" y="12299"/>
                    <a:pt x="12025" y="11942"/>
                  </a:cubicBezTo>
                  <a:lnTo>
                    <a:pt x="11990" y="9073"/>
                  </a:lnTo>
                  <a:cubicBezTo>
                    <a:pt x="11990" y="8823"/>
                    <a:pt x="11978" y="8596"/>
                    <a:pt x="11978" y="8358"/>
                  </a:cubicBezTo>
                  <a:cubicBezTo>
                    <a:pt x="11966" y="7834"/>
                    <a:pt x="11966" y="7311"/>
                    <a:pt x="11966" y="6787"/>
                  </a:cubicBezTo>
                  <a:lnTo>
                    <a:pt x="12013" y="3536"/>
                  </a:lnTo>
                  <a:cubicBezTo>
                    <a:pt x="11978" y="2560"/>
                    <a:pt x="12002" y="1607"/>
                    <a:pt x="12013" y="679"/>
                  </a:cubicBezTo>
                  <a:close/>
                  <a:moveTo>
                    <a:pt x="3191" y="8632"/>
                  </a:moveTo>
                  <a:cubicBezTo>
                    <a:pt x="2988" y="8549"/>
                    <a:pt x="2929" y="8442"/>
                    <a:pt x="2929" y="8215"/>
                  </a:cubicBezTo>
                  <a:cubicBezTo>
                    <a:pt x="2965" y="7227"/>
                    <a:pt x="2965" y="6418"/>
                    <a:pt x="2965" y="5691"/>
                  </a:cubicBezTo>
                  <a:cubicBezTo>
                    <a:pt x="2965" y="5441"/>
                    <a:pt x="3048" y="5275"/>
                    <a:pt x="3262" y="5144"/>
                  </a:cubicBezTo>
                  <a:cubicBezTo>
                    <a:pt x="3905" y="4739"/>
                    <a:pt x="4560" y="4334"/>
                    <a:pt x="5191" y="3917"/>
                  </a:cubicBezTo>
                  <a:cubicBezTo>
                    <a:pt x="7120" y="2679"/>
                    <a:pt x="9204" y="1703"/>
                    <a:pt x="10989" y="893"/>
                  </a:cubicBezTo>
                  <a:cubicBezTo>
                    <a:pt x="11049" y="869"/>
                    <a:pt x="11120" y="857"/>
                    <a:pt x="11240" y="822"/>
                  </a:cubicBezTo>
                  <a:cubicBezTo>
                    <a:pt x="11251" y="822"/>
                    <a:pt x="11287" y="810"/>
                    <a:pt x="11299" y="810"/>
                  </a:cubicBezTo>
                  <a:lnTo>
                    <a:pt x="11299" y="953"/>
                  </a:lnTo>
                  <a:lnTo>
                    <a:pt x="11299" y="1512"/>
                  </a:lnTo>
                  <a:cubicBezTo>
                    <a:pt x="11132" y="3536"/>
                    <a:pt x="11180" y="5596"/>
                    <a:pt x="11228" y="7596"/>
                  </a:cubicBezTo>
                  <a:cubicBezTo>
                    <a:pt x="11251" y="9096"/>
                    <a:pt x="11299" y="10656"/>
                    <a:pt x="11240" y="12204"/>
                  </a:cubicBezTo>
                  <a:cubicBezTo>
                    <a:pt x="11228" y="12204"/>
                    <a:pt x="11204" y="12192"/>
                    <a:pt x="11192" y="12192"/>
                  </a:cubicBezTo>
                  <a:cubicBezTo>
                    <a:pt x="11073" y="12144"/>
                    <a:pt x="10966" y="12121"/>
                    <a:pt x="10882" y="12073"/>
                  </a:cubicBezTo>
                  <a:cubicBezTo>
                    <a:pt x="10537" y="11918"/>
                    <a:pt x="10192" y="11763"/>
                    <a:pt x="9870" y="11609"/>
                  </a:cubicBezTo>
                  <a:cubicBezTo>
                    <a:pt x="9275" y="11347"/>
                    <a:pt x="8668" y="11061"/>
                    <a:pt x="8049" y="10787"/>
                  </a:cubicBezTo>
                  <a:cubicBezTo>
                    <a:pt x="7394" y="10513"/>
                    <a:pt x="6739" y="10228"/>
                    <a:pt x="6108" y="9954"/>
                  </a:cubicBezTo>
                  <a:cubicBezTo>
                    <a:pt x="5572" y="9739"/>
                    <a:pt x="5036" y="9513"/>
                    <a:pt x="4501" y="9275"/>
                  </a:cubicBezTo>
                  <a:cubicBezTo>
                    <a:pt x="4262" y="9168"/>
                    <a:pt x="4036" y="9061"/>
                    <a:pt x="3798" y="8942"/>
                  </a:cubicBezTo>
                  <a:cubicBezTo>
                    <a:pt x="3620" y="8846"/>
                    <a:pt x="3393" y="8739"/>
                    <a:pt x="3191" y="8632"/>
                  </a:cubicBezTo>
                  <a:close/>
                  <a:moveTo>
                    <a:pt x="1488" y="9823"/>
                  </a:moveTo>
                  <a:cubicBezTo>
                    <a:pt x="774" y="9823"/>
                    <a:pt x="774" y="9811"/>
                    <a:pt x="750" y="9168"/>
                  </a:cubicBezTo>
                  <a:cubicBezTo>
                    <a:pt x="750" y="9085"/>
                    <a:pt x="726" y="8989"/>
                    <a:pt x="726" y="8894"/>
                  </a:cubicBezTo>
                  <a:cubicBezTo>
                    <a:pt x="667" y="7965"/>
                    <a:pt x="631" y="7001"/>
                    <a:pt x="607" y="6037"/>
                  </a:cubicBezTo>
                  <a:cubicBezTo>
                    <a:pt x="607" y="5775"/>
                    <a:pt x="643" y="5513"/>
                    <a:pt x="667" y="5239"/>
                  </a:cubicBezTo>
                  <a:lnTo>
                    <a:pt x="714" y="4882"/>
                  </a:lnTo>
                  <a:cubicBezTo>
                    <a:pt x="714" y="4858"/>
                    <a:pt x="726" y="4822"/>
                    <a:pt x="726" y="4786"/>
                  </a:cubicBezTo>
                  <a:cubicBezTo>
                    <a:pt x="762" y="4632"/>
                    <a:pt x="833" y="4584"/>
                    <a:pt x="1072" y="4560"/>
                  </a:cubicBezTo>
                  <a:cubicBezTo>
                    <a:pt x="1179" y="4548"/>
                    <a:pt x="1286" y="4524"/>
                    <a:pt x="1381" y="4501"/>
                  </a:cubicBezTo>
                  <a:cubicBezTo>
                    <a:pt x="1524" y="4465"/>
                    <a:pt x="1655" y="4441"/>
                    <a:pt x="1774" y="4441"/>
                  </a:cubicBezTo>
                  <a:cubicBezTo>
                    <a:pt x="1893" y="4441"/>
                    <a:pt x="2000" y="4465"/>
                    <a:pt x="2096" y="4524"/>
                  </a:cubicBezTo>
                  <a:cubicBezTo>
                    <a:pt x="2107" y="4572"/>
                    <a:pt x="2131" y="4703"/>
                    <a:pt x="2131" y="4751"/>
                  </a:cubicBezTo>
                  <a:cubicBezTo>
                    <a:pt x="2155" y="5465"/>
                    <a:pt x="2191" y="6168"/>
                    <a:pt x="2215" y="6882"/>
                  </a:cubicBezTo>
                  <a:lnTo>
                    <a:pt x="2226" y="7358"/>
                  </a:lnTo>
                  <a:lnTo>
                    <a:pt x="2203" y="7358"/>
                  </a:lnTo>
                  <a:lnTo>
                    <a:pt x="2203" y="9382"/>
                  </a:lnTo>
                  <a:cubicBezTo>
                    <a:pt x="2203" y="9811"/>
                    <a:pt x="2191" y="9823"/>
                    <a:pt x="1786" y="9847"/>
                  </a:cubicBezTo>
                  <a:cubicBezTo>
                    <a:pt x="1679" y="9823"/>
                    <a:pt x="1584" y="9823"/>
                    <a:pt x="1488" y="9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6821075" y="2405775"/>
              <a:ext cx="136350" cy="354250"/>
            </a:xfrm>
            <a:custGeom>
              <a:avLst/>
              <a:gdLst/>
              <a:ahLst/>
              <a:cxnLst/>
              <a:rect l="l" t="t" r="r" b="b"/>
              <a:pathLst>
                <a:path w="5454" h="14170" extrusionOk="0">
                  <a:moveTo>
                    <a:pt x="5061" y="4478"/>
                  </a:moveTo>
                  <a:cubicBezTo>
                    <a:pt x="4823" y="3287"/>
                    <a:pt x="4454" y="2275"/>
                    <a:pt x="3930" y="1346"/>
                  </a:cubicBezTo>
                  <a:cubicBezTo>
                    <a:pt x="3620" y="799"/>
                    <a:pt x="3156" y="429"/>
                    <a:pt x="2739" y="144"/>
                  </a:cubicBezTo>
                  <a:cubicBezTo>
                    <a:pt x="2596" y="37"/>
                    <a:pt x="2465" y="1"/>
                    <a:pt x="2322" y="1"/>
                  </a:cubicBezTo>
                  <a:cubicBezTo>
                    <a:pt x="2191" y="1"/>
                    <a:pt x="2072" y="60"/>
                    <a:pt x="1965" y="144"/>
                  </a:cubicBezTo>
                  <a:cubicBezTo>
                    <a:pt x="1822" y="310"/>
                    <a:pt x="1644" y="453"/>
                    <a:pt x="1489" y="608"/>
                  </a:cubicBezTo>
                  <a:cubicBezTo>
                    <a:pt x="1001" y="1072"/>
                    <a:pt x="501" y="1549"/>
                    <a:pt x="144" y="2168"/>
                  </a:cubicBezTo>
                  <a:cubicBezTo>
                    <a:pt x="48" y="2323"/>
                    <a:pt x="1" y="2561"/>
                    <a:pt x="84" y="2715"/>
                  </a:cubicBezTo>
                  <a:cubicBezTo>
                    <a:pt x="179" y="2954"/>
                    <a:pt x="286" y="3192"/>
                    <a:pt x="405" y="3418"/>
                  </a:cubicBezTo>
                  <a:cubicBezTo>
                    <a:pt x="513" y="3632"/>
                    <a:pt x="620" y="3835"/>
                    <a:pt x="703" y="4049"/>
                  </a:cubicBezTo>
                  <a:cubicBezTo>
                    <a:pt x="1156" y="5097"/>
                    <a:pt x="1370" y="6013"/>
                    <a:pt x="1417" y="6883"/>
                  </a:cubicBezTo>
                  <a:cubicBezTo>
                    <a:pt x="1453" y="7537"/>
                    <a:pt x="1453" y="8216"/>
                    <a:pt x="1453" y="8847"/>
                  </a:cubicBezTo>
                  <a:lnTo>
                    <a:pt x="1453" y="9121"/>
                  </a:lnTo>
                  <a:cubicBezTo>
                    <a:pt x="1453" y="10264"/>
                    <a:pt x="1108" y="11276"/>
                    <a:pt x="417" y="12121"/>
                  </a:cubicBezTo>
                  <a:cubicBezTo>
                    <a:pt x="322" y="12264"/>
                    <a:pt x="215" y="12407"/>
                    <a:pt x="227" y="12574"/>
                  </a:cubicBezTo>
                  <a:cubicBezTo>
                    <a:pt x="239" y="12717"/>
                    <a:pt x="358" y="12836"/>
                    <a:pt x="477" y="12919"/>
                  </a:cubicBezTo>
                  <a:cubicBezTo>
                    <a:pt x="1179" y="13431"/>
                    <a:pt x="1941" y="13836"/>
                    <a:pt x="2799" y="14133"/>
                  </a:cubicBezTo>
                  <a:lnTo>
                    <a:pt x="2894" y="14169"/>
                  </a:lnTo>
                  <a:lnTo>
                    <a:pt x="2953" y="14086"/>
                  </a:lnTo>
                  <a:cubicBezTo>
                    <a:pt x="3989" y="12895"/>
                    <a:pt x="4692" y="11586"/>
                    <a:pt x="5001" y="10193"/>
                  </a:cubicBezTo>
                  <a:cubicBezTo>
                    <a:pt x="5418" y="8299"/>
                    <a:pt x="5454" y="6383"/>
                    <a:pt x="5061" y="4478"/>
                  </a:cubicBezTo>
                  <a:close/>
                  <a:moveTo>
                    <a:pt x="2537" y="13157"/>
                  </a:moveTo>
                  <a:lnTo>
                    <a:pt x="2477" y="13121"/>
                  </a:lnTo>
                  <a:cubicBezTo>
                    <a:pt x="2001" y="12955"/>
                    <a:pt x="1548" y="12800"/>
                    <a:pt x="1215" y="12395"/>
                  </a:cubicBezTo>
                  <a:lnTo>
                    <a:pt x="1239" y="12336"/>
                  </a:lnTo>
                  <a:cubicBezTo>
                    <a:pt x="1298" y="12217"/>
                    <a:pt x="1370" y="12109"/>
                    <a:pt x="1429" y="11990"/>
                  </a:cubicBezTo>
                  <a:cubicBezTo>
                    <a:pt x="1834" y="11336"/>
                    <a:pt x="2060" y="10633"/>
                    <a:pt x="2108" y="9943"/>
                  </a:cubicBezTo>
                  <a:cubicBezTo>
                    <a:pt x="2203" y="8252"/>
                    <a:pt x="2251" y="6740"/>
                    <a:pt x="1870" y="5216"/>
                  </a:cubicBezTo>
                  <a:cubicBezTo>
                    <a:pt x="1656" y="4418"/>
                    <a:pt x="1334" y="3668"/>
                    <a:pt x="1001" y="2894"/>
                  </a:cubicBezTo>
                  <a:cubicBezTo>
                    <a:pt x="834" y="2525"/>
                    <a:pt x="870" y="2323"/>
                    <a:pt x="1120" y="2084"/>
                  </a:cubicBezTo>
                  <a:cubicBezTo>
                    <a:pt x="1406" y="1811"/>
                    <a:pt x="1668" y="1525"/>
                    <a:pt x="1941" y="1263"/>
                  </a:cubicBezTo>
                  <a:lnTo>
                    <a:pt x="2120" y="1084"/>
                  </a:lnTo>
                  <a:cubicBezTo>
                    <a:pt x="2227" y="977"/>
                    <a:pt x="2287" y="977"/>
                    <a:pt x="2322" y="977"/>
                  </a:cubicBezTo>
                  <a:cubicBezTo>
                    <a:pt x="2406" y="977"/>
                    <a:pt x="2489" y="1025"/>
                    <a:pt x="2596" y="1096"/>
                  </a:cubicBezTo>
                  <a:cubicBezTo>
                    <a:pt x="3299" y="1608"/>
                    <a:pt x="3632" y="2358"/>
                    <a:pt x="3870" y="3049"/>
                  </a:cubicBezTo>
                  <a:cubicBezTo>
                    <a:pt x="4513" y="4882"/>
                    <a:pt x="4727" y="6811"/>
                    <a:pt x="4501" y="8823"/>
                  </a:cubicBezTo>
                  <a:cubicBezTo>
                    <a:pt x="4370" y="10026"/>
                    <a:pt x="4037" y="11097"/>
                    <a:pt x="3477" y="12098"/>
                  </a:cubicBezTo>
                  <a:cubicBezTo>
                    <a:pt x="3299" y="12407"/>
                    <a:pt x="3037" y="12705"/>
                    <a:pt x="2799" y="12990"/>
                  </a:cubicBezTo>
                  <a:lnTo>
                    <a:pt x="2715" y="13098"/>
                  </a:lnTo>
                  <a:cubicBezTo>
                    <a:pt x="2703" y="13110"/>
                    <a:pt x="2608" y="13157"/>
                    <a:pt x="2537" y="13157"/>
                  </a:cubicBezTo>
                  <a:lnTo>
                    <a:pt x="2537" y="13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5"/>
            <p:cNvSpPr/>
            <p:nvPr/>
          </p:nvSpPr>
          <p:spPr>
            <a:xfrm>
              <a:off x="6747550" y="2489125"/>
              <a:ext cx="89325" cy="228325"/>
            </a:xfrm>
            <a:custGeom>
              <a:avLst/>
              <a:gdLst/>
              <a:ahLst/>
              <a:cxnLst/>
              <a:rect l="l" t="t" r="r" b="b"/>
              <a:pathLst>
                <a:path w="3573" h="9133" extrusionOk="0">
                  <a:moveTo>
                    <a:pt x="3358" y="3013"/>
                  </a:moveTo>
                  <a:cubicBezTo>
                    <a:pt x="3275" y="2346"/>
                    <a:pt x="3025" y="1703"/>
                    <a:pt x="2763" y="1084"/>
                  </a:cubicBezTo>
                  <a:cubicBezTo>
                    <a:pt x="2644" y="774"/>
                    <a:pt x="2406" y="501"/>
                    <a:pt x="2180" y="251"/>
                  </a:cubicBezTo>
                  <a:lnTo>
                    <a:pt x="2144" y="191"/>
                  </a:lnTo>
                  <a:cubicBezTo>
                    <a:pt x="2037" y="72"/>
                    <a:pt x="1906" y="1"/>
                    <a:pt x="1751" y="1"/>
                  </a:cubicBezTo>
                  <a:cubicBezTo>
                    <a:pt x="1608" y="1"/>
                    <a:pt x="1477" y="48"/>
                    <a:pt x="1358" y="191"/>
                  </a:cubicBezTo>
                  <a:cubicBezTo>
                    <a:pt x="941" y="620"/>
                    <a:pt x="548" y="1024"/>
                    <a:pt x="191" y="1441"/>
                  </a:cubicBezTo>
                  <a:cubicBezTo>
                    <a:pt x="72" y="1584"/>
                    <a:pt x="1" y="1822"/>
                    <a:pt x="25" y="2037"/>
                  </a:cubicBezTo>
                  <a:cubicBezTo>
                    <a:pt x="60" y="2310"/>
                    <a:pt x="120" y="2584"/>
                    <a:pt x="167" y="2858"/>
                  </a:cubicBezTo>
                  <a:cubicBezTo>
                    <a:pt x="203" y="3096"/>
                    <a:pt x="251" y="3346"/>
                    <a:pt x="287" y="3596"/>
                  </a:cubicBezTo>
                  <a:lnTo>
                    <a:pt x="298" y="3715"/>
                  </a:lnTo>
                  <a:cubicBezTo>
                    <a:pt x="382" y="4430"/>
                    <a:pt x="489" y="5156"/>
                    <a:pt x="370" y="5894"/>
                  </a:cubicBezTo>
                  <a:cubicBezTo>
                    <a:pt x="322" y="6132"/>
                    <a:pt x="310" y="6370"/>
                    <a:pt x="298" y="6585"/>
                  </a:cubicBezTo>
                  <a:cubicBezTo>
                    <a:pt x="287" y="6728"/>
                    <a:pt x="263" y="6870"/>
                    <a:pt x="251" y="7001"/>
                  </a:cubicBezTo>
                  <a:cubicBezTo>
                    <a:pt x="191" y="7513"/>
                    <a:pt x="358" y="7882"/>
                    <a:pt x="763" y="8109"/>
                  </a:cubicBezTo>
                  <a:lnTo>
                    <a:pt x="2549" y="9133"/>
                  </a:lnTo>
                  <a:lnTo>
                    <a:pt x="2620" y="9002"/>
                  </a:lnTo>
                  <a:cubicBezTo>
                    <a:pt x="2668" y="8930"/>
                    <a:pt x="2704" y="8871"/>
                    <a:pt x="2739" y="8811"/>
                  </a:cubicBezTo>
                  <a:cubicBezTo>
                    <a:pt x="2823" y="8680"/>
                    <a:pt x="2882" y="8561"/>
                    <a:pt x="2930" y="8454"/>
                  </a:cubicBezTo>
                  <a:cubicBezTo>
                    <a:pt x="2989" y="8240"/>
                    <a:pt x="3049" y="8013"/>
                    <a:pt x="3108" y="7811"/>
                  </a:cubicBezTo>
                  <a:cubicBezTo>
                    <a:pt x="3287" y="7216"/>
                    <a:pt x="3466" y="6597"/>
                    <a:pt x="3513" y="5977"/>
                  </a:cubicBezTo>
                  <a:cubicBezTo>
                    <a:pt x="3573" y="5132"/>
                    <a:pt x="3525" y="4192"/>
                    <a:pt x="3358" y="3013"/>
                  </a:cubicBezTo>
                  <a:close/>
                  <a:moveTo>
                    <a:pt x="1037" y="7347"/>
                  </a:moveTo>
                  <a:cubicBezTo>
                    <a:pt x="882" y="7204"/>
                    <a:pt x="894" y="7025"/>
                    <a:pt x="953" y="6728"/>
                  </a:cubicBezTo>
                  <a:cubicBezTo>
                    <a:pt x="965" y="6680"/>
                    <a:pt x="965" y="6632"/>
                    <a:pt x="977" y="6585"/>
                  </a:cubicBezTo>
                  <a:cubicBezTo>
                    <a:pt x="1132" y="5596"/>
                    <a:pt x="1132" y="4680"/>
                    <a:pt x="977" y="3787"/>
                  </a:cubicBezTo>
                  <a:cubicBezTo>
                    <a:pt x="953" y="3608"/>
                    <a:pt x="941" y="3430"/>
                    <a:pt x="906" y="3251"/>
                  </a:cubicBezTo>
                  <a:cubicBezTo>
                    <a:pt x="882" y="2977"/>
                    <a:pt x="834" y="2679"/>
                    <a:pt x="775" y="2394"/>
                  </a:cubicBezTo>
                  <a:cubicBezTo>
                    <a:pt x="703" y="2060"/>
                    <a:pt x="775" y="1810"/>
                    <a:pt x="1025" y="1584"/>
                  </a:cubicBezTo>
                  <a:cubicBezTo>
                    <a:pt x="1203" y="1429"/>
                    <a:pt x="1382" y="1275"/>
                    <a:pt x="1572" y="1108"/>
                  </a:cubicBezTo>
                  <a:cubicBezTo>
                    <a:pt x="1632" y="1072"/>
                    <a:pt x="1680" y="1024"/>
                    <a:pt x="1739" y="977"/>
                  </a:cubicBezTo>
                  <a:cubicBezTo>
                    <a:pt x="2882" y="2227"/>
                    <a:pt x="3215" y="6561"/>
                    <a:pt x="2251" y="8037"/>
                  </a:cubicBezTo>
                  <a:cubicBezTo>
                    <a:pt x="1751" y="7942"/>
                    <a:pt x="1370" y="7632"/>
                    <a:pt x="1037" y="7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25"/>
          <p:cNvSpPr/>
          <p:nvPr/>
        </p:nvSpPr>
        <p:spPr>
          <a:xfrm rot="1722646">
            <a:off x="6676143" y="828501"/>
            <a:ext cx="431902" cy="41521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25"/>
          <p:cNvGrpSpPr/>
          <p:nvPr/>
        </p:nvGrpSpPr>
        <p:grpSpPr>
          <a:xfrm>
            <a:off x="5466890" y="1361140"/>
            <a:ext cx="2219111" cy="1592274"/>
            <a:chOff x="4582100" y="3095150"/>
            <a:chExt cx="581650" cy="417350"/>
          </a:xfrm>
        </p:grpSpPr>
        <p:sp>
          <p:nvSpPr>
            <p:cNvPr id="222" name="Google Shape;222;p25"/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5"/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5"/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5"/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5"/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5"/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5"/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5"/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5"/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5"/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5"/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5"/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5"/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25"/>
          <p:cNvGrpSpPr/>
          <p:nvPr/>
        </p:nvGrpSpPr>
        <p:grpSpPr>
          <a:xfrm>
            <a:off x="5504053" y="702645"/>
            <a:ext cx="514295" cy="474382"/>
            <a:chOff x="712875" y="2205450"/>
            <a:chExt cx="233675" cy="215550"/>
          </a:xfrm>
        </p:grpSpPr>
        <p:sp>
          <p:nvSpPr>
            <p:cNvPr id="247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25"/>
          <p:cNvGrpSpPr/>
          <p:nvPr/>
        </p:nvGrpSpPr>
        <p:grpSpPr>
          <a:xfrm>
            <a:off x="4727552" y="999211"/>
            <a:ext cx="739324" cy="681878"/>
            <a:chOff x="751275" y="1814050"/>
            <a:chExt cx="233675" cy="215525"/>
          </a:xfrm>
        </p:grpSpPr>
        <p:sp>
          <p:nvSpPr>
            <p:cNvPr id="253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267;p25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268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Google Shape;273;p25"/>
          <p:cNvSpPr/>
          <p:nvPr/>
        </p:nvSpPr>
        <p:spPr>
          <a:xfrm rot="-1177723">
            <a:off x="3327008" y="583119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5"/>
          <p:cNvSpPr/>
          <p:nvPr/>
        </p:nvSpPr>
        <p:spPr>
          <a:xfrm rot="-1140824">
            <a:off x="6115190" y="3276706"/>
            <a:ext cx="431893" cy="415208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613;p40"/>
          <p:cNvSpPr txBox="1">
            <a:spLocks/>
          </p:cNvSpPr>
          <p:nvPr/>
        </p:nvSpPr>
        <p:spPr>
          <a:xfrm>
            <a:off x="422649" y="2225378"/>
            <a:ext cx="3151567" cy="2278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ctr"/>
            <a:r>
              <a:rPr lang="en-US" sz="4800" dirty="0">
                <a:solidFill>
                  <a:srgbClr val="00B050"/>
                </a:solidFill>
              </a:rPr>
              <a:t>GRADE </a:t>
            </a:r>
            <a:r>
              <a:rPr lang="en-US" sz="4800" dirty="0" smtClean="0">
                <a:solidFill>
                  <a:srgbClr val="00B050"/>
                </a:solidFill>
              </a:rPr>
              <a:t>5</a:t>
            </a:r>
            <a:r>
              <a:rPr lang="en-US" sz="4800" dirty="0">
                <a:solidFill>
                  <a:srgbClr val="00B050"/>
                </a:solidFill>
              </a:rPr>
              <a:t/>
            </a:r>
            <a:br>
              <a:rPr lang="en-US" sz="4800" dirty="0">
                <a:solidFill>
                  <a:srgbClr val="00B050"/>
                </a:solidFill>
              </a:rPr>
            </a:br>
            <a:r>
              <a:rPr lang="en-US" sz="4800" dirty="0">
                <a:solidFill>
                  <a:srgbClr val="000099"/>
                </a:solidFill>
              </a:rPr>
              <a:t>Theme 1</a:t>
            </a:r>
            <a:br>
              <a:rPr lang="en-US" sz="4800" dirty="0">
                <a:solidFill>
                  <a:srgbClr val="000099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>SCHOOL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sndAc>
          <p:stSnd>
            <p:snd r:embed="rId3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384" y="323000"/>
            <a:ext cx="2444049" cy="193147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9586" y="383036"/>
            <a:ext cx="2153473" cy="182413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6435" y="378371"/>
            <a:ext cx="2312914" cy="1844567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59412" y="2680138"/>
            <a:ext cx="2541182" cy="208141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0372" y="2648607"/>
            <a:ext cx="2585545" cy="206528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8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/>
          <p:nvPr/>
        </p:nvSpPr>
        <p:spPr>
          <a:xfrm>
            <a:off x="4260140" y="4427085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76200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28"/>
          <p:cNvGrpSpPr/>
          <p:nvPr/>
        </p:nvGrpSpPr>
        <p:grpSpPr>
          <a:xfrm>
            <a:off x="3044578" y="235236"/>
            <a:ext cx="1082499" cy="998535"/>
            <a:chOff x="712875" y="2205450"/>
            <a:chExt cx="233675" cy="215550"/>
          </a:xfrm>
        </p:grpSpPr>
        <p:sp>
          <p:nvSpPr>
            <p:cNvPr id="338" name="Google Shape;338;p28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28"/>
          <p:cNvGrpSpPr/>
          <p:nvPr/>
        </p:nvGrpSpPr>
        <p:grpSpPr>
          <a:xfrm>
            <a:off x="7640074" y="3417367"/>
            <a:ext cx="790837" cy="1083272"/>
            <a:chOff x="1731150" y="1748550"/>
            <a:chExt cx="228625" cy="313175"/>
          </a:xfrm>
        </p:grpSpPr>
        <p:sp>
          <p:nvSpPr>
            <p:cNvPr id="344" name="Google Shape;344;p28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4499;p81"/>
          <p:cNvGrpSpPr/>
          <p:nvPr/>
        </p:nvGrpSpPr>
        <p:grpSpPr>
          <a:xfrm>
            <a:off x="463558" y="1346391"/>
            <a:ext cx="2934132" cy="2568869"/>
            <a:chOff x="5484769" y="1845146"/>
            <a:chExt cx="2934132" cy="2568869"/>
          </a:xfrm>
        </p:grpSpPr>
        <p:grpSp>
          <p:nvGrpSpPr>
            <p:cNvPr id="22" name="Google Shape;4500;p81"/>
            <p:cNvGrpSpPr/>
            <p:nvPr/>
          </p:nvGrpSpPr>
          <p:grpSpPr>
            <a:xfrm>
              <a:off x="6111302" y="1846743"/>
              <a:ext cx="930848" cy="1083507"/>
              <a:chOff x="6111302" y="1846743"/>
              <a:chExt cx="930848" cy="1083507"/>
            </a:xfrm>
          </p:grpSpPr>
          <p:sp>
            <p:nvSpPr>
              <p:cNvPr id="165" name="Google Shape;4501;p81"/>
              <p:cNvSpPr/>
              <p:nvPr/>
            </p:nvSpPr>
            <p:spPr>
              <a:xfrm>
                <a:off x="6441029" y="2352987"/>
                <a:ext cx="97579" cy="97540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22" extrusionOk="0">
                    <a:moveTo>
                      <a:pt x="1976" y="1"/>
                    </a:moveTo>
                    <a:cubicBezTo>
                      <a:pt x="882" y="1"/>
                      <a:pt x="0" y="882"/>
                      <a:pt x="0" y="1976"/>
                    </a:cubicBezTo>
                    <a:cubicBezTo>
                      <a:pt x="0" y="3040"/>
                      <a:pt x="882" y="3922"/>
                      <a:pt x="1976" y="3922"/>
                    </a:cubicBezTo>
                    <a:cubicBezTo>
                      <a:pt x="3040" y="3922"/>
                      <a:pt x="3921" y="3040"/>
                      <a:pt x="3921" y="1976"/>
                    </a:cubicBezTo>
                    <a:cubicBezTo>
                      <a:pt x="3921" y="882"/>
                      <a:pt x="3040" y="1"/>
                      <a:pt x="1976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4502;p81"/>
              <p:cNvSpPr/>
              <p:nvPr/>
            </p:nvSpPr>
            <p:spPr>
              <a:xfrm>
                <a:off x="6799269" y="2369974"/>
                <a:ext cx="10424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79" extrusionOk="0">
                    <a:moveTo>
                      <a:pt x="304" y="1"/>
                    </a:moveTo>
                    <a:cubicBezTo>
                      <a:pt x="152" y="1"/>
                      <a:pt x="0" y="123"/>
                      <a:pt x="0" y="275"/>
                    </a:cubicBezTo>
                    <a:cubicBezTo>
                      <a:pt x="0" y="426"/>
                      <a:pt x="152" y="578"/>
                      <a:pt x="304" y="578"/>
                    </a:cubicBezTo>
                    <a:cubicBezTo>
                      <a:pt x="456" y="578"/>
                      <a:pt x="578" y="426"/>
                      <a:pt x="578" y="275"/>
                    </a:cubicBezTo>
                    <a:cubicBezTo>
                      <a:pt x="578" y="123"/>
                      <a:pt x="456" y="1"/>
                      <a:pt x="304" y="1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4503;p81"/>
              <p:cNvSpPr/>
              <p:nvPr/>
            </p:nvSpPr>
            <p:spPr>
              <a:xfrm>
                <a:off x="6111302" y="1962912"/>
                <a:ext cx="930848" cy="854408"/>
              </a:xfrm>
              <a:custGeom>
                <a:avLst/>
                <a:gdLst/>
                <a:ahLst/>
                <a:cxnLst/>
                <a:rect l="l" t="t" r="r" b="b"/>
                <a:pathLst>
                  <a:path w="52039" h="47375" extrusionOk="0">
                    <a:moveTo>
                      <a:pt x="27239" y="1"/>
                    </a:moveTo>
                    <a:cubicBezTo>
                      <a:pt x="13033" y="1"/>
                      <a:pt x="12952" y="14022"/>
                      <a:pt x="12463" y="16554"/>
                    </a:cubicBezTo>
                    <a:cubicBezTo>
                      <a:pt x="11886" y="19563"/>
                      <a:pt x="7478" y="20839"/>
                      <a:pt x="6110" y="23575"/>
                    </a:cubicBezTo>
                    <a:cubicBezTo>
                      <a:pt x="5138" y="25551"/>
                      <a:pt x="5928" y="27283"/>
                      <a:pt x="5958" y="29320"/>
                    </a:cubicBezTo>
                    <a:cubicBezTo>
                      <a:pt x="5989" y="30809"/>
                      <a:pt x="5867" y="32329"/>
                      <a:pt x="5624" y="33818"/>
                    </a:cubicBezTo>
                    <a:cubicBezTo>
                      <a:pt x="5320" y="35916"/>
                      <a:pt x="4773" y="39198"/>
                      <a:pt x="2767" y="40475"/>
                    </a:cubicBezTo>
                    <a:cubicBezTo>
                      <a:pt x="1" y="42207"/>
                      <a:pt x="214" y="46493"/>
                      <a:pt x="214" y="46493"/>
                    </a:cubicBezTo>
                    <a:lnTo>
                      <a:pt x="1338" y="47375"/>
                    </a:lnTo>
                    <a:cubicBezTo>
                      <a:pt x="1551" y="45825"/>
                      <a:pt x="2189" y="44335"/>
                      <a:pt x="3192" y="43150"/>
                    </a:cubicBezTo>
                    <a:cubicBezTo>
                      <a:pt x="3983" y="42207"/>
                      <a:pt x="5016" y="41448"/>
                      <a:pt x="5958" y="40657"/>
                    </a:cubicBezTo>
                    <a:cubicBezTo>
                      <a:pt x="7934" y="38986"/>
                      <a:pt x="9849" y="36858"/>
                      <a:pt x="10001" y="34244"/>
                    </a:cubicBezTo>
                    <a:cubicBezTo>
                      <a:pt x="10153" y="32238"/>
                      <a:pt x="9180" y="30292"/>
                      <a:pt x="8937" y="28286"/>
                    </a:cubicBezTo>
                    <a:cubicBezTo>
                      <a:pt x="8724" y="26584"/>
                      <a:pt x="9059" y="24821"/>
                      <a:pt x="9849" y="23301"/>
                    </a:cubicBezTo>
                    <a:cubicBezTo>
                      <a:pt x="10183" y="22663"/>
                      <a:pt x="10609" y="22055"/>
                      <a:pt x="11186" y="21630"/>
                    </a:cubicBezTo>
                    <a:cubicBezTo>
                      <a:pt x="12372" y="20718"/>
                      <a:pt x="14074" y="20596"/>
                      <a:pt x="15229" y="19624"/>
                    </a:cubicBezTo>
                    <a:cubicBezTo>
                      <a:pt x="15867" y="19046"/>
                      <a:pt x="16384" y="18165"/>
                      <a:pt x="17235" y="17982"/>
                    </a:cubicBezTo>
                    <a:cubicBezTo>
                      <a:pt x="17356" y="17958"/>
                      <a:pt x="17474" y="17949"/>
                      <a:pt x="17591" y="17949"/>
                    </a:cubicBezTo>
                    <a:cubicBezTo>
                      <a:pt x="17918" y="17949"/>
                      <a:pt x="18237" y="18021"/>
                      <a:pt x="18573" y="18043"/>
                    </a:cubicBezTo>
                    <a:cubicBezTo>
                      <a:pt x="18661" y="18051"/>
                      <a:pt x="18751" y="18055"/>
                      <a:pt x="18840" y="18055"/>
                    </a:cubicBezTo>
                    <a:cubicBezTo>
                      <a:pt x="20062" y="18055"/>
                      <a:pt x="21287" y="17294"/>
                      <a:pt x="21825" y="16189"/>
                    </a:cubicBezTo>
                    <a:cubicBezTo>
                      <a:pt x="21947" y="15885"/>
                      <a:pt x="22068" y="15581"/>
                      <a:pt x="22251" y="15368"/>
                    </a:cubicBezTo>
                    <a:cubicBezTo>
                      <a:pt x="22433" y="15186"/>
                      <a:pt x="22676" y="15034"/>
                      <a:pt x="22889" y="14943"/>
                    </a:cubicBezTo>
                    <a:cubicBezTo>
                      <a:pt x="24618" y="14088"/>
                      <a:pt x="26524" y="13898"/>
                      <a:pt x="28461" y="13898"/>
                    </a:cubicBezTo>
                    <a:cubicBezTo>
                      <a:pt x="29623" y="13898"/>
                      <a:pt x="30796" y="13966"/>
                      <a:pt x="31947" y="14000"/>
                    </a:cubicBezTo>
                    <a:cubicBezTo>
                      <a:pt x="32755" y="14021"/>
                      <a:pt x="33557" y="14033"/>
                      <a:pt x="34355" y="14033"/>
                    </a:cubicBezTo>
                    <a:cubicBezTo>
                      <a:pt x="37159" y="14033"/>
                      <a:pt x="39915" y="13876"/>
                      <a:pt x="42707" y="13332"/>
                    </a:cubicBezTo>
                    <a:lnTo>
                      <a:pt x="42707" y="13332"/>
                    </a:lnTo>
                    <a:cubicBezTo>
                      <a:pt x="42190" y="18499"/>
                      <a:pt x="43467" y="23818"/>
                      <a:pt x="46263" y="28195"/>
                    </a:cubicBezTo>
                    <a:cubicBezTo>
                      <a:pt x="47236" y="29715"/>
                      <a:pt x="48360" y="31083"/>
                      <a:pt x="49151" y="32694"/>
                    </a:cubicBezTo>
                    <a:cubicBezTo>
                      <a:pt x="50336" y="35065"/>
                      <a:pt x="50701" y="37709"/>
                      <a:pt x="50853" y="40384"/>
                    </a:cubicBezTo>
                    <a:lnTo>
                      <a:pt x="50914" y="40384"/>
                    </a:lnTo>
                    <a:cubicBezTo>
                      <a:pt x="50914" y="40384"/>
                      <a:pt x="52038" y="37618"/>
                      <a:pt x="50914" y="34244"/>
                    </a:cubicBezTo>
                    <a:cubicBezTo>
                      <a:pt x="50063" y="31721"/>
                      <a:pt x="48543" y="29411"/>
                      <a:pt x="47479" y="26949"/>
                    </a:cubicBezTo>
                    <a:cubicBezTo>
                      <a:pt x="46415" y="24517"/>
                      <a:pt x="46810" y="22207"/>
                      <a:pt x="46689" y="19624"/>
                    </a:cubicBezTo>
                    <a:cubicBezTo>
                      <a:pt x="46537" y="16918"/>
                      <a:pt x="46050" y="14213"/>
                      <a:pt x="45108" y="11690"/>
                    </a:cubicBezTo>
                    <a:cubicBezTo>
                      <a:pt x="44409" y="9897"/>
                      <a:pt x="43497" y="8134"/>
                      <a:pt x="42646" y="6402"/>
                    </a:cubicBezTo>
                    <a:cubicBezTo>
                      <a:pt x="41825" y="4791"/>
                      <a:pt x="40883" y="3240"/>
                      <a:pt x="39394" y="2177"/>
                    </a:cubicBezTo>
                    <a:cubicBezTo>
                      <a:pt x="37722" y="961"/>
                      <a:pt x="35685" y="353"/>
                      <a:pt x="33649" y="140"/>
                    </a:cubicBezTo>
                    <a:cubicBezTo>
                      <a:pt x="33379" y="108"/>
                      <a:pt x="33107" y="96"/>
                      <a:pt x="32833" y="96"/>
                    </a:cubicBezTo>
                    <a:cubicBezTo>
                      <a:pt x="32085" y="96"/>
                      <a:pt x="31327" y="184"/>
                      <a:pt x="30590" y="184"/>
                    </a:cubicBezTo>
                    <a:cubicBezTo>
                      <a:pt x="30319" y="184"/>
                      <a:pt x="30052" y="172"/>
                      <a:pt x="29789" y="140"/>
                    </a:cubicBezTo>
                    <a:cubicBezTo>
                      <a:pt x="28892" y="46"/>
                      <a:pt x="28043" y="1"/>
                      <a:pt x="27239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4504;p81"/>
              <p:cNvSpPr/>
              <p:nvPr/>
            </p:nvSpPr>
            <p:spPr>
              <a:xfrm>
                <a:off x="6133218" y="2203331"/>
                <a:ext cx="893562" cy="726919"/>
              </a:xfrm>
              <a:custGeom>
                <a:avLst/>
                <a:gdLst/>
                <a:ahLst/>
                <a:cxnLst/>
                <a:rect l="l" t="t" r="r" b="b"/>
                <a:pathLst>
                  <a:path w="49546" h="40306" extrusionOk="0">
                    <a:moveTo>
                      <a:pt x="41369" y="1"/>
                    </a:moveTo>
                    <a:lnTo>
                      <a:pt x="41369" y="1"/>
                    </a:lnTo>
                    <a:cubicBezTo>
                      <a:pt x="38516" y="533"/>
                      <a:pt x="35702" y="699"/>
                      <a:pt x="32834" y="699"/>
                    </a:cubicBezTo>
                    <a:cubicBezTo>
                      <a:pt x="32096" y="699"/>
                      <a:pt x="31355" y="688"/>
                      <a:pt x="30609" y="669"/>
                    </a:cubicBezTo>
                    <a:cubicBezTo>
                      <a:pt x="29458" y="635"/>
                      <a:pt x="28285" y="567"/>
                      <a:pt x="27123" y="567"/>
                    </a:cubicBezTo>
                    <a:cubicBezTo>
                      <a:pt x="25186" y="567"/>
                      <a:pt x="23280" y="757"/>
                      <a:pt x="21551" y="1612"/>
                    </a:cubicBezTo>
                    <a:cubicBezTo>
                      <a:pt x="21338" y="1703"/>
                      <a:pt x="21095" y="1855"/>
                      <a:pt x="20943" y="2037"/>
                    </a:cubicBezTo>
                    <a:cubicBezTo>
                      <a:pt x="20730" y="2280"/>
                      <a:pt x="20639" y="2554"/>
                      <a:pt x="20487" y="2858"/>
                    </a:cubicBezTo>
                    <a:cubicBezTo>
                      <a:pt x="19949" y="3963"/>
                      <a:pt x="18750" y="4724"/>
                      <a:pt x="17507" y="4724"/>
                    </a:cubicBezTo>
                    <a:cubicBezTo>
                      <a:pt x="17416" y="4724"/>
                      <a:pt x="17326" y="4720"/>
                      <a:pt x="17235" y="4712"/>
                    </a:cubicBezTo>
                    <a:cubicBezTo>
                      <a:pt x="16899" y="4690"/>
                      <a:pt x="16580" y="4618"/>
                      <a:pt x="16253" y="4618"/>
                    </a:cubicBezTo>
                    <a:cubicBezTo>
                      <a:pt x="16136" y="4618"/>
                      <a:pt x="16018" y="4627"/>
                      <a:pt x="15897" y="4651"/>
                    </a:cubicBezTo>
                    <a:cubicBezTo>
                      <a:pt x="15046" y="4834"/>
                      <a:pt x="14560" y="5715"/>
                      <a:pt x="13891" y="6293"/>
                    </a:cubicBezTo>
                    <a:cubicBezTo>
                      <a:pt x="12736" y="7265"/>
                      <a:pt x="11034" y="7387"/>
                      <a:pt x="9848" y="8299"/>
                    </a:cubicBezTo>
                    <a:cubicBezTo>
                      <a:pt x="9271" y="8724"/>
                      <a:pt x="8845" y="9332"/>
                      <a:pt x="8511" y="9970"/>
                    </a:cubicBezTo>
                    <a:cubicBezTo>
                      <a:pt x="7721" y="11490"/>
                      <a:pt x="7386" y="13253"/>
                      <a:pt x="7599" y="14955"/>
                    </a:cubicBezTo>
                    <a:cubicBezTo>
                      <a:pt x="7842" y="16961"/>
                      <a:pt x="8815" y="18907"/>
                      <a:pt x="8663" y="20913"/>
                    </a:cubicBezTo>
                    <a:cubicBezTo>
                      <a:pt x="8511" y="23496"/>
                      <a:pt x="6596" y="25655"/>
                      <a:pt x="4620" y="27296"/>
                    </a:cubicBezTo>
                    <a:cubicBezTo>
                      <a:pt x="3678" y="28117"/>
                      <a:pt x="2675" y="28876"/>
                      <a:pt x="1854" y="29819"/>
                    </a:cubicBezTo>
                    <a:cubicBezTo>
                      <a:pt x="851" y="31004"/>
                      <a:pt x="213" y="32494"/>
                      <a:pt x="0" y="34044"/>
                    </a:cubicBezTo>
                    <a:lnTo>
                      <a:pt x="1034" y="34834"/>
                    </a:lnTo>
                    <a:cubicBezTo>
                      <a:pt x="1490" y="33618"/>
                      <a:pt x="2280" y="32098"/>
                      <a:pt x="3769" y="31004"/>
                    </a:cubicBezTo>
                    <a:lnTo>
                      <a:pt x="3769" y="31004"/>
                    </a:lnTo>
                    <a:cubicBezTo>
                      <a:pt x="3009" y="32190"/>
                      <a:pt x="2645" y="34287"/>
                      <a:pt x="2493" y="35959"/>
                    </a:cubicBezTo>
                    <a:lnTo>
                      <a:pt x="8086" y="40305"/>
                    </a:lnTo>
                    <a:lnTo>
                      <a:pt x="33466" y="31521"/>
                    </a:lnTo>
                    <a:lnTo>
                      <a:pt x="43375" y="28755"/>
                    </a:lnTo>
                    <a:cubicBezTo>
                      <a:pt x="44287" y="26901"/>
                      <a:pt x="45411" y="24226"/>
                      <a:pt x="45259" y="22220"/>
                    </a:cubicBezTo>
                    <a:lnTo>
                      <a:pt x="45259" y="22220"/>
                    </a:lnTo>
                    <a:cubicBezTo>
                      <a:pt x="45837" y="24560"/>
                      <a:pt x="46293" y="26475"/>
                      <a:pt x="46627" y="27843"/>
                    </a:cubicBezTo>
                    <a:lnTo>
                      <a:pt x="49545" y="27053"/>
                    </a:lnTo>
                    <a:cubicBezTo>
                      <a:pt x="49363" y="24378"/>
                      <a:pt x="48998" y="21703"/>
                      <a:pt x="47813" y="19332"/>
                    </a:cubicBezTo>
                    <a:cubicBezTo>
                      <a:pt x="47022" y="17752"/>
                      <a:pt x="45898" y="16384"/>
                      <a:pt x="44925" y="14864"/>
                    </a:cubicBezTo>
                    <a:cubicBezTo>
                      <a:pt x="42129" y="10518"/>
                      <a:pt x="40852" y="5168"/>
                      <a:pt x="41369" y="1"/>
                    </a:cubicBezTo>
                    <a:close/>
                  </a:path>
                </a:pathLst>
              </a:custGeom>
              <a:solidFill>
                <a:srgbClr val="BE5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4505;p81"/>
              <p:cNvSpPr/>
              <p:nvPr/>
            </p:nvSpPr>
            <p:spPr>
              <a:xfrm>
                <a:off x="6862301" y="2286779"/>
                <a:ext cx="122404" cy="118941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6595" extrusionOk="0">
                    <a:moveTo>
                      <a:pt x="3038" y="0"/>
                    </a:moveTo>
                    <a:cubicBezTo>
                      <a:pt x="1419" y="0"/>
                      <a:pt x="1" y="1696"/>
                      <a:pt x="1" y="1696"/>
                    </a:cubicBezTo>
                    <a:lnTo>
                      <a:pt x="1" y="6468"/>
                    </a:lnTo>
                    <a:cubicBezTo>
                      <a:pt x="387" y="6555"/>
                      <a:pt x="764" y="6595"/>
                      <a:pt x="1126" y="6595"/>
                    </a:cubicBezTo>
                    <a:cubicBezTo>
                      <a:pt x="4582" y="6595"/>
                      <a:pt x="6787" y="2936"/>
                      <a:pt x="4833" y="845"/>
                    </a:cubicBezTo>
                    <a:cubicBezTo>
                      <a:pt x="4248" y="227"/>
                      <a:pt x="3630" y="0"/>
                      <a:pt x="3038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4506;p81"/>
              <p:cNvSpPr/>
              <p:nvPr/>
            </p:nvSpPr>
            <p:spPr>
              <a:xfrm>
                <a:off x="6408396" y="2009274"/>
                <a:ext cx="276477" cy="286720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5898" extrusionOk="0">
                    <a:moveTo>
                      <a:pt x="6202" y="1"/>
                    </a:moveTo>
                    <a:cubicBezTo>
                      <a:pt x="2797" y="1"/>
                      <a:pt x="1" y="2797"/>
                      <a:pt x="1" y="6201"/>
                    </a:cubicBezTo>
                    <a:lnTo>
                      <a:pt x="1" y="15898"/>
                    </a:lnTo>
                    <a:cubicBezTo>
                      <a:pt x="2645" y="14712"/>
                      <a:pt x="7995" y="12189"/>
                      <a:pt x="8937" y="7387"/>
                    </a:cubicBezTo>
                    <a:cubicBezTo>
                      <a:pt x="9092" y="8622"/>
                      <a:pt x="9654" y="9245"/>
                      <a:pt x="10165" y="9245"/>
                    </a:cubicBezTo>
                    <a:cubicBezTo>
                      <a:pt x="10661" y="9245"/>
                      <a:pt x="11110" y="8660"/>
                      <a:pt x="11095" y="7478"/>
                    </a:cubicBezTo>
                    <a:lnTo>
                      <a:pt x="11095" y="7478"/>
                    </a:lnTo>
                    <a:cubicBezTo>
                      <a:pt x="11430" y="8366"/>
                      <a:pt x="11870" y="8761"/>
                      <a:pt x="12323" y="8761"/>
                    </a:cubicBezTo>
                    <a:cubicBezTo>
                      <a:pt x="13760" y="8761"/>
                      <a:pt x="15330" y="4785"/>
                      <a:pt x="14105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4507;p81"/>
              <p:cNvSpPr/>
              <p:nvPr/>
            </p:nvSpPr>
            <p:spPr>
              <a:xfrm>
                <a:off x="6680310" y="2009274"/>
                <a:ext cx="190774" cy="199557"/>
              </a:xfrm>
              <a:custGeom>
                <a:avLst/>
                <a:gdLst/>
                <a:ahLst/>
                <a:cxnLst/>
                <a:rect l="l" t="t" r="r" b="b"/>
                <a:pathLst>
                  <a:path w="10578" h="11065" extrusionOk="0">
                    <a:moveTo>
                      <a:pt x="0" y="1"/>
                    </a:moveTo>
                    <a:cubicBezTo>
                      <a:pt x="882" y="2645"/>
                      <a:pt x="3769" y="9393"/>
                      <a:pt x="10578" y="11065"/>
                    </a:cubicBezTo>
                    <a:lnTo>
                      <a:pt x="10578" y="6201"/>
                    </a:lnTo>
                    <a:cubicBezTo>
                      <a:pt x="10578" y="2797"/>
                      <a:pt x="7781" y="1"/>
                      <a:pt x="4347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4508;p81"/>
              <p:cNvSpPr/>
              <p:nvPr/>
            </p:nvSpPr>
            <p:spPr>
              <a:xfrm>
                <a:off x="6584364" y="1846743"/>
                <a:ext cx="145290" cy="146661"/>
              </a:xfrm>
              <a:custGeom>
                <a:avLst/>
                <a:gdLst/>
                <a:ahLst/>
                <a:cxnLst/>
                <a:rect l="l" t="t" r="r" b="b"/>
                <a:pathLst>
                  <a:path w="8056" h="8132" extrusionOk="0">
                    <a:moveTo>
                      <a:pt x="1642" y="1"/>
                    </a:moveTo>
                    <a:cubicBezTo>
                      <a:pt x="1583" y="1"/>
                      <a:pt x="1522" y="15"/>
                      <a:pt x="1460" y="46"/>
                    </a:cubicBezTo>
                    <a:cubicBezTo>
                      <a:pt x="1" y="775"/>
                      <a:pt x="1582" y="7250"/>
                      <a:pt x="3861" y="8131"/>
                    </a:cubicBezTo>
                    <a:cubicBezTo>
                      <a:pt x="3861" y="8131"/>
                      <a:pt x="8056" y="593"/>
                      <a:pt x="6019" y="76"/>
                    </a:cubicBezTo>
                    <a:cubicBezTo>
                      <a:pt x="5956" y="60"/>
                      <a:pt x="5895" y="53"/>
                      <a:pt x="5835" y="53"/>
                    </a:cubicBezTo>
                    <a:cubicBezTo>
                      <a:pt x="3950" y="53"/>
                      <a:pt x="3436" y="7675"/>
                      <a:pt x="3436" y="7675"/>
                    </a:cubicBezTo>
                    <a:cubicBezTo>
                      <a:pt x="3436" y="7675"/>
                      <a:pt x="2989" y="1"/>
                      <a:pt x="1642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4509;p81"/>
              <p:cNvSpPr/>
              <p:nvPr/>
            </p:nvSpPr>
            <p:spPr>
              <a:xfrm>
                <a:off x="6667704" y="2009274"/>
                <a:ext cx="211064" cy="655103"/>
              </a:xfrm>
              <a:custGeom>
                <a:avLst/>
                <a:gdLst/>
                <a:ahLst/>
                <a:cxnLst/>
                <a:rect l="l" t="t" r="r" b="b"/>
                <a:pathLst>
                  <a:path w="11703" h="36324" extrusionOk="0">
                    <a:moveTo>
                      <a:pt x="0" y="1"/>
                    </a:moveTo>
                    <a:cubicBezTo>
                      <a:pt x="790" y="4104"/>
                      <a:pt x="2979" y="10973"/>
                      <a:pt x="9058" y="12432"/>
                    </a:cubicBezTo>
                    <a:cubicBezTo>
                      <a:pt x="9058" y="18025"/>
                      <a:pt x="10487" y="28481"/>
                      <a:pt x="699" y="29940"/>
                    </a:cubicBezTo>
                    <a:cubicBezTo>
                      <a:pt x="699" y="29940"/>
                      <a:pt x="182" y="36232"/>
                      <a:pt x="3860" y="36323"/>
                    </a:cubicBezTo>
                    <a:lnTo>
                      <a:pt x="3830" y="36293"/>
                    </a:lnTo>
                    <a:lnTo>
                      <a:pt x="3435" y="31551"/>
                    </a:lnTo>
                    <a:cubicBezTo>
                      <a:pt x="8116" y="30852"/>
                      <a:pt x="11702" y="26962"/>
                      <a:pt x="11702" y="22311"/>
                    </a:cubicBezTo>
                    <a:lnTo>
                      <a:pt x="11702" y="10791"/>
                    </a:lnTo>
                    <a:cubicBezTo>
                      <a:pt x="4803" y="9150"/>
                      <a:pt x="1854" y="2584"/>
                      <a:pt x="942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4510;p81"/>
              <p:cNvSpPr/>
              <p:nvPr/>
            </p:nvSpPr>
            <p:spPr>
              <a:xfrm>
                <a:off x="6408396" y="2009274"/>
                <a:ext cx="448440" cy="742898"/>
              </a:xfrm>
              <a:custGeom>
                <a:avLst/>
                <a:gdLst/>
                <a:ahLst/>
                <a:cxnLst/>
                <a:rect l="l" t="t" r="r" b="b"/>
                <a:pathLst>
                  <a:path w="24865" h="41192" extrusionOk="0">
                    <a:moveTo>
                      <a:pt x="14105" y="1"/>
                    </a:moveTo>
                    <a:cubicBezTo>
                      <a:pt x="15331" y="4587"/>
                      <a:pt x="13639" y="8122"/>
                      <a:pt x="12110" y="8122"/>
                    </a:cubicBezTo>
                    <a:cubicBezTo>
                      <a:pt x="11592" y="8122"/>
                      <a:pt x="11092" y="7717"/>
                      <a:pt x="10731" y="6809"/>
                    </a:cubicBezTo>
                    <a:lnTo>
                      <a:pt x="10731" y="6809"/>
                    </a:lnTo>
                    <a:cubicBezTo>
                      <a:pt x="10761" y="7979"/>
                      <a:pt x="10411" y="8565"/>
                      <a:pt x="10013" y="8565"/>
                    </a:cubicBezTo>
                    <a:cubicBezTo>
                      <a:pt x="9614" y="8565"/>
                      <a:pt x="9165" y="7979"/>
                      <a:pt x="8998" y="6809"/>
                    </a:cubicBezTo>
                    <a:cubicBezTo>
                      <a:pt x="8056" y="11460"/>
                      <a:pt x="2706" y="14347"/>
                      <a:pt x="1" y="15533"/>
                    </a:cubicBezTo>
                    <a:lnTo>
                      <a:pt x="1" y="22463"/>
                    </a:lnTo>
                    <a:cubicBezTo>
                      <a:pt x="1" y="27539"/>
                      <a:pt x="4348" y="31673"/>
                      <a:pt x="9636" y="31673"/>
                    </a:cubicBezTo>
                    <a:lnTo>
                      <a:pt x="9697" y="31673"/>
                    </a:lnTo>
                    <a:lnTo>
                      <a:pt x="9393" y="36506"/>
                    </a:lnTo>
                    <a:lnTo>
                      <a:pt x="5320" y="36506"/>
                    </a:lnTo>
                    <a:cubicBezTo>
                      <a:pt x="5320" y="36506"/>
                      <a:pt x="6627" y="41035"/>
                      <a:pt x="12828" y="41187"/>
                    </a:cubicBezTo>
                    <a:cubicBezTo>
                      <a:pt x="12960" y="41190"/>
                      <a:pt x="13090" y="41191"/>
                      <a:pt x="13218" y="41191"/>
                    </a:cubicBezTo>
                    <a:cubicBezTo>
                      <a:pt x="19114" y="41191"/>
                      <a:pt x="21065" y="37843"/>
                      <a:pt x="21065" y="37843"/>
                    </a:cubicBezTo>
                    <a:lnTo>
                      <a:pt x="18238" y="36323"/>
                    </a:lnTo>
                    <a:cubicBezTo>
                      <a:pt x="14560" y="36232"/>
                      <a:pt x="15077" y="29940"/>
                      <a:pt x="15077" y="29940"/>
                    </a:cubicBezTo>
                    <a:cubicBezTo>
                      <a:pt x="24865" y="28481"/>
                      <a:pt x="23436" y="18025"/>
                      <a:pt x="23436" y="12432"/>
                    </a:cubicBezTo>
                    <a:cubicBezTo>
                      <a:pt x="17387" y="10973"/>
                      <a:pt x="15168" y="4104"/>
                      <a:pt x="14408" y="1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4511;p81"/>
              <p:cNvSpPr/>
              <p:nvPr/>
            </p:nvSpPr>
            <p:spPr>
              <a:xfrm>
                <a:off x="6473366" y="2352987"/>
                <a:ext cx="97579" cy="97540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22" extrusionOk="0">
                    <a:moveTo>
                      <a:pt x="1976" y="1"/>
                    </a:moveTo>
                    <a:cubicBezTo>
                      <a:pt x="882" y="1"/>
                      <a:pt x="0" y="882"/>
                      <a:pt x="0" y="1976"/>
                    </a:cubicBezTo>
                    <a:cubicBezTo>
                      <a:pt x="0" y="3040"/>
                      <a:pt x="882" y="3922"/>
                      <a:pt x="1976" y="3922"/>
                    </a:cubicBezTo>
                    <a:cubicBezTo>
                      <a:pt x="3040" y="3922"/>
                      <a:pt x="3921" y="3040"/>
                      <a:pt x="3921" y="1976"/>
                    </a:cubicBezTo>
                    <a:cubicBezTo>
                      <a:pt x="3921" y="882"/>
                      <a:pt x="3040" y="1"/>
                      <a:pt x="1976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4512;p81"/>
              <p:cNvSpPr/>
              <p:nvPr/>
            </p:nvSpPr>
            <p:spPr>
              <a:xfrm>
                <a:off x="6794327" y="2295436"/>
                <a:ext cx="23590" cy="4442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2463" extrusionOk="0">
                    <a:moveTo>
                      <a:pt x="669" y="0"/>
                    </a:moveTo>
                    <a:cubicBezTo>
                      <a:pt x="304" y="0"/>
                      <a:pt x="0" y="547"/>
                      <a:pt x="0" y="1216"/>
                    </a:cubicBezTo>
                    <a:cubicBezTo>
                      <a:pt x="0" y="1915"/>
                      <a:pt x="304" y="2462"/>
                      <a:pt x="669" y="2462"/>
                    </a:cubicBezTo>
                    <a:cubicBezTo>
                      <a:pt x="1034" y="2462"/>
                      <a:pt x="1308" y="1915"/>
                      <a:pt x="1308" y="1216"/>
                    </a:cubicBezTo>
                    <a:cubicBezTo>
                      <a:pt x="1308" y="547"/>
                      <a:pt x="1034" y="0"/>
                      <a:pt x="6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4513;p81"/>
              <p:cNvSpPr/>
              <p:nvPr/>
            </p:nvSpPr>
            <p:spPr>
              <a:xfrm>
                <a:off x="6474188" y="2212276"/>
                <a:ext cx="89363" cy="32734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1815" extrusionOk="0">
                    <a:moveTo>
                      <a:pt x="2797" y="1"/>
                    </a:moveTo>
                    <a:cubicBezTo>
                      <a:pt x="2607" y="1"/>
                      <a:pt x="2413" y="18"/>
                      <a:pt x="2219" y="52"/>
                    </a:cubicBezTo>
                    <a:cubicBezTo>
                      <a:pt x="1733" y="143"/>
                      <a:pt x="1247" y="325"/>
                      <a:pt x="851" y="660"/>
                    </a:cubicBezTo>
                    <a:cubicBezTo>
                      <a:pt x="456" y="964"/>
                      <a:pt x="183" y="1359"/>
                      <a:pt x="0" y="1815"/>
                    </a:cubicBezTo>
                    <a:cubicBezTo>
                      <a:pt x="456" y="1663"/>
                      <a:pt x="851" y="1450"/>
                      <a:pt x="1247" y="1328"/>
                    </a:cubicBezTo>
                    <a:cubicBezTo>
                      <a:pt x="1611" y="1176"/>
                      <a:pt x="2007" y="1085"/>
                      <a:pt x="2402" y="1024"/>
                    </a:cubicBezTo>
                    <a:cubicBezTo>
                      <a:pt x="2927" y="919"/>
                      <a:pt x="3481" y="887"/>
                      <a:pt x="4094" y="887"/>
                    </a:cubicBezTo>
                    <a:cubicBezTo>
                      <a:pt x="4368" y="887"/>
                      <a:pt x="4654" y="893"/>
                      <a:pt x="4955" y="903"/>
                    </a:cubicBezTo>
                    <a:cubicBezTo>
                      <a:pt x="4621" y="508"/>
                      <a:pt x="4165" y="265"/>
                      <a:pt x="3709" y="143"/>
                    </a:cubicBezTo>
                    <a:cubicBezTo>
                      <a:pt x="3424" y="48"/>
                      <a:pt x="3115" y="1"/>
                      <a:pt x="2797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4514;p81"/>
              <p:cNvSpPr/>
              <p:nvPr/>
            </p:nvSpPr>
            <p:spPr>
              <a:xfrm>
                <a:off x="6770215" y="2212565"/>
                <a:ext cx="71815" cy="32445"/>
              </a:xfrm>
              <a:custGeom>
                <a:avLst/>
                <a:gdLst/>
                <a:ahLst/>
                <a:cxnLst/>
                <a:rect l="l" t="t" r="r" b="b"/>
                <a:pathLst>
                  <a:path w="3982" h="1799" extrusionOk="0">
                    <a:moveTo>
                      <a:pt x="1941" y="1"/>
                    </a:moveTo>
                    <a:cubicBezTo>
                      <a:pt x="1892" y="1"/>
                      <a:pt x="1843" y="2"/>
                      <a:pt x="1793" y="5"/>
                    </a:cubicBezTo>
                    <a:cubicBezTo>
                      <a:pt x="1307" y="66"/>
                      <a:pt x="851" y="279"/>
                      <a:pt x="547" y="613"/>
                    </a:cubicBezTo>
                    <a:cubicBezTo>
                      <a:pt x="243" y="948"/>
                      <a:pt x="30" y="1343"/>
                      <a:pt x="0" y="1799"/>
                    </a:cubicBezTo>
                    <a:cubicBezTo>
                      <a:pt x="760" y="1343"/>
                      <a:pt x="1307" y="1008"/>
                      <a:pt x="1915" y="978"/>
                    </a:cubicBezTo>
                    <a:cubicBezTo>
                      <a:pt x="1988" y="970"/>
                      <a:pt x="2064" y="966"/>
                      <a:pt x="2141" y="966"/>
                    </a:cubicBezTo>
                    <a:cubicBezTo>
                      <a:pt x="2354" y="966"/>
                      <a:pt x="2582" y="994"/>
                      <a:pt x="2827" y="1039"/>
                    </a:cubicBezTo>
                    <a:cubicBezTo>
                      <a:pt x="3009" y="1069"/>
                      <a:pt x="3192" y="1130"/>
                      <a:pt x="3374" y="1160"/>
                    </a:cubicBezTo>
                    <a:cubicBezTo>
                      <a:pt x="3556" y="1191"/>
                      <a:pt x="3739" y="1252"/>
                      <a:pt x="3982" y="1282"/>
                    </a:cubicBezTo>
                    <a:cubicBezTo>
                      <a:pt x="3800" y="887"/>
                      <a:pt x="3496" y="553"/>
                      <a:pt x="3131" y="340"/>
                    </a:cubicBezTo>
                    <a:cubicBezTo>
                      <a:pt x="2803" y="121"/>
                      <a:pt x="2377" y="1"/>
                      <a:pt x="1941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4515;p81"/>
              <p:cNvSpPr/>
              <p:nvPr/>
            </p:nvSpPr>
            <p:spPr>
              <a:xfrm>
                <a:off x="6651815" y="2276968"/>
                <a:ext cx="85522" cy="118869"/>
              </a:xfrm>
              <a:custGeom>
                <a:avLst/>
                <a:gdLst/>
                <a:ahLst/>
                <a:cxnLst/>
                <a:rect l="l" t="t" r="r" b="b"/>
                <a:pathLst>
                  <a:path w="4742" h="6591" extrusionOk="0">
                    <a:moveTo>
                      <a:pt x="3331" y="0"/>
                    </a:moveTo>
                    <a:cubicBezTo>
                      <a:pt x="3120" y="0"/>
                      <a:pt x="2894" y="175"/>
                      <a:pt x="2948" y="447"/>
                    </a:cubicBezTo>
                    <a:cubicBezTo>
                      <a:pt x="3257" y="2161"/>
                      <a:pt x="3592" y="3849"/>
                      <a:pt x="3929" y="5559"/>
                    </a:cubicBezTo>
                    <a:lnTo>
                      <a:pt x="3929" y="5559"/>
                    </a:lnTo>
                    <a:lnTo>
                      <a:pt x="486" y="5857"/>
                    </a:lnTo>
                    <a:cubicBezTo>
                      <a:pt x="19" y="5915"/>
                      <a:pt x="0" y="6590"/>
                      <a:pt x="430" y="6590"/>
                    </a:cubicBezTo>
                    <a:cubicBezTo>
                      <a:pt x="448" y="6590"/>
                      <a:pt x="467" y="6589"/>
                      <a:pt x="486" y="6587"/>
                    </a:cubicBezTo>
                    <a:lnTo>
                      <a:pt x="4346" y="6252"/>
                    </a:lnTo>
                    <a:cubicBezTo>
                      <a:pt x="4589" y="6222"/>
                      <a:pt x="4741" y="6039"/>
                      <a:pt x="4711" y="5766"/>
                    </a:cubicBezTo>
                    <a:cubicBezTo>
                      <a:pt x="4346" y="3942"/>
                      <a:pt x="4012" y="2088"/>
                      <a:pt x="3647" y="264"/>
                    </a:cubicBezTo>
                    <a:cubicBezTo>
                      <a:pt x="3610" y="80"/>
                      <a:pt x="3474" y="0"/>
                      <a:pt x="33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4516;p81"/>
              <p:cNvSpPr/>
              <p:nvPr/>
            </p:nvSpPr>
            <p:spPr>
              <a:xfrm>
                <a:off x="6742279" y="2352987"/>
                <a:ext cx="97579" cy="97540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22" extrusionOk="0">
                    <a:moveTo>
                      <a:pt x="1976" y="1"/>
                    </a:moveTo>
                    <a:cubicBezTo>
                      <a:pt x="882" y="1"/>
                      <a:pt x="0" y="882"/>
                      <a:pt x="0" y="1976"/>
                    </a:cubicBezTo>
                    <a:cubicBezTo>
                      <a:pt x="0" y="3040"/>
                      <a:pt x="882" y="3922"/>
                      <a:pt x="1976" y="3922"/>
                    </a:cubicBezTo>
                    <a:cubicBezTo>
                      <a:pt x="3040" y="3922"/>
                      <a:pt x="3921" y="3040"/>
                      <a:pt x="3921" y="1976"/>
                    </a:cubicBezTo>
                    <a:cubicBezTo>
                      <a:pt x="3921" y="882"/>
                      <a:pt x="3040" y="1"/>
                      <a:pt x="1976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4517;p81"/>
              <p:cNvSpPr/>
              <p:nvPr/>
            </p:nvSpPr>
            <p:spPr>
              <a:xfrm>
                <a:off x="6747725" y="2390805"/>
                <a:ext cx="10442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9" extrusionOk="0">
                    <a:moveTo>
                      <a:pt x="305" y="1"/>
                    </a:moveTo>
                    <a:cubicBezTo>
                      <a:pt x="153" y="1"/>
                      <a:pt x="1" y="123"/>
                      <a:pt x="1" y="275"/>
                    </a:cubicBezTo>
                    <a:cubicBezTo>
                      <a:pt x="1" y="427"/>
                      <a:pt x="153" y="578"/>
                      <a:pt x="305" y="578"/>
                    </a:cubicBezTo>
                    <a:cubicBezTo>
                      <a:pt x="457" y="578"/>
                      <a:pt x="578" y="427"/>
                      <a:pt x="578" y="275"/>
                    </a:cubicBezTo>
                    <a:cubicBezTo>
                      <a:pt x="578" y="123"/>
                      <a:pt x="457" y="1"/>
                      <a:pt x="305" y="1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4518;p81"/>
              <p:cNvSpPr/>
              <p:nvPr/>
            </p:nvSpPr>
            <p:spPr>
              <a:xfrm>
                <a:off x="6783362" y="2400688"/>
                <a:ext cx="10442" cy="9883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48" extrusionOk="0">
                    <a:moveTo>
                      <a:pt x="274" y="0"/>
                    </a:moveTo>
                    <a:cubicBezTo>
                      <a:pt x="122" y="0"/>
                      <a:pt x="1" y="122"/>
                      <a:pt x="1" y="274"/>
                    </a:cubicBezTo>
                    <a:cubicBezTo>
                      <a:pt x="1" y="426"/>
                      <a:pt x="122" y="547"/>
                      <a:pt x="274" y="547"/>
                    </a:cubicBezTo>
                    <a:cubicBezTo>
                      <a:pt x="426" y="547"/>
                      <a:pt x="578" y="426"/>
                      <a:pt x="578" y="274"/>
                    </a:cubicBezTo>
                    <a:cubicBezTo>
                      <a:pt x="578" y="122"/>
                      <a:pt x="426" y="0"/>
                      <a:pt x="274" y="0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4519;p81"/>
              <p:cNvSpPr/>
              <p:nvPr/>
            </p:nvSpPr>
            <p:spPr>
              <a:xfrm>
                <a:off x="6870525" y="2303083"/>
                <a:ext cx="82185" cy="86514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4797" extrusionOk="0">
                    <a:moveTo>
                      <a:pt x="3554" y="0"/>
                    </a:moveTo>
                    <a:cubicBezTo>
                      <a:pt x="3545" y="0"/>
                      <a:pt x="3536" y="1"/>
                      <a:pt x="3526" y="2"/>
                    </a:cubicBezTo>
                    <a:cubicBezTo>
                      <a:pt x="1125" y="123"/>
                      <a:pt x="1" y="2312"/>
                      <a:pt x="244" y="4591"/>
                    </a:cubicBezTo>
                    <a:cubicBezTo>
                      <a:pt x="259" y="4728"/>
                      <a:pt x="365" y="4797"/>
                      <a:pt x="464" y="4797"/>
                    </a:cubicBezTo>
                    <a:cubicBezTo>
                      <a:pt x="563" y="4797"/>
                      <a:pt x="654" y="4728"/>
                      <a:pt x="639" y="4591"/>
                    </a:cubicBezTo>
                    <a:cubicBezTo>
                      <a:pt x="578" y="4014"/>
                      <a:pt x="608" y="3406"/>
                      <a:pt x="760" y="2859"/>
                    </a:cubicBezTo>
                    <a:cubicBezTo>
                      <a:pt x="1308" y="2465"/>
                      <a:pt x="1961" y="2274"/>
                      <a:pt x="2622" y="2274"/>
                    </a:cubicBezTo>
                    <a:cubicBezTo>
                      <a:pt x="3137" y="2274"/>
                      <a:pt x="3656" y="2390"/>
                      <a:pt x="4134" y="2616"/>
                    </a:cubicBezTo>
                    <a:cubicBezTo>
                      <a:pt x="4168" y="2633"/>
                      <a:pt x="4202" y="2640"/>
                      <a:pt x="4233" y="2640"/>
                    </a:cubicBezTo>
                    <a:cubicBezTo>
                      <a:pt x="4428" y="2640"/>
                      <a:pt x="4556" y="2356"/>
                      <a:pt x="4347" y="2251"/>
                    </a:cubicBezTo>
                    <a:cubicBezTo>
                      <a:pt x="3800" y="2001"/>
                      <a:pt x="3196" y="1863"/>
                      <a:pt x="2593" y="1863"/>
                    </a:cubicBezTo>
                    <a:cubicBezTo>
                      <a:pt x="2026" y="1863"/>
                      <a:pt x="1459" y="1985"/>
                      <a:pt x="943" y="2251"/>
                    </a:cubicBezTo>
                    <a:cubicBezTo>
                      <a:pt x="1399" y="1248"/>
                      <a:pt x="2219" y="488"/>
                      <a:pt x="3526" y="397"/>
                    </a:cubicBezTo>
                    <a:cubicBezTo>
                      <a:pt x="3791" y="397"/>
                      <a:pt x="3800" y="0"/>
                      <a:pt x="35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4520;p81"/>
              <p:cNvSpPr/>
              <p:nvPr/>
            </p:nvSpPr>
            <p:spPr>
              <a:xfrm>
                <a:off x="6323848" y="2286779"/>
                <a:ext cx="122404" cy="118941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6595" extrusionOk="0">
                    <a:moveTo>
                      <a:pt x="3749" y="0"/>
                    </a:moveTo>
                    <a:cubicBezTo>
                      <a:pt x="3157" y="0"/>
                      <a:pt x="2539" y="227"/>
                      <a:pt x="1953" y="845"/>
                    </a:cubicBezTo>
                    <a:cubicBezTo>
                      <a:pt x="0" y="2936"/>
                      <a:pt x="2205" y="6595"/>
                      <a:pt x="5661" y="6595"/>
                    </a:cubicBezTo>
                    <a:cubicBezTo>
                      <a:pt x="6023" y="6595"/>
                      <a:pt x="6400" y="6555"/>
                      <a:pt x="6786" y="6468"/>
                    </a:cubicBezTo>
                    <a:lnTo>
                      <a:pt x="6786" y="1696"/>
                    </a:lnTo>
                    <a:cubicBezTo>
                      <a:pt x="6786" y="1696"/>
                      <a:pt x="5368" y="0"/>
                      <a:pt x="3749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4521;p81"/>
              <p:cNvSpPr/>
              <p:nvPr/>
            </p:nvSpPr>
            <p:spPr>
              <a:xfrm>
                <a:off x="6490636" y="2295436"/>
                <a:ext cx="23590" cy="4442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2463" extrusionOk="0">
                    <a:moveTo>
                      <a:pt x="639" y="0"/>
                    </a:moveTo>
                    <a:cubicBezTo>
                      <a:pt x="274" y="0"/>
                      <a:pt x="0" y="547"/>
                      <a:pt x="0" y="1216"/>
                    </a:cubicBezTo>
                    <a:cubicBezTo>
                      <a:pt x="0" y="1915"/>
                      <a:pt x="274" y="2462"/>
                      <a:pt x="639" y="2462"/>
                    </a:cubicBezTo>
                    <a:cubicBezTo>
                      <a:pt x="1003" y="2462"/>
                      <a:pt x="1307" y="1915"/>
                      <a:pt x="1307" y="1216"/>
                    </a:cubicBezTo>
                    <a:cubicBezTo>
                      <a:pt x="1307" y="547"/>
                      <a:pt x="1003" y="0"/>
                      <a:pt x="6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4522;p81"/>
              <p:cNvSpPr/>
              <p:nvPr/>
            </p:nvSpPr>
            <p:spPr>
              <a:xfrm>
                <a:off x="6355842" y="2303083"/>
                <a:ext cx="82185" cy="86514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4797" extrusionOk="0">
                    <a:moveTo>
                      <a:pt x="1003" y="0"/>
                    </a:moveTo>
                    <a:cubicBezTo>
                      <a:pt x="757" y="0"/>
                      <a:pt x="766" y="397"/>
                      <a:pt x="1030" y="397"/>
                    </a:cubicBezTo>
                    <a:cubicBezTo>
                      <a:pt x="2337" y="488"/>
                      <a:pt x="3158" y="1248"/>
                      <a:pt x="3614" y="2251"/>
                    </a:cubicBezTo>
                    <a:cubicBezTo>
                      <a:pt x="3098" y="1985"/>
                      <a:pt x="2531" y="1863"/>
                      <a:pt x="1963" y="1863"/>
                    </a:cubicBezTo>
                    <a:cubicBezTo>
                      <a:pt x="1361" y="1863"/>
                      <a:pt x="757" y="2001"/>
                      <a:pt x="210" y="2251"/>
                    </a:cubicBezTo>
                    <a:cubicBezTo>
                      <a:pt x="0" y="2356"/>
                      <a:pt x="129" y="2640"/>
                      <a:pt x="324" y="2640"/>
                    </a:cubicBezTo>
                    <a:cubicBezTo>
                      <a:pt x="355" y="2640"/>
                      <a:pt x="389" y="2633"/>
                      <a:pt x="422" y="2616"/>
                    </a:cubicBezTo>
                    <a:cubicBezTo>
                      <a:pt x="901" y="2390"/>
                      <a:pt x="1420" y="2274"/>
                      <a:pt x="1934" y="2274"/>
                    </a:cubicBezTo>
                    <a:cubicBezTo>
                      <a:pt x="2596" y="2274"/>
                      <a:pt x="3249" y="2465"/>
                      <a:pt x="3796" y="2859"/>
                    </a:cubicBezTo>
                    <a:cubicBezTo>
                      <a:pt x="3948" y="3406"/>
                      <a:pt x="3979" y="4014"/>
                      <a:pt x="3918" y="4591"/>
                    </a:cubicBezTo>
                    <a:cubicBezTo>
                      <a:pt x="3903" y="4728"/>
                      <a:pt x="3994" y="4797"/>
                      <a:pt x="4093" y="4797"/>
                    </a:cubicBezTo>
                    <a:cubicBezTo>
                      <a:pt x="4192" y="4797"/>
                      <a:pt x="4298" y="4728"/>
                      <a:pt x="4313" y="4591"/>
                    </a:cubicBezTo>
                    <a:cubicBezTo>
                      <a:pt x="4556" y="2312"/>
                      <a:pt x="3432" y="123"/>
                      <a:pt x="1030" y="2"/>
                    </a:cubicBezTo>
                    <a:cubicBezTo>
                      <a:pt x="1021" y="1"/>
                      <a:pt x="1012" y="0"/>
                      <a:pt x="10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4523;p81"/>
              <p:cNvSpPr/>
              <p:nvPr/>
            </p:nvSpPr>
            <p:spPr>
              <a:xfrm>
                <a:off x="6504884" y="2380940"/>
                <a:ext cx="8242" cy="8242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57" extrusionOk="0">
                    <a:moveTo>
                      <a:pt x="213" y="1"/>
                    </a:moveTo>
                    <a:cubicBezTo>
                      <a:pt x="92" y="1"/>
                      <a:pt x="1" y="92"/>
                      <a:pt x="1" y="214"/>
                    </a:cubicBezTo>
                    <a:cubicBezTo>
                      <a:pt x="1" y="366"/>
                      <a:pt x="92" y="457"/>
                      <a:pt x="213" y="457"/>
                    </a:cubicBezTo>
                    <a:cubicBezTo>
                      <a:pt x="335" y="457"/>
                      <a:pt x="457" y="366"/>
                      <a:pt x="457" y="214"/>
                    </a:cubicBezTo>
                    <a:cubicBezTo>
                      <a:pt x="457" y="92"/>
                      <a:pt x="335" y="1"/>
                      <a:pt x="213" y="1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4524;p81"/>
              <p:cNvSpPr/>
              <p:nvPr/>
            </p:nvSpPr>
            <p:spPr>
              <a:xfrm>
                <a:off x="6527914" y="2373275"/>
                <a:ext cx="8242" cy="7683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26" extrusionOk="0">
                    <a:moveTo>
                      <a:pt x="213" y="0"/>
                    </a:moveTo>
                    <a:cubicBezTo>
                      <a:pt x="91" y="0"/>
                      <a:pt x="0" y="92"/>
                      <a:pt x="0" y="213"/>
                    </a:cubicBezTo>
                    <a:cubicBezTo>
                      <a:pt x="0" y="335"/>
                      <a:pt x="91" y="426"/>
                      <a:pt x="213" y="426"/>
                    </a:cubicBezTo>
                    <a:cubicBezTo>
                      <a:pt x="335" y="426"/>
                      <a:pt x="456" y="335"/>
                      <a:pt x="456" y="213"/>
                    </a:cubicBezTo>
                    <a:cubicBezTo>
                      <a:pt x="456" y="92"/>
                      <a:pt x="335" y="0"/>
                      <a:pt x="213" y="0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4525;p81"/>
              <p:cNvSpPr/>
              <p:nvPr/>
            </p:nvSpPr>
            <p:spPr>
              <a:xfrm>
                <a:off x="6501042" y="2362310"/>
                <a:ext cx="7701" cy="8242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57" extrusionOk="0">
                    <a:moveTo>
                      <a:pt x="214" y="0"/>
                    </a:moveTo>
                    <a:cubicBezTo>
                      <a:pt x="92" y="0"/>
                      <a:pt x="1" y="92"/>
                      <a:pt x="1" y="213"/>
                    </a:cubicBezTo>
                    <a:cubicBezTo>
                      <a:pt x="1" y="335"/>
                      <a:pt x="92" y="456"/>
                      <a:pt x="214" y="456"/>
                    </a:cubicBezTo>
                    <a:cubicBezTo>
                      <a:pt x="335" y="456"/>
                      <a:pt x="426" y="335"/>
                      <a:pt x="426" y="213"/>
                    </a:cubicBezTo>
                    <a:cubicBezTo>
                      <a:pt x="426" y="92"/>
                      <a:pt x="335" y="0"/>
                      <a:pt x="214" y="0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" name="Google Shape;4526;p81"/>
            <p:cNvSpPr/>
            <p:nvPr/>
          </p:nvSpPr>
          <p:spPr>
            <a:xfrm>
              <a:off x="5666435" y="4251736"/>
              <a:ext cx="2752466" cy="162279"/>
            </a:xfrm>
            <a:custGeom>
              <a:avLst/>
              <a:gdLst/>
              <a:ahLst/>
              <a:cxnLst/>
              <a:rect l="l" t="t" r="r" b="b"/>
              <a:pathLst>
                <a:path w="152618" h="8998" extrusionOk="0">
                  <a:moveTo>
                    <a:pt x="76324" y="1"/>
                  </a:moveTo>
                  <a:cubicBezTo>
                    <a:pt x="34165" y="1"/>
                    <a:pt x="0" y="2007"/>
                    <a:pt x="0" y="4499"/>
                  </a:cubicBezTo>
                  <a:cubicBezTo>
                    <a:pt x="0" y="6992"/>
                    <a:pt x="34165" y="8998"/>
                    <a:pt x="76324" y="8998"/>
                  </a:cubicBezTo>
                  <a:cubicBezTo>
                    <a:pt x="118452" y="8998"/>
                    <a:pt x="152617" y="6992"/>
                    <a:pt x="152617" y="4499"/>
                  </a:cubicBezTo>
                  <a:cubicBezTo>
                    <a:pt x="152617" y="2007"/>
                    <a:pt x="118452" y="1"/>
                    <a:pt x="76324" y="1"/>
                  </a:cubicBezTo>
                  <a:close/>
                </a:path>
              </a:pathLst>
            </a:custGeom>
            <a:solidFill>
              <a:srgbClr val="FFCA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527;p81"/>
            <p:cNvSpPr/>
            <p:nvPr/>
          </p:nvSpPr>
          <p:spPr>
            <a:xfrm>
              <a:off x="5806766" y="4297798"/>
              <a:ext cx="240677" cy="25231"/>
            </a:xfrm>
            <a:custGeom>
              <a:avLst/>
              <a:gdLst/>
              <a:ahLst/>
              <a:cxnLst/>
              <a:rect l="l" t="t" r="r" b="b"/>
              <a:pathLst>
                <a:path w="13345" h="1399" extrusionOk="0">
                  <a:moveTo>
                    <a:pt x="304" y="0"/>
                  </a:moveTo>
                  <a:cubicBezTo>
                    <a:pt x="1" y="730"/>
                    <a:pt x="153" y="1398"/>
                    <a:pt x="153" y="1398"/>
                  </a:cubicBezTo>
                  <a:lnTo>
                    <a:pt x="13344" y="1398"/>
                  </a:lnTo>
                  <a:lnTo>
                    <a:pt x="13344" y="0"/>
                  </a:ln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528;p81"/>
            <p:cNvSpPr/>
            <p:nvPr/>
          </p:nvSpPr>
          <p:spPr>
            <a:xfrm>
              <a:off x="5812248" y="4251195"/>
              <a:ext cx="111294" cy="46602"/>
            </a:xfrm>
            <a:custGeom>
              <a:avLst/>
              <a:gdLst/>
              <a:ahLst/>
              <a:cxnLst/>
              <a:rect l="l" t="t" r="r" b="b"/>
              <a:pathLst>
                <a:path w="6171" h="2584" extrusionOk="0">
                  <a:moveTo>
                    <a:pt x="5107" y="0"/>
                  </a:moveTo>
                  <a:cubicBezTo>
                    <a:pt x="4408" y="456"/>
                    <a:pt x="3648" y="760"/>
                    <a:pt x="2858" y="851"/>
                  </a:cubicBezTo>
                  <a:cubicBezTo>
                    <a:pt x="1034" y="1064"/>
                    <a:pt x="274" y="1855"/>
                    <a:pt x="0" y="2584"/>
                  </a:cubicBezTo>
                  <a:lnTo>
                    <a:pt x="6171" y="2584"/>
                  </a:lnTo>
                  <a:cubicBezTo>
                    <a:pt x="6049" y="1429"/>
                    <a:pt x="5533" y="548"/>
                    <a:pt x="5107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529;p81"/>
            <p:cNvSpPr/>
            <p:nvPr/>
          </p:nvSpPr>
          <p:spPr>
            <a:xfrm>
              <a:off x="5904335" y="4166773"/>
              <a:ext cx="144208" cy="131024"/>
            </a:xfrm>
            <a:custGeom>
              <a:avLst/>
              <a:gdLst/>
              <a:ahLst/>
              <a:cxnLst/>
              <a:rect l="l" t="t" r="r" b="b"/>
              <a:pathLst>
                <a:path w="7996" h="7265" extrusionOk="0">
                  <a:moveTo>
                    <a:pt x="4226" y="0"/>
                  </a:moveTo>
                  <a:cubicBezTo>
                    <a:pt x="4226" y="0"/>
                    <a:pt x="2493" y="3131"/>
                    <a:pt x="1" y="4712"/>
                  </a:cubicBezTo>
                  <a:cubicBezTo>
                    <a:pt x="427" y="5229"/>
                    <a:pt x="943" y="6110"/>
                    <a:pt x="1065" y="7265"/>
                  </a:cubicBezTo>
                  <a:lnTo>
                    <a:pt x="7934" y="7265"/>
                  </a:lnTo>
                  <a:lnTo>
                    <a:pt x="7995" y="1034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530;p81"/>
            <p:cNvSpPr/>
            <p:nvPr/>
          </p:nvSpPr>
          <p:spPr>
            <a:xfrm>
              <a:off x="6208044" y="4292856"/>
              <a:ext cx="186951" cy="63844"/>
            </a:xfrm>
            <a:custGeom>
              <a:avLst/>
              <a:gdLst/>
              <a:ahLst/>
              <a:cxnLst/>
              <a:rect l="l" t="t" r="r" b="b"/>
              <a:pathLst>
                <a:path w="10366" h="3540" extrusionOk="0">
                  <a:moveTo>
                    <a:pt x="0" y="0"/>
                  </a:moveTo>
                  <a:cubicBezTo>
                    <a:pt x="0" y="183"/>
                    <a:pt x="0" y="365"/>
                    <a:pt x="0" y="517"/>
                  </a:cubicBezTo>
                  <a:cubicBezTo>
                    <a:pt x="61" y="1125"/>
                    <a:pt x="183" y="1763"/>
                    <a:pt x="578" y="2189"/>
                  </a:cubicBezTo>
                  <a:cubicBezTo>
                    <a:pt x="882" y="2554"/>
                    <a:pt x="1338" y="2736"/>
                    <a:pt x="1794" y="2888"/>
                  </a:cubicBezTo>
                  <a:cubicBezTo>
                    <a:pt x="3114" y="3341"/>
                    <a:pt x="4512" y="3539"/>
                    <a:pt x="5912" y="3539"/>
                  </a:cubicBezTo>
                  <a:cubicBezTo>
                    <a:pt x="6670" y="3539"/>
                    <a:pt x="7429" y="3481"/>
                    <a:pt x="8177" y="3374"/>
                  </a:cubicBezTo>
                  <a:cubicBezTo>
                    <a:pt x="8633" y="3314"/>
                    <a:pt x="9058" y="3222"/>
                    <a:pt x="9453" y="3010"/>
                  </a:cubicBezTo>
                  <a:cubicBezTo>
                    <a:pt x="9879" y="2797"/>
                    <a:pt x="10213" y="2463"/>
                    <a:pt x="10304" y="2007"/>
                  </a:cubicBezTo>
                  <a:cubicBezTo>
                    <a:pt x="10365" y="1703"/>
                    <a:pt x="10274" y="1399"/>
                    <a:pt x="10152" y="1125"/>
                  </a:cubicBezTo>
                  <a:cubicBezTo>
                    <a:pt x="9094" y="1776"/>
                    <a:pt x="7649" y="2112"/>
                    <a:pt x="6529" y="2112"/>
                  </a:cubicBezTo>
                  <a:cubicBezTo>
                    <a:pt x="6395" y="2112"/>
                    <a:pt x="6264" y="2108"/>
                    <a:pt x="6140" y="2098"/>
                  </a:cubicBezTo>
                  <a:cubicBezTo>
                    <a:pt x="4620" y="1946"/>
                    <a:pt x="3101" y="1429"/>
                    <a:pt x="1733" y="821"/>
                  </a:cubicBezTo>
                  <a:cubicBezTo>
                    <a:pt x="1186" y="608"/>
                    <a:pt x="638" y="365"/>
                    <a:pt x="122" y="92"/>
                  </a:cubicBezTo>
                  <a:cubicBezTo>
                    <a:pt x="91" y="61"/>
                    <a:pt x="61" y="31"/>
                    <a:pt x="0" y="0"/>
                  </a:cubicBez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531;p81"/>
            <p:cNvSpPr/>
            <p:nvPr/>
          </p:nvSpPr>
          <p:spPr>
            <a:xfrm>
              <a:off x="6204744" y="4158892"/>
              <a:ext cx="129942" cy="163036"/>
            </a:xfrm>
            <a:custGeom>
              <a:avLst/>
              <a:gdLst/>
              <a:ahLst/>
              <a:cxnLst/>
              <a:rect l="l" t="t" r="r" b="b"/>
              <a:pathLst>
                <a:path w="7205" h="9040" extrusionOk="0">
                  <a:moveTo>
                    <a:pt x="1842" y="0"/>
                  </a:moveTo>
                  <a:cubicBezTo>
                    <a:pt x="1363" y="0"/>
                    <a:pt x="900" y="50"/>
                    <a:pt x="578" y="255"/>
                  </a:cubicBezTo>
                  <a:cubicBezTo>
                    <a:pt x="1" y="620"/>
                    <a:pt x="92" y="1319"/>
                    <a:pt x="153" y="1896"/>
                  </a:cubicBezTo>
                  <a:cubicBezTo>
                    <a:pt x="305" y="3720"/>
                    <a:pt x="214" y="5605"/>
                    <a:pt x="183" y="7428"/>
                  </a:cubicBezTo>
                  <a:cubicBezTo>
                    <a:pt x="244" y="7459"/>
                    <a:pt x="274" y="7489"/>
                    <a:pt x="305" y="7489"/>
                  </a:cubicBezTo>
                  <a:cubicBezTo>
                    <a:pt x="821" y="7763"/>
                    <a:pt x="1369" y="8036"/>
                    <a:pt x="1916" y="8249"/>
                  </a:cubicBezTo>
                  <a:cubicBezTo>
                    <a:pt x="2584" y="8553"/>
                    <a:pt x="3314" y="8827"/>
                    <a:pt x="4043" y="9039"/>
                  </a:cubicBezTo>
                  <a:cubicBezTo>
                    <a:pt x="4530" y="7155"/>
                    <a:pt x="6171" y="6638"/>
                    <a:pt x="7205" y="6486"/>
                  </a:cubicBezTo>
                  <a:cubicBezTo>
                    <a:pt x="6445" y="5969"/>
                    <a:pt x="5806" y="5362"/>
                    <a:pt x="5411" y="4571"/>
                  </a:cubicBezTo>
                  <a:cubicBezTo>
                    <a:pt x="5198" y="4146"/>
                    <a:pt x="5077" y="3690"/>
                    <a:pt x="4925" y="3234"/>
                  </a:cubicBezTo>
                  <a:cubicBezTo>
                    <a:pt x="4621" y="2261"/>
                    <a:pt x="4226" y="1258"/>
                    <a:pt x="3770" y="316"/>
                  </a:cubicBezTo>
                  <a:cubicBezTo>
                    <a:pt x="3739" y="255"/>
                    <a:pt x="3679" y="164"/>
                    <a:pt x="3618" y="103"/>
                  </a:cubicBezTo>
                  <a:cubicBezTo>
                    <a:pt x="3527" y="42"/>
                    <a:pt x="3405" y="42"/>
                    <a:pt x="3284" y="42"/>
                  </a:cubicBezTo>
                  <a:cubicBezTo>
                    <a:pt x="3236" y="44"/>
                    <a:pt x="3187" y="45"/>
                    <a:pt x="3136" y="45"/>
                  </a:cubicBezTo>
                  <a:cubicBezTo>
                    <a:pt x="2762" y="45"/>
                    <a:pt x="2295" y="0"/>
                    <a:pt x="1842" y="0"/>
                  </a:cubicBez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532;p81"/>
            <p:cNvSpPr/>
            <p:nvPr/>
          </p:nvSpPr>
          <p:spPr>
            <a:xfrm>
              <a:off x="6277660" y="4275867"/>
              <a:ext cx="112935" cy="55097"/>
            </a:xfrm>
            <a:custGeom>
              <a:avLst/>
              <a:gdLst/>
              <a:ahLst/>
              <a:cxnLst/>
              <a:rect l="l" t="t" r="r" b="b"/>
              <a:pathLst>
                <a:path w="6262" h="3055" extrusionOk="0">
                  <a:moveTo>
                    <a:pt x="3162" y="0"/>
                  </a:moveTo>
                  <a:cubicBezTo>
                    <a:pt x="2128" y="152"/>
                    <a:pt x="487" y="669"/>
                    <a:pt x="0" y="2553"/>
                  </a:cubicBezTo>
                  <a:cubicBezTo>
                    <a:pt x="730" y="2797"/>
                    <a:pt x="1490" y="2979"/>
                    <a:pt x="2280" y="3040"/>
                  </a:cubicBezTo>
                  <a:cubicBezTo>
                    <a:pt x="2404" y="3050"/>
                    <a:pt x="2535" y="3054"/>
                    <a:pt x="2669" y="3054"/>
                  </a:cubicBezTo>
                  <a:cubicBezTo>
                    <a:pt x="3789" y="3054"/>
                    <a:pt x="5231" y="2718"/>
                    <a:pt x="6262" y="2067"/>
                  </a:cubicBezTo>
                  <a:cubicBezTo>
                    <a:pt x="6171" y="1854"/>
                    <a:pt x="5988" y="1642"/>
                    <a:pt x="5806" y="1490"/>
                  </a:cubicBezTo>
                  <a:cubicBezTo>
                    <a:pt x="5380" y="1125"/>
                    <a:pt x="4864" y="912"/>
                    <a:pt x="4377" y="669"/>
                  </a:cubicBezTo>
                  <a:cubicBezTo>
                    <a:pt x="3952" y="487"/>
                    <a:pt x="3526" y="243"/>
                    <a:pt x="3162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533;p81"/>
            <p:cNvSpPr/>
            <p:nvPr/>
          </p:nvSpPr>
          <p:spPr>
            <a:xfrm>
              <a:off x="6267632" y="4259473"/>
              <a:ext cx="54718" cy="29884"/>
            </a:xfrm>
            <a:custGeom>
              <a:avLst/>
              <a:gdLst/>
              <a:ahLst/>
              <a:cxnLst/>
              <a:rect l="l" t="t" r="r" b="b"/>
              <a:pathLst>
                <a:path w="3034" h="1657" extrusionOk="0">
                  <a:moveTo>
                    <a:pt x="277" y="1453"/>
                  </a:moveTo>
                  <a:lnTo>
                    <a:pt x="277" y="1453"/>
                  </a:lnTo>
                  <a:cubicBezTo>
                    <a:pt x="279" y="1454"/>
                    <a:pt x="281" y="1455"/>
                    <a:pt x="283" y="1456"/>
                  </a:cubicBezTo>
                  <a:cubicBezTo>
                    <a:pt x="283" y="1460"/>
                    <a:pt x="283" y="1463"/>
                    <a:pt x="283" y="1467"/>
                  </a:cubicBezTo>
                  <a:lnTo>
                    <a:pt x="283" y="1467"/>
                  </a:lnTo>
                  <a:cubicBezTo>
                    <a:pt x="281" y="1462"/>
                    <a:pt x="279" y="1458"/>
                    <a:pt x="277" y="1453"/>
                  </a:cubicBezTo>
                  <a:close/>
                  <a:moveTo>
                    <a:pt x="2326" y="1"/>
                  </a:moveTo>
                  <a:cubicBezTo>
                    <a:pt x="1473" y="1"/>
                    <a:pt x="684" y="571"/>
                    <a:pt x="161" y="1244"/>
                  </a:cubicBezTo>
                  <a:cubicBezTo>
                    <a:pt x="144" y="1278"/>
                    <a:pt x="78" y="1351"/>
                    <a:pt x="41" y="1425"/>
                  </a:cubicBezTo>
                  <a:lnTo>
                    <a:pt x="41" y="1425"/>
                  </a:lnTo>
                  <a:cubicBezTo>
                    <a:pt x="43" y="1422"/>
                    <a:pt x="50" y="1415"/>
                    <a:pt x="70" y="1396"/>
                  </a:cubicBezTo>
                  <a:cubicBezTo>
                    <a:pt x="73" y="1396"/>
                    <a:pt x="75" y="1396"/>
                    <a:pt x="77" y="1396"/>
                  </a:cubicBezTo>
                  <a:lnTo>
                    <a:pt x="77" y="1396"/>
                  </a:lnTo>
                  <a:cubicBezTo>
                    <a:pt x="65" y="1403"/>
                    <a:pt x="53" y="1413"/>
                    <a:pt x="41" y="1425"/>
                  </a:cubicBezTo>
                  <a:lnTo>
                    <a:pt x="41" y="1425"/>
                  </a:lnTo>
                  <a:cubicBezTo>
                    <a:pt x="41" y="1425"/>
                    <a:pt x="41" y="1425"/>
                    <a:pt x="41" y="1425"/>
                  </a:cubicBezTo>
                  <a:lnTo>
                    <a:pt x="41" y="1425"/>
                  </a:lnTo>
                  <a:cubicBezTo>
                    <a:pt x="40" y="1426"/>
                    <a:pt x="40" y="1426"/>
                    <a:pt x="40" y="1426"/>
                  </a:cubicBezTo>
                  <a:cubicBezTo>
                    <a:pt x="40" y="1426"/>
                    <a:pt x="41" y="1425"/>
                    <a:pt x="41" y="1425"/>
                  </a:cubicBezTo>
                  <a:lnTo>
                    <a:pt x="41" y="1425"/>
                  </a:lnTo>
                  <a:cubicBezTo>
                    <a:pt x="12" y="1481"/>
                    <a:pt x="0" y="1538"/>
                    <a:pt x="40" y="1578"/>
                  </a:cubicBezTo>
                  <a:cubicBezTo>
                    <a:pt x="59" y="1636"/>
                    <a:pt x="90" y="1657"/>
                    <a:pt x="134" y="1657"/>
                  </a:cubicBezTo>
                  <a:cubicBezTo>
                    <a:pt x="159" y="1657"/>
                    <a:pt x="189" y="1650"/>
                    <a:pt x="222" y="1639"/>
                  </a:cubicBezTo>
                  <a:cubicBezTo>
                    <a:pt x="222" y="1639"/>
                    <a:pt x="252" y="1639"/>
                    <a:pt x="252" y="1608"/>
                  </a:cubicBezTo>
                  <a:cubicBezTo>
                    <a:pt x="271" y="1590"/>
                    <a:pt x="283" y="1569"/>
                    <a:pt x="288" y="1547"/>
                  </a:cubicBezTo>
                  <a:lnTo>
                    <a:pt x="288" y="1547"/>
                  </a:lnTo>
                  <a:cubicBezTo>
                    <a:pt x="313" y="1544"/>
                    <a:pt x="315" y="1515"/>
                    <a:pt x="344" y="1487"/>
                  </a:cubicBezTo>
                  <a:cubicBezTo>
                    <a:pt x="374" y="1426"/>
                    <a:pt x="404" y="1396"/>
                    <a:pt x="465" y="1335"/>
                  </a:cubicBezTo>
                  <a:cubicBezTo>
                    <a:pt x="648" y="1122"/>
                    <a:pt x="830" y="940"/>
                    <a:pt x="1012" y="788"/>
                  </a:cubicBezTo>
                  <a:cubicBezTo>
                    <a:pt x="1397" y="493"/>
                    <a:pt x="1850" y="283"/>
                    <a:pt x="2319" y="283"/>
                  </a:cubicBezTo>
                  <a:cubicBezTo>
                    <a:pt x="2480" y="283"/>
                    <a:pt x="2643" y="308"/>
                    <a:pt x="2806" y="362"/>
                  </a:cubicBezTo>
                  <a:cubicBezTo>
                    <a:pt x="2824" y="368"/>
                    <a:pt x="2841" y="371"/>
                    <a:pt x="2856" y="371"/>
                  </a:cubicBezTo>
                  <a:cubicBezTo>
                    <a:pt x="2998" y="371"/>
                    <a:pt x="3034" y="143"/>
                    <a:pt x="2897" y="89"/>
                  </a:cubicBezTo>
                  <a:cubicBezTo>
                    <a:pt x="2705" y="28"/>
                    <a:pt x="2514" y="1"/>
                    <a:pt x="2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534;p81"/>
            <p:cNvSpPr/>
            <p:nvPr/>
          </p:nvSpPr>
          <p:spPr>
            <a:xfrm>
              <a:off x="6249705" y="4234297"/>
              <a:ext cx="55602" cy="30118"/>
            </a:xfrm>
            <a:custGeom>
              <a:avLst/>
              <a:gdLst/>
              <a:ahLst/>
              <a:cxnLst/>
              <a:rect l="l" t="t" r="r" b="b"/>
              <a:pathLst>
                <a:path w="3083" h="1670" extrusionOk="0">
                  <a:moveTo>
                    <a:pt x="122" y="1393"/>
                  </a:moveTo>
                  <a:cubicBezTo>
                    <a:pt x="125" y="1395"/>
                    <a:pt x="129" y="1397"/>
                    <a:pt x="132" y="1398"/>
                  </a:cubicBezTo>
                  <a:lnTo>
                    <a:pt x="132" y="1398"/>
                  </a:lnTo>
                  <a:cubicBezTo>
                    <a:pt x="119" y="1405"/>
                    <a:pt x="105" y="1413"/>
                    <a:pt x="91" y="1424"/>
                  </a:cubicBezTo>
                  <a:cubicBezTo>
                    <a:pt x="91" y="1424"/>
                    <a:pt x="91" y="1424"/>
                    <a:pt x="122" y="1393"/>
                  </a:cubicBezTo>
                  <a:close/>
                  <a:moveTo>
                    <a:pt x="335" y="1576"/>
                  </a:moveTo>
                  <a:cubicBezTo>
                    <a:pt x="335" y="1586"/>
                    <a:pt x="331" y="1589"/>
                    <a:pt x="328" y="1589"/>
                  </a:cubicBezTo>
                  <a:cubicBezTo>
                    <a:pt x="321" y="1589"/>
                    <a:pt x="314" y="1576"/>
                    <a:pt x="335" y="1576"/>
                  </a:cubicBezTo>
                  <a:close/>
                  <a:moveTo>
                    <a:pt x="2364" y="1"/>
                  </a:moveTo>
                  <a:cubicBezTo>
                    <a:pt x="1513" y="1"/>
                    <a:pt x="739" y="590"/>
                    <a:pt x="213" y="1241"/>
                  </a:cubicBezTo>
                  <a:cubicBezTo>
                    <a:pt x="152" y="1333"/>
                    <a:pt x="0" y="1485"/>
                    <a:pt x="61" y="1606"/>
                  </a:cubicBezTo>
                  <a:cubicBezTo>
                    <a:pt x="99" y="1644"/>
                    <a:pt x="136" y="1670"/>
                    <a:pt x="181" y="1670"/>
                  </a:cubicBezTo>
                  <a:cubicBezTo>
                    <a:pt x="209" y="1670"/>
                    <a:pt x="239" y="1660"/>
                    <a:pt x="274" y="1636"/>
                  </a:cubicBezTo>
                  <a:lnTo>
                    <a:pt x="304" y="1636"/>
                  </a:lnTo>
                  <a:cubicBezTo>
                    <a:pt x="328" y="1606"/>
                    <a:pt x="341" y="1575"/>
                    <a:pt x="343" y="1545"/>
                  </a:cubicBezTo>
                  <a:lnTo>
                    <a:pt x="343" y="1545"/>
                  </a:lnTo>
                  <a:cubicBezTo>
                    <a:pt x="352" y="1528"/>
                    <a:pt x="365" y="1515"/>
                    <a:pt x="365" y="1515"/>
                  </a:cubicBezTo>
                  <a:cubicBezTo>
                    <a:pt x="426" y="1424"/>
                    <a:pt x="456" y="1393"/>
                    <a:pt x="517" y="1333"/>
                  </a:cubicBezTo>
                  <a:cubicBezTo>
                    <a:pt x="669" y="1120"/>
                    <a:pt x="851" y="937"/>
                    <a:pt x="1064" y="785"/>
                  </a:cubicBezTo>
                  <a:cubicBezTo>
                    <a:pt x="1449" y="491"/>
                    <a:pt x="1902" y="281"/>
                    <a:pt x="2371" y="281"/>
                  </a:cubicBezTo>
                  <a:cubicBezTo>
                    <a:pt x="2532" y="281"/>
                    <a:pt x="2695" y="306"/>
                    <a:pt x="2857" y="360"/>
                  </a:cubicBezTo>
                  <a:cubicBezTo>
                    <a:pt x="2875" y="366"/>
                    <a:pt x="2892" y="369"/>
                    <a:pt x="2908" y="369"/>
                  </a:cubicBezTo>
                  <a:cubicBezTo>
                    <a:pt x="3049" y="369"/>
                    <a:pt x="3083" y="141"/>
                    <a:pt x="2918" y="86"/>
                  </a:cubicBezTo>
                  <a:cubicBezTo>
                    <a:pt x="2731" y="28"/>
                    <a:pt x="2546" y="1"/>
                    <a:pt x="2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535;p81"/>
            <p:cNvSpPr/>
            <p:nvPr/>
          </p:nvSpPr>
          <p:spPr>
            <a:xfrm>
              <a:off x="6243123" y="4215612"/>
              <a:ext cx="55061" cy="29902"/>
            </a:xfrm>
            <a:custGeom>
              <a:avLst/>
              <a:gdLst/>
              <a:ahLst/>
              <a:cxnLst/>
              <a:rect l="l" t="t" r="r" b="b"/>
              <a:pathLst>
                <a:path w="3053" h="1658" extrusionOk="0">
                  <a:moveTo>
                    <a:pt x="300" y="1455"/>
                  </a:moveTo>
                  <a:cubicBezTo>
                    <a:pt x="301" y="1456"/>
                    <a:pt x="303" y="1456"/>
                    <a:pt x="304" y="1457"/>
                  </a:cubicBezTo>
                  <a:cubicBezTo>
                    <a:pt x="304" y="1460"/>
                    <a:pt x="304" y="1463"/>
                    <a:pt x="304" y="1466"/>
                  </a:cubicBezTo>
                  <a:lnTo>
                    <a:pt x="304" y="1466"/>
                  </a:lnTo>
                  <a:cubicBezTo>
                    <a:pt x="303" y="1462"/>
                    <a:pt x="302" y="1459"/>
                    <a:pt x="300" y="1455"/>
                  </a:cubicBezTo>
                  <a:close/>
                  <a:moveTo>
                    <a:pt x="2331" y="1"/>
                  </a:moveTo>
                  <a:cubicBezTo>
                    <a:pt x="1494" y="1"/>
                    <a:pt x="706" y="571"/>
                    <a:pt x="183" y="1244"/>
                  </a:cubicBezTo>
                  <a:cubicBezTo>
                    <a:pt x="154" y="1273"/>
                    <a:pt x="103" y="1331"/>
                    <a:pt x="66" y="1393"/>
                  </a:cubicBezTo>
                  <a:lnTo>
                    <a:pt x="66" y="1393"/>
                  </a:lnTo>
                  <a:cubicBezTo>
                    <a:pt x="64" y="1394"/>
                    <a:pt x="63" y="1395"/>
                    <a:pt x="61" y="1396"/>
                  </a:cubicBezTo>
                  <a:cubicBezTo>
                    <a:pt x="61" y="1397"/>
                    <a:pt x="61" y="1398"/>
                    <a:pt x="61" y="1400"/>
                  </a:cubicBezTo>
                  <a:lnTo>
                    <a:pt x="61" y="1400"/>
                  </a:lnTo>
                  <a:cubicBezTo>
                    <a:pt x="23" y="1464"/>
                    <a:pt x="1" y="1533"/>
                    <a:pt x="31" y="1578"/>
                  </a:cubicBezTo>
                  <a:cubicBezTo>
                    <a:pt x="69" y="1636"/>
                    <a:pt x="108" y="1657"/>
                    <a:pt x="154" y="1657"/>
                  </a:cubicBezTo>
                  <a:cubicBezTo>
                    <a:pt x="181" y="1657"/>
                    <a:pt x="210" y="1650"/>
                    <a:pt x="244" y="1639"/>
                  </a:cubicBezTo>
                  <a:cubicBezTo>
                    <a:pt x="244" y="1639"/>
                    <a:pt x="274" y="1639"/>
                    <a:pt x="274" y="1609"/>
                  </a:cubicBezTo>
                  <a:cubicBezTo>
                    <a:pt x="293" y="1590"/>
                    <a:pt x="304" y="1569"/>
                    <a:pt x="310" y="1548"/>
                  </a:cubicBezTo>
                  <a:lnTo>
                    <a:pt x="310" y="1548"/>
                  </a:lnTo>
                  <a:cubicBezTo>
                    <a:pt x="335" y="1544"/>
                    <a:pt x="335" y="1516"/>
                    <a:pt x="335" y="1487"/>
                  </a:cubicBezTo>
                  <a:cubicBezTo>
                    <a:pt x="396" y="1426"/>
                    <a:pt x="426" y="1396"/>
                    <a:pt x="487" y="1305"/>
                  </a:cubicBezTo>
                  <a:cubicBezTo>
                    <a:pt x="639" y="1122"/>
                    <a:pt x="821" y="940"/>
                    <a:pt x="1034" y="788"/>
                  </a:cubicBezTo>
                  <a:cubicBezTo>
                    <a:pt x="1419" y="494"/>
                    <a:pt x="1871" y="284"/>
                    <a:pt x="2341" y="284"/>
                  </a:cubicBezTo>
                  <a:cubicBezTo>
                    <a:pt x="2502" y="284"/>
                    <a:pt x="2665" y="308"/>
                    <a:pt x="2827" y="362"/>
                  </a:cubicBezTo>
                  <a:cubicBezTo>
                    <a:pt x="2845" y="368"/>
                    <a:pt x="2862" y="371"/>
                    <a:pt x="2878" y="371"/>
                  </a:cubicBezTo>
                  <a:cubicBezTo>
                    <a:pt x="3019" y="371"/>
                    <a:pt x="3052" y="144"/>
                    <a:pt x="2888" y="89"/>
                  </a:cubicBezTo>
                  <a:cubicBezTo>
                    <a:pt x="2702" y="29"/>
                    <a:pt x="2515" y="1"/>
                    <a:pt x="23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536;p81"/>
            <p:cNvSpPr/>
            <p:nvPr/>
          </p:nvSpPr>
          <p:spPr>
            <a:xfrm>
              <a:off x="5915300" y="4234297"/>
              <a:ext cx="44078" cy="24455"/>
            </a:xfrm>
            <a:custGeom>
              <a:avLst/>
              <a:gdLst/>
              <a:ahLst/>
              <a:cxnLst/>
              <a:rect l="l" t="t" r="r" b="b"/>
              <a:pathLst>
                <a:path w="2444" h="1356" extrusionOk="0">
                  <a:moveTo>
                    <a:pt x="347" y="184"/>
                  </a:moveTo>
                  <a:cubicBezTo>
                    <a:pt x="352" y="192"/>
                    <a:pt x="358" y="200"/>
                    <a:pt x="366" y="208"/>
                  </a:cubicBezTo>
                  <a:cubicBezTo>
                    <a:pt x="366" y="218"/>
                    <a:pt x="359" y="232"/>
                    <a:pt x="348" y="247"/>
                  </a:cubicBezTo>
                  <a:lnTo>
                    <a:pt x="348" y="247"/>
                  </a:lnTo>
                  <a:cubicBezTo>
                    <a:pt x="352" y="226"/>
                    <a:pt x="351" y="205"/>
                    <a:pt x="347" y="184"/>
                  </a:cubicBezTo>
                  <a:close/>
                  <a:moveTo>
                    <a:pt x="651" y="1"/>
                  </a:moveTo>
                  <a:cubicBezTo>
                    <a:pt x="509" y="1"/>
                    <a:pt x="371" y="18"/>
                    <a:pt x="244" y="56"/>
                  </a:cubicBezTo>
                  <a:cubicBezTo>
                    <a:pt x="236" y="56"/>
                    <a:pt x="227" y="56"/>
                    <a:pt x="216" y="56"/>
                  </a:cubicBezTo>
                  <a:lnTo>
                    <a:pt x="216" y="56"/>
                  </a:lnTo>
                  <a:cubicBezTo>
                    <a:pt x="215" y="56"/>
                    <a:pt x="215" y="56"/>
                    <a:pt x="214" y="56"/>
                  </a:cubicBezTo>
                  <a:cubicBezTo>
                    <a:pt x="210" y="56"/>
                    <a:pt x="208" y="56"/>
                    <a:pt x="206" y="57"/>
                  </a:cubicBezTo>
                  <a:lnTo>
                    <a:pt x="206" y="57"/>
                  </a:lnTo>
                  <a:cubicBezTo>
                    <a:pt x="176" y="59"/>
                    <a:pt x="143" y="66"/>
                    <a:pt x="122" y="86"/>
                  </a:cubicBezTo>
                  <a:cubicBezTo>
                    <a:pt x="1" y="178"/>
                    <a:pt x="62" y="360"/>
                    <a:pt x="214" y="360"/>
                  </a:cubicBezTo>
                  <a:cubicBezTo>
                    <a:pt x="251" y="360"/>
                    <a:pt x="281" y="348"/>
                    <a:pt x="303" y="329"/>
                  </a:cubicBezTo>
                  <a:lnTo>
                    <a:pt x="305" y="329"/>
                  </a:lnTo>
                  <a:cubicBezTo>
                    <a:pt x="335" y="299"/>
                    <a:pt x="366" y="299"/>
                    <a:pt x="426" y="299"/>
                  </a:cubicBezTo>
                  <a:lnTo>
                    <a:pt x="457" y="299"/>
                  </a:lnTo>
                  <a:cubicBezTo>
                    <a:pt x="487" y="299"/>
                    <a:pt x="518" y="269"/>
                    <a:pt x="548" y="269"/>
                  </a:cubicBezTo>
                  <a:lnTo>
                    <a:pt x="730" y="269"/>
                  </a:lnTo>
                  <a:cubicBezTo>
                    <a:pt x="1065" y="299"/>
                    <a:pt x="1399" y="390"/>
                    <a:pt x="1673" y="633"/>
                  </a:cubicBezTo>
                  <a:cubicBezTo>
                    <a:pt x="1885" y="816"/>
                    <a:pt x="2037" y="1029"/>
                    <a:pt x="2159" y="1272"/>
                  </a:cubicBezTo>
                  <a:cubicBezTo>
                    <a:pt x="2179" y="1331"/>
                    <a:pt x="2218" y="1355"/>
                    <a:pt x="2260" y="1355"/>
                  </a:cubicBezTo>
                  <a:cubicBezTo>
                    <a:pt x="2346" y="1355"/>
                    <a:pt x="2443" y="1253"/>
                    <a:pt x="2402" y="1150"/>
                  </a:cubicBezTo>
                  <a:cubicBezTo>
                    <a:pt x="2159" y="633"/>
                    <a:pt x="1764" y="238"/>
                    <a:pt x="1247" y="86"/>
                  </a:cubicBezTo>
                  <a:cubicBezTo>
                    <a:pt x="1053" y="33"/>
                    <a:pt x="84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537;p81"/>
            <p:cNvSpPr/>
            <p:nvPr/>
          </p:nvSpPr>
          <p:spPr>
            <a:xfrm>
              <a:off x="5933949" y="4218083"/>
              <a:ext cx="44060" cy="24744"/>
            </a:xfrm>
            <a:custGeom>
              <a:avLst/>
              <a:gdLst/>
              <a:ahLst/>
              <a:cxnLst/>
              <a:rect l="l" t="t" r="r" b="b"/>
              <a:pathLst>
                <a:path w="2443" h="1372" extrusionOk="0">
                  <a:moveTo>
                    <a:pt x="349" y="205"/>
                  </a:moveTo>
                  <a:cubicBezTo>
                    <a:pt x="353" y="212"/>
                    <a:pt x="358" y="219"/>
                    <a:pt x="365" y="225"/>
                  </a:cubicBezTo>
                  <a:cubicBezTo>
                    <a:pt x="365" y="237"/>
                    <a:pt x="357" y="252"/>
                    <a:pt x="345" y="268"/>
                  </a:cubicBezTo>
                  <a:lnTo>
                    <a:pt x="345" y="268"/>
                  </a:lnTo>
                  <a:cubicBezTo>
                    <a:pt x="350" y="248"/>
                    <a:pt x="351" y="226"/>
                    <a:pt x="349" y="205"/>
                  </a:cubicBezTo>
                  <a:close/>
                  <a:moveTo>
                    <a:pt x="682" y="1"/>
                  </a:moveTo>
                  <a:cubicBezTo>
                    <a:pt x="529" y="1"/>
                    <a:pt x="380" y="16"/>
                    <a:pt x="244" y="43"/>
                  </a:cubicBezTo>
                  <a:cubicBezTo>
                    <a:pt x="213" y="73"/>
                    <a:pt x="152" y="73"/>
                    <a:pt x="122" y="104"/>
                  </a:cubicBezTo>
                  <a:cubicBezTo>
                    <a:pt x="0" y="165"/>
                    <a:pt x="61" y="377"/>
                    <a:pt x="213" y="377"/>
                  </a:cubicBezTo>
                  <a:cubicBezTo>
                    <a:pt x="249" y="377"/>
                    <a:pt x="278" y="366"/>
                    <a:pt x="299" y="347"/>
                  </a:cubicBezTo>
                  <a:lnTo>
                    <a:pt x="304" y="347"/>
                  </a:lnTo>
                  <a:cubicBezTo>
                    <a:pt x="335" y="317"/>
                    <a:pt x="365" y="317"/>
                    <a:pt x="426" y="317"/>
                  </a:cubicBezTo>
                  <a:lnTo>
                    <a:pt x="456" y="317"/>
                  </a:lnTo>
                  <a:cubicBezTo>
                    <a:pt x="487" y="286"/>
                    <a:pt x="517" y="286"/>
                    <a:pt x="547" y="286"/>
                  </a:cubicBezTo>
                  <a:lnTo>
                    <a:pt x="730" y="286"/>
                  </a:lnTo>
                  <a:cubicBezTo>
                    <a:pt x="1064" y="317"/>
                    <a:pt x="1399" y="408"/>
                    <a:pt x="1672" y="621"/>
                  </a:cubicBezTo>
                  <a:cubicBezTo>
                    <a:pt x="1885" y="803"/>
                    <a:pt x="2037" y="1046"/>
                    <a:pt x="2158" y="1289"/>
                  </a:cubicBezTo>
                  <a:cubicBezTo>
                    <a:pt x="2178" y="1347"/>
                    <a:pt x="2216" y="1372"/>
                    <a:pt x="2256" y="1372"/>
                  </a:cubicBezTo>
                  <a:cubicBezTo>
                    <a:pt x="2343" y="1372"/>
                    <a:pt x="2443" y="1262"/>
                    <a:pt x="2402" y="1137"/>
                  </a:cubicBezTo>
                  <a:cubicBezTo>
                    <a:pt x="2158" y="651"/>
                    <a:pt x="1763" y="256"/>
                    <a:pt x="1247" y="73"/>
                  </a:cubicBezTo>
                  <a:cubicBezTo>
                    <a:pt x="1062" y="23"/>
                    <a:pt x="869" y="1"/>
                    <a:pt x="6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538;p81"/>
            <p:cNvSpPr/>
            <p:nvPr/>
          </p:nvSpPr>
          <p:spPr>
            <a:xfrm>
              <a:off x="5952579" y="4198118"/>
              <a:ext cx="44078" cy="24437"/>
            </a:xfrm>
            <a:custGeom>
              <a:avLst/>
              <a:gdLst/>
              <a:ahLst/>
              <a:cxnLst/>
              <a:rect l="l" t="t" r="r" b="b"/>
              <a:pathLst>
                <a:path w="2444" h="1355" extrusionOk="0">
                  <a:moveTo>
                    <a:pt x="347" y="184"/>
                  </a:moveTo>
                  <a:cubicBezTo>
                    <a:pt x="352" y="192"/>
                    <a:pt x="357" y="200"/>
                    <a:pt x="366" y="208"/>
                  </a:cubicBezTo>
                  <a:cubicBezTo>
                    <a:pt x="366" y="218"/>
                    <a:pt x="359" y="232"/>
                    <a:pt x="348" y="247"/>
                  </a:cubicBezTo>
                  <a:lnTo>
                    <a:pt x="348" y="247"/>
                  </a:lnTo>
                  <a:cubicBezTo>
                    <a:pt x="352" y="226"/>
                    <a:pt x="351" y="205"/>
                    <a:pt x="347" y="184"/>
                  </a:cubicBezTo>
                  <a:close/>
                  <a:moveTo>
                    <a:pt x="651" y="1"/>
                  </a:moveTo>
                  <a:cubicBezTo>
                    <a:pt x="509" y="1"/>
                    <a:pt x="371" y="18"/>
                    <a:pt x="244" y="56"/>
                  </a:cubicBezTo>
                  <a:cubicBezTo>
                    <a:pt x="236" y="56"/>
                    <a:pt x="227" y="56"/>
                    <a:pt x="216" y="56"/>
                  </a:cubicBezTo>
                  <a:lnTo>
                    <a:pt x="216" y="56"/>
                  </a:lnTo>
                  <a:cubicBezTo>
                    <a:pt x="215" y="56"/>
                    <a:pt x="214" y="56"/>
                    <a:pt x="214" y="56"/>
                  </a:cubicBezTo>
                  <a:cubicBezTo>
                    <a:pt x="210" y="56"/>
                    <a:pt x="207" y="56"/>
                    <a:pt x="206" y="57"/>
                  </a:cubicBezTo>
                  <a:lnTo>
                    <a:pt x="206" y="57"/>
                  </a:lnTo>
                  <a:cubicBezTo>
                    <a:pt x="176" y="59"/>
                    <a:pt x="143" y="66"/>
                    <a:pt x="122" y="86"/>
                  </a:cubicBezTo>
                  <a:cubicBezTo>
                    <a:pt x="1" y="177"/>
                    <a:pt x="62" y="360"/>
                    <a:pt x="214" y="360"/>
                  </a:cubicBezTo>
                  <a:cubicBezTo>
                    <a:pt x="251" y="360"/>
                    <a:pt x="281" y="348"/>
                    <a:pt x="303" y="329"/>
                  </a:cubicBezTo>
                  <a:lnTo>
                    <a:pt x="305" y="329"/>
                  </a:lnTo>
                  <a:cubicBezTo>
                    <a:pt x="335" y="299"/>
                    <a:pt x="366" y="299"/>
                    <a:pt x="426" y="299"/>
                  </a:cubicBezTo>
                  <a:lnTo>
                    <a:pt x="457" y="299"/>
                  </a:lnTo>
                  <a:cubicBezTo>
                    <a:pt x="487" y="299"/>
                    <a:pt x="518" y="269"/>
                    <a:pt x="548" y="269"/>
                  </a:cubicBezTo>
                  <a:lnTo>
                    <a:pt x="730" y="269"/>
                  </a:lnTo>
                  <a:cubicBezTo>
                    <a:pt x="1065" y="299"/>
                    <a:pt x="1399" y="390"/>
                    <a:pt x="1673" y="633"/>
                  </a:cubicBezTo>
                  <a:cubicBezTo>
                    <a:pt x="1885" y="816"/>
                    <a:pt x="2037" y="1028"/>
                    <a:pt x="2159" y="1272"/>
                  </a:cubicBezTo>
                  <a:cubicBezTo>
                    <a:pt x="2179" y="1331"/>
                    <a:pt x="2218" y="1355"/>
                    <a:pt x="2260" y="1355"/>
                  </a:cubicBezTo>
                  <a:cubicBezTo>
                    <a:pt x="2346" y="1355"/>
                    <a:pt x="2443" y="1253"/>
                    <a:pt x="2402" y="1150"/>
                  </a:cubicBezTo>
                  <a:cubicBezTo>
                    <a:pt x="2159" y="633"/>
                    <a:pt x="1764" y="238"/>
                    <a:pt x="1247" y="86"/>
                  </a:cubicBezTo>
                  <a:cubicBezTo>
                    <a:pt x="1053" y="33"/>
                    <a:pt x="84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539;p81"/>
            <p:cNvSpPr/>
            <p:nvPr/>
          </p:nvSpPr>
          <p:spPr>
            <a:xfrm>
              <a:off x="6148836" y="3535260"/>
              <a:ext cx="187492" cy="646338"/>
            </a:xfrm>
            <a:custGeom>
              <a:avLst/>
              <a:gdLst/>
              <a:ahLst/>
              <a:cxnLst/>
              <a:rect l="l" t="t" r="r" b="b"/>
              <a:pathLst>
                <a:path w="10396" h="35838" extrusionOk="0">
                  <a:moveTo>
                    <a:pt x="9180" y="1"/>
                  </a:moveTo>
                  <a:cubicBezTo>
                    <a:pt x="6991" y="1"/>
                    <a:pt x="0" y="9636"/>
                    <a:pt x="0" y="9636"/>
                  </a:cubicBezTo>
                  <a:lnTo>
                    <a:pt x="1338" y="35837"/>
                  </a:lnTo>
                  <a:lnTo>
                    <a:pt x="10396" y="35503"/>
                  </a:lnTo>
                  <a:cubicBezTo>
                    <a:pt x="10396" y="35503"/>
                    <a:pt x="9697" y="1"/>
                    <a:pt x="91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540;p81"/>
            <p:cNvSpPr/>
            <p:nvPr/>
          </p:nvSpPr>
          <p:spPr>
            <a:xfrm>
              <a:off x="5842944" y="3391088"/>
              <a:ext cx="268631" cy="794334"/>
            </a:xfrm>
            <a:custGeom>
              <a:avLst/>
              <a:gdLst/>
              <a:ahLst/>
              <a:cxnLst/>
              <a:rect l="l" t="t" r="r" b="b"/>
              <a:pathLst>
                <a:path w="14895" h="44044" extrusionOk="0">
                  <a:moveTo>
                    <a:pt x="1" y="1"/>
                  </a:moveTo>
                  <a:lnTo>
                    <a:pt x="3071" y="44044"/>
                  </a:lnTo>
                  <a:lnTo>
                    <a:pt x="11399" y="44044"/>
                  </a:lnTo>
                  <a:lnTo>
                    <a:pt x="14895" y="109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541;p81"/>
            <p:cNvSpPr/>
            <p:nvPr/>
          </p:nvSpPr>
          <p:spPr>
            <a:xfrm>
              <a:off x="5791959" y="3186066"/>
              <a:ext cx="101447" cy="349212"/>
            </a:xfrm>
            <a:custGeom>
              <a:avLst/>
              <a:gdLst/>
              <a:ahLst/>
              <a:cxnLst/>
              <a:rect l="l" t="t" r="r" b="b"/>
              <a:pathLst>
                <a:path w="5625" h="19363" extrusionOk="0">
                  <a:moveTo>
                    <a:pt x="5624" y="1"/>
                  </a:moveTo>
                  <a:lnTo>
                    <a:pt x="1" y="2554"/>
                  </a:lnTo>
                  <a:lnTo>
                    <a:pt x="4287" y="19363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542;p81"/>
            <p:cNvSpPr/>
            <p:nvPr/>
          </p:nvSpPr>
          <p:spPr>
            <a:xfrm>
              <a:off x="5545276" y="2676938"/>
              <a:ext cx="657304" cy="571890"/>
            </a:xfrm>
            <a:custGeom>
              <a:avLst/>
              <a:gdLst/>
              <a:ahLst/>
              <a:cxnLst/>
              <a:rect l="l" t="t" r="r" b="b"/>
              <a:pathLst>
                <a:path w="36446" h="31710" extrusionOk="0">
                  <a:moveTo>
                    <a:pt x="23793" y="1"/>
                  </a:moveTo>
                  <a:cubicBezTo>
                    <a:pt x="23367" y="1"/>
                    <a:pt x="22934" y="9"/>
                    <a:pt x="22494" y="24"/>
                  </a:cubicBezTo>
                  <a:cubicBezTo>
                    <a:pt x="8937" y="632"/>
                    <a:pt x="1" y="18899"/>
                    <a:pt x="3192" y="26985"/>
                  </a:cubicBezTo>
                  <a:cubicBezTo>
                    <a:pt x="4675" y="30705"/>
                    <a:pt x="7922" y="31710"/>
                    <a:pt x="11066" y="31710"/>
                  </a:cubicBezTo>
                  <a:cubicBezTo>
                    <a:pt x="14754" y="31710"/>
                    <a:pt x="18300" y="30328"/>
                    <a:pt x="18694" y="30328"/>
                  </a:cubicBezTo>
                  <a:cubicBezTo>
                    <a:pt x="18694" y="30328"/>
                    <a:pt x="27934" y="28808"/>
                    <a:pt x="35412" y="25890"/>
                  </a:cubicBezTo>
                  <a:cubicBezTo>
                    <a:pt x="35442" y="25769"/>
                    <a:pt x="35442" y="25617"/>
                    <a:pt x="35473" y="25465"/>
                  </a:cubicBezTo>
                  <a:cubicBezTo>
                    <a:pt x="36445" y="21453"/>
                    <a:pt x="35929" y="17136"/>
                    <a:pt x="34470" y="13246"/>
                  </a:cubicBezTo>
                  <a:cubicBezTo>
                    <a:pt x="32980" y="9355"/>
                    <a:pt x="30579" y="5890"/>
                    <a:pt x="27843" y="2790"/>
                  </a:cubicBezTo>
                  <a:cubicBezTo>
                    <a:pt x="26962" y="1817"/>
                    <a:pt x="26050" y="875"/>
                    <a:pt x="25047" y="24"/>
                  </a:cubicBezTo>
                  <a:cubicBezTo>
                    <a:pt x="24637" y="9"/>
                    <a:pt x="24219" y="1"/>
                    <a:pt x="23793" y="1"/>
                  </a:cubicBezTo>
                  <a:close/>
                </a:path>
              </a:pathLst>
            </a:custGeom>
            <a:solidFill>
              <a:srgbClr val="A7E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543;p81"/>
            <p:cNvSpPr/>
            <p:nvPr/>
          </p:nvSpPr>
          <p:spPr>
            <a:xfrm>
              <a:off x="5808407" y="2992010"/>
              <a:ext cx="385949" cy="158456"/>
            </a:xfrm>
            <a:custGeom>
              <a:avLst/>
              <a:gdLst/>
              <a:ahLst/>
              <a:cxnLst/>
              <a:rect l="l" t="t" r="r" b="b"/>
              <a:pathLst>
                <a:path w="21400" h="8786" extrusionOk="0">
                  <a:moveTo>
                    <a:pt x="21399" y="1"/>
                  </a:moveTo>
                  <a:lnTo>
                    <a:pt x="1" y="274"/>
                  </a:lnTo>
                  <a:lnTo>
                    <a:pt x="1" y="6293"/>
                  </a:lnTo>
                  <a:lnTo>
                    <a:pt x="2250" y="8785"/>
                  </a:lnTo>
                  <a:lnTo>
                    <a:pt x="4651" y="4378"/>
                  </a:lnTo>
                  <a:lnTo>
                    <a:pt x="21399" y="2280"/>
                  </a:lnTo>
                  <a:lnTo>
                    <a:pt x="21399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544;p81"/>
            <p:cNvSpPr/>
            <p:nvPr/>
          </p:nvSpPr>
          <p:spPr>
            <a:xfrm>
              <a:off x="5996981" y="2677353"/>
              <a:ext cx="376625" cy="466529"/>
            </a:xfrm>
            <a:custGeom>
              <a:avLst/>
              <a:gdLst/>
              <a:ahLst/>
              <a:cxnLst/>
              <a:rect l="l" t="t" r="r" b="b"/>
              <a:pathLst>
                <a:path w="20883" h="25868" extrusionOk="0">
                  <a:moveTo>
                    <a:pt x="1" y="1"/>
                  </a:moveTo>
                  <a:cubicBezTo>
                    <a:pt x="1004" y="852"/>
                    <a:pt x="1916" y="1794"/>
                    <a:pt x="2797" y="2767"/>
                  </a:cubicBezTo>
                  <a:cubicBezTo>
                    <a:pt x="5533" y="5867"/>
                    <a:pt x="7934" y="9332"/>
                    <a:pt x="9424" y="13223"/>
                  </a:cubicBezTo>
                  <a:cubicBezTo>
                    <a:pt x="10883" y="17113"/>
                    <a:pt x="11399" y="21399"/>
                    <a:pt x="10427" y="25442"/>
                  </a:cubicBezTo>
                  <a:cubicBezTo>
                    <a:pt x="10396" y="25594"/>
                    <a:pt x="10396" y="25746"/>
                    <a:pt x="10366" y="25867"/>
                  </a:cubicBezTo>
                  <a:cubicBezTo>
                    <a:pt x="16141" y="23618"/>
                    <a:pt x="20883" y="20548"/>
                    <a:pt x="19545" y="16657"/>
                  </a:cubicBezTo>
                  <a:cubicBezTo>
                    <a:pt x="16688" y="8299"/>
                    <a:pt x="11703" y="487"/>
                    <a:pt x="1" y="1"/>
                  </a:cubicBez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545;p81"/>
            <p:cNvSpPr/>
            <p:nvPr/>
          </p:nvSpPr>
          <p:spPr>
            <a:xfrm>
              <a:off x="5484769" y="1953951"/>
              <a:ext cx="759472" cy="432822"/>
            </a:xfrm>
            <a:custGeom>
              <a:avLst/>
              <a:gdLst/>
              <a:ahLst/>
              <a:cxnLst/>
              <a:rect l="l" t="t" r="r" b="b"/>
              <a:pathLst>
                <a:path w="42111" h="23999" extrusionOk="0">
                  <a:moveTo>
                    <a:pt x="30872" y="0"/>
                  </a:moveTo>
                  <a:cubicBezTo>
                    <a:pt x="28494" y="0"/>
                    <a:pt x="25471" y="390"/>
                    <a:pt x="21593" y="1175"/>
                  </a:cubicBezTo>
                  <a:cubicBezTo>
                    <a:pt x="21016" y="1144"/>
                    <a:pt x="20460" y="1129"/>
                    <a:pt x="19923" y="1129"/>
                  </a:cubicBezTo>
                  <a:cubicBezTo>
                    <a:pt x="0" y="1129"/>
                    <a:pt x="7020" y="21998"/>
                    <a:pt x="7642" y="23212"/>
                  </a:cubicBezTo>
                  <a:cubicBezTo>
                    <a:pt x="7980" y="23843"/>
                    <a:pt x="8716" y="23998"/>
                    <a:pt x="9360" y="23998"/>
                  </a:cubicBezTo>
                  <a:cubicBezTo>
                    <a:pt x="9988" y="23998"/>
                    <a:pt x="10529" y="23850"/>
                    <a:pt x="10529" y="23850"/>
                  </a:cubicBezTo>
                  <a:cubicBezTo>
                    <a:pt x="10529" y="23850"/>
                    <a:pt x="12687" y="12513"/>
                    <a:pt x="15332" y="10993"/>
                  </a:cubicBezTo>
                  <a:cubicBezTo>
                    <a:pt x="15461" y="10918"/>
                    <a:pt x="15630" y="10883"/>
                    <a:pt x="15835" y="10883"/>
                  </a:cubicBezTo>
                  <a:cubicBezTo>
                    <a:pt x="19682" y="10883"/>
                    <a:pt x="36150" y="23349"/>
                    <a:pt x="39363" y="23349"/>
                  </a:cubicBezTo>
                  <a:cubicBezTo>
                    <a:pt x="39474" y="23349"/>
                    <a:pt x="39570" y="23334"/>
                    <a:pt x="39648" y="23303"/>
                  </a:cubicBezTo>
                  <a:cubicBezTo>
                    <a:pt x="42110" y="22330"/>
                    <a:pt x="41350" y="12300"/>
                    <a:pt x="39648" y="6312"/>
                  </a:cubicBezTo>
                  <a:cubicBezTo>
                    <a:pt x="38457" y="2121"/>
                    <a:pt x="36417" y="0"/>
                    <a:pt x="30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546;p81"/>
            <p:cNvSpPr/>
            <p:nvPr/>
          </p:nvSpPr>
          <p:spPr>
            <a:xfrm>
              <a:off x="5651088" y="2089701"/>
              <a:ext cx="484600" cy="645184"/>
            </a:xfrm>
            <a:custGeom>
              <a:avLst/>
              <a:gdLst/>
              <a:ahLst/>
              <a:cxnLst/>
              <a:rect l="l" t="t" r="r" b="b"/>
              <a:pathLst>
                <a:path w="26870" h="35774" extrusionOk="0">
                  <a:moveTo>
                    <a:pt x="10152" y="1"/>
                  </a:moveTo>
                  <a:cubicBezTo>
                    <a:pt x="9737" y="1891"/>
                    <a:pt x="8378" y="3711"/>
                    <a:pt x="6963" y="3711"/>
                  </a:cubicBezTo>
                  <a:cubicBezTo>
                    <a:pt x="6513" y="3711"/>
                    <a:pt x="6057" y="3527"/>
                    <a:pt x="5623" y="3101"/>
                  </a:cubicBezTo>
                  <a:cubicBezTo>
                    <a:pt x="5552" y="4478"/>
                    <a:pt x="4776" y="5985"/>
                    <a:pt x="4049" y="5985"/>
                  </a:cubicBezTo>
                  <a:cubicBezTo>
                    <a:pt x="3845" y="5985"/>
                    <a:pt x="3645" y="5866"/>
                    <a:pt x="3465" y="5593"/>
                  </a:cubicBezTo>
                  <a:cubicBezTo>
                    <a:pt x="3009" y="7600"/>
                    <a:pt x="1034" y="10214"/>
                    <a:pt x="0" y="11521"/>
                  </a:cubicBezTo>
                  <a:lnTo>
                    <a:pt x="882" y="19940"/>
                  </a:lnTo>
                  <a:cubicBezTo>
                    <a:pt x="1437" y="25381"/>
                    <a:pt x="6103" y="29442"/>
                    <a:pt x="11466" y="29442"/>
                  </a:cubicBezTo>
                  <a:cubicBezTo>
                    <a:pt x="11675" y="29442"/>
                    <a:pt x="11886" y="29436"/>
                    <a:pt x="12098" y="29424"/>
                  </a:cubicBezTo>
                  <a:lnTo>
                    <a:pt x="12918" y="32949"/>
                  </a:lnTo>
                  <a:lnTo>
                    <a:pt x="10061" y="34682"/>
                  </a:lnTo>
                  <a:cubicBezTo>
                    <a:pt x="11164" y="35097"/>
                    <a:pt x="13350" y="35773"/>
                    <a:pt x="15940" y="35773"/>
                  </a:cubicBezTo>
                  <a:cubicBezTo>
                    <a:pt x="18276" y="35773"/>
                    <a:pt x="20941" y="35223"/>
                    <a:pt x="23435" y="33436"/>
                  </a:cubicBezTo>
                  <a:cubicBezTo>
                    <a:pt x="23466" y="33375"/>
                    <a:pt x="23496" y="33314"/>
                    <a:pt x="23496" y="33253"/>
                  </a:cubicBezTo>
                  <a:lnTo>
                    <a:pt x="23496" y="33253"/>
                  </a:lnTo>
                  <a:cubicBezTo>
                    <a:pt x="22944" y="33335"/>
                    <a:pt x="22382" y="33384"/>
                    <a:pt x="21826" y="33384"/>
                  </a:cubicBezTo>
                  <a:cubicBezTo>
                    <a:pt x="20512" y="33384"/>
                    <a:pt x="19232" y="33110"/>
                    <a:pt x="18207" y="32342"/>
                  </a:cubicBezTo>
                  <a:cubicBezTo>
                    <a:pt x="17143" y="31521"/>
                    <a:pt x="16566" y="30335"/>
                    <a:pt x="16171" y="29120"/>
                  </a:cubicBezTo>
                  <a:cubicBezTo>
                    <a:pt x="16111" y="28879"/>
                    <a:pt x="15339" y="25379"/>
                    <a:pt x="15671" y="25379"/>
                  </a:cubicBezTo>
                  <a:cubicBezTo>
                    <a:pt x="15675" y="25379"/>
                    <a:pt x="15680" y="25380"/>
                    <a:pt x="15684" y="25381"/>
                  </a:cubicBezTo>
                  <a:cubicBezTo>
                    <a:pt x="16505" y="25584"/>
                    <a:pt x="17358" y="25686"/>
                    <a:pt x="18210" y="25686"/>
                  </a:cubicBezTo>
                  <a:cubicBezTo>
                    <a:pt x="21306" y="25686"/>
                    <a:pt x="24396" y="24348"/>
                    <a:pt x="25897" y="21703"/>
                  </a:cubicBezTo>
                  <a:cubicBezTo>
                    <a:pt x="26870" y="20001"/>
                    <a:pt x="26840" y="18572"/>
                    <a:pt x="26444" y="16840"/>
                  </a:cubicBezTo>
                  <a:cubicBezTo>
                    <a:pt x="26080" y="15198"/>
                    <a:pt x="25624" y="13557"/>
                    <a:pt x="25077" y="11977"/>
                  </a:cubicBezTo>
                  <a:cubicBezTo>
                    <a:pt x="24043" y="11369"/>
                    <a:pt x="23162" y="10548"/>
                    <a:pt x="22523" y="9545"/>
                  </a:cubicBezTo>
                  <a:cubicBezTo>
                    <a:pt x="21627" y="10179"/>
                    <a:pt x="20604" y="10457"/>
                    <a:pt x="19578" y="10457"/>
                  </a:cubicBezTo>
                  <a:cubicBezTo>
                    <a:pt x="17507" y="10457"/>
                    <a:pt x="15424" y="9327"/>
                    <a:pt x="14347" y="7721"/>
                  </a:cubicBezTo>
                  <a:cubicBezTo>
                    <a:pt x="13496" y="6445"/>
                    <a:pt x="13253" y="4621"/>
                    <a:pt x="12918" y="2979"/>
                  </a:cubicBezTo>
                  <a:cubicBezTo>
                    <a:pt x="12158" y="2736"/>
                    <a:pt x="11064" y="2007"/>
                    <a:pt x="10152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547;p81"/>
            <p:cNvSpPr/>
            <p:nvPr/>
          </p:nvSpPr>
          <p:spPr>
            <a:xfrm>
              <a:off x="5884064" y="2143968"/>
              <a:ext cx="311933" cy="547921"/>
            </a:xfrm>
            <a:custGeom>
              <a:avLst/>
              <a:gdLst/>
              <a:ahLst/>
              <a:cxnLst/>
              <a:rect l="l" t="t" r="r" b="b"/>
              <a:pathLst>
                <a:path w="17296" h="30381" extrusionOk="0">
                  <a:moveTo>
                    <a:pt x="0" y="1"/>
                  </a:moveTo>
                  <a:cubicBezTo>
                    <a:pt x="335" y="1642"/>
                    <a:pt x="578" y="3436"/>
                    <a:pt x="1429" y="4743"/>
                  </a:cubicBezTo>
                  <a:cubicBezTo>
                    <a:pt x="2505" y="6326"/>
                    <a:pt x="4585" y="7449"/>
                    <a:pt x="6654" y="7449"/>
                  </a:cubicBezTo>
                  <a:cubicBezTo>
                    <a:pt x="7682" y="7449"/>
                    <a:pt x="8707" y="7172"/>
                    <a:pt x="9605" y="6536"/>
                  </a:cubicBezTo>
                  <a:cubicBezTo>
                    <a:pt x="10244" y="7539"/>
                    <a:pt x="11125" y="8390"/>
                    <a:pt x="12159" y="8968"/>
                  </a:cubicBezTo>
                  <a:cubicBezTo>
                    <a:pt x="12706" y="10548"/>
                    <a:pt x="13162" y="12189"/>
                    <a:pt x="13526" y="13831"/>
                  </a:cubicBezTo>
                  <a:cubicBezTo>
                    <a:pt x="13922" y="15563"/>
                    <a:pt x="13466" y="17326"/>
                    <a:pt x="12493" y="19028"/>
                  </a:cubicBezTo>
                  <a:cubicBezTo>
                    <a:pt x="10999" y="21620"/>
                    <a:pt x="8070" y="22633"/>
                    <a:pt x="5249" y="22633"/>
                  </a:cubicBezTo>
                  <a:cubicBezTo>
                    <a:pt x="4397" y="22633"/>
                    <a:pt x="3556" y="22541"/>
                    <a:pt x="2766" y="22372"/>
                  </a:cubicBezTo>
                  <a:cubicBezTo>
                    <a:pt x="2763" y="22371"/>
                    <a:pt x="2760" y="22371"/>
                    <a:pt x="2757" y="22371"/>
                  </a:cubicBezTo>
                  <a:cubicBezTo>
                    <a:pt x="2415" y="22371"/>
                    <a:pt x="3192" y="25900"/>
                    <a:pt x="3253" y="26111"/>
                  </a:cubicBezTo>
                  <a:cubicBezTo>
                    <a:pt x="3648" y="27326"/>
                    <a:pt x="4225" y="28542"/>
                    <a:pt x="5289" y="29333"/>
                  </a:cubicBezTo>
                  <a:cubicBezTo>
                    <a:pt x="6301" y="30112"/>
                    <a:pt x="7561" y="30381"/>
                    <a:pt x="8857" y="30381"/>
                  </a:cubicBezTo>
                  <a:cubicBezTo>
                    <a:pt x="9430" y="30381"/>
                    <a:pt x="10010" y="30328"/>
                    <a:pt x="10578" y="30244"/>
                  </a:cubicBezTo>
                  <a:cubicBezTo>
                    <a:pt x="10639" y="30062"/>
                    <a:pt x="10669" y="29940"/>
                    <a:pt x="10669" y="29940"/>
                  </a:cubicBezTo>
                  <a:lnTo>
                    <a:pt x="7842" y="28694"/>
                  </a:lnTo>
                  <a:lnTo>
                    <a:pt x="6991" y="25624"/>
                  </a:lnTo>
                  <a:lnTo>
                    <a:pt x="7235" y="25594"/>
                  </a:lnTo>
                  <a:cubicBezTo>
                    <a:pt x="13040" y="24986"/>
                    <a:pt x="17295" y="19728"/>
                    <a:pt x="16688" y="13922"/>
                  </a:cubicBezTo>
                  <a:lnTo>
                    <a:pt x="16140" y="8603"/>
                  </a:lnTo>
                  <a:cubicBezTo>
                    <a:pt x="12493" y="8116"/>
                    <a:pt x="8937" y="1127"/>
                    <a:pt x="8937" y="1125"/>
                  </a:cubicBezTo>
                  <a:lnTo>
                    <a:pt x="8937" y="1125"/>
                  </a:lnTo>
                  <a:cubicBezTo>
                    <a:pt x="8937" y="1127"/>
                    <a:pt x="10365" y="5381"/>
                    <a:pt x="8937" y="5624"/>
                  </a:cubicBezTo>
                  <a:cubicBezTo>
                    <a:pt x="8875" y="5634"/>
                    <a:pt x="8812" y="5639"/>
                    <a:pt x="8748" y="5639"/>
                  </a:cubicBezTo>
                  <a:cubicBezTo>
                    <a:pt x="7322" y="5639"/>
                    <a:pt x="5291" y="3164"/>
                    <a:pt x="5289" y="3162"/>
                  </a:cubicBezTo>
                  <a:lnTo>
                    <a:pt x="5289" y="3162"/>
                  </a:lnTo>
                  <a:cubicBezTo>
                    <a:pt x="5291" y="3164"/>
                    <a:pt x="7142" y="5503"/>
                    <a:pt x="5289" y="6110"/>
                  </a:cubicBezTo>
                  <a:cubicBezTo>
                    <a:pt x="5207" y="6137"/>
                    <a:pt x="5123" y="6150"/>
                    <a:pt x="5039" y="6150"/>
                  </a:cubicBezTo>
                  <a:cubicBezTo>
                    <a:pt x="3201" y="6150"/>
                    <a:pt x="1034" y="92"/>
                    <a:pt x="1034" y="92"/>
                  </a:cubicBezTo>
                  <a:cubicBezTo>
                    <a:pt x="1034" y="92"/>
                    <a:pt x="927" y="115"/>
                    <a:pt x="745" y="115"/>
                  </a:cubicBezTo>
                  <a:cubicBezTo>
                    <a:pt x="563" y="115"/>
                    <a:pt x="304" y="92"/>
                    <a:pt x="0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48;p81"/>
            <p:cNvSpPr/>
            <p:nvPr/>
          </p:nvSpPr>
          <p:spPr>
            <a:xfrm>
              <a:off x="5544735" y="2349603"/>
              <a:ext cx="133766" cy="109635"/>
            </a:xfrm>
            <a:custGeom>
              <a:avLst/>
              <a:gdLst/>
              <a:ahLst/>
              <a:cxnLst/>
              <a:rect l="l" t="t" r="r" b="b"/>
              <a:pathLst>
                <a:path w="7417" h="6079" extrusionOk="0">
                  <a:moveTo>
                    <a:pt x="3972" y="0"/>
                  </a:moveTo>
                  <a:cubicBezTo>
                    <a:pt x="3470" y="0"/>
                    <a:pt x="2909" y="139"/>
                    <a:pt x="2310" y="514"/>
                  </a:cubicBezTo>
                  <a:cubicBezTo>
                    <a:pt x="0" y="1973"/>
                    <a:pt x="1672" y="5164"/>
                    <a:pt x="4317" y="5894"/>
                  </a:cubicBezTo>
                  <a:cubicBezTo>
                    <a:pt x="4790" y="6025"/>
                    <a:pt x="5194" y="6078"/>
                    <a:pt x="5537" y="6078"/>
                  </a:cubicBezTo>
                  <a:cubicBezTo>
                    <a:pt x="7110" y="6078"/>
                    <a:pt x="7417" y="4952"/>
                    <a:pt x="7417" y="4952"/>
                  </a:cubicBezTo>
                  <a:lnTo>
                    <a:pt x="6323" y="1091"/>
                  </a:lnTo>
                  <a:cubicBezTo>
                    <a:pt x="6323" y="1091"/>
                    <a:pt x="5381" y="0"/>
                    <a:pt x="397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549;p81"/>
            <p:cNvSpPr/>
            <p:nvPr/>
          </p:nvSpPr>
          <p:spPr>
            <a:xfrm>
              <a:off x="6093468" y="2313479"/>
              <a:ext cx="205040" cy="119265"/>
            </a:xfrm>
            <a:custGeom>
              <a:avLst/>
              <a:gdLst/>
              <a:ahLst/>
              <a:cxnLst/>
              <a:rect l="l" t="t" r="r" b="b"/>
              <a:pathLst>
                <a:path w="11369" h="6613" extrusionOk="0">
                  <a:moveTo>
                    <a:pt x="8146" y="1"/>
                  </a:moveTo>
                  <a:cubicBezTo>
                    <a:pt x="5982" y="1"/>
                    <a:pt x="3435" y="2547"/>
                    <a:pt x="3435" y="2547"/>
                  </a:cubicBezTo>
                  <a:cubicBezTo>
                    <a:pt x="3435" y="2547"/>
                    <a:pt x="0" y="5708"/>
                    <a:pt x="5077" y="6529"/>
                  </a:cubicBezTo>
                  <a:cubicBezTo>
                    <a:pt x="5418" y="6586"/>
                    <a:pt x="5742" y="6613"/>
                    <a:pt x="6050" y="6613"/>
                  </a:cubicBezTo>
                  <a:cubicBezTo>
                    <a:pt x="10346" y="6613"/>
                    <a:pt x="11368" y="1402"/>
                    <a:pt x="9241" y="268"/>
                  </a:cubicBezTo>
                  <a:cubicBezTo>
                    <a:pt x="8898" y="80"/>
                    <a:pt x="8528" y="1"/>
                    <a:pt x="8146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550;p81"/>
            <p:cNvSpPr/>
            <p:nvPr/>
          </p:nvSpPr>
          <p:spPr>
            <a:xfrm>
              <a:off x="5634081" y="2015198"/>
              <a:ext cx="540545" cy="283925"/>
            </a:xfrm>
            <a:custGeom>
              <a:avLst/>
              <a:gdLst/>
              <a:ahLst/>
              <a:cxnLst/>
              <a:rect l="l" t="t" r="r" b="b"/>
              <a:pathLst>
                <a:path w="29972" h="15743" extrusionOk="0">
                  <a:moveTo>
                    <a:pt x="18766" y="1"/>
                  </a:moveTo>
                  <a:cubicBezTo>
                    <a:pt x="18400" y="1"/>
                    <a:pt x="18032" y="20"/>
                    <a:pt x="17661" y="59"/>
                  </a:cubicBezTo>
                  <a:lnTo>
                    <a:pt x="10062" y="849"/>
                  </a:lnTo>
                  <a:cubicBezTo>
                    <a:pt x="4256" y="1457"/>
                    <a:pt x="1" y="6715"/>
                    <a:pt x="609" y="12521"/>
                  </a:cubicBezTo>
                  <a:lnTo>
                    <a:pt x="943" y="15652"/>
                  </a:lnTo>
                  <a:cubicBezTo>
                    <a:pt x="2007" y="14345"/>
                    <a:pt x="3952" y="11731"/>
                    <a:pt x="4408" y="9724"/>
                  </a:cubicBezTo>
                  <a:cubicBezTo>
                    <a:pt x="4588" y="9997"/>
                    <a:pt x="4788" y="10116"/>
                    <a:pt x="4992" y="10116"/>
                  </a:cubicBezTo>
                  <a:cubicBezTo>
                    <a:pt x="5719" y="10116"/>
                    <a:pt x="6495" y="8609"/>
                    <a:pt x="6566" y="7232"/>
                  </a:cubicBezTo>
                  <a:cubicBezTo>
                    <a:pt x="7000" y="7658"/>
                    <a:pt x="7456" y="7842"/>
                    <a:pt x="7906" y="7842"/>
                  </a:cubicBezTo>
                  <a:cubicBezTo>
                    <a:pt x="9321" y="7842"/>
                    <a:pt x="10680" y="6022"/>
                    <a:pt x="11095" y="4132"/>
                  </a:cubicBezTo>
                  <a:cubicBezTo>
                    <a:pt x="12378" y="6962"/>
                    <a:pt x="14026" y="7251"/>
                    <a:pt x="14645" y="7251"/>
                  </a:cubicBezTo>
                  <a:cubicBezTo>
                    <a:pt x="14804" y="7251"/>
                    <a:pt x="14895" y="7232"/>
                    <a:pt x="14895" y="7232"/>
                  </a:cubicBezTo>
                  <a:cubicBezTo>
                    <a:pt x="14895" y="7232"/>
                    <a:pt x="17062" y="13290"/>
                    <a:pt x="18900" y="13290"/>
                  </a:cubicBezTo>
                  <a:cubicBezTo>
                    <a:pt x="18984" y="13290"/>
                    <a:pt x="19068" y="13277"/>
                    <a:pt x="19150" y="13250"/>
                  </a:cubicBezTo>
                  <a:cubicBezTo>
                    <a:pt x="21003" y="12643"/>
                    <a:pt x="19152" y="10304"/>
                    <a:pt x="19150" y="10302"/>
                  </a:cubicBezTo>
                  <a:lnTo>
                    <a:pt x="19150" y="10302"/>
                  </a:lnTo>
                  <a:cubicBezTo>
                    <a:pt x="19152" y="10304"/>
                    <a:pt x="21183" y="12779"/>
                    <a:pt x="22609" y="12779"/>
                  </a:cubicBezTo>
                  <a:cubicBezTo>
                    <a:pt x="22673" y="12779"/>
                    <a:pt x="22736" y="12774"/>
                    <a:pt x="22798" y="12764"/>
                  </a:cubicBezTo>
                  <a:cubicBezTo>
                    <a:pt x="24226" y="12521"/>
                    <a:pt x="22798" y="8267"/>
                    <a:pt x="22798" y="8265"/>
                  </a:cubicBezTo>
                  <a:lnTo>
                    <a:pt x="22798" y="8265"/>
                  </a:lnTo>
                  <a:cubicBezTo>
                    <a:pt x="22798" y="8267"/>
                    <a:pt x="26354" y="15256"/>
                    <a:pt x="29971" y="15743"/>
                  </a:cubicBezTo>
                  <a:lnTo>
                    <a:pt x="29333" y="9512"/>
                  </a:lnTo>
                  <a:cubicBezTo>
                    <a:pt x="28764" y="4077"/>
                    <a:pt x="24119" y="1"/>
                    <a:pt x="18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551;p81"/>
            <p:cNvSpPr/>
            <p:nvPr/>
          </p:nvSpPr>
          <p:spPr>
            <a:xfrm>
              <a:off x="6033578" y="2414627"/>
              <a:ext cx="111026" cy="111049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1125" y="1"/>
                  </a:moveTo>
                  <a:cubicBezTo>
                    <a:pt x="487" y="1"/>
                    <a:pt x="1" y="487"/>
                    <a:pt x="1" y="1125"/>
                  </a:cubicBezTo>
                  <a:cubicBezTo>
                    <a:pt x="1" y="1733"/>
                    <a:pt x="487" y="2250"/>
                    <a:pt x="1125" y="2250"/>
                  </a:cubicBezTo>
                  <a:cubicBezTo>
                    <a:pt x="1733" y="2250"/>
                    <a:pt x="2250" y="1733"/>
                    <a:pt x="2250" y="1125"/>
                  </a:cubicBezTo>
                  <a:cubicBezTo>
                    <a:pt x="2250" y="487"/>
                    <a:pt x="1733" y="1"/>
                    <a:pt x="1125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552;p81"/>
            <p:cNvSpPr/>
            <p:nvPr/>
          </p:nvSpPr>
          <p:spPr>
            <a:xfrm>
              <a:off x="5861448" y="1845146"/>
              <a:ext cx="127327" cy="155768"/>
            </a:xfrm>
            <a:custGeom>
              <a:avLst/>
              <a:gdLst/>
              <a:ahLst/>
              <a:cxnLst/>
              <a:rect l="l" t="t" r="r" b="b"/>
              <a:pathLst>
                <a:path w="7060" h="8637" extrusionOk="0">
                  <a:moveTo>
                    <a:pt x="2085" y="0"/>
                  </a:moveTo>
                  <a:cubicBezTo>
                    <a:pt x="0" y="0"/>
                    <a:pt x="890" y="8150"/>
                    <a:pt x="890" y="8150"/>
                  </a:cubicBezTo>
                  <a:lnTo>
                    <a:pt x="707" y="8637"/>
                  </a:lnTo>
                  <a:cubicBezTo>
                    <a:pt x="707" y="8637"/>
                    <a:pt x="7060" y="4594"/>
                    <a:pt x="5388" y="3621"/>
                  </a:cubicBezTo>
                  <a:cubicBezTo>
                    <a:pt x="5224" y="3528"/>
                    <a:pt x="5057" y="3485"/>
                    <a:pt x="4890" y="3485"/>
                  </a:cubicBezTo>
                  <a:cubicBezTo>
                    <a:pt x="3323" y="3485"/>
                    <a:pt x="1710" y="7208"/>
                    <a:pt x="1710" y="7208"/>
                  </a:cubicBezTo>
                  <a:cubicBezTo>
                    <a:pt x="1710" y="7208"/>
                    <a:pt x="4355" y="247"/>
                    <a:pt x="2166" y="4"/>
                  </a:cubicBezTo>
                  <a:cubicBezTo>
                    <a:pt x="2139" y="2"/>
                    <a:pt x="2112" y="0"/>
                    <a:pt x="20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553;p81"/>
            <p:cNvSpPr/>
            <p:nvPr/>
          </p:nvSpPr>
          <p:spPr>
            <a:xfrm>
              <a:off x="6044683" y="2374185"/>
              <a:ext cx="24690" cy="43915"/>
            </a:xfrm>
            <a:custGeom>
              <a:avLst/>
              <a:gdLst/>
              <a:ahLst/>
              <a:cxnLst/>
              <a:rect l="l" t="t" r="r" b="b"/>
              <a:pathLst>
                <a:path w="1369" h="2435" extrusionOk="0">
                  <a:moveTo>
                    <a:pt x="637" y="1"/>
                  </a:moveTo>
                  <a:cubicBezTo>
                    <a:pt x="628" y="1"/>
                    <a:pt x="618" y="1"/>
                    <a:pt x="608" y="2"/>
                  </a:cubicBezTo>
                  <a:cubicBezTo>
                    <a:pt x="274" y="2"/>
                    <a:pt x="0" y="579"/>
                    <a:pt x="31" y="1248"/>
                  </a:cubicBezTo>
                  <a:cubicBezTo>
                    <a:pt x="60" y="1899"/>
                    <a:pt x="378" y="2435"/>
                    <a:pt x="731" y="2435"/>
                  </a:cubicBezTo>
                  <a:cubicBezTo>
                    <a:pt x="741" y="2435"/>
                    <a:pt x="750" y="2434"/>
                    <a:pt x="760" y="2434"/>
                  </a:cubicBezTo>
                  <a:cubicBezTo>
                    <a:pt x="1095" y="2434"/>
                    <a:pt x="1368" y="1856"/>
                    <a:pt x="1338" y="1187"/>
                  </a:cubicBezTo>
                  <a:cubicBezTo>
                    <a:pt x="1308" y="536"/>
                    <a:pt x="991" y="1"/>
                    <a:pt x="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554;p81"/>
            <p:cNvSpPr/>
            <p:nvPr/>
          </p:nvSpPr>
          <p:spPr>
            <a:xfrm>
              <a:off x="5733122" y="2439840"/>
              <a:ext cx="115498" cy="113953"/>
            </a:xfrm>
            <a:custGeom>
              <a:avLst/>
              <a:gdLst/>
              <a:ahLst/>
              <a:cxnLst/>
              <a:rect l="l" t="t" r="r" b="b"/>
              <a:pathLst>
                <a:path w="2250" h="2220" extrusionOk="0">
                  <a:moveTo>
                    <a:pt x="1125" y="0"/>
                  </a:moveTo>
                  <a:cubicBezTo>
                    <a:pt x="517" y="0"/>
                    <a:pt x="0" y="487"/>
                    <a:pt x="0" y="1125"/>
                  </a:cubicBezTo>
                  <a:cubicBezTo>
                    <a:pt x="0" y="1733"/>
                    <a:pt x="517" y="2219"/>
                    <a:pt x="1125" y="2219"/>
                  </a:cubicBezTo>
                  <a:cubicBezTo>
                    <a:pt x="1763" y="2219"/>
                    <a:pt x="2250" y="1733"/>
                    <a:pt x="2250" y="1125"/>
                  </a:cubicBezTo>
                  <a:cubicBezTo>
                    <a:pt x="2250" y="487"/>
                    <a:pt x="1763" y="0"/>
                    <a:pt x="112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555;p81"/>
            <p:cNvSpPr/>
            <p:nvPr/>
          </p:nvSpPr>
          <p:spPr>
            <a:xfrm>
              <a:off x="5760722" y="2395015"/>
              <a:ext cx="24690" cy="43915"/>
            </a:xfrm>
            <a:custGeom>
              <a:avLst/>
              <a:gdLst/>
              <a:ahLst/>
              <a:cxnLst/>
              <a:rect l="l" t="t" r="r" b="b"/>
              <a:pathLst>
                <a:path w="1369" h="2435" extrusionOk="0">
                  <a:moveTo>
                    <a:pt x="637" y="1"/>
                  </a:moveTo>
                  <a:cubicBezTo>
                    <a:pt x="628" y="1"/>
                    <a:pt x="618" y="1"/>
                    <a:pt x="608" y="2"/>
                  </a:cubicBezTo>
                  <a:cubicBezTo>
                    <a:pt x="243" y="2"/>
                    <a:pt x="0" y="579"/>
                    <a:pt x="31" y="1248"/>
                  </a:cubicBezTo>
                  <a:cubicBezTo>
                    <a:pt x="60" y="1899"/>
                    <a:pt x="378" y="2435"/>
                    <a:pt x="731" y="2435"/>
                  </a:cubicBezTo>
                  <a:cubicBezTo>
                    <a:pt x="741" y="2435"/>
                    <a:pt x="750" y="2434"/>
                    <a:pt x="760" y="2434"/>
                  </a:cubicBezTo>
                  <a:cubicBezTo>
                    <a:pt x="1095" y="2434"/>
                    <a:pt x="1368" y="1856"/>
                    <a:pt x="1338" y="1187"/>
                  </a:cubicBezTo>
                  <a:cubicBezTo>
                    <a:pt x="1308" y="536"/>
                    <a:pt x="991" y="1"/>
                    <a:pt x="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556;p81"/>
            <p:cNvSpPr/>
            <p:nvPr/>
          </p:nvSpPr>
          <p:spPr>
            <a:xfrm>
              <a:off x="5948755" y="2283757"/>
              <a:ext cx="215987" cy="216005"/>
            </a:xfrm>
            <a:custGeom>
              <a:avLst/>
              <a:gdLst/>
              <a:ahLst/>
              <a:cxnLst/>
              <a:rect l="l" t="t" r="r" b="b"/>
              <a:pathLst>
                <a:path w="11976" h="11977" fill="none" extrusionOk="0">
                  <a:moveTo>
                    <a:pt x="9848" y="2128"/>
                  </a:moveTo>
                  <a:cubicBezTo>
                    <a:pt x="11976" y="4256"/>
                    <a:pt x="11976" y="7721"/>
                    <a:pt x="9848" y="9849"/>
                  </a:cubicBezTo>
                  <a:cubicBezTo>
                    <a:pt x="7721" y="11977"/>
                    <a:pt x="4255" y="11977"/>
                    <a:pt x="2128" y="9849"/>
                  </a:cubicBezTo>
                  <a:cubicBezTo>
                    <a:pt x="0" y="7721"/>
                    <a:pt x="0" y="4256"/>
                    <a:pt x="2128" y="2128"/>
                  </a:cubicBezTo>
                  <a:cubicBezTo>
                    <a:pt x="4255" y="1"/>
                    <a:pt x="7721" y="1"/>
                    <a:pt x="9848" y="2128"/>
                  </a:cubicBezTo>
                  <a:close/>
                </a:path>
              </a:pathLst>
            </a:custGeom>
            <a:noFill/>
            <a:ln w="912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557;p81"/>
            <p:cNvSpPr/>
            <p:nvPr/>
          </p:nvSpPr>
          <p:spPr>
            <a:xfrm>
              <a:off x="5814248" y="2478772"/>
              <a:ext cx="100545" cy="67180"/>
            </a:xfrm>
            <a:custGeom>
              <a:avLst/>
              <a:gdLst/>
              <a:ahLst/>
              <a:cxnLst/>
              <a:rect l="l" t="t" r="r" b="b"/>
              <a:pathLst>
                <a:path w="5575" h="3725" extrusionOk="0">
                  <a:moveTo>
                    <a:pt x="332" y="0"/>
                  </a:moveTo>
                  <a:cubicBezTo>
                    <a:pt x="313" y="0"/>
                    <a:pt x="294" y="2"/>
                    <a:pt x="274" y="6"/>
                  </a:cubicBezTo>
                  <a:cubicBezTo>
                    <a:pt x="122" y="67"/>
                    <a:pt x="1" y="219"/>
                    <a:pt x="61" y="371"/>
                  </a:cubicBezTo>
                  <a:cubicBezTo>
                    <a:pt x="639" y="1738"/>
                    <a:pt x="1764" y="3045"/>
                    <a:pt x="3192" y="3532"/>
                  </a:cubicBezTo>
                  <a:cubicBezTo>
                    <a:pt x="3585" y="3663"/>
                    <a:pt x="4000" y="3724"/>
                    <a:pt x="4424" y="3724"/>
                  </a:cubicBezTo>
                  <a:cubicBezTo>
                    <a:pt x="4690" y="3724"/>
                    <a:pt x="4959" y="3700"/>
                    <a:pt x="5229" y="3653"/>
                  </a:cubicBezTo>
                  <a:cubicBezTo>
                    <a:pt x="5574" y="3596"/>
                    <a:pt x="5456" y="3101"/>
                    <a:pt x="5132" y="3101"/>
                  </a:cubicBezTo>
                  <a:cubicBezTo>
                    <a:pt x="5114" y="3101"/>
                    <a:pt x="5096" y="3103"/>
                    <a:pt x="5077" y="3106"/>
                  </a:cubicBezTo>
                  <a:cubicBezTo>
                    <a:pt x="4872" y="3143"/>
                    <a:pt x="4671" y="3160"/>
                    <a:pt x="4476" y="3160"/>
                  </a:cubicBezTo>
                  <a:cubicBezTo>
                    <a:pt x="2870" y="3160"/>
                    <a:pt x="1580" y="1995"/>
                    <a:pt x="821" y="614"/>
                  </a:cubicBezTo>
                  <a:cubicBezTo>
                    <a:pt x="761" y="492"/>
                    <a:pt x="700" y="401"/>
                    <a:pt x="639" y="279"/>
                  </a:cubicBezTo>
                  <a:cubicBezTo>
                    <a:pt x="639" y="258"/>
                    <a:pt x="593" y="159"/>
                    <a:pt x="588" y="159"/>
                  </a:cubicBezTo>
                  <a:lnTo>
                    <a:pt x="588" y="159"/>
                  </a:lnTo>
                  <a:cubicBezTo>
                    <a:pt x="586" y="159"/>
                    <a:pt x="591" y="175"/>
                    <a:pt x="609" y="219"/>
                  </a:cubicBezTo>
                  <a:cubicBezTo>
                    <a:pt x="556" y="86"/>
                    <a:pt x="457" y="0"/>
                    <a:pt x="3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558;p81"/>
            <p:cNvSpPr/>
            <p:nvPr/>
          </p:nvSpPr>
          <p:spPr>
            <a:xfrm>
              <a:off x="5885705" y="2391823"/>
              <a:ext cx="78380" cy="100311"/>
            </a:xfrm>
            <a:custGeom>
              <a:avLst/>
              <a:gdLst/>
              <a:ahLst/>
              <a:cxnLst/>
              <a:rect l="l" t="t" r="r" b="b"/>
              <a:pathLst>
                <a:path w="4346" h="5562" extrusionOk="0">
                  <a:moveTo>
                    <a:pt x="2621" y="0"/>
                  </a:moveTo>
                  <a:cubicBezTo>
                    <a:pt x="2447" y="0"/>
                    <a:pt x="2268" y="143"/>
                    <a:pt x="2341" y="361"/>
                  </a:cubicBezTo>
                  <a:cubicBezTo>
                    <a:pt x="2736" y="1820"/>
                    <a:pt x="3162" y="3279"/>
                    <a:pt x="3587" y="4738"/>
                  </a:cubicBezTo>
                  <a:cubicBezTo>
                    <a:pt x="3610" y="4817"/>
                    <a:pt x="3632" y="4896"/>
                    <a:pt x="3655" y="4975"/>
                  </a:cubicBezTo>
                  <a:lnTo>
                    <a:pt x="3655" y="4975"/>
                  </a:lnTo>
                  <a:cubicBezTo>
                    <a:pt x="2544" y="4871"/>
                    <a:pt x="1454" y="4786"/>
                    <a:pt x="365" y="4678"/>
                  </a:cubicBezTo>
                  <a:cubicBezTo>
                    <a:pt x="356" y="4677"/>
                    <a:pt x="347" y="4676"/>
                    <a:pt x="338" y="4676"/>
                  </a:cubicBezTo>
                  <a:cubicBezTo>
                    <a:pt x="1" y="4676"/>
                    <a:pt x="10" y="5225"/>
                    <a:pt x="365" y="5255"/>
                  </a:cubicBezTo>
                  <a:cubicBezTo>
                    <a:pt x="1581" y="5377"/>
                    <a:pt x="2797" y="5468"/>
                    <a:pt x="4043" y="5559"/>
                  </a:cubicBezTo>
                  <a:cubicBezTo>
                    <a:pt x="4055" y="5561"/>
                    <a:pt x="4067" y="5562"/>
                    <a:pt x="4078" y="5562"/>
                  </a:cubicBezTo>
                  <a:cubicBezTo>
                    <a:pt x="4241" y="5562"/>
                    <a:pt x="4345" y="5367"/>
                    <a:pt x="4317" y="5225"/>
                  </a:cubicBezTo>
                  <a:cubicBezTo>
                    <a:pt x="3891" y="3735"/>
                    <a:pt x="3466" y="2276"/>
                    <a:pt x="3070" y="817"/>
                  </a:cubicBezTo>
                  <a:cubicBezTo>
                    <a:pt x="3010" y="605"/>
                    <a:pt x="2949" y="392"/>
                    <a:pt x="2888" y="209"/>
                  </a:cubicBezTo>
                  <a:cubicBezTo>
                    <a:pt x="2852" y="63"/>
                    <a:pt x="2737" y="0"/>
                    <a:pt x="26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559;p81"/>
            <p:cNvSpPr/>
            <p:nvPr/>
          </p:nvSpPr>
          <p:spPr>
            <a:xfrm>
              <a:off x="5871457" y="2398875"/>
              <a:ext cx="87181" cy="12083"/>
            </a:xfrm>
            <a:custGeom>
              <a:avLst/>
              <a:gdLst/>
              <a:ahLst/>
              <a:cxnLst/>
              <a:rect l="l" t="t" r="r" b="b"/>
              <a:pathLst>
                <a:path w="4834" h="670" fill="none" extrusionOk="0">
                  <a:moveTo>
                    <a:pt x="0" y="669"/>
                  </a:moveTo>
                  <a:lnTo>
                    <a:pt x="4833" y="1"/>
                  </a:ln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560;p81"/>
            <p:cNvSpPr/>
            <p:nvPr/>
          </p:nvSpPr>
          <p:spPr>
            <a:xfrm>
              <a:off x="6152677" y="2321577"/>
              <a:ext cx="41120" cy="47721"/>
            </a:xfrm>
            <a:custGeom>
              <a:avLst/>
              <a:gdLst/>
              <a:ahLst/>
              <a:cxnLst/>
              <a:rect l="l" t="t" r="r" b="b"/>
              <a:pathLst>
                <a:path w="2280" h="2646" fill="none" extrusionOk="0">
                  <a:moveTo>
                    <a:pt x="0" y="2645"/>
                  </a:moveTo>
                  <a:lnTo>
                    <a:pt x="2280" y="1"/>
                  </a:ln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561;p81"/>
            <p:cNvSpPr/>
            <p:nvPr/>
          </p:nvSpPr>
          <p:spPr>
            <a:xfrm>
              <a:off x="5664794" y="2302946"/>
              <a:ext cx="215987" cy="216005"/>
            </a:xfrm>
            <a:custGeom>
              <a:avLst/>
              <a:gdLst/>
              <a:ahLst/>
              <a:cxnLst/>
              <a:rect l="l" t="t" r="r" b="b"/>
              <a:pathLst>
                <a:path w="11976" h="11977" fill="none" extrusionOk="0">
                  <a:moveTo>
                    <a:pt x="9848" y="2128"/>
                  </a:moveTo>
                  <a:cubicBezTo>
                    <a:pt x="11976" y="4256"/>
                    <a:pt x="11976" y="7721"/>
                    <a:pt x="9848" y="9849"/>
                  </a:cubicBezTo>
                  <a:cubicBezTo>
                    <a:pt x="7721" y="11976"/>
                    <a:pt x="4255" y="11976"/>
                    <a:pt x="2128" y="9849"/>
                  </a:cubicBezTo>
                  <a:cubicBezTo>
                    <a:pt x="0" y="7721"/>
                    <a:pt x="0" y="4256"/>
                    <a:pt x="2128" y="2128"/>
                  </a:cubicBezTo>
                  <a:cubicBezTo>
                    <a:pt x="4255" y="1"/>
                    <a:pt x="7721" y="1"/>
                    <a:pt x="9848" y="2128"/>
                  </a:cubicBezTo>
                  <a:close/>
                </a:path>
              </a:pathLst>
            </a:custGeom>
            <a:noFill/>
            <a:ln w="912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562;p81"/>
            <p:cNvSpPr/>
            <p:nvPr/>
          </p:nvSpPr>
          <p:spPr>
            <a:xfrm>
              <a:off x="5709196" y="2267868"/>
              <a:ext cx="97587" cy="31255"/>
            </a:xfrm>
            <a:custGeom>
              <a:avLst/>
              <a:gdLst/>
              <a:ahLst/>
              <a:cxnLst/>
              <a:rect l="l" t="t" r="r" b="b"/>
              <a:pathLst>
                <a:path w="5411" h="1733" extrusionOk="0">
                  <a:moveTo>
                    <a:pt x="3309" y="0"/>
                  </a:moveTo>
                  <a:cubicBezTo>
                    <a:pt x="3047" y="0"/>
                    <a:pt x="2781" y="31"/>
                    <a:pt x="2523" y="91"/>
                  </a:cubicBezTo>
                  <a:cubicBezTo>
                    <a:pt x="2037" y="213"/>
                    <a:pt x="1550" y="426"/>
                    <a:pt x="1125" y="699"/>
                  </a:cubicBezTo>
                  <a:cubicBezTo>
                    <a:pt x="699" y="973"/>
                    <a:pt x="304" y="1307"/>
                    <a:pt x="0" y="1733"/>
                  </a:cubicBezTo>
                  <a:cubicBezTo>
                    <a:pt x="395" y="1429"/>
                    <a:pt x="821" y="1186"/>
                    <a:pt x="1277" y="942"/>
                  </a:cubicBezTo>
                  <a:cubicBezTo>
                    <a:pt x="1702" y="730"/>
                    <a:pt x="2158" y="547"/>
                    <a:pt x="2614" y="456"/>
                  </a:cubicBezTo>
                  <a:cubicBezTo>
                    <a:pt x="2881" y="385"/>
                    <a:pt x="3159" y="355"/>
                    <a:pt x="3434" y="355"/>
                  </a:cubicBezTo>
                  <a:cubicBezTo>
                    <a:pt x="3629" y="355"/>
                    <a:pt x="3823" y="370"/>
                    <a:pt x="4012" y="395"/>
                  </a:cubicBezTo>
                  <a:cubicBezTo>
                    <a:pt x="4499" y="426"/>
                    <a:pt x="4955" y="608"/>
                    <a:pt x="5411" y="790"/>
                  </a:cubicBezTo>
                  <a:cubicBezTo>
                    <a:pt x="5046" y="487"/>
                    <a:pt x="4590" y="183"/>
                    <a:pt x="4073" y="91"/>
                  </a:cubicBezTo>
                  <a:cubicBezTo>
                    <a:pt x="3830" y="31"/>
                    <a:pt x="3572" y="0"/>
                    <a:pt x="3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563;p81"/>
            <p:cNvSpPr/>
            <p:nvPr/>
          </p:nvSpPr>
          <p:spPr>
            <a:xfrm>
              <a:off x="5984933" y="2245721"/>
              <a:ext cx="97587" cy="31471"/>
            </a:xfrm>
            <a:custGeom>
              <a:avLst/>
              <a:gdLst/>
              <a:ahLst/>
              <a:cxnLst/>
              <a:rect l="l" t="t" r="r" b="b"/>
              <a:pathLst>
                <a:path w="5411" h="1745" extrusionOk="0">
                  <a:moveTo>
                    <a:pt x="3266" y="1"/>
                  </a:moveTo>
                  <a:cubicBezTo>
                    <a:pt x="3018" y="1"/>
                    <a:pt x="2767" y="32"/>
                    <a:pt x="2523" y="104"/>
                  </a:cubicBezTo>
                  <a:cubicBezTo>
                    <a:pt x="2037" y="225"/>
                    <a:pt x="1550" y="438"/>
                    <a:pt x="1125" y="711"/>
                  </a:cubicBezTo>
                  <a:cubicBezTo>
                    <a:pt x="699" y="985"/>
                    <a:pt x="304" y="1319"/>
                    <a:pt x="0" y="1745"/>
                  </a:cubicBezTo>
                  <a:cubicBezTo>
                    <a:pt x="395" y="1441"/>
                    <a:pt x="821" y="1198"/>
                    <a:pt x="1277" y="955"/>
                  </a:cubicBezTo>
                  <a:cubicBezTo>
                    <a:pt x="1702" y="742"/>
                    <a:pt x="2158" y="560"/>
                    <a:pt x="2614" y="468"/>
                  </a:cubicBezTo>
                  <a:cubicBezTo>
                    <a:pt x="2918" y="387"/>
                    <a:pt x="3236" y="360"/>
                    <a:pt x="3549" y="360"/>
                  </a:cubicBezTo>
                  <a:cubicBezTo>
                    <a:pt x="3705" y="360"/>
                    <a:pt x="3860" y="367"/>
                    <a:pt x="4012" y="377"/>
                  </a:cubicBezTo>
                  <a:cubicBezTo>
                    <a:pt x="4499" y="438"/>
                    <a:pt x="4955" y="620"/>
                    <a:pt x="5411" y="803"/>
                  </a:cubicBezTo>
                  <a:cubicBezTo>
                    <a:pt x="5046" y="499"/>
                    <a:pt x="4590" y="195"/>
                    <a:pt x="4073" y="104"/>
                  </a:cubicBezTo>
                  <a:cubicBezTo>
                    <a:pt x="3817" y="39"/>
                    <a:pt x="3543" y="1"/>
                    <a:pt x="3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564;p81"/>
            <p:cNvSpPr/>
            <p:nvPr/>
          </p:nvSpPr>
          <p:spPr>
            <a:xfrm>
              <a:off x="6203103" y="2330360"/>
              <a:ext cx="63159" cy="82654"/>
            </a:xfrm>
            <a:custGeom>
              <a:avLst/>
              <a:gdLst/>
              <a:ahLst/>
              <a:cxnLst/>
              <a:rect l="l" t="t" r="r" b="b"/>
              <a:pathLst>
                <a:path w="3502" h="4583" extrusionOk="0">
                  <a:moveTo>
                    <a:pt x="3071" y="0"/>
                  </a:moveTo>
                  <a:cubicBezTo>
                    <a:pt x="1581" y="91"/>
                    <a:pt x="669" y="1095"/>
                    <a:pt x="274" y="2341"/>
                  </a:cubicBezTo>
                  <a:cubicBezTo>
                    <a:pt x="244" y="2371"/>
                    <a:pt x="244" y="2402"/>
                    <a:pt x="244" y="2432"/>
                  </a:cubicBezTo>
                  <a:cubicBezTo>
                    <a:pt x="61" y="3040"/>
                    <a:pt x="1" y="3739"/>
                    <a:pt x="31" y="4377"/>
                  </a:cubicBezTo>
                  <a:cubicBezTo>
                    <a:pt x="46" y="4514"/>
                    <a:pt x="153" y="4582"/>
                    <a:pt x="251" y="4582"/>
                  </a:cubicBezTo>
                  <a:cubicBezTo>
                    <a:pt x="350" y="4582"/>
                    <a:pt x="441" y="4514"/>
                    <a:pt x="426" y="4377"/>
                  </a:cubicBezTo>
                  <a:cubicBezTo>
                    <a:pt x="365" y="3769"/>
                    <a:pt x="426" y="3131"/>
                    <a:pt x="609" y="2523"/>
                  </a:cubicBezTo>
                  <a:cubicBezTo>
                    <a:pt x="1051" y="2177"/>
                    <a:pt x="1616" y="1977"/>
                    <a:pt x="2178" y="1977"/>
                  </a:cubicBezTo>
                  <a:cubicBezTo>
                    <a:pt x="2505" y="1977"/>
                    <a:pt x="2830" y="2044"/>
                    <a:pt x="3131" y="2189"/>
                  </a:cubicBezTo>
                  <a:cubicBezTo>
                    <a:pt x="3157" y="2200"/>
                    <a:pt x="3181" y="2204"/>
                    <a:pt x="3205" y="2204"/>
                  </a:cubicBezTo>
                  <a:cubicBezTo>
                    <a:pt x="3382" y="2204"/>
                    <a:pt x="3501" y="1935"/>
                    <a:pt x="3314" y="1854"/>
                  </a:cubicBezTo>
                  <a:cubicBezTo>
                    <a:pt x="2950" y="1679"/>
                    <a:pt x="2575" y="1600"/>
                    <a:pt x="2203" y="1600"/>
                  </a:cubicBezTo>
                  <a:cubicBezTo>
                    <a:pt x="1736" y="1600"/>
                    <a:pt x="1275" y="1726"/>
                    <a:pt x="852" y="1946"/>
                  </a:cubicBezTo>
                  <a:cubicBezTo>
                    <a:pt x="1247" y="1095"/>
                    <a:pt x="1946" y="456"/>
                    <a:pt x="3071" y="395"/>
                  </a:cubicBezTo>
                  <a:cubicBezTo>
                    <a:pt x="3314" y="395"/>
                    <a:pt x="3314" y="0"/>
                    <a:pt x="30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565;p81"/>
            <p:cNvSpPr/>
            <p:nvPr/>
          </p:nvSpPr>
          <p:spPr>
            <a:xfrm>
              <a:off x="5592330" y="2363255"/>
              <a:ext cx="59317" cy="82240"/>
            </a:xfrm>
            <a:custGeom>
              <a:avLst/>
              <a:gdLst/>
              <a:ahLst/>
              <a:cxnLst/>
              <a:rect l="l" t="t" r="r" b="b"/>
              <a:pathLst>
                <a:path w="3289" h="4560" extrusionOk="0">
                  <a:moveTo>
                    <a:pt x="431" y="0"/>
                  </a:moveTo>
                  <a:cubicBezTo>
                    <a:pt x="188" y="0"/>
                    <a:pt x="188" y="365"/>
                    <a:pt x="431" y="395"/>
                  </a:cubicBezTo>
                  <a:cubicBezTo>
                    <a:pt x="1465" y="456"/>
                    <a:pt x="2134" y="1094"/>
                    <a:pt x="2498" y="1945"/>
                  </a:cubicBezTo>
                  <a:cubicBezTo>
                    <a:pt x="2117" y="1713"/>
                    <a:pt x="1689" y="1589"/>
                    <a:pt x="1257" y="1589"/>
                  </a:cubicBezTo>
                  <a:cubicBezTo>
                    <a:pt x="897" y="1589"/>
                    <a:pt x="533" y="1675"/>
                    <a:pt x="188" y="1854"/>
                  </a:cubicBezTo>
                  <a:cubicBezTo>
                    <a:pt x="1" y="1935"/>
                    <a:pt x="120" y="2204"/>
                    <a:pt x="297" y="2204"/>
                  </a:cubicBezTo>
                  <a:cubicBezTo>
                    <a:pt x="321" y="2204"/>
                    <a:pt x="345" y="2199"/>
                    <a:pt x="371" y="2189"/>
                  </a:cubicBezTo>
                  <a:cubicBezTo>
                    <a:pt x="649" y="2044"/>
                    <a:pt x="949" y="1976"/>
                    <a:pt x="1249" y="1976"/>
                  </a:cubicBezTo>
                  <a:cubicBezTo>
                    <a:pt x="1767" y="1976"/>
                    <a:pt x="2288" y="2176"/>
                    <a:pt x="2711" y="2523"/>
                  </a:cubicBezTo>
                  <a:cubicBezTo>
                    <a:pt x="2863" y="3131"/>
                    <a:pt x="2924" y="3769"/>
                    <a:pt x="2893" y="4377"/>
                  </a:cubicBezTo>
                  <a:cubicBezTo>
                    <a:pt x="2878" y="4499"/>
                    <a:pt x="2962" y="4559"/>
                    <a:pt x="3053" y="4559"/>
                  </a:cubicBezTo>
                  <a:cubicBezTo>
                    <a:pt x="3144" y="4559"/>
                    <a:pt x="3243" y="4499"/>
                    <a:pt x="3258" y="4377"/>
                  </a:cubicBezTo>
                  <a:cubicBezTo>
                    <a:pt x="3289" y="3708"/>
                    <a:pt x="3228" y="3040"/>
                    <a:pt x="3045" y="2432"/>
                  </a:cubicBezTo>
                  <a:cubicBezTo>
                    <a:pt x="3045" y="2371"/>
                    <a:pt x="3045" y="2340"/>
                    <a:pt x="3015" y="2310"/>
                  </a:cubicBezTo>
                  <a:cubicBezTo>
                    <a:pt x="2650" y="1064"/>
                    <a:pt x="1799" y="91"/>
                    <a:pt x="4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566;p81"/>
            <p:cNvSpPr/>
            <p:nvPr/>
          </p:nvSpPr>
          <p:spPr>
            <a:xfrm>
              <a:off x="5756881" y="2933973"/>
              <a:ext cx="81248" cy="190666"/>
            </a:xfrm>
            <a:custGeom>
              <a:avLst/>
              <a:gdLst/>
              <a:ahLst/>
              <a:cxnLst/>
              <a:rect l="l" t="t" r="r" b="b"/>
              <a:pathLst>
                <a:path w="4505" h="10572" extrusionOk="0">
                  <a:moveTo>
                    <a:pt x="1079" y="0"/>
                  </a:moveTo>
                  <a:cubicBezTo>
                    <a:pt x="967" y="0"/>
                    <a:pt x="858" y="64"/>
                    <a:pt x="821" y="210"/>
                  </a:cubicBezTo>
                  <a:cubicBezTo>
                    <a:pt x="1" y="3796"/>
                    <a:pt x="1490" y="7778"/>
                    <a:pt x="3891" y="10483"/>
                  </a:cubicBezTo>
                  <a:cubicBezTo>
                    <a:pt x="3947" y="10546"/>
                    <a:pt x="4012" y="10572"/>
                    <a:pt x="4076" y="10572"/>
                  </a:cubicBezTo>
                  <a:cubicBezTo>
                    <a:pt x="4294" y="10572"/>
                    <a:pt x="4504" y="10276"/>
                    <a:pt x="4317" y="10088"/>
                  </a:cubicBezTo>
                  <a:cubicBezTo>
                    <a:pt x="3557" y="9237"/>
                    <a:pt x="2949" y="8204"/>
                    <a:pt x="2432" y="7201"/>
                  </a:cubicBezTo>
                  <a:cubicBezTo>
                    <a:pt x="1368" y="5103"/>
                    <a:pt x="852" y="2702"/>
                    <a:pt x="1368" y="362"/>
                  </a:cubicBezTo>
                  <a:cubicBezTo>
                    <a:pt x="1423" y="143"/>
                    <a:pt x="1248" y="0"/>
                    <a:pt x="10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567;p81"/>
            <p:cNvSpPr/>
            <p:nvPr/>
          </p:nvSpPr>
          <p:spPr>
            <a:xfrm>
              <a:off x="6493088" y="3746865"/>
              <a:ext cx="144190" cy="614759"/>
            </a:xfrm>
            <a:custGeom>
              <a:avLst/>
              <a:gdLst/>
              <a:ahLst/>
              <a:cxnLst/>
              <a:rect l="l" t="t" r="r" b="b"/>
              <a:pathLst>
                <a:path w="7995" h="34087" extrusionOk="0">
                  <a:moveTo>
                    <a:pt x="62" y="0"/>
                  </a:moveTo>
                  <a:lnTo>
                    <a:pt x="4013" y="27995"/>
                  </a:lnTo>
                  <a:cubicBezTo>
                    <a:pt x="4013" y="27995"/>
                    <a:pt x="3041" y="31581"/>
                    <a:pt x="62" y="33162"/>
                  </a:cubicBezTo>
                  <a:cubicBezTo>
                    <a:pt x="31" y="33192"/>
                    <a:pt x="31" y="33192"/>
                    <a:pt x="1" y="33192"/>
                  </a:cubicBezTo>
                  <a:cubicBezTo>
                    <a:pt x="62" y="33405"/>
                    <a:pt x="123" y="33557"/>
                    <a:pt x="275" y="33709"/>
                  </a:cubicBezTo>
                  <a:cubicBezTo>
                    <a:pt x="576" y="33989"/>
                    <a:pt x="985" y="34086"/>
                    <a:pt x="1393" y="34086"/>
                  </a:cubicBezTo>
                  <a:cubicBezTo>
                    <a:pt x="1560" y="34086"/>
                    <a:pt x="1727" y="34070"/>
                    <a:pt x="1885" y="34044"/>
                  </a:cubicBezTo>
                  <a:cubicBezTo>
                    <a:pt x="2797" y="33861"/>
                    <a:pt x="3648" y="33375"/>
                    <a:pt x="4226" y="32676"/>
                  </a:cubicBezTo>
                  <a:cubicBezTo>
                    <a:pt x="4834" y="31977"/>
                    <a:pt x="5168" y="31065"/>
                    <a:pt x="5776" y="30305"/>
                  </a:cubicBezTo>
                  <a:cubicBezTo>
                    <a:pt x="5989" y="30031"/>
                    <a:pt x="6262" y="29788"/>
                    <a:pt x="6536" y="29575"/>
                  </a:cubicBezTo>
                  <a:cubicBezTo>
                    <a:pt x="7995" y="20305"/>
                    <a:pt x="5959" y="3496"/>
                    <a:pt x="5503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568;p81"/>
            <p:cNvSpPr/>
            <p:nvPr/>
          </p:nvSpPr>
          <p:spPr>
            <a:xfrm>
              <a:off x="6592316" y="3746324"/>
              <a:ext cx="57027" cy="533944"/>
            </a:xfrm>
            <a:custGeom>
              <a:avLst/>
              <a:gdLst/>
              <a:ahLst/>
              <a:cxnLst/>
              <a:rect l="l" t="t" r="r" b="b"/>
              <a:pathLst>
                <a:path w="3162" h="29606" extrusionOk="0">
                  <a:moveTo>
                    <a:pt x="1" y="0"/>
                  </a:moveTo>
                  <a:cubicBezTo>
                    <a:pt x="457" y="3526"/>
                    <a:pt x="2493" y="20335"/>
                    <a:pt x="1034" y="29605"/>
                  </a:cubicBezTo>
                  <a:cubicBezTo>
                    <a:pt x="1520" y="29241"/>
                    <a:pt x="2098" y="28967"/>
                    <a:pt x="2706" y="28845"/>
                  </a:cubicBezTo>
                  <a:cubicBezTo>
                    <a:pt x="2706" y="28572"/>
                    <a:pt x="2675" y="28298"/>
                    <a:pt x="2645" y="28025"/>
                  </a:cubicBezTo>
                  <a:lnTo>
                    <a:pt x="3162" y="0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569;p81"/>
            <p:cNvSpPr/>
            <p:nvPr/>
          </p:nvSpPr>
          <p:spPr>
            <a:xfrm>
              <a:off x="6692086" y="3737540"/>
              <a:ext cx="168321" cy="630305"/>
            </a:xfrm>
            <a:custGeom>
              <a:avLst/>
              <a:gdLst/>
              <a:ahLst/>
              <a:cxnLst/>
              <a:rect l="l" t="t" r="r" b="b"/>
              <a:pathLst>
                <a:path w="9333" h="34949" extrusionOk="0">
                  <a:moveTo>
                    <a:pt x="7265" y="1"/>
                  </a:moveTo>
                  <a:lnTo>
                    <a:pt x="1" y="578"/>
                  </a:lnTo>
                  <a:lnTo>
                    <a:pt x="2098" y="27873"/>
                  </a:lnTo>
                  <a:cubicBezTo>
                    <a:pt x="2098" y="28177"/>
                    <a:pt x="2128" y="28512"/>
                    <a:pt x="2159" y="28816"/>
                  </a:cubicBezTo>
                  <a:lnTo>
                    <a:pt x="2189" y="29150"/>
                  </a:lnTo>
                  <a:lnTo>
                    <a:pt x="2219" y="29150"/>
                  </a:lnTo>
                  <a:cubicBezTo>
                    <a:pt x="2219" y="29211"/>
                    <a:pt x="2219" y="29272"/>
                    <a:pt x="2250" y="29332"/>
                  </a:cubicBezTo>
                  <a:cubicBezTo>
                    <a:pt x="3861" y="29849"/>
                    <a:pt x="5259" y="31035"/>
                    <a:pt x="5989" y="32554"/>
                  </a:cubicBezTo>
                  <a:cubicBezTo>
                    <a:pt x="6232" y="33071"/>
                    <a:pt x="6414" y="33649"/>
                    <a:pt x="6779" y="34105"/>
                  </a:cubicBezTo>
                  <a:cubicBezTo>
                    <a:pt x="7144" y="34530"/>
                    <a:pt x="7660" y="34834"/>
                    <a:pt x="8238" y="34925"/>
                  </a:cubicBezTo>
                  <a:cubicBezTo>
                    <a:pt x="8332" y="34941"/>
                    <a:pt x="8428" y="34949"/>
                    <a:pt x="8525" y="34949"/>
                  </a:cubicBezTo>
                  <a:cubicBezTo>
                    <a:pt x="8803" y="34949"/>
                    <a:pt x="9084" y="34886"/>
                    <a:pt x="9332" y="34773"/>
                  </a:cubicBezTo>
                  <a:cubicBezTo>
                    <a:pt x="8359" y="32190"/>
                    <a:pt x="5928" y="29758"/>
                    <a:pt x="5928" y="29758"/>
                  </a:cubicBezTo>
                  <a:lnTo>
                    <a:pt x="7265" y="1"/>
                  </a:ln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570;p81"/>
            <p:cNvSpPr/>
            <p:nvPr/>
          </p:nvSpPr>
          <p:spPr>
            <a:xfrm>
              <a:off x="6798438" y="3734799"/>
              <a:ext cx="76216" cy="629890"/>
            </a:xfrm>
            <a:custGeom>
              <a:avLst/>
              <a:gdLst/>
              <a:ahLst/>
              <a:cxnLst/>
              <a:rect l="l" t="t" r="r" b="b"/>
              <a:pathLst>
                <a:path w="4226" h="34926" extrusionOk="0">
                  <a:moveTo>
                    <a:pt x="3192" y="1"/>
                  </a:moveTo>
                  <a:lnTo>
                    <a:pt x="1368" y="153"/>
                  </a:lnTo>
                  <a:lnTo>
                    <a:pt x="0" y="29910"/>
                  </a:lnTo>
                  <a:cubicBezTo>
                    <a:pt x="0" y="29910"/>
                    <a:pt x="2462" y="32342"/>
                    <a:pt x="3465" y="34925"/>
                  </a:cubicBezTo>
                  <a:cubicBezTo>
                    <a:pt x="3648" y="34834"/>
                    <a:pt x="3800" y="34682"/>
                    <a:pt x="3921" y="34530"/>
                  </a:cubicBezTo>
                  <a:cubicBezTo>
                    <a:pt x="4165" y="34196"/>
                    <a:pt x="4225" y="33801"/>
                    <a:pt x="4225" y="33375"/>
                  </a:cubicBezTo>
                  <a:cubicBezTo>
                    <a:pt x="4073" y="33102"/>
                    <a:pt x="3891" y="32858"/>
                    <a:pt x="3709" y="32615"/>
                  </a:cubicBezTo>
                  <a:cubicBezTo>
                    <a:pt x="2888" y="31582"/>
                    <a:pt x="1854" y="30731"/>
                    <a:pt x="1095" y="29636"/>
                  </a:cubicBezTo>
                  <a:cubicBezTo>
                    <a:pt x="1095" y="29636"/>
                    <a:pt x="1064" y="29606"/>
                    <a:pt x="1064" y="29606"/>
                  </a:cubicBezTo>
                  <a:lnTo>
                    <a:pt x="3192" y="1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571;p81"/>
            <p:cNvSpPr/>
            <p:nvPr/>
          </p:nvSpPr>
          <p:spPr>
            <a:xfrm>
              <a:off x="6377967" y="2650000"/>
              <a:ext cx="480777" cy="121334"/>
            </a:xfrm>
            <a:custGeom>
              <a:avLst/>
              <a:gdLst/>
              <a:ahLst/>
              <a:cxnLst/>
              <a:rect l="l" t="t" r="r" b="b"/>
              <a:pathLst>
                <a:path w="26658" h="6571" extrusionOk="0">
                  <a:moveTo>
                    <a:pt x="11842" y="1"/>
                  </a:moveTo>
                  <a:cubicBezTo>
                    <a:pt x="6595" y="1"/>
                    <a:pt x="3012" y="1164"/>
                    <a:pt x="1" y="6571"/>
                  </a:cubicBezTo>
                  <a:cubicBezTo>
                    <a:pt x="6293" y="6267"/>
                    <a:pt x="12615" y="5963"/>
                    <a:pt x="18907" y="5659"/>
                  </a:cubicBezTo>
                  <a:cubicBezTo>
                    <a:pt x="21491" y="5537"/>
                    <a:pt x="24074" y="5416"/>
                    <a:pt x="26658" y="5203"/>
                  </a:cubicBezTo>
                  <a:cubicBezTo>
                    <a:pt x="24956" y="2558"/>
                    <a:pt x="22433" y="613"/>
                    <a:pt x="18664" y="340"/>
                  </a:cubicBezTo>
                  <a:cubicBezTo>
                    <a:pt x="16105" y="171"/>
                    <a:pt x="13851" y="1"/>
                    <a:pt x="1184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572;p81"/>
            <p:cNvSpPr/>
            <p:nvPr/>
          </p:nvSpPr>
          <p:spPr>
            <a:xfrm>
              <a:off x="6329181" y="2746053"/>
              <a:ext cx="565740" cy="143141"/>
            </a:xfrm>
            <a:custGeom>
              <a:avLst/>
              <a:gdLst/>
              <a:ahLst/>
              <a:cxnLst/>
              <a:rect l="l" t="t" r="r" b="b"/>
              <a:pathLst>
                <a:path w="31369" h="7752" extrusionOk="0">
                  <a:moveTo>
                    <a:pt x="29363" y="1"/>
                  </a:moveTo>
                  <a:cubicBezTo>
                    <a:pt x="26779" y="214"/>
                    <a:pt x="24196" y="335"/>
                    <a:pt x="21612" y="457"/>
                  </a:cubicBezTo>
                  <a:cubicBezTo>
                    <a:pt x="15320" y="761"/>
                    <a:pt x="8998" y="1065"/>
                    <a:pt x="2706" y="1369"/>
                  </a:cubicBezTo>
                  <a:cubicBezTo>
                    <a:pt x="1764" y="3040"/>
                    <a:pt x="882" y="5138"/>
                    <a:pt x="1" y="7752"/>
                  </a:cubicBezTo>
                  <a:cubicBezTo>
                    <a:pt x="10457" y="6627"/>
                    <a:pt x="20913" y="5563"/>
                    <a:pt x="31369" y="4621"/>
                  </a:cubicBezTo>
                  <a:cubicBezTo>
                    <a:pt x="30883" y="2980"/>
                    <a:pt x="30244" y="1399"/>
                    <a:pt x="29363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573;p81"/>
            <p:cNvSpPr/>
            <p:nvPr/>
          </p:nvSpPr>
          <p:spPr>
            <a:xfrm>
              <a:off x="6250600" y="2952895"/>
              <a:ext cx="670631" cy="303435"/>
            </a:xfrm>
            <a:custGeom>
              <a:avLst/>
              <a:gdLst/>
              <a:ahLst/>
              <a:cxnLst/>
              <a:rect l="l" t="t" r="r" b="b"/>
              <a:pathLst>
                <a:path w="37185" h="16433" extrusionOk="0">
                  <a:moveTo>
                    <a:pt x="33283" y="0"/>
                  </a:moveTo>
                  <a:cubicBezTo>
                    <a:pt x="23200" y="0"/>
                    <a:pt x="13098" y="345"/>
                    <a:pt x="3020" y="1079"/>
                  </a:cubicBezTo>
                  <a:cubicBezTo>
                    <a:pt x="2655" y="2477"/>
                    <a:pt x="2291" y="3966"/>
                    <a:pt x="1896" y="5608"/>
                  </a:cubicBezTo>
                  <a:cubicBezTo>
                    <a:pt x="0" y="13772"/>
                    <a:pt x="3672" y="16432"/>
                    <a:pt x="9262" y="16432"/>
                  </a:cubicBezTo>
                  <a:cubicBezTo>
                    <a:pt x="19717" y="16432"/>
                    <a:pt x="36881" y="7127"/>
                    <a:pt x="36881" y="7127"/>
                  </a:cubicBezTo>
                  <a:cubicBezTo>
                    <a:pt x="36881" y="7127"/>
                    <a:pt x="37185" y="3997"/>
                    <a:pt x="36881" y="15"/>
                  </a:cubicBezTo>
                  <a:cubicBezTo>
                    <a:pt x="35682" y="5"/>
                    <a:pt x="34482" y="0"/>
                    <a:pt x="33283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574;p81"/>
            <p:cNvSpPr/>
            <p:nvPr/>
          </p:nvSpPr>
          <p:spPr>
            <a:xfrm>
              <a:off x="6305067" y="2831360"/>
              <a:ext cx="610701" cy="141460"/>
            </a:xfrm>
            <a:custGeom>
              <a:avLst/>
              <a:gdLst/>
              <a:ahLst/>
              <a:cxnLst/>
              <a:rect l="l" t="t" r="r" b="b"/>
              <a:pathLst>
                <a:path w="33862" h="7661" extrusionOk="0">
                  <a:moveTo>
                    <a:pt x="32706" y="1"/>
                  </a:moveTo>
                  <a:cubicBezTo>
                    <a:pt x="22250" y="974"/>
                    <a:pt x="11794" y="2007"/>
                    <a:pt x="1338" y="3132"/>
                  </a:cubicBezTo>
                  <a:cubicBezTo>
                    <a:pt x="912" y="4500"/>
                    <a:pt x="456" y="6019"/>
                    <a:pt x="0" y="7661"/>
                  </a:cubicBezTo>
                  <a:cubicBezTo>
                    <a:pt x="10078" y="6927"/>
                    <a:pt x="20180" y="6582"/>
                    <a:pt x="30263" y="6582"/>
                  </a:cubicBezTo>
                  <a:cubicBezTo>
                    <a:pt x="31462" y="6582"/>
                    <a:pt x="32662" y="6587"/>
                    <a:pt x="33861" y="6597"/>
                  </a:cubicBezTo>
                  <a:cubicBezTo>
                    <a:pt x="33679" y="4530"/>
                    <a:pt x="33344" y="2220"/>
                    <a:pt x="32706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575;p81"/>
            <p:cNvSpPr/>
            <p:nvPr/>
          </p:nvSpPr>
          <p:spPr>
            <a:xfrm>
              <a:off x="6451733" y="4266543"/>
              <a:ext cx="191586" cy="144478"/>
            </a:xfrm>
            <a:custGeom>
              <a:avLst/>
              <a:gdLst/>
              <a:ahLst/>
              <a:cxnLst/>
              <a:rect l="l" t="t" r="r" b="b"/>
              <a:pathLst>
                <a:path w="10623" h="8011" extrusionOk="0">
                  <a:moveTo>
                    <a:pt x="10501" y="0"/>
                  </a:moveTo>
                  <a:lnTo>
                    <a:pt x="10501" y="0"/>
                  </a:lnTo>
                  <a:cubicBezTo>
                    <a:pt x="9559" y="213"/>
                    <a:pt x="8677" y="730"/>
                    <a:pt x="8039" y="1490"/>
                  </a:cubicBezTo>
                  <a:cubicBezTo>
                    <a:pt x="7461" y="2219"/>
                    <a:pt x="7127" y="3131"/>
                    <a:pt x="6519" y="3861"/>
                  </a:cubicBezTo>
                  <a:cubicBezTo>
                    <a:pt x="5941" y="4560"/>
                    <a:pt x="5090" y="5046"/>
                    <a:pt x="4178" y="5198"/>
                  </a:cubicBezTo>
                  <a:cubicBezTo>
                    <a:pt x="4016" y="5234"/>
                    <a:pt x="3846" y="5254"/>
                    <a:pt x="3675" y="5254"/>
                  </a:cubicBezTo>
                  <a:cubicBezTo>
                    <a:pt x="3271" y="5254"/>
                    <a:pt x="2867" y="5142"/>
                    <a:pt x="2568" y="4864"/>
                  </a:cubicBezTo>
                  <a:cubicBezTo>
                    <a:pt x="2446" y="4742"/>
                    <a:pt x="2355" y="4560"/>
                    <a:pt x="2294" y="4377"/>
                  </a:cubicBezTo>
                  <a:lnTo>
                    <a:pt x="2294" y="4377"/>
                  </a:lnTo>
                  <a:cubicBezTo>
                    <a:pt x="0" y="5657"/>
                    <a:pt x="909" y="8011"/>
                    <a:pt x="3087" y="8011"/>
                  </a:cubicBezTo>
                  <a:cubicBezTo>
                    <a:pt x="3650" y="8011"/>
                    <a:pt x="4299" y="7853"/>
                    <a:pt x="4999" y="7478"/>
                  </a:cubicBezTo>
                  <a:cubicBezTo>
                    <a:pt x="8403" y="5624"/>
                    <a:pt x="9528" y="3952"/>
                    <a:pt x="9528" y="3952"/>
                  </a:cubicBezTo>
                  <a:cubicBezTo>
                    <a:pt x="9528" y="3952"/>
                    <a:pt x="10622" y="2706"/>
                    <a:pt x="1050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576;p81"/>
            <p:cNvSpPr/>
            <p:nvPr/>
          </p:nvSpPr>
          <p:spPr>
            <a:xfrm>
              <a:off x="6732647" y="4266543"/>
              <a:ext cx="156814" cy="144424"/>
            </a:xfrm>
            <a:custGeom>
              <a:avLst/>
              <a:gdLst/>
              <a:ahLst/>
              <a:cxnLst/>
              <a:rect l="l" t="t" r="r" b="b"/>
              <a:pathLst>
                <a:path w="8695" h="8008" extrusionOk="0">
                  <a:moveTo>
                    <a:pt x="1" y="0"/>
                  </a:moveTo>
                  <a:lnTo>
                    <a:pt x="1" y="0"/>
                  </a:lnTo>
                  <a:cubicBezTo>
                    <a:pt x="305" y="1429"/>
                    <a:pt x="1004" y="2827"/>
                    <a:pt x="1825" y="4043"/>
                  </a:cubicBezTo>
                  <a:cubicBezTo>
                    <a:pt x="2220" y="4651"/>
                    <a:pt x="2706" y="5289"/>
                    <a:pt x="3223" y="5897"/>
                  </a:cubicBezTo>
                  <a:cubicBezTo>
                    <a:pt x="3952" y="6688"/>
                    <a:pt x="4803" y="7417"/>
                    <a:pt x="5806" y="7782"/>
                  </a:cubicBezTo>
                  <a:cubicBezTo>
                    <a:pt x="6121" y="7911"/>
                    <a:pt x="6470" y="8007"/>
                    <a:pt x="6818" y="8007"/>
                  </a:cubicBezTo>
                  <a:cubicBezTo>
                    <a:pt x="7042" y="8007"/>
                    <a:pt x="7265" y="7968"/>
                    <a:pt x="7478" y="7873"/>
                  </a:cubicBezTo>
                  <a:cubicBezTo>
                    <a:pt x="7934" y="7691"/>
                    <a:pt x="8238" y="7265"/>
                    <a:pt x="8390" y="6779"/>
                  </a:cubicBezTo>
                  <a:cubicBezTo>
                    <a:pt x="8694" y="5836"/>
                    <a:pt x="8390" y="4803"/>
                    <a:pt x="7873" y="3891"/>
                  </a:cubicBezTo>
                  <a:cubicBezTo>
                    <a:pt x="7873" y="4317"/>
                    <a:pt x="7813" y="4712"/>
                    <a:pt x="7569" y="5046"/>
                  </a:cubicBezTo>
                  <a:cubicBezTo>
                    <a:pt x="7291" y="5426"/>
                    <a:pt x="6780" y="5616"/>
                    <a:pt x="6283" y="5616"/>
                  </a:cubicBezTo>
                  <a:cubicBezTo>
                    <a:pt x="6184" y="5616"/>
                    <a:pt x="6085" y="5608"/>
                    <a:pt x="5989" y="5593"/>
                  </a:cubicBezTo>
                  <a:cubicBezTo>
                    <a:pt x="5411" y="5502"/>
                    <a:pt x="4895" y="5198"/>
                    <a:pt x="4530" y="4773"/>
                  </a:cubicBezTo>
                  <a:cubicBezTo>
                    <a:pt x="4165" y="4317"/>
                    <a:pt x="3983" y="3739"/>
                    <a:pt x="3740" y="3222"/>
                  </a:cubicBezTo>
                  <a:cubicBezTo>
                    <a:pt x="3010" y="1703"/>
                    <a:pt x="1612" y="517"/>
                    <a:pt x="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577;p81"/>
            <p:cNvSpPr/>
            <p:nvPr/>
          </p:nvSpPr>
          <p:spPr>
            <a:xfrm>
              <a:off x="7002901" y="4297798"/>
              <a:ext cx="240677" cy="25231"/>
            </a:xfrm>
            <a:custGeom>
              <a:avLst/>
              <a:gdLst/>
              <a:ahLst/>
              <a:cxnLst/>
              <a:rect l="l" t="t" r="r" b="b"/>
              <a:pathLst>
                <a:path w="13345" h="1399" extrusionOk="0">
                  <a:moveTo>
                    <a:pt x="275" y="0"/>
                  </a:moveTo>
                  <a:cubicBezTo>
                    <a:pt x="1" y="730"/>
                    <a:pt x="123" y="1398"/>
                    <a:pt x="123" y="1398"/>
                  </a:cubicBezTo>
                  <a:lnTo>
                    <a:pt x="13314" y="1398"/>
                  </a:lnTo>
                  <a:lnTo>
                    <a:pt x="13345" y="0"/>
                  </a:ln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578;p81"/>
            <p:cNvSpPr/>
            <p:nvPr/>
          </p:nvSpPr>
          <p:spPr>
            <a:xfrm>
              <a:off x="7007843" y="4251195"/>
              <a:ext cx="111294" cy="46602"/>
            </a:xfrm>
            <a:custGeom>
              <a:avLst/>
              <a:gdLst/>
              <a:ahLst/>
              <a:cxnLst/>
              <a:rect l="l" t="t" r="r" b="b"/>
              <a:pathLst>
                <a:path w="6171" h="2584" extrusionOk="0">
                  <a:moveTo>
                    <a:pt x="5107" y="0"/>
                  </a:moveTo>
                  <a:cubicBezTo>
                    <a:pt x="4408" y="456"/>
                    <a:pt x="3678" y="760"/>
                    <a:pt x="2888" y="851"/>
                  </a:cubicBezTo>
                  <a:cubicBezTo>
                    <a:pt x="1034" y="1064"/>
                    <a:pt x="304" y="1855"/>
                    <a:pt x="1" y="2584"/>
                  </a:cubicBezTo>
                  <a:lnTo>
                    <a:pt x="6171" y="2584"/>
                  </a:lnTo>
                  <a:cubicBezTo>
                    <a:pt x="6049" y="1429"/>
                    <a:pt x="5533" y="548"/>
                    <a:pt x="5107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579;p81"/>
            <p:cNvSpPr/>
            <p:nvPr/>
          </p:nvSpPr>
          <p:spPr>
            <a:xfrm>
              <a:off x="7099929" y="4166773"/>
              <a:ext cx="144749" cy="131024"/>
            </a:xfrm>
            <a:custGeom>
              <a:avLst/>
              <a:gdLst/>
              <a:ahLst/>
              <a:cxnLst/>
              <a:rect l="l" t="t" r="r" b="b"/>
              <a:pathLst>
                <a:path w="8026" h="7265" extrusionOk="0">
                  <a:moveTo>
                    <a:pt x="4226" y="0"/>
                  </a:moveTo>
                  <a:cubicBezTo>
                    <a:pt x="4226" y="0"/>
                    <a:pt x="2493" y="3131"/>
                    <a:pt x="1" y="4712"/>
                  </a:cubicBezTo>
                  <a:cubicBezTo>
                    <a:pt x="427" y="5229"/>
                    <a:pt x="943" y="6110"/>
                    <a:pt x="1065" y="7265"/>
                  </a:cubicBezTo>
                  <a:lnTo>
                    <a:pt x="7934" y="7265"/>
                  </a:lnTo>
                  <a:lnTo>
                    <a:pt x="8025" y="1034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580;p81"/>
            <p:cNvSpPr/>
            <p:nvPr/>
          </p:nvSpPr>
          <p:spPr>
            <a:xfrm>
              <a:off x="7342230" y="4292856"/>
              <a:ext cx="186410" cy="63844"/>
            </a:xfrm>
            <a:custGeom>
              <a:avLst/>
              <a:gdLst/>
              <a:ahLst/>
              <a:cxnLst/>
              <a:rect l="l" t="t" r="r" b="b"/>
              <a:pathLst>
                <a:path w="10336" h="3540" extrusionOk="0">
                  <a:moveTo>
                    <a:pt x="1" y="0"/>
                  </a:moveTo>
                  <a:cubicBezTo>
                    <a:pt x="1" y="183"/>
                    <a:pt x="1" y="365"/>
                    <a:pt x="1" y="517"/>
                  </a:cubicBezTo>
                  <a:cubicBezTo>
                    <a:pt x="62" y="1125"/>
                    <a:pt x="183" y="1763"/>
                    <a:pt x="578" y="2189"/>
                  </a:cubicBezTo>
                  <a:cubicBezTo>
                    <a:pt x="882" y="2554"/>
                    <a:pt x="1338" y="2736"/>
                    <a:pt x="1794" y="2888"/>
                  </a:cubicBezTo>
                  <a:cubicBezTo>
                    <a:pt x="3115" y="3341"/>
                    <a:pt x="4513" y="3539"/>
                    <a:pt x="5913" y="3539"/>
                  </a:cubicBezTo>
                  <a:cubicBezTo>
                    <a:pt x="6671" y="3539"/>
                    <a:pt x="7430" y="3481"/>
                    <a:pt x="8177" y="3374"/>
                  </a:cubicBezTo>
                  <a:cubicBezTo>
                    <a:pt x="8603" y="3314"/>
                    <a:pt x="9059" y="3222"/>
                    <a:pt x="9454" y="3010"/>
                  </a:cubicBezTo>
                  <a:cubicBezTo>
                    <a:pt x="9849" y="2797"/>
                    <a:pt x="10214" y="2463"/>
                    <a:pt x="10275" y="2007"/>
                  </a:cubicBezTo>
                  <a:cubicBezTo>
                    <a:pt x="10335" y="1703"/>
                    <a:pt x="10275" y="1399"/>
                    <a:pt x="10123" y="1125"/>
                  </a:cubicBezTo>
                  <a:cubicBezTo>
                    <a:pt x="9092" y="1776"/>
                    <a:pt x="7650" y="2112"/>
                    <a:pt x="6530" y="2112"/>
                  </a:cubicBezTo>
                  <a:cubicBezTo>
                    <a:pt x="6395" y="2112"/>
                    <a:pt x="6265" y="2108"/>
                    <a:pt x="6141" y="2098"/>
                  </a:cubicBezTo>
                  <a:cubicBezTo>
                    <a:pt x="4621" y="1946"/>
                    <a:pt x="3101" y="1429"/>
                    <a:pt x="1733" y="821"/>
                  </a:cubicBezTo>
                  <a:cubicBezTo>
                    <a:pt x="1186" y="608"/>
                    <a:pt x="639" y="365"/>
                    <a:pt x="92" y="92"/>
                  </a:cubicBezTo>
                  <a:cubicBezTo>
                    <a:pt x="92" y="6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581;p81"/>
            <p:cNvSpPr/>
            <p:nvPr/>
          </p:nvSpPr>
          <p:spPr>
            <a:xfrm>
              <a:off x="7338947" y="4158892"/>
              <a:ext cx="129383" cy="163036"/>
            </a:xfrm>
            <a:custGeom>
              <a:avLst/>
              <a:gdLst/>
              <a:ahLst/>
              <a:cxnLst/>
              <a:rect l="l" t="t" r="r" b="b"/>
              <a:pathLst>
                <a:path w="7174" h="9040" extrusionOk="0">
                  <a:moveTo>
                    <a:pt x="1825" y="0"/>
                  </a:moveTo>
                  <a:cubicBezTo>
                    <a:pt x="1340" y="0"/>
                    <a:pt x="870" y="50"/>
                    <a:pt x="548" y="255"/>
                  </a:cubicBezTo>
                  <a:cubicBezTo>
                    <a:pt x="1" y="620"/>
                    <a:pt x="92" y="1319"/>
                    <a:pt x="122" y="1896"/>
                  </a:cubicBezTo>
                  <a:cubicBezTo>
                    <a:pt x="274" y="3720"/>
                    <a:pt x="213" y="5605"/>
                    <a:pt x="183" y="7428"/>
                  </a:cubicBezTo>
                  <a:cubicBezTo>
                    <a:pt x="213" y="7459"/>
                    <a:pt x="274" y="7489"/>
                    <a:pt x="274" y="7489"/>
                  </a:cubicBezTo>
                  <a:cubicBezTo>
                    <a:pt x="821" y="7763"/>
                    <a:pt x="1368" y="8036"/>
                    <a:pt x="1915" y="8249"/>
                  </a:cubicBezTo>
                  <a:cubicBezTo>
                    <a:pt x="2584" y="8553"/>
                    <a:pt x="3314" y="8827"/>
                    <a:pt x="4043" y="9039"/>
                  </a:cubicBezTo>
                  <a:cubicBezTo>
                    <a:pt x="4529" y="7155"/>
                    <a:pt x="6171" y="6638"/>
                    <a:pt x="7174" y="6486"/>
                  </a:cubicBezTo>
                  <a:cubicBezTo>
                    <a:pt x="6444" y="5969"/>
                    <a:pt x="5806" y="5362"/>
                    <a:pt x="5411" y="4571"/>
                  </a:cubicBezTo>
                  <a:cubicBezTo>
                    <a:pt x="5198" y="4146"/>
                    <a:pt x="5077" y="3690"/>
                    <a:pt x="4925" y="3234"/>
                  </a:cubicBezTo>
                  <a:cubicBezTo>
                    <a:pt x="4621" y="2261"/>
                    <a:pt x="4226" y="1258"/>
                    <a:pt x="3770" y="316"/>
                  </a:cubicBezTo>
                  <a:cubicBezTo>
                    <a:pt x="3709" y="255"/>
                    <a:pt x="3678" y="164"/>
                    <a:pt x="3618" y="103"/>
                  </a:cubicBezTo>
                  <a:cubicBezTo>
                    <a:pt x="3526" y="42"/>
                    <a:pt x="3405" y="42"/>
                    <a:pt x="3283" y="42"/>
                  </a:cubicBezTo>
                  <a:cubicBezTo>
                    <a:pt x="3236" y="44"/>
                    <a:pt x="3187" y="45"/>
                    <a:pt x="3135" y="45"/>
                  </a:cubicBezTo>
                  <a:cubicBezTo>
                    <a:pt x="2760" y="45"/>
                    <a:pt x="2286" y="0"/>
                    <a:pt x="182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582;p81"/>
            <p:cNvSpPr/>
            <p:nvPr/>
          </p:nvSpPr>
          <p:spPr>
            <a:xfrm>
              <a:off x="7411863" y="4275867"/>
              <a:ext cx="112935" cy="55097"/>
            </a:xfrm>
            <a:custGeom>
              <a:avLst/>
              <a:gdLst/>
              <a:ahLst/>
              <a:cxnLst/>
              <a:rect l="l" t="t" r="r" b="b"/>
              <a:pathLst>
                <a:path w="6262" h="3055" extrusionOk="0">
                  <a:moveTo>
                    <a:pt x="3161" y="0"/>
                  </a:moveTo>
                  <a:cubicBezTo>
                    <a:pt x="2128" y="152"/>
                    <a:pt x="486" y="669"/>
                    <a:pt x="0" y="2553"/>
                  </a:cubicBezTo>
                  <a:cubicBezTo>
                    <a:pt x="730" y="2797"/>
                    <a:pt x="1490" y="2979"/>
                    <a:pt x="2280" y="3040"/>
                  </a:cubicBezTo>
                  <a:cubicBezTo>
                    <a:pt x="2404" y="3050"/>
                    <a:pt x="2534" y="3054"/>
                    <a:pt x="2669" y="3054"/>
                  </a:cubicBezTo>
                  <a:cubicBezTo>
                    <a:pt x="3789" y="3054"/>
                    <a:pt x="5231" y="2718"/>
                    <a:pt x="6262" y="2067"/>
                  </a:cubicBezTo>
                  <a:cubicBezTo>
                    <a:pt x="6170" y="1854"/>
                    <a:pt x="5988" y="1642"/>
                    <a:pt x="5806" y="1490"/>
                  </a:cubicBezTo>
                  <a:cubicBezTo>
                    <a:pt x="5380" y="1125"/>
                    <a:pt x="4863" y="912"/>
                    <a:pt x="4377" y="669"/>
                  </a:cubicBezTo>
                  <a:cubicBezTo>
                    <a:pt x="3952" y="487"/>
                    <a:pt x="3526" y="243"/>
                    <a:pt x="3161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583;p81"/>
            <p:cNvSpPr/>
            <p:nvPr/>
          </p:nvSpPr>
          <p:spPr>
            <a:xfrm>
              <a:off x="7400897" y="4259473"/>
              <a:ext cx="55602" cy="29884"/>
            </a:xfrm>
            <a:custGeom>
              <a:avLst/>
              <a:gdLst/>
              <a:ahLst/>
              <a:cxnLst/>
              <a:rect l="l" t="t" r="r" b="b"/>
              <a:pathLst>
                <a:path w="3083" h="1657" extrusionOk="0">
                  <a:moveTo>
                    <a:pt x="122" y="1396"/>
                  </a:moveTo>
                  <a:cubicBezTo>
                    <a:pt x="124" y="1396"/>
                    <a:pt x="127" y="1396"/>
                    <a:pt x="129" y="1396"/>
                  </a:cubicBezTo>
                  <a:lnTo>
                    <a:pt x="129" y="1396"/>
                  </a:lnTo>
                  <a:cubicBezTo>
                    <a:pt x="117" y="1403"/>
                    <a:pt x="104" y="1413"/>
                    <a:pt x="91" y="1426"/>
                  </a:cubicBezTo>
                  <a:cubicBezTo>
                    <a:pt x="91" y="1426"/>
                    <a:pt x="91" y="1426"/>
                    <a:pt x="122" y="1396"/>
                  </a:cubicBezTo>
                  <a:close/>
                  <a:moveTo>
                    <a:pt x="329" y="1454"/>
                  </a:moveTo>
                  <a:lnTo>
                    <a:pt x="329" y="1454"/>
                  </a:lnTo>
                  <a:cubicBezTo>
                    <a:pt x="331" y="1455"/>
                    <a:pt x="333" y="1456"/>
                    <a:pt x="335" y="1456"/>
                  </a:cubicBezTo>
                  <a:cubicBezTo>
                    <a:pt x="335" y="1460"/>
                    <a:pt x="335" y="1463"/>
                    <a:pt x="335" y="1467"/>
                  </a:cubicBezTo>
                  <a:lnTo>
                    <a:pt x="335" y="1467"/>
                  </a:lnTo>
                  <a:cubicBezTo>
                    <a:pt x="333" y="1463"/>
                    <a:pt x="331" y="1459"/>
                    <a:pt x="329" y="1454"/>
                  </a:cubicBezTo>
                  <a:close/>
                  <a:moveTo>
                    <a:pt x="2361" y="1"/>
                  </a:moveTo>
                  <a:cubicBezTo>
                    <a:pt x="1525" y="1"/>
                    <a:pt x="736" y="571"/>
                    <a:pt x="213" y="1244"/>
                  </a:cubicBezTo>
                  <a:cubicBezTo>
                    <a:pt x="152" y="1304"/>
                    <a:pt x="0" y="1487"/>
                    <a:pt x="61" y="1578"/>
                  </a:cubicBezTo>
                  <a:cubicBezTo>
                    <a:pt x="100" y="1636"/>
                    <a:pt x="138" y="1657"/>
                    <a:pt x="184" y="1657"/>
                  </a:cubicBezTo>
                  <a:cubicBezTo>
                    <a:pt x="211" y="1657"/>
                    <a:pt x="240" y="1650"/>
                    <a:pt x="274" y="1639"/>
                  </a:cubicBezTo>
                  <a:cubicBezTo>
                    <a:pt x="274" y="1639"/>
                    <a:pt x="304" y="1639"/>
                    <a:pt x="304" y="1608"/>
                  </a:cubicBezTo>
                  <a:cubicBezTo>
                    <a:pt x="323" y="1590"/>
                    <a:pt x="334" y="1569"/>
                    <a:pt x="340" y="1547"/>
                  </a:cubicBezTo>
                  <a:lnTo>
                    <a:pt x="340" y="1547"/>
                  </a:lnTo>
                  <a:cubicBezTo>
                    <a:pt x="365" y="1544"/>
                    <a:pt x="365" y="1515"/>
                    <a:pt x="365" y="1487"/>
                  </a:cubicBezTo>
                  <a:cubicBezTo>
                    <a:pt x="426" y="1426"/>
                    <a:pt x="456" y="1396"/>
                    <a:pt x="517" y="1335"/>
                  </a:cubicBezTo>
                  <a:cubicBezTo>
                    <a:pt x="669" y="1122"/>
                    <a:pt x="851" y="940"/>
                    <a:pt x="1064" y="788"/>
                  </a:cubicBezTo>
                  <a:cubicBezTo>
                    <a:pt x="1449" y="493"/>
                    <a:pt x="1901" y="283"/>
                    <a:pt x="2371" y="283"/>
                  </a:cubicBezTo>
                  <a:cubicBezTo>
                    <a:pt x="2532" y="283"/>
                    <a:pt x="2695" y="308"/>
                    <a:pt x="2857" y="362"/>
                  </a:cubicBezTo>
                  <a:cubicBezTo>
                    <a:pt x="2875" y="368"/>
                    <a:pt x="2892" y="371"/>
                    <a:pt x="2908" y="371"/>
                  </a:cubicBezTo>
                  <a:cubicBezTo>
                    <a:pt x="3049" y="371"/>
                    <a:pt x="3083" y="143"/>
                    <a:pt x="2918" y="89"/>
                  </a:cubicBezTo>
                  <a:cubicBezTo>
                    <a:pt x="2732" y="28"/>
                    <a:pt x="2545" y="1"/>
                    <a:pt x="23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584;p81"/>
            <p:cNvSpPr/>
            <p:nvPr/>
          </p:nvSpPr>
          <p:spPr>
            <a:xfrm>
              <a:off x="7383890" y="4234297"/>
              <a:ext cx="55620" cy="30118"/>
            </a:xfrm>
            <a:custGeom>
              <a:avLst/>
              <a:gdLst/>
              <a:ahLst/>
              <a:cxnLst/>
              <a:rect l="l" t="t" r="r" b="b"/>
              <a:pathLst>
                <a:path w="3084" h="1670" extrusionOk="0">
                  <a:moveTo>
                    <a:pt x="123" y="1393"/>
                  </a:moveTo>
                  <a:cubicBezTo>
                    <a:pt x="125" y="1394"/>
                    <a:pt x="127" y="1396"/>
                    <a:pt x="130" y="1397"/>
                  </a:cubicBezTo>
                  <a:lnTo>
                    <a:pt x="130" y="1397"/>
                  </a:lnTo>
                  <a:cubicBezTo>
                    <a:pt x="116" y="1403"/>
                    <a:pt x="104" y="1412"/>
                    <a:pt x="92" y="1424"/>
                  </a:cubicBezTo>
                  <a:cubicBezTo>
                    <a:pt x="92" y="1424"/>
                    <a:pt x="92" y="1424"/>
                    <a:pt x="123" y="1393"/>
                  </a:cubicBezTo>
                  <a:close/>
                  <a:moveTo>
                    <a:pt x="335" y="1581"/>
                  </a:moveTo>
                  <a:lnTo>
                    <a:pt x="335" y="1581"/>
                  </a:lnTo>
                  <a:cubicBezTo>
                    <a:pt x="334" y="1583"/>
                    <a:pt x="334" y="1584"/>
                    <a:pt x="333" y="1586"/>
                  </a:cubicBezTo>
                  <a:lnTo>
                    <a:pt x="333" y="1586"/>
                  </a:lnTo>
                  <a:cubicBezTo>
                    <a:pt x="334" y="1585"/>
                    <a:pt x="335" y="1583"/>
                    <a:pt x="335" y="1581"/>
                  </a:cubicBezTo>
                  <a:close/>
                  <a:moveTo>
                    <a:pt x="2365" y="1"/>
                  </a:moveTo>
                  <a:cubicBezTo>
                    <a:pt x="1514" y="1"/>
                    <a:pt x="740" y="590"/>
                    <a:pt x="214" y="1241"/>
                  </a:cubicBezTo>
                  <a:cubicBezTo>
                    <a:pt x="153" y="1333"/>
                    <a:pt x="1" y="1485"/>
                    <a:pt x="62" y="1606"/>
                  </a:cubicBezTo>
                  <a:cubicBezTo>
                    <a:pt x="99" y="1644"/>
                    <a:pt x="137" y="1670"/>
                    <a:pt x="182" y="1670"/>
                  </a:cubicBezTo>
                  <a:cubicBezTo>
                    <a:pt x="209" y="1670"/>
                    <a:pt x="240" y="1660"/>
                    <a:pt x="275" y="1636"/>
                  </a:cubicBezTo>
                  <a:lnTo>
                    <a:pt x="305" y="1636"/>
                  </a:lnTo>
                  <a:cubicBezTo>
                    <a:pt x="318" y="1620"/>
                    <a:pt x="328" y="1603"/>
                    <a:pt x="333" y="1586"/>
                  </a:cubicBezTo>
                  <a:lnTo>
                    <a:pt x="333" y="1586"/>
                  </a:lnTo>
                  <a:cubicBezTo>
                    <a:pt x="332" y="1588"/>
                    <a:pt x="330" y="1589"/>
                    <a:pt x="329" y="1589"/>
                  </a:cubicBezTo>
                  <a:cubicBezTo>
                    <a:pt x="322" y="1589"/>
                    <a:pt x="315" y="1576"/>
                    <a:pt x="335" y="1576"/>
                  </a:cubicBezTo>
                  <a:cubicBezTo>
                    <a:pt x="335" y="1578"/>
                    <a:pt x="335" y="1580"/>
                    <a:pt x="335" y="1581"/>
                  </a:cubicBezTo>
                  <a:lnTo>
                    <a:pt x="335" y="1581"/>
                  </a:lnTo>
                  <a:cubicBezTo>
                    <a:pt x="338" y="1571"/>
                    <a:pt x="340" y="1562"/>
                    <a:pt x="341" y="1552"/>
                  </a:cubicBezTo>
                  <a:lnTo>
                    <a:pt x="341" y="1552"/>
                  </a:lnTo>
                  <a:cubicBezTo>
                    <a:pt x="349" y="1531"/>
                    <a:pt x="366" y="1515"/>
                    <a:pt x="366" y="1515"/>
                  </a:cubicBezTo>
                  <a:cubicBezTo>
                    <a:pt x="427" y="1424"/>
                    <a:pt x="457" y="1393"/>
                    <a:pt x="518" y="1333"/>
                  </a:cubicBezTo>
                  <a:cubicBezTo>
                    <a:pt x="670" y="1120"/>
                    <a:pt x="852" y="937"/>
                    <a:pt x="1065" y="785"/>
                  </a:cubicBezTo>
                  <a:cubicBezTo>
                    <a:pt x="1427" y="491"/>
                    <a:pt x="1891" y="281"/>
                    <a:pt x="2367" y="281"/>
                  </a:cubicBezTo>
                  <a:cubicBezTo>
                    <a:pt x="2531" y="281"/>
                    <a:pt x="2695" y="306"/>
                    <a:pt x="2858" y="360"/>
                  </a:cubicBezTo>
                  <a:cubicBezTo>
                    <a:pt x="2873" y="366"/>
                    <a:pt x="2888" y="369"/>
                    <a:pt x="2901" y="369"/>
                  </a:cubicBezTo>
                  <a:cubicBezTo>
                    <a:pt x="3026" y="369"/>
                    <a:pt x="3083" y="141"/>
                    <a:pt x="2919" y="86"/>
                  </a:cubicBezTo>
                  <a:cubicBezTo>
                    <a:pt x="2732" y="28"/>
                    <a:pt x="2547" y="1"/>
                    <a:pt x="2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585;p81"/>
            <p:cNvSpPr/>
            <p:nvPr/>
          </p:nvSpPr>
          <p:spPr>
            <a:xfrm>
              <a:off x="7377326" y="4215612"/>
              <a:ext cx="55061" cy="29902"/>
            </a:xfrm>
            <a:custGeom>
              <a:avLst/>
              <a:gdLst/>
              <a:ahLst/>
              <a:cxnLst/>
              <a:rect l="l" t="t" r="r" b="b"/>
              <a:pathLst>
                <a:path w="3053" h="1658" extrusionOk="0">
                  <a:moveTo>
                    <a:pt x="2320" y="1"/>
                  </a:moveTo>
                  <a:cubicBezTo>
                    <a:pt x="1474" y="1"/>
                    <a:pt x="706" y="571"/>
                    <a:pt x="183" y="1244"/>
                  </a:cubicBezTo>
                  <a:cubicBezTo>
                    <a:pt x="154" y="1273"/>
                    <a:pt x="104" y="1330"/>
                    <a:pt x="66" y="1391"/>
                  </a:cubicBezTo>
                  <a:lnTo>
                    <a:pt x="66" y="1391"/>
                  </a:lnTo>
                  <a:cubicBezTo>
                    <a:pt x="65" y="1392"/>
                    <a:pt x="63" y="1394"/>
                    <a:pt x="61" y="1396"/>
                  </a:cubicBezTo>
                  <a:cubicBezTo>
                    <a:pt x="61" y="1397"/>
                    <a:pt x="61" y="1398"/>
                    <a:pt x="61" y="1400"/>
                  </a:cubicBezTo>
                  <a:lnTo>
                    <a:pt x="61" y="1400"/>
                  </a:lnTo>
                  <a:cubicBezTo>
                    <a:pt x="23" y="1464"/>
                    <a:pt x="0" y="1533"/>
                    <a:pt x="31" y="1578"/>
                  </a:cubicBezTo>
                  <a:cubicBezTo>
                    <a:pt x="69" y="1636"/>
                    <a:pt x="108" y="1657"/>
                    <a:pt x="154" y="1657"/>
                  </a:cubicBezTo>
                  <a:cubicBezTo>
                    <a:pt x="181" y="1657"/>
                    <a:pt x="210" y="1650"/>
                    <a:pt x="243" y="1639"/>
                  </a:cubicBezTo>
                  <a:cubicBezTo>
                    <a:pt x="243" y="1639"/>
                    <a:pt x="243" y="1639"/>
                    <a:pt x="274" y="1609"/>
                  </a:cubicBezTo>
                  <a:cubicBezTo>
                    <a:pt x="282" y="1600"/>
                    <a:pt x="289" y="1592"/>
                    <a:pt x="294" y="1583"/>
                  </a:cubicBezTo>
                  <a:lnTo>
                    <a:pt x="294" y="1583"/>
                  </a:lnTo>
                  <a:cubicBezTo>
                    <a:pt x="294" y="1583"/>
                    <a:pt x="295" y="1583"/>
                    <a:pt x="295" y="1583"/>
                  </a:cubicBezTo>
                  <a:cubicBezTo>
                    <a:pt x="298" y="1583"/>
                    <a:pt x="302" y="1577"/>
                    <a:pt x="303" y="1563"/>
                  </a:cubicBezTo>
                  <a:lnTo>
                    <a:pt x="303" y="1563"/>
                  </a:lnTo>
                  <a:cubicBezTo>
                    <a:pt x="301" y="1570"/>
                    <a:pt x="298" y="1576"/>
                    <a:pt x="294" y="1583"/>
                  </a:cubicBezTo>
                  <a:lnTo>
                    <a:pt x="294" y="1583"/>
                  </a:lnTo>
                  <a:cubicBezTo>
                    <a:pt x="289" y="1581"/>
                    <a:pt x="287" y="1565"/>
                    <a:pt x="304" y="1548"/>
                  </a:cubicBezTo>
                  <a:lnTo>
                    <a:pt x="304" y="1548"/>
                  </a:lnTo>
                  <a:cubicBezTo>
                    <a:pt x="304" y="1554"/>
                    <a:pt x="304" y="1559"/>
                    <a:pt x="303" y="1563"/>
                  </a:cubicBezTo>
                  <a:lnTo>
                    <a:pt x="303" y="1563"/>
                  </a:lnTo>
                  <a:cubicBezTo>
                    <a:pt x="306" y="1556"/>
                    <a:pt x="307" y="1550"/>
                    <a:pt x="309" y="1543"/>
                  </a:cubicBezTo>
                  <a:lnTo>
                    <a:pt x="309" y="1543"/>
                  </a:lnTo>
                  <a:cubicBezTo>
                    <a:pt x="317" y="1533"/>
                    <a:pt x="335" y="1510"/>
                    <a:pt x="335" y="1487"/>
                  </a:cubicBezTo>
                  <a:cubicBezTo>
                    <a:pt x="395" y="1426"/>
                    <a:pt x="426" y="1396"/>
                    <a:pt x="487" y="1305"/>
                  </a:cubicBezTo>
                  <a:cubicBezTo>
                    <a:pt x="639" y="1122"/>
                    <a:pt x="821" y="940"/>
                    <a:pt x="1034" y="788"/>
                  </a:cubicBezTo>
                  <a:cubicBezTo>
                    <a:pt x="1419" y="494"/>
                    <a:pt x="1871" y="284"/>
                    <a:pt x="2341" y="284"/>
                  </a:cubicBezTo>
                  <a:cubicBezTo>
                    <a:pt x="2501" y="284"/>
                    <a:pt x="2664" y="308"/>
                    <a:pt x="2827" y="362"/>
                  </a:cubicBezTo>
                  <a:cubicBezTo>
                    <a:pt x="2845" y="368"/>
                    <a:pt x="2862" y="371"/>
                    <a:pt x="2877" y="371"/>
                  </a:cubicBezTo>
                  <a:cubicBezTo>
                    <a:pt x="3019" y="371"/>
                    <a:pt x="3052" y="144"/>
                    <a:pt x="2888" y="89"/>
                  </a:cubicBezTo>
                  <a:cubicBezTo>
                    <a:pt x="2696" y="29"/>
                    <a:pt x="2506" y="1"/>
                    <a:pt x="23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586;p81"/>
            <p:cNvSpPr/>
            <p:nvPr/>
          </p:nvSpPr>
          <p:spPr>
            <a:xfrm>
              <a:off x="7111454" y="4234297"/>
              <a:ext cx="43518" cy="24455"/>
            </a:xfrm>
            <a:custGeom>
              <a:avLst/>
              <a:gdLst/>
              <a:ahLst/>
              <a:cxnLst/>
              <a:rect l="l" t="t" r="r" b="b"/>
              <a:pathLst>
                <a:path w="2413" h="1356" extrusionOk="0">
                  <a:moveTo>
                    <a:pt x="316" y="184"/>
                  </a:moveTo>
                  <a:cubicBezTo>
                    <a:pt x="321" y="192"/>
                    <a:pt x="327" y="200"/>
                    <a:pt x="335" y="208"/>
                  </a:cubicBezTo>
                  <a:cubicBezTo>
                    <a:pt x="335" y="219"/>
                    <a:pt x="327" y="234"/>
                    <a:pt x="317" y="250"/>
                  </a:cubicBezTo>
                  <a:lnTo>
                    <a:pt x="317" y="250"/>
                  </a:lnTo>
                  <a:cubicBezTo>
                    <a:pt x="321" y="228"/>
                    <a:pt x="320" y="206"/>
                    <a:pt x="316" y="184"/>
                  </a:cubicBezTo>
                  <a:close/>
                  <a:moveTo>
                    <a:pt x="633" y="1"/>
                  </a:moveTo>
                  <a:cubicBezTo>
                    <a:pt x="493" y="1"/>
                    <a:pt x="353" y="18"/>
                    <a:pt x="213" y="56"/>
                  </a:cubicBezTo>
                  <a:cubicBezTo>
                    <a:pt x="204" y="56"/>
                    <a:pt x="196" y="56"/>
                    <a:pt x="187" y="57"/>
                  </a:cubicBezTo>
                  <a:lnTo>
                    <a:pt x="187" y="57"/>
                  </a:lnTo>
                  <a:cubicBezTo>
                    <a:pt x="185" y="56"/>
                    <a:pt x="184" y="56"/>
                    <a:pt x="183" y="56"/>
                  </a:cubicBezTo>
                  <a:cubicBezTo>
                    <a:pt x="177" y="56"/>
                    <a:pt x="174" y="57"/>
                    <a:pt x="172" y="59"/>
                  </a:cubicBezTo>
                  <a:lnTo>
                    <a:pt x="172" y="59"/>
                  </a:lnTo>
                  <a:cubicBezTo>
                    <a:pt x="155" y="62"/>
                    <a:pt x="139" y="70"/>
                    <a:pt x="122" y="86"/>
                  </a:cubicBezTo>
                  <a:cubicBezTo>
                    <a:pt x="0" y="178"/>
                    <a:pt x="31" y="360"/>
                    <a:pt x="183" y="360"/>
                  </a:cubicBezTo>
                  <a:cubicBezTo>
                    <a:pt x="221" y="360"/>
                    <a:pt x="252" y="348"/>
                    <a:pt x="274" y="328"/>
                  </a:cubicBezTo>
                  <a:lnTo>
                    <a:pt x="274" y="328"/>
                  </a:lnTo>
                  <a:cubicBezTo>
                    <a:pt x="274" y="329"/>
                    <a:pt x="274" y="329"/>
                    <a:pt x="274" y="329"/>
                  </a:cubicBezTo>
                  <a:cubicBezTo>
                    <a:pt x="304" y="299"/>
                    <a:pt x="335" y="299"/>
                    <a:pt x="395" y="299"/>
                  </a:cubicBezTo>
                  <a:lnTo>
                    <a:pt x="426" y="299"/>
                  </a:lnTo>
                  <a:cubicBezTo>
                    <a:pt x="456" y="299"/>
                    <a:pt x="487" y="269"/>
                    <a:pt x="517" y="269"/>
                  </a:cubicBezTo>
                  <a:lnTo>
                    <a:pt x="699" y="269"/>
                  </a:lnTo>
                  <a:cubicBezTo>
                    <a:pt x="1034" y="299"/>
                    <a:pt x="1368" y="390"/>
                    <a:pt x="1642" y="633"/>
                  </a:cubicBezTo>
                  <a:cubicBezTo>
                    <a:pt x="1854" y="816"/>
                    <a:pt x="2006" y="1029"/>
                    <a:pt x="2128" y="1272"/>
                  </a:cubicBezTo>
                  <a:cubicBezTo>
                    <a:pt x="2148" y="1331"/>
                    <a:pt x="2187" y="1355"/>
                    <a:pt x="2229" y="1355"/>
                  </a:cubicBezTo>
                  <a:cubicBezTo>
                    <a:pt x="2315" y="1355"/>
                    <a:pt x="2412" y="1253"/>
                    <a:pt x="2371" y="1150"/>
                  </a:cubicBezTo>
                  <a:cubicBezTo>
                    <a:pt x="2128" y="633"/>
                    <a:pt x="1733" y="238"/>
                    <a:pt x="1216" y="86"/>
                  </a:cubicBezTo>
                  <a:cubicBezTo>
                    <a:pt x="1022" y="33"/>
                    <a:pt x="828" y="1"/>
                    <a:pt x="6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587;p81"/>
            <p:cNvSpPr/>
            <p:nvPr/>
          </p:nvSpPr>
          <p:spPr>
            <a:xfrm>
              <a:off x="7130084" y="4218083"/>
              <a:ext cx="43518" cy="24744"/>
            </a:xfrm>
            <a:custGeom>
              <a:avLst/>
              <a:gdLst/>
              <a:ahLst/>
              <a:cxnLst/>
              <a:rect l="l" t="t" r="r" b="b"/>
              <a:pathLst>
                <a:path w="2413" h="1372" extrusionOk="0">
                  <a:moveTo>
                    <a:pt x="319" y="205"/>
                  </a:moveTo>
                  <a:lnTo>
                    <a:pt x="319" y="205"/>
                  </a:lnTo>
                  <a:cubicBezTo>
                    <a:pt x="323" y="212"/>
                    <a:pt x="328" y="219"/>
                    <a:pt x="335" y="225"/>
                  </a:cubicBezTo>
                  <a:cubicBezTo>
                    <a:pt x="335" y="237"/>
                    <a:pt x="326" y="254"/>
                    <a:pt x="314" y="272"/>
                  </a:cubicBezTo>
                  <a:lnTo>
                    <a:pt x="314" y="272"/>
                  </a:lnTo>
                  <a:cubicBezTo>
                    <a:pt x="320" y="251"/>
                    <a:pt x="321" y="228"/>
                    <a:pt x="319" y="205"/>
                  </a:cubicBezTo>
                  <a:close/>
                  <a:moveTo>
                    <a:pt x="664" y="1"/>
                  </a:moveTo>
                  <a:cubicBezTo>
                    <a:pt x="514" y="1"/>
                    <a:pt x="364" y="16"/>
                    <a:pt x="214" y="43"/>
                  </a:cubicBezTo>
                  <a:cubicBezTo>
                    <a:pt x="183" y="73"/>
                    <a:pt x="153" y="73"/>
                    <a:pt x="122" y="104"/>
                  </a:cubicBezTo>
                  <a:cubicBezTo>
                    <a:pt x="1" y="165"/>
                    <a:pt x="31" y="377"/>
                    <a:pt x="183" y="377"/>
                  </a:cubicBezTo>
                  <a:cubicBezTo>
                    <a:pt x="219" y="377"/>
                    <a:pt x="248" y="366"/>
                    <a:pt x="269" y="347"/>
                  </a:cubicBezTo>
                  <a:lnTo>
                    <a:pt x="274" y="347"/>
                  </a:lnTo>
                  <a:cubicBezTo>
                    <a:pt x="274" y="345"/>
                    <a:pt x="274" y="344"/>
                    <a:pt x="274" y="343"/>
                  </a:cubicBezTo>
                  <a:lnTo>
                    <a:pt x="274" y="343"/>
                  </a:lnTo>
                  <a:cubicBezTo>
                    <a:pt x="274" y="342"/>
                    <a:pt x="275" y="342"/>
                    <a:pt x="275" y="342"/>
                  </a:cubicBezTo>
                  <a:lnTo>
                    <a:pt x="275" y="342"/>
                  </a:lnTo>
                  <a:cubicBezTo>
                    <a:pt x="274" y="344"/>
                    <a:pt x="274" y="345"/>
                    <a:pt x="274" y="347"/>
                  </a:cubicBezTo>
                  <a:cubicBezTo>
                    <a:pt x="305" y="317"/>
                    <a:pt x="335" y="317"/>
                    <a:pt x="396" y="317"/>
                  </a:cubicBezTo>
                  <a:lnTo>
                    <a:pt x="426" y="317"/>
                  </a:lnTo>
                  <a:cubicBezTo>
                    <a:pt x="457" y="286"/>
                    <a:pt x="487" y="286"/>
                    <a:pt x="517" y="286"/>
                  </a:cubicBezTo>
                  <a:lnTo>
                    <a:pt x="700" y="286"/>
                  </a:lnTo>
                  <a:cubicBezTo>
                    <a:pt x="1034" y="317"/>
                    <a:pt x="1369" y="408"/>
                    <a:pt x="1642" y="621"/>
                  </a:cubicBezTo>
                  <a:cubicBezTo>
                    <a:pt x="1855" y="803"/>
                    <a:pt x="2007" y="1046"/>
                    <a:pt x="2128" y="1289"/>
                  </a:cubicBezTo>
                  <a:cubicBezTo>
                    <a:pt x="2148" y="1347"/>
                    <a:pt x="2186" y="1372"/>
                    <a:pt x="2227" y="1372"/>
                  </a:cubicBezTo>
                  <a:cubicBezTo>
                    <a:pt x="2313" y="1372"/>
                    <a:pt x="2413" y="1262"/>
                    <a:pt x="2372" y="1137"/>
                  </a:cubicBezTo>
                  <a:cubicBezTo>
                    <a:pt x="2128" y="651"/>
                    <a:pt x="1733" y="256"/>
                    <a:pt x="1217" y="73"/>
                  </a:cubicBezTo>
                  <a:cubicBezTo>
                    <a:pt x="1033" y="23"/>
                    <a:pt x="848" y="1"/>
                    <a:pt x="6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588;p81"/>
            <p:cNvSpPr/>
            <p:nvPr/>
          </p:nvSpPr>
          <p:spPr>
            <a:xfrm>
              <a:off x="7148732" y="4198118"/>
              <a:ext cx="43879" cy="24437"/>
            </a:xfrm>
            <a:custGeom>
              <a:avLst/>
              <a:gdLst/>
              <a:ahLst/>
              <a:cxnLst/>
              <a:rect l="l" t="t" r="r" b="b"/>
              <a:pathLst>
                <a:path w="2433" h="1355" extrusionOk="0">
                  <a:moveTo>
                    <a:pt x="281" y="110"/>
                  </a:moveTo>
                  <a:cubicBezTo>
                    <a:pt x="288" y="112"/>
                    <a:pt x="296" y="115"/>
                    <a:pt x="304" y="117"/>
                  </a:cubicBezTo>
                  <a:cubicBezTo>
                    <a:pt x="304" y="129"/>
                    <a:pt x="304" y="140"/>
                    <a:pt x="306" y="152"/>
                  </a:cubicBezTo>
                  <a:lnTo>
                    <a:pt x="306" y="152"/>
                  </a:lnTo>
                  <a:cubicBezTo>
                    <a:pt x="300" y="137"/>
                    <a:pt x="291" y="123"/>
                    <a:pt x="281" y="110"/>
                  </a:cubicBezTo>
                  <a:close/>
                  <a:moveTo>
                    <a:pt x="315" y="182"/>
                  </a:moveTo>
                  <a:cubicBezTo>
                    <a:pt x="320" y="190"/>
                    <a:pt x="326" y="199"/>
                    <a:pt x="335" y="208"/>
                  </a:cubicBezTo>
                  <a:cubicBezTo>
                    <a:pt x="335" y="219"/>
                    <a:pt x="327" y="234"/>
                    <a:pt x="317" y="250"/>
                  </a:cubicBezTo>
                  <a:lnTo>
                    <a:pt x="317" y="250"/>
                  </a:lnTo>
                  <a:cubicBezTo>
                    <a:pt x="321" y="228"/>
                    <a:pt x="320" y="204"/>
                    <a:pt x="315" y="182"/>
                  </a:cubicBezTo>
                  <a:close/>
                  <a:moveTo>
                    <a:pt x="642" y="1"/>
                  </a:moveTo>
                  <a:cubicBezTo>
                    <a:pt x="498" y="1"/>
                    <a:pt x="353" y="18"/>
                    <a:pt x="213" y="56"/>
                  </a:cubicBezTo>
                  <a:cubicBezTo>
                    <a:pt x="204" y="56"/>
                    <a:pt x="195" y="56"/>
                    <a:pt x="187" y="57"/>
                  </a:cubicBezTo>
                  <a:lnTo>
                    <a:pt x="187" y="57"/>
                  </a:lnTo>
                  <a:cubicBezTo>
                    <a:pt x="185" y="56"/>
                    <a:pt x="184" y="56"/>
                    <a:pt x="183" y="56"/>
                  </a:cubicBezTo>
                  <a:cubicBezTo>
                    <a:pt x="177" y="56"/>
                    <a:pt x="174" y="57"/>
                    <a:pt x="172" y="59"/>
                  </a:cubicBezTo>
                  <a:lnTo>
                    <a:pt x="172" y="59"/>
                  </a:lnTo>
                  <a:cubicBezTo>
                    <a:pt x="155" y="62"/>
                    <a:pt x="139" y="69"/>
                    <a:pt x="122" y="86"/>
                  </a:cubicBezTo>
                  <a:cubicBezTo>
                    <a:pt x="0" y="177"/>
                    <a:pt x="31" y="360"/>
                    <a:pt x="183" y="360"/>
                  </a:cubicBezTo>
                  <a:cubicBezTo>
                    <a:pt x="221" y="360"/>
                    <a:pt x="252" y="348"/>
                    <a:pt x="274" y="328"/>
                  </a:cubicBezTo>
                  <a:lnTo>
                    <a:pt x="274" y="328"/>
                  </a:lnTo>
                  <a:cubicBezTo>
                    <a:pt x="274" y="328"/>
                    <a:pt x="274" y="329"/>
                    <a:pt x="274" y="329"/>
                  </a:cubicBezTo>
                  <a:cubicBezTo>
                    <a:pt x="304" y="299"/>
                    <a:pt x="365" y="299"/>
                    <a:pt x="395" y="299"/>
                  </a:cubicBezTo>
                  <a:lnTo>
                    <a:pt x="426" y="299"/>
                  </a:lnTo>
                  <a:cubicBezTo>
                    <a:pt x="456" y="299"/>
                    <a:pt x="487" y="269"/>
                    <a:pt x="517" y="269"/>
                  </a:cubicBezTo>
                  <a:lnTo>
                    <a:pt x="730" y="269"/>
                  </a:lnTo>
                  <a:cubicBezTo>
                    <a:pt x="1034" y="299"/>
                    <a:pt x="1398" y="390"/>
                    <a:pt x="1642" y="633"/>
                  </a:cubicBezTo>
                  <a:cubicBezTo>
                    <a:pt x="1854" y="816"/>
                    <a:pt x="2006" y="1028"/>
                    <a:pt x="2128" y="1272"/>
                  </a:cubicBezTo>
                  <a:cubicBezTo>
                    <a:pt x="2148" y="1331"/>
                    <a:pt x="2190" y="1355"/>
                    <a:pt x="2235" y="1355"/>
                  </a:cubicBezTo>
                  <a:cubicBezTo>
                    <a:pt x="2328" y="1355"/>
                    <a:pt x="2433" y="1253"/>
                    <a:pt x="2371" y="1150"/>
                  </a:cubicBezTo>
                  <a:cubicBezTo>
                    <a:pt x="2128" y="633"/>
                    <a:pt x="1733" y="238"/>
                    <a:pt x="1216" y="86"/>
                  </a:cubicBezTo>
                  <a:cubicBezTo>
                    <a:pt x="1039" y="33"/>
                    <a:pt x="842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589;p81"/>
            <p:cNvSpPr/>
            <p:nvPr/>
          </p:nvSpPr>
          <p:spPr>
            <a:xfrm>
              <a:off x="7098847" y="3721093"/>
              <a:ext cx="155155" cy="464329"/>
            </a:xfrm>
            <a:custGeom>
              <a:avLst/>
              <a:gdLst/>
              <a:ahLst/>
              <a:cxnLst/>
              <a:rect l="l" t="t" r="r" b="b"/>
              <a:pathLst>
                <a:path w="8603" h="25746" extrusionOk="0">
                  <a:moveTo>
                    <a:pt x="0" y="1"/>
                  </a:moveTo>
                  <a:lnTo>
                    <a:pt x="4012" y="25746"/>
                  </a:lnTo>
                  <a:lnTo>
                    <a:pt x="8085" y="25746"/>
                  </a:lnTo>
                  <a:lnTo>
                    <a:pt x="86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590;p81"/>
            <p:cNvSpPr/>
            <p:nvPr/>
          </p:nvSpPr>
          <p:spPr>
            <a:xfrm>
              <a:off x="7296745" y="3709045"/>
              <a:ext cx="163920" cy="486801"/>
            </a:xfrm>
            <a:custGeom>
              <a:avLst/>
              <a:gdLst/>
              <a:ahLst/>
              <a:cxnLst/>
              <a:rect l="l" t="t" r="r" b="b"/>
              <a:pathLst>
                <a:path w="9089" h="26992" extrusionOk="0">
                  <a:moveTo>
                    <a:pt x="9088" y="0"/>
                  </a:moveTo>
                  <a:lnTo>
                    <a:pt x="0" y="669"/>
                  </a:lnTo>
                  <a:lnTo>
                    <a:pt x="2189" y="26414"/>
                  </a:lnTo>
                  <a:lnTo>
                    <a:pt x="6930" y="26991"/>
                  </a:lnTo>
                  <a:lnTo>
                    <a:pt x="90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591;p81"/>
            <p:cNvSpPr/>
            <p:nvPr/>
          </p:nvSpPr>
          <p:spPr>
            <a:xfrm>
              <a:off x="6978788" y="2886505"/>
              <a:ext cx="412803" cy="253338"/>
            </a:xfrm>
            <a:custGeom>
              <a:avLst/>
              <a:gdLst/>
              <a:ahLst/>
              <a:cxnLst/>
              <a:rect l="l" t="t" r="r" b="b"/>
              <a:pathLst>
                <a:path w="22889" h="14047" extrusionOk="0">
                  <a:moveTo>
                    <a:pt x="16229" y="1"/>
                  </a:moveTo>
                  <a:cubicBezTo>
                    <a:pt x="14082" y="1"/>
                    <a:pt x="11849" y="107"/>
                    <a:pt x="9666" y="197"/>
                  </a:cubicBezTo>
                  <a:cubicBezTo>
                    <a:pt x="1" y="592"/>
                    <a:pt x="305" y="9833"/>
                    <a:pt x="305" y="9833"/>
                  </a:cubicBezTo>
                  <a:cubicBezTo>
                    <a:pt x="305" y="9833"/>
                    <a:pt x="12397" y="14047"/>
                    <a:pt x="20964" y="14047"/>
                  </a:cubicBezTo>
                  <a:cubicBezTo>
                    <a:pt x="21629" y="14047"/>
                    <a:pt x="22273" y="14021"/>
                    <a:pt x="22889" y="13966"/>
                  </a:cubicBezTo>
                  <a:cubicBezTo>
                    <a:pt x="22250" y="9194"/>
                    <a:pt x="20730" y="4544"/>
                    <a:pt x="18420" y="319"/>
                  </a:cubicBezTo>
                  <a:cubicBezTo>
                    <a:pt x="18451" y="228"/>
                    <a:pt x="18451" y="136"/>
                    <a:pt x="18451" y="45"/>
                  </a:cubicBezTo>
                  <a:cubicBezTo>
                    <a:pt x="17725" y="14"/>
                    <a:pt x="16982" y="1"/>
                    <a:pt x="16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592;p81"/>
            <p:cNvSpPr/>
            <p:nvPr/>
          </p:nvSpPr>
          <p:spPr>
            <a:xfrm>
              <a:off x="7310993" y="2887316"/>
              <a:ext cx="207781" cy="251083"/>
            </a:xfrm>
            <a:custGeom>
              <a:avLst/>
              <a:gdLst/>
              <a:ahLst/>
              <a:cxnLst/>
              <a:rect l="l" t="t" r="r" b="b"/>
              <a:pathLst>
                <a:path w="11521" h="13922" extrusionOk="0">
                  <a:moveTo>
                    <a:pt x="31" y="0"/>
                  </a:moveTo>
                  <a:cubicBezTo>
                    <a:pt x="31" y="91"/>
                    <a:pt x="0" y="183"/>
                    <a:pt x="0" y="274"/>
                  </a:cubicBezTo>
                  <a:cubicBezTo>
                    <a:pt x="2310" y="4499"/>
                    <a:pt x="3830" y="9149"/>
                    <a:pt x="4469" y="13921"/>
                  </a:cubicBezTo>
                  <a:cubicBezTo>
                    <a:pt x="8025" y="13587"/>
                    <a:pt x="10639" y="12280"/>
                    <a:pt x="10882" y="9271"/>
                  </a:cubicBezTo>
                  <a:cubicBezTo>
                    <a:pt x="11520" y="2098"/>
                    <a:pt x="6444" y="304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593;p81"/>
            <p:cNvSpPr/>
            <p:nvPr/>
          </p:nvSpPr>
          <p:spPr>
            <a:xfrm>
              <a:off x="6756218" y="2228155"/>
              <a:ext cx="1034993" cy="623506"/>
            </a:xfrm>
            <a:custGeom>
              <a:avLst/>
              <a:gdLst/>
              <a:ahLst/>
              <a:cxnLst/>
              <a:rect l="l" t="t" r="r" b="b"/>
              <a:pathLst>
                <a:path w="57388" h="34572" extrusionOk="0">
                  <a:moveTo>
                    <a:pt x="29376" y="1"/>
                  </a:moveTo>
                  <a:cubicBezTo>
                    <a:pt x="22886" y="1"/>
                    <a:pt x="16687" y="2526"/>
                    <a:pt x="13527" y="11442"/>
                  </a:cubicBezTo>
                  <a:cubicBezTo>
                    <a:pt x="10092" y="21017"/>
                    <a:pt x="2189" y="18494"/>
                    <a:pt x="1" y="29133"/>
                  </a:cubicBezTo>
                  <a:cubicBezTo>
                    <a:pt x="1" y="29133"/>
                    <a:pt x="1521" y="29923"/>
                    <a:pt x="4256" y="30896"/>
                  </a:cubicBezTo>
                  <a:cubicBezTo>
                    <a:pt x="5198" y="28251"/>
                    <a:pt x="7174" y="27127"/>
                    <a:pt x="7174" y="27127"/>
                  </a:cubicBezTo>
                  <a:lnTo>
                    <a:pt x="7174" y="27127"/>
                  </a:lnTo>
                  <a:lnTo>
                    <a:pt x="6232" y="31564"/>
                  </a:lnTo>
                  <a:cubicBezTo>
                    <a:pt x="10809" y="33011"/>
                    <a:pt x="17616" y="34572"/>
                    <a:pt x="25926" y="34572"/>
                  </a:cubicBezTo>
                  <a:cubicBezTo>
                    <a:pt x="27219" y="34572"/>
                    <a:pt x="28548" y="34534"/>
                    <a:pt x="29910" y="34452"/>
                  </a:cubicBezTo>
                  <a:cubicBezTo>
                    <a:pt x="35716" y="34118"/>
                    <a:pt x="40366" y="33722"/>
                    <a:pt x="44014" y="33358"/>
                  </a:cubicBezTo>
                  <a:cubicBezTo>
                    <a:pt x="43983" y="31200"/>
                    <a:pt x="44075" y="27704"/>
                    <a:pt x="44075" y="27704"/>
                  </a:cubicBezTo>
                  <a:cubicBezTo>
                    <a:pt x="44075" y="27704"/>
                    <a:pt x="45746" y="30652"/>
                    <a:pt x="46537" y="33084"/>
                  </a:cubicBezTo>
                  <a:cubicBezTo>
                    <a:pt x="52312" y="32415"/>
                    <a:pt x="54804" y="31868"/>
                    <a:pt x="54804" y="31868"/>
                  </a:cubicBezTo>
                  <a:cubicBezTo>
                    <a:pt x="54804" y="31868"/>
                    <a:pt x="57388" y="25060"/>
                    <a:pt x="51309" y="21443"/>
                  </a:cubicBezTo>
                  <a:cubicBezTo>
                    <a:pt x="46506" y="18616"/>
                    <a:pt x="46901" y="12446"/>
                    <a:pt x="45473" y="7825"/>
                  </a:cubicBezTo>
                  <a:cubicBezTo>
                    <a:pt x="43467" y="1351"/>
                    <a:pt x="36810" y="348"/>
                    <a:pt x="30883" y="44"/>
                  </a:cubicBezTo>
                  <a:cubicBezTo>
                    <a:pt x="30380" y="16"/>
                    <a:pt x="29877" y="1"/>
                    <a:pt x="29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594;p81"/>
            <p:cNvSpPr/>
            <p:nvPr/>
          </p:nvSpPr>
          <p:spPr>
            <a:xfrm>
              <a:off x="7505591" y="2593003"/>
              <a:ext cx="79210" cy="97930"/>
            </a:xfrm>
            <a:custGeom>
              <a:avLst/>
              <a:gdLst/>
              <a:ahLst/>
              <a:cxnLst/>
              <a:rect l="l" t="t" r="r" b="b"/>
              <a:pathLst>
                <a:path w="4392" h="5430" extrusionOk="0">
                  <a:moveTo>
                    <a:pt x="1539" y="0"/>
                  </a:moveTo>
                  <a:cubicBezTo>
                    <a:pt x="911" y="0"/>
                    <a:pt x="426" y="118"/>
                    <a:pt x="426" y="118"/>
                  </a:cubicBezTo>
                  <a:lnTo>
                    <a:pt x="1" y="5377"/>
                  </a:lnTo>
                  <a:cubicBezTo>
                    <a:pt x="1" y="5377"/>
                    <a:pt x="347" y="5429"/>
                    <a:pt x="844" y="5429"/>
                  </a:cubicBezTo>
                  <a:cubicBezTo>
                    <a:pt x="2120" y="5429"/>
                    <a:pt x="4391" y="5083"/>
                    <a:pt x="4347" y="2611"/>
                  </a:cubicBezTo>
                  <a:cubicBezTo>
                    <a:pt x="4308" y="393"/>
                    <a:pt x="2685" y="0"/>
                    <a:pt x="1539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595;p81"/>
            <p:cNvSpPr/>
            <p:nvPr/>
          </p:nvSpPr>
          <p:spPr>
            <a:xfrm>
              <a:off x="6972205" y="2591579"/>
              <a:ext cx="121718" cy="108481"/>
            </a:xfrm>
            <a:custGeom>
              <a:avLst/>
              <a:gdLst/>
              <a:ahLst/>
              <a:cxnLst/>
              <a:rect l="l" t="t" r="r" b="b"/>
              <a:pathLst>
                <a:path w="6749" h="6015" extrusionOk="0">
                  <a:moveTo>
                    <a:pt x="3401" y="1"/>
                  </a:moveTo>
                  <a:cubicBezTo>
                    <a:pt x="2926" y="1"/>
                    <a:pt x="2439" y="105"/>
                    <a:pt x="1977" y="380"/>
                  </a:cubicBezTo>
                  <a:cubicBezTo>
                    <a:pt x="1" y="1535"/>
                    <a:pt x="244" y="4787"/>
                    <a:pt x="3071" y="5760"/>
                  </a:cubicBezTo>
                  <a:cubicBezTo>
                    <a:pt x="3591" y="5941"/>
                    <a:pt x="4045" y="6014"/>
                    <a:pt x="4439" y="6014"/>
                  </a:cubicBezTo>
                  <a:cubicBezTo>
                    <a:pt x="6165" y="6014"/>
                    <a:pt x="6749" y="4605"/>
                    <a:pt x="6749" y="4605"/>
                  </a:cubicBezTo>
                  <a:lnTo>
                    <a:pt x="6323" y="1079"/>
                  </a:lnTo>
                  <a:cubicBezTo>
                    <a:pt x="6323" y="1079"/>
                    <a:pt x="4927" y="1"/>
                    <a:pt x="3401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596;p81"/>
            <p:cNvSpPr/>
            <p:nvPr/>
          </p:nvSpPr>
          <p:spPr>
            <a:xfrm>
              <a:off x="7057186" y="2259644"/>
              <a:ext cx="464870" cy="630431"/>
            </a:xfrm>
            <a:custGeom>
              <a:avLst/>
              <a:gdLst/>
              <a:ahLst/>
              <a:cxnLst/>
              <a:rect l="l" t="t" r="r" b="b"/>
              <a:pathLst>
                <a:path w="25776" h="34956" extrusionOk="0">
                  <a:moveTo>
                    <a:pt x="9848" y="0"/>
                  </a:moveTo>
                  <a:cubicBezTo>
                    <a:pt x="4438" y="0"/>
                    <a:pt x="0" y="4438"/>
                    <a:pt x="0" y="9848"/>
                  </a:cubicBezTo>
                  <a:lnTo>
                    <a:pt x="0" y="16991"/>
                  </a:lnTo>
                  <a:lnTo>
                    <a:pt x="21824" y="16991"/>
                  </a:lnTo>
                  <a:cubicBezTo>
                    <a:pt x="21824" y="16991"/>
                    <a:pt x="25107" y="27812"/>
                    <a:pt x="13861" y="29727"/>
                  </a:cubicBezTo>
                  <a:cubicBezTo>
                    <a:pt x="13590" y="33370"/>
                    <a:pt x="15048" y="34956"/>
                    <a:pt x="17617" y="34956"/>
                  </a:cubicBezTo>
                  <a:cubicBezTo>
                    <a:pt x="17641" y="34956"/>
                    <a:pt x="17666" y="34955"/>
                    <a:pt x="17690" y="34955"/>
                  </a:cubicBezTo>
                  <a:lnTo>
                    <a:pt x="17083" y="34682"/>
                  </a:lnTo>
                  <a:lnTo>
                    <a:pt x="16475" y="31034"/>
                  </a:lnTo>
                  <a:cubicBezTo>
                    <a:pt x="21642" y="30761"/>
                    <a:pt x="25745" y="26475"/>
                    <a:pt x="25745" y="21247"/>
                  </a:cubicBezTo>
                  <a:lnTo>
                    <a:pt x="25745" y="9848"/>
                  </a:lnTo>
                  <a:cubicBezTo>
                    <a:pt x="25776" y="4438"/>
                    <a:pt x="21338" y="0"/>
                    <a:pt x="15927" y="0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597;p81"/>
            <p:cNvSpPr/>
            <p:nvPr/>
          </p:nvSpPr>
          <p:spPr>
            <a:xfrm>
              <a:off x="7059936" y="2566077"/>
              <a:ext cx="452264" cy="460019"/>
            </a:xfrm>
            <a:custGeom>
              <a:avLst/>
              <a:gdLst/>
              <a:ahLst/>
              <a:cxnLst/>
              <a:rect l="l" t="t" r="r" b="b"/>
              <a:pathLst>
                <a:path w="25077" h="25507" extrusionOk="0">
                  <a:moveTo>
                    <a:pt x="1" y="0"/>
                  </a:moveTo>
                  <a:lnTo>
                    <a:pt x="1" y="4256"/>
                  </a:lnTo>
                  <a:cubicBezTo>
                    <a:pt x="1" y="9484"/>
                    <a:pt x="4134" y="13770"/>
                    <a:pt x="9332" y="14043"/>
                  </a:cubicBezTo>
                  <a:lnTo>
                    <a:pt x="9119" y="17691"/>
                  </a:lnTo>
                  <a:lnTo>
                    <a:pt x="2736" y="18207"/>
                  </a:lnTo>
                  <a:cubicBezTo>
                    <a:pt x="2736" y="18207"/>
                    <a:pt x="4421" y="25507"/>
                    <a:pt x="11490" y="25507"/>
                  </a:cubicBezTo>
                  <a:cubicBezTo>
                    <a:pt x="11590" y="25507"/>
                    <a:pt x="11692" y="25505"/>
                    <a:pt x="11794" y="25502"/>
                  </a:cubicBezTo>
                  <a:cubicBezTo>
                    <a:pt x="19089" y="25290"/>
                    <a:pt x="20670" y="18663"/>
                    <a:pt x="20670" y="18663"/>
                  </a:cubicBezTo>
                  <a:lnTo>
                    <a:pt x="17265" y="17721"/>
                  </a:lnTo>
                  <a:cubicBezTo>
                    <a:pt x="15259" y="17447"/>
                    <a:pt x="13557" y="16414"/>
                    <a:pt x="13831" y="12736"/>
                  </a:cubicBezTo>
                  <a:cubicBezTo>
                    <a:pt x="25077" y="10821"/>
                    <a:pt x="21794" y="0"/>
                    <a:pt x="21794" y="0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598;p81"/>
            <p:cNvSpPr/>
            <p:nvPr/>
          </p:nvSpPr>
          <p:spPr>
            <a:xfrm>
              <a:off x="7287998" y="2143968"/>
              <a:ext cx="86604" cy="101988"/>
            </a:xfrm>
            <a:custGeom>
              <a:avLst/>
              <a:gdLst/>
              <a:ahLst/>
              <a:cxnLst/>
              <a:rect l="l" t="t" r="r" b="b"/>
              <a:pathLst>
                <a:path w="4802" h="5655" extrusionOk="0">
                  <a:moveTo>
                    <a:pt x="1054" y="1"/>
                  </a:moveTo>
                  <a:cubicBezTo>
                    <a:pt x="1" y="1"/>
                    <a:pt x="333" y="5654"/>
                    <a:pt x="333" y="5654"/>
                  </a:cubicBezTo>
                  <a:cubicBezTo>
                    <a:pt x="2552" y="5350"/>
                    <a:pt x="4801" y="1733"/>
                    <a:pt x="3829" y="1369"/>
                  </a:cubicBezTo>
                  <a:cubicBezTo>
                    <a:pt x="3779" y="1350"/>
                    <a:pt x="3728" y="1341"/>
                    <a:pt x="3674" y="1341"/>
                  </a:cubicBezTo>
                  <a:cubicBezTo>
                    <a:pt x="2678" y="1341"/>
                    <a:pt x="1063" y="4408"/>
                    <a:pt x="1063" y="4408"/>
                  </a:cubicBezTo>
                  <a:cubicBezTo>
                    <a:pt x="1063" y="4408"/>
                    <a:pt x="2126" y="31"/>
                    <a:pt x="1063" y="1"/>
                  </a:cubicBezTo>
                  <a:cubicBezTo>
                    <a:pt x="1060" y="1"/>
                    <a:pt x="1057" y="1"/>
                    <a:pt x="10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599;p81"/>
            <p:cNvSpPr/>
            <p:nvPr/>
          </p:nvSpPr>
          <p:spPr>
            <a:xfrm>
              <a:off x="7036897" y="2228642"/>
              <a:ext cx="515801" cy="329770"/>
            </a:xfrm>
            <a:custGeom>
              <a:avLst/>
              <a:gdLst/>
              <a:ahLst/>
              <a:cxnLst/>
              <a:rect l="l" t="t" r="r" b="b"/>
              <a:pathLst>
                <a:path w="28600" h="18285" extrusionOk="0">
                  <a:moveTo>
                    <a:pt x="16396" y="1"/>
                  </a:moveTo>
                  <a:cubicBezTo>
                    <a:pt x="15944" y="1"/>
                    <a:pt x="15474" y="26"/>
                    <a:pt x="14986" y="78"/>
                  </a:cubicBezTo>
                  <a:cubicBezTo>
                    <a:pt x="1308" y="1567"/>
                    <a:pt x="0" y="6035"/>
                    <a:pt x="122" y="18285"/>
                  </a:cubicBezTo>
                  <a:lnTo>
                    <a:pt x="7387" y="18285"/>
                  </a:lnTo>
                  <a:lnTo>
                    <a:pt x="8785" y="13422"/>
                  </a:lnTo>
                  <a:lnTo>
                    <a:pt x="8785" y="18285"/>
                  </a:lnTo>
                  <a:lnTo>
                    <a:pt x="19363" y="18285"/>
                  </a:lnTo>
                  <a:lnTo>
                    <a:pt x="21825" y="14668"/>
                  </a:lnTo>
                  <a:lnTo>
                    <a:pt x="22493" y="18285"/>
                  </a:lnTo>
                  <a:lnTo>
                    <a:pt x="28147" y="18285"/>
                  </a:lnTo>
                  <a:cubicBezTo>
                    <a:pt x="28147" y="18285"/>
                    <a:pt x="28599" y="1"/>
                    <a:pt x="16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600;p81"/>
            <p:cNvSpPr/>
            <p:nvPr/>
          </p:nvSpPr>
          <p:spPr>
            <a:xfrm>
              <a:off x="7127343" y="2634592"/>
              <a:ext cx="23590" cy="45520"/>
            </a:xfrm>
            <a:custGeom>
              <a:avLst/>
              <a:gdLst/>
              <a:ahLst/>
              <a:cxnLst/>
              <a:rect l="l" t="t" r="r" b="b"/>
              <a:pathLst>
                <a:path w="1308" h="2524" extrusionOk="0">
                  <a:moveTo>
                    <a:pt x="669" y="1"/>
                  </a:moveTo>
                  <a:cubicBezTo>
                    <a:pt x="274" y="1"/>
                    <a:pt x="1" y="578"/>
                    <a:pt x="1" y="1247"/>
                  </a:cubicBezTo>
                  <a:cubicBezTo>
                    <a:pt x="1" y="1946"/>
                    <a:pt x="274" y="2524"/>
                    <a:pt x="669" y="2524"/>
                  </a:cubicBezTo>
                  <a:cubicBezTo>
                    <a:pt x="1034" y="2524"/>
                    <a:pt x="1308" y="1946"/>
                    <a:pt x="1308" y="1247"/>
                  </a:cubicBezTo>
                  <a:cubicBezTo>
                    <a:pt x="1308" y="578"/>
                    <a:pt x="1034" y="1"/>
                    <a:pt x="6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601;p81"/>
            <p:cNvSpPr/>
            <p:nvPr/>
          </p:nvSpPr>
          <p:spPr>
            <a:xfrm>
              <a:off x="7418427" y="2640075"/>
              <a:ext cx="24149" cy="45520"/>
            </a:xfrm>
            <a:custGeom>
              <a:avLst/>
              <a:gdLst/>
              <a:ahLst/>
              <a:cxnLst/>
              <a:rect l="l" t="t" r="r" b="b"/>
              <a:pathLst>
                <a:path w="1339" h="2524" extrusionOk="0">
                  <a:moveTo>
                    <a:pt x="670" y="1"/>
                  </a:moveTo>
                  <a:cubicBezTo>
                    <a:pt x="305" y="1"/>
                    <a:pt x="1" y="578"/>
                    <a:pt x="1" y="1277"/>
                  </a:cubicBezTo>
                  <a:cubicBezTo>
                    <a:pt x="1" y="1946"/>
                    <a:pt x="305" y="2524"/>
                    <a:pt x="670" y="2524"/>
                  </a:cubicBezTo>
                  <a:cubicBezTo>
                    <a:pt x="1034" y="2524"/>
                    <a:pt x="1338" y="1946"/>
                    <a:pt x="1338" y="1277"/>
                  </a:cubicBezTo>
                  <a:cubicBezTo>
                    <a:pt x="1338" y="578"/>
                    <a:pt x="1034" y="1"/>
                    <a:pt x="6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602;p81"/>
            <p:cNvSpPr/>
            <p:nvPr/>
          </p:nvSpPr>
          <p:spPr>
            <a:xfrm>
              <a:off x="7240278" y="2640742"/>
              <a:ext cx="73475" cy="89255"/>
            </a:xfrm>
            <a:custGeom>
              <a:avLst/>
              <a:gdLst/>
              <a:ahLst/>
              <a:cxnLst/>
              <a:rect l="l" t="t" r="r" b="b"/>
              <a:pathLst>
                <a:path w="4074" h="4949" extrusionOk="0">
                  <a:moveTo>
                    <a:pt x="2721" y="0"/>
                  </a:moveTo>
                  <a:cubicBezTo>
                    <a:pt x="2635" y="0"/>
                    <a:pt x="2549" y="43"/>
                    <a:pt x="2493" y="146"/>
                  </a:cubicBezTo>
                  <a:cubicBezTo>
                    <a:pt x="1794" y="1423"/>
                    <a:pt x="1095" y="2699"/>
                    <a:pt x="426" y="3976"/>
                  </a:cubicBezTo>
                  <a:cubicBezTo>
                    <a:pt x="304" y="4158"/>
                    <a:pt x="213" y="4341"/>
                    <a:pt x="122" y="4523"/>
                  </a:cubicBezTo>
                  <a:cubicBezTo>
                    <a:pt x="0" y="4736"/>
                    <a:pt x="122" y="4949"/>
                    <a:pt x="365" y="4949"/>
                  </a:cubicBezTo>
                  <a:lnTo>
                    <a:pt x="3709" y="4949"/>
                  </a:lnTo>
                  <a:cubicBezTo>
                    <a:pt x="4073" y="4949"/>
                    <a:pt x="4073" y="4402"/>
                    <a:pt x="3709" y="4402"/>
                  </a:cubicBezTo>
                  <a:lnTo>
                    <a:pt x="840" y="4402"/>
                  </a:lnTo>
                  <a:cubicBezTo>
                    <a:pt x="1456" y="3267"/>
                    <a:pt x="2054" y="2132"/>
                    <a:pt x="2675" y="997"/>
                  </a:cubicBezTo>
                  <a:cubicBezTo>
                    <a:pt x="2797" y="784"/>
                    <a:pt x="2888" y="602"/>
                    <a:pt x="2979" y="420"/>
                  </a:cubicBezTo>
                  <a:cubicBezTo>
                    <a:pt x="3105" y="210"/>
                    <a:pt x="2912" y="0"/>
                    <a:pt x="27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603;p81"/>
            <p:cNvSpPr/>
            <p:nvPr/>
          </p:nvSpPr>
          <p:spPr>
            <a:xfrm>
              <a:off x="7103254" y="2676477"/>
              <a:ext cx="86051" cy="85098"/>
            </a:xfrm>
            <a:custGeom>
              <a:avLst/>
              <a:gdLst/>
              <a:ahLst/>
              <a:cxnLst/>
              <a:rect l="l" t="t" r="r" b="b"/>
              <a:pathLst>
                <a:path w="2645" h="2615" extrusionOk="0">
                  <a:moveTo>
                    <a:pt x="1338" y="1"/>
                  </a:moveTo>
                  <a:cubicBezTo>
                    <a:pt x="608" y="1"/>
                    <a:pt x="0" y="578"/>
                    <a:pt x="0" y="1308"/>
                  </a:cubicBezTo>
                  <a:cubicBezTo>
                    <a:pt x="0" y="2037"/>
                    <a:pt x="608" y="2615"/>
                    <a:pt x="1338" y="2615"/>
                  </a:cubicBezTo>
                  <a:cubicBezTo>
                    <a:pt x="2037" y="2615"/>
                    <a:pt x="2645" y="2037"/>
                    <a:pt x="2645" y="1308"/>
                  </a:cubicBezTo>
                  <a:cubicBezTo>
                    <a:pt x="2645" y="578"/>
                    <a:pt x="2037" y="1"/>
                    <a:pt x="1338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604;p81"/>
            <p:cNvSpPr/>
            <p:nvPr/>
          </p:nvSpPr>
          <p:spPr>
            <a:xfrm>
              <a:off x="7388974" y="2683558"/>
              <a:ext cx="83051" cy="83051"/>
            </a:xfrm>
            <a:custGeom>
              <a:avLst/>
              <a:gdLst/>
              <a:ahLst/>
              <a:cxnLst/>
              <a:rect l="l" t="t" r="r" b="b"/>
              <a:pathLst>
                <a:path w="2615" h="2615" extrusionOk="0">
                  <a:moveTo>
                    <a:pt x="1308" y="0"/>
                  </a:moveTo>
                  <a:cubicBezTo>
                    <a:pt x="578" y="0"/>
                    <a:pt x="1" y="578"/>
                    <a:pt x="1" y="1307"/>
                  </a:cubicBezTo>
                  <a:cubicBezTo>
                    <a:pt x="1" y="2037"/>
                    <a:pt x="578" y="2614"/>
                    <a:pt x="1308" y="2614"/>
                  </a:cubicBezTo>
                  <a:cubicBezTo>
                    <a:pt x="2037" y="2614"/>
                    <a:pt x="2615" y="2037"/>
                    <a:pt x="2615" y="1307"/>
                  </a:cubicBezTo>
                  <a:cubicBezTo>
                    <a:pt x="2615" y="578"/>
                    <a:pt x="2037" y="0"/>
                    <a:pt x="1308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605;p81"/>
            <p:cNvSpPr/>
            <p:nvPr/>
          </p:nvSpPr>
          <p:spPr>
            <a:xfrm>
              <a:off x="7320858" y="2714541"/>
              <a:ext cx="102980" cy="56792"/>
            </a:xfrm>
            <a:custGeom>
              <a:avLst/>
              <a:gdLst/>
              <a:ahLst/>
              <a:cxnLst/>
              <a:rect l="l" t="t" r="r" b="b"/>
              <a:pathLst>
                <a:path w="5710" h="3149" extrusionOk="0">
                  <a:moveTo>
                    <a:pt x="5358" y="1"/>
                  </a:moveTo>
                  <a:cubicBezTo>
                    <a:pt x="5248" y="1"/>
                    <a:pt x="5143" y="57"/>
                    <a:pt x="5107" y="188"/>
                  </a:cubicBezTo>
                  <a:cubicBezTo>
                    <a:pt x="4712" y="2103"/>
                    <a:pt x="2554" y="2559"/>
                    <a:pt x="882" y="2559"/>
                  </a:cubicBezTo>
                  <a:lnTo>
                    <a:pt x="335" y="2559"/>
                  </a:lnTo>
                  <a:cubicBezTo>
                    <a:pt x="326" y="2558"/>
                    <a:pt x="317" y="2558"/>
                    <a:pt x="308" y="2558"/>
                  </a:cubicBezTo>
                  <a:cubicBezTo>
                    <a:pt x="1" y="2558"/>
                    <a:pt x="9" y="3077"/>
                    <a:pt x="335" y="3136"/>
                  </a:cubicBezTo>
                  <a:cubicBezTo>
                    <a:pt x="481" y="3144"/>
                    <a:pt x="628" y="3148"/>
                    <a:pt x="775" y="3148"/>
                  </a:cubicBezTo>
                  <a:cubicBezTo>
                    <a:pt x="1175" y="3148"/>
                    <a:pt x="1576" y="3120"/>
                    <a:pt x="1976" y="3076"/>
                  </a:cubicBezTo>
                  <a:cubicBezTo>
                    <a:pt x="2979" y="2954"/>
                    <a:pt x="4013" y="2650"/>
                    <a:pt x="4773" y="1951"/>
                  </a:cubicBezTo>
                  <a:cubicBezTo>
                    <a:pt x="5229" y="1525"/>
                    <a:pt x="5532" y="978"/>
                    <a:pt x="5654" y="340"/>
                  </a:cubicBezTo>
                  <a:cubicBezTo>
                    <a:pt x="5710" y="137"/>
                    <a:pt x="5529" y="1"/>
                    <a:pt x="53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606;p81"/>
            <p:cNvSpPr/>
            <p:nvPr/>
          </p:nvSpPr>
          <p:spPr>
            <a:xfrm>
              <a:off x="7398156" y="2578539"/>
              <a:ext cx="68533" cy="14410"/>
            </a:xfrm>
            <a:custGeom>
              <a:avLst/>
              <a:gdLst/>
              <a:ahLst/>
              <a:cxnLst/>
              <a:rect l="l" t="t" r="r" b="b"/>
              <a:pathLst>
                <a:path w="3800" h="799" extrusionOk="0">
                  <a:moveTo>
                    <a:pt x="2078" y="1"/>
                  </a:moveTo>
                  <a:cubicBezTo>
                    <a:pt x="2014" y="1"/>
                    <a:pt x="1949" y="3"/>
                    <a:pt x="1885" y="8"/>
                  </a:cubicBezTo>
                  <a:cubicBezTo>
                    <a:pt x="1550" y="39"/>
                    <a:pt x="1186" y="130"/>
                    <a:pt x="882" y="252"/>
                  </a:cubicBezTo>
                  <a:cubicBezTo>
                    <a:pt x="547" y="404"/>
                    <a:pt x="243" y="556"/>
                    <a:pt x="0" y="799"/>
                  </a:cubicBezTo>
                  <a:cubicBezTo>
                    <a:pt x="639" y="616"/>
                    <a:pt x="1277" y="434"/>
                    <a:pt x="1915" y="373"/>
                  </a:cubicBezTo>
                  <a:cubicBezTo>
                    <a:pt x="2250" y="373"/>
                    <a:pt x="2553" y="373"/>
                    <a:pt x="2857" y="434"/>
                  </a:cubicBezTo>
                  <a:cubicBezTo>
                    <a:pt x="3192" y="464"/>
                    <a:pt x="3496" y="586"/>
                    <a:pt x="3800" y="708"/>
                  </a:cubicBezTo>
                  <a:cubicBezTo>
                    <a:pt x="3587" y="464"/>
                    <a:pt x="3283" y="252"/>
                    <a:pt x="2949" y="130"/>
                  </a:cubicBezTo>
                  <a:cubicBezTo>
                    <a:pt x="2674" y="55"/>
                    <a:pt x="2378" y="1"/>
                    <a:pt x="2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607;p81"/>
            <p:cNvSpPr/>
            <p:nvPr/>
          </p:nvSpPr>
          <p:spPr>
            <a:xfrm>
              <a:off x="7093365" y="2578377"/>
              <a:ext cx="68533" cy="16773"/>
            </a:xfrm>
            <a:custGeom>
              <a:avLst/>
              <a:gdLst/>
              <a:ahLst/>
              <a:cxnLst/>
              <a:rect l="l" t="t" r="r" b="b"/>
              <a:pathLst>
                <a:path w="3800" h="930" extrusionOk="0">
                  <a:moveTo>
                    <a:pt x="2188" y="1"/>
                  </a:moveTo>
                  <a:cubicBezTo>
                    <a:pt x="2067" y="1"/>
                    <a:pt x="1946" y="7"/>
                    <a:pt x="1824" y="17"/>
                  </a:cubicBezTo>
                  <a:cubicBezTo>
                    <a:pt x="1490" y="78"/>
                    <a:pt x="1155" y="169"/>
                    <a:pt x="821" y="321"/>
                  </a:cubicBezTo>
                  <a:cubicBezTo>
                    <a:pt x="517" y="473"/>
                    <a:pt x="213" y="656"/>
                    <a:pt x="0" y="929"/>
                  </a:cubicBezTo>
                  <a:cubicBezTo>
                    <a:pt x="639" y="686"/>
                    <a:pt x="1246" y="473"/>
                    <a:pt x="1885" y="413"/>
                  </a:cubicBezTo>
                  <a:cubicBezTo>
                    <a:pt x="2063" y="377"/>
                    <a:pt x="2251" y="362"/>
                    <a:pt x="2438" y="362"/>
                  </a:cubicBezTo>
                  <a:cubicBezTo>
                    <a:pt x="2570" y="362"/>
                    <a:pt x="2701" y="370"/>
                    <a:pt x="2827" y="382"/>
                  </a:cubicBezTo>
                  <a:cubicBezTo>
                    <a:pt x="3161" y="413"/>
                    <a:pt x="3465" y="534"/>
                    <a:pt x="3800" y="625"/>
                  </a:cubicBezTo>
                  <a:cubicBezTo>
                    <a:pt x="3557" y="382"/>
                    <a:pt x="3253" y="200"/>
                    <a:pt x="2888" y="109"/>
                  </a:cubicBezTo>
                  <a:cubicBezTo>
                    <a:pt x="2665" y="28"/>
                    <a:pt x="2429" y="1"/>
                    <a:pt x="21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608;p81"/>
            <p:cNvSpPr/>
            <p:nvPr/>
          </p:nvSpPr>
          <p:spPr>
            <a:xfrm>
              <a:off x="7523680" y="2611543"/>
              <a:ext cx="54177" cy="65828"/>
            </a:xfrm>
            <a:custGeom>
              <a:avLst/>
              <a:gdLst/>
              <a:ahLst/>
              <a:cxnLst/>
              <a:rect l="l" t="t" r="r" b="b"/>
              <a:pathLst>
                <a:path w="3004" h="3650" extrusionOk="0">
                  <a:moveTo>
                    <a:pt x="2219" y="1"/>
                  </a:moveTo>
                  <a:cubicBezTo>
                    <a:pt x="2209" y="1"/>
                    <a:pt x="2199" y="1"/>
                    <a:pt x="2189" y="2"/>
                  </a:cubicBezTo>
                  <a:cubicBezTo>
                    <a:pt x="518" y="185"/>
                    <a:pt x="1" y="2008"/>
                    <a:pt x="92" y="3467"/>
                  </a:cubicBezTo>
                  <a:cubicBezTo>
                    <a:pt x="107" y="3589"/>
                    <a:pt x="214" y="3650"/>
                    <a:pt x="312" y="3650"/>
                  </a:cubicBezTo>
                  <a:cubicBezTo>
                    <a:pt x="411" y="3650"/>
                    <a:pt x="502" y="3589"/>
                    <a:pt x="487" y="3467"/>
                  </a:cubicBezTo>
                  <a:cubicBezTo>
                    <a:pt x="457" y="3011"/>
                    <a:pt x="487" y="2525"/>
                    <a:pt x="609" y="2039"/>
                  </a:cubicBezTo>
                  <a:cubicBezTo>
                    <a:pt x="990" y="1829"/>
                    <a:pt x="1432" y="1679"/>
                    <a:pt x="1865" y="1679"/>
                  </a:cubicBezTo>
                  <a:cubicBezTo>
                    <a:pt x="2122" y="1679"/>
                    <a:pt x="2377" y="1732"/>
                    <a:pt x="2615" y="1856"/>
                  </a:cubicBezTo>
                  <a:cubicBezTo>
                    <a:pt x="2647" y="1875"/>
                    <a:pt x="2679" y="1883"/>
                    <a:pt x="2709" y="1883"/>
                  </a:cubicBezTo>
                  <a:cubicBezTo>
                    <a:pt x="2881" y="1883"/>
                    <a:pt x="3004" y="1625"/>
                    <a:pt x="2797" y="1522"/>
                  </a:cubicBezTo>
                  <a:cubicBezTo>
                    <a:pt x="2508" y="1363"/>
                    <a:pt x="2185" y="1293"/>
                    <a:pt x="1857" y="1293"/>
                  </a:cubicBezTo>
                  <a:cubicBezTo>
                    <a:pt x="1495" y="1293"/>
                    <a:pt x="1126" y="1378"/>
                    <a:pt x="791" y="1522"/>
                  </a:cubicBezTo>
                  <a:cubicBezTo>
                    <a:pt x="1034" y="914"/>
                    <a:pt x="1490" y="458"/>
                    <a:pt x="2189" y="397"/>
                  </a:cubicBezTo>
                  <a:cubicBezTo>
                    <a:pt x="2453" y="368"/>
                    <a:pt x="2463" y="1"/>
                    <a:pt x="2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609;p81"/>
            <p:cNvSpPr/>
            <p:nvPr/>
          </p:nvSpPr>
          <p:spPr>
            <a:xfrm>
              <a:off x="6998555" y="2611543"/>
              <a:ext cx="53708" cy="65828"/>
            </a:xfrm>
            <a:custGeom>
              <a:avLst/>
              <a:gdLst/>
              <a:ahLst/>
              <a:cxnLst/>
              <a:rect l="l" t="t" r="r" b="b"/>
              <a:pathLst>
                <a:path w="2978" h="3650" extrusionOk="0">
                  <a:moveTo>
                    <a:pt x="760" y="1"/>
                  </a:moveTo>
                  <a:cubicBezTo>
                    <a:pt x="518" y="1"/>
                    <a:pt x="555" y="368"/>
                    <a:pt x="789" y="397"/>
                  </a:cubicBezTo>
                  <a:cubicBezTo>
                    <a:pt x="1488" y="458"/>
                    <a:pt x="1944" y="914"/>
                    <a:pt x="2187" y="1522"/>
                  </a:cubicBezTo>
                  <a:cubicBezTo>
                    <a:pt x="1852" y="1378"/>
                    <a:pt x="1492" y="1293"/>
                    <a:pt x="1133" y="1293"/>
                  </a:cubicBezTo>
                  <a:cubicBezTo>
                    <a:pt x="808" y="1293"/>
                    <a:pt x="484" y="1363"/>
                    <a:pt x="181" y="1522"/>
                  </a:cubicBezTo>
                  <a:cubicBezTo>
                    <a:pt x="0" y="1625"/>
                    <a:pt x="105" y="1883"/>
                    <a:pt x="271" y="1883"/>
                  </a:cubicBezTo>
                  <a:cubicBezTo>
                    <a:pt x="300" y="1883"/>
                    <a:pt x="332" y="1875"/>
                    <a:pt x="364" y="1856"/>
                  </a:cubicBezTo>
                  <a:cubicBezTo>
                    <a:pt x="601" y="1732"/>
                    <a:pt x="860" y="1679"/>
                    <a:pt x="1121" y="1679"/>
                  </a:cubicBezTo>
                  <a:cubicBezTo>
                    <a:pt x="1561" y="1679"/>
                    <a:pt x="2007" y="1829"/>
                    <a:pt x="2370" y="2039"/>
                  </a:cubicBezTo>
                  <a:cubicBezTo>
                    <a:pt x="2491" y="2525"/>
                    <a:pt x="2522" y="3011"/>
                    <a:pt x="2491" y="3467"/>
                  </a:cubicBezTo>
                  <a:cubicBezTo>
                    <a:pt x="2491" y="3589"/>
                    <a:pt x="2590" y="3650"/>
                    <a:pt x="2689" y="3650"/>
                  </a:cubicBezTo>
                  <a:cubicBezTo>
                    <a:pt x="2788" y="3650"/>
                    <a:pt x="2886" y="3589"/>
                    <a:pt x="2886" y="3467"/>
                  </a:cubicBezTo>
                  <a:cubicBezTo>
                    <a:pt x="2978" y="2008"/>
                    <a:pt x="2461" y="185"/>
                    <a:pt x="789" y="2"/>
                  </a:cubicBezTo>
                  <a:cubicBezTo>
                    <a:pt x="779" y="1"/>
                    <a:pt x="769" y="1"/>
                    <a:pt x="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610;p81"/>
            <p:cNvSpPr/>
            <p:nvPr/>
          </p:nvSpPr>
          <p:spPr>
            <a:xfrm>
              <a:off x="7036356" y="2991469"/>
              <a:ext cx="347011" cy="32355"/>
            </a:xfrm>
            <a:custGeom>
              <a:avLst/>
              <a:gdLst/>
              <a:ahLst/>
              <a:cxnLst/>
              <a:rect l="l" t="t" r="r" b="b"/>
              <a:pathLst>
                <a:path w="19241" h="1794" extrusionOk="0">
                  <a:moveTo>
                    <a:pt x="0" y="0"/>
                  </a:moveTo>
                  <a:lnTo>
                    <a:pt x="0" y="1794"/>
                  </a:lnTo>
                  <a:lnTo>
                    <a:pt x="19241" y="1794"/>
                  </a:lnTo>
                  <a:lnTo>
                    <a:pt x="185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611;p81"/>
            <p:cNvSpPr/>
            <p:nvPr/>
          </p:nvSpPr>
          <p:spPr>
            <a:xfrm>
              <a:off x="7645380" y="3746865"/>
              <a:ext cx="144190" cy="614759"/>
            </a:xfrm>
            <a:custGeom>
              <a:avLst/>
              <a:gdLst/>
              <a:ahLst/>
              <a:cxnLst/>
              <a:rect l="l" t="t" r="r" b="b"/>
              <a:pathLst>
                <a:path w="7995" h="34087" extrusionOk="0">
                  <a:moveTo>
                    <a:pt x="62" y="0"/>
                  </a:moveTo>
                  <a:lnTo>
                    <a:pt x="4013" y="27995"/>
                  </a:lnTo>
                  <a:cubicBezTo>
                    <a:pt x="4013" y="27995"/>
                    <a:pt x="3040" y="31581"/>
                    <a:pt x="62" y="33162"/>
                  </a:cubicBezTo>
                  <a:cubicBezTo>
                    <a:pt x="31" y="33192"/>
                    <a:pt x="31" y="33192"/>
                    <a:pt x="1" y="33192"/>
                  </a:cubicBezTo>
                  <a:cubicBezTo>
                    <a:pt x="62" y="33405"/>
                    <a:pt x="153" y="33557"/>
                    <a:pt x="274" y="33709"/>
                  </a:cubicBezTo>
                  <a:cubicBezTo>
                    <a:pt x="576" y="33989"/>
                    <a:pt x="985" y="34086"/>
                    <a:pt x="1393" y="34086"/>
                  </a:cubicBezTo>
                  <a:cubicBezTo>
                    <a:pt x="1560" y="34086"/>
                    <a:pt x="1726" y="34070"/>
                    <a:pt x="1885" y="34044"/>
                  </a:cubicBezTo>
                  <a:cubicBezTo>
                    <a:pt x="2797" y="33861"/>
                    <a:pt x="3648" y="33375"/>
                    <a:pt x="4226" y="32676"/>
                  </a:cubicBezTo>
                  <a:cubicBezTo>
                    <a:pt x="4834" y="31977"/>
                    <a:pt x="5168" y="31065"/>
                    <a:pt x="5776" y="30305"/>
                  </a:cubicBezTo>
                  <a:cubicBezTo>
                    <a:pt x="5989" y="30031"/>
                    <a:pt x="6262" y="29788"/>
                    <a:pt x="6536" y="29575"/>
                  </a:cubicBezTo>
                  <a:cubicBezTo>
                    <a:pt x="7995" y="20305"/>
                    <a:pt x="5958" y="3496"/>
                    <a:pt x="5502" y="0"/>
                  </a:cubicBez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612;p81"/>
            <p:cNvSpPr/>
            <p:nvPr/>
          </p:nvSpPr>
          <p:spPr>
            <a:xfrm>
              <a:off x="7744608" y="3746324"/>
              <a:ext cx="57027" cy="533944"/>
            </a:xfrm>
            <a:custGeom>
              <a:avLst/>
              <a:gdLst/>
              <a:ahLst/>
              <a:cxnLst/>
              <a:rect l="l" t="t" r="r" b="b"/>
              <a:pathLst>
                <a:path w="3162" h="29606" extrusionOk="0">
                  <a:moveTo>
                    <a:pt x="0" y="0"/>
                  </a:moveTo>
                  <a:cubicBezTo>
                    <a:pt x="456" y="3526"/>
                    <a:pt x="2493" y="20335"/>
                    <a:pt x="1034" y="29605"/>
                  </a:cubicBezTo>
                  <a:cubicBezTo>
                    <a:pt x="1520" y="29241"/>
                    <a:pt x="2098" y="28967"/>
                    <a:pt x="2706" y="28845"/>
                  </a:cubicBezTo>
                  <a:cubicBezTo>
                    <a:pt x="2706" y="28572"/>
                    <a:pt x="2675" y="28298"/>
                    <a:pt x="2645" y="28025"/>
                  </a:cubicBezTo>
                  <a:lnTo>
                    <a:pt x="3162" y="0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613;p81"/>
            <p:cNvSpPr/>
            <p:nvPr/>
          </p:nvSpPr>
          <p:spPr>
            <a:xfrm>
              <a:off x="7844378" y="3737540"/>
              <a:ext cx="168862" cy="630305"/>
            </a:xfrm>
            <a:custGeom>
              <a:avLst/>
              <a:gdLst/>
              <a:ahLst/>
              <a:cxnLst/>
              <a:rect l="l" t="t" r="r" b="b"/>
              <a:pathLst>
                <a:path w="9363" h="34949" extrusionOk="0">
                  <a:moveTo>
                    <a:pt x="7265" y="1"/>
                  </a:moveTo>
                  <a:lnTo>
                    <a:pt x="0" y="578"/>
                  </a:lnTo>
                  <a:lnTo>
                    <a:pt x="2098" y="27873"/>
                  </a:lnTo>
                  <a:cubicBezTo>
                    <a:pt x="2098" y="28177"/>
                    <a:pt x="2128" y="28512"/>
                    <a:pt x="2158" y="28816"/>
                  </a:cubicBezTo>
                  <a:lnTo>
                    <a:pt x="2189" y="29150"/>
                  </a:lnTo>
                  <a:lnTo>
                    <a:pt x="2219" y="29150"/>
                  </a:lnTo>
                  <a:cubicBezTo>
                    <a:pt x="2219" y="29211"/>
                    <a:pt x="2219" y="29272"/>
                    <a:pt x="2250" y="29332"/>
                  </a:cubicBezTo>
                  <a:cubicBezTo>
                    <a:pt x="3861" y="29849"/>
                    <a:pt x="5259" y="31035"/>
                    <a:pt x="5988" y="32554"/>
                  </a:cubicBezTo>
                  <a:cubicBezTo>
                    <a:pt x="6231" y="33071"/>
                    <a:pt x="6414" y="33649"/>
                    <a:pt x="6779" y="34105"/>
                  </a:cubicBezTo>
                  <a:cubicBezTo>
                    <a:pt x="7143" y="34530"/>
                    <a:pt x="7660" y="34834"/>
                    <a:pt x="8238" y="34925"/>
                  </a:cubicBezTo>
                  <a:cubicBezTo>
                    <a:pt x="8332" y="34941"/>
                    <a:pt x="8428" y="34949"/>
                    <a:pt x="8525" y="34949"/>
                  </a:cubicBezTo>
                  <a:cubicBezTo>
                    <a:pt x="8804" y="34949"/>
                    <a:pt x="9092" y="34886"/>
                    <a:pt x="9362" y="34773"/>
                  </a:cubicBezTo>
                  <a:cubicBezTo>
                    <a:pt x="8359" y="32190"/>
                    <a:pt x="5928" y="29758"/>
                    <a:pt x="5928" y="29758"/>
                  </a:cubicBezTo>
                  <a:lnTo>
                    <a:pt x="7265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614;p81"/>
            <p:cNvSpPr/>
            <p:nvPr/>
          </p:nvSpPr>
          <p:spPr>
            <a:xfrm>
              <a:off x="7951272" y="3734799"/>
              <a:ext cx="57027" cy="649080"/>
            </a:xfrm>
            <a:custGeom>
              <a:avLst/>
              <a:gdLst/>
              <a:ahLst/>
              <a:cxnLst/>
              <a:rect l="l" t="t" r="r" b="b"/>
              <a:pathLst>
                <a:path w="3162" h="35990" extrusionOk="0">
                  <a:moveTo>
                    <a:pt x="3162" y="1"/>
                  </a:moveTo>
                  <a:lnTo>
                    <a:pt x="1338" y="153"/>
                  </a:lnTo>
                  <a:lnTo>
                    <a:pt x="1" y="29910"/>
                  </a:lnTo>
                  <a:cubicBezTo>
                    <a:pt x="1" y="29910"/>
                    <a:pt x="1429" y="33406"/>
                    <a:pt x="2402" y="35989"/>
                  </a:cubicBezTo>
                  <a:cubicBezTo>
                    <a:pt x="2584" y="35898"/>
                    <a:pt x="2493" y="35260"/>
                    <a:pt x="2615" y="35108"/>
                  </a:cubicBezTo>
                  <a:cubicBezTo>
                    <a:pt x="2858" y="34773"/>
                    <a:pt x="2554" y="34895"/>
                    <a:pt x="2554" y="34469"/>
                  </a:cubicBezTo>
                  <a:cubicBezTo>
                    <a:pt x="2371" y="34196"/>
                    <a:pt x="2463" y="33709"/>
                    <a:pt x="2280" y="33466"/>
                  </a:cubicBezTo>
                  <a:cubicBezTo>
                    <a:pt x="1460" y="32433"/>
                    <a:pt x="1824" y="30731"/>
                    <a:pt x="1064" y="29636"/>
                  </a:cubicBezTo>
                  <a:cubicBezTo>
                    <a:pt x="1064" y="29636"/>
                    <a:pt x="1034" y="29606"/>
                    <a:pt x="1034" y="29606"/>
                  </a:cubicBezTo>
                  <a:lnTo>
                    <a:pt x="3162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615;p81"/>
            <p:cNvSpPr/>
            <p:nvPr/>
          </p:nvSpPr>
          <p:spPr>
            <a:xfrm>
              <a:off x="7495725" y="2684783"/>
              <a:ext cx="497766" cy="416338"/>
            </a:xfrm>
            <a:custGeom>
              <a:avLst/>
              <a:gdLst/>
              <a:ahLst/>
              <a:cxnLst/>
              <a:rect l="l" t="t" r="r" b="b"/>
              <a:pathLst>
                <a:path w="27600" h="23085" extrusionOk="0">
                  <a:moveTo>
                    <a:pt x="16874" y="1"/>
                  </a:moveTo>
                  <a:cubicBezTo>
                    <a:pt x="488" y="1"/>
                    <a:pt x="1" y="20484"/>
                    <a:pt x="1" y="20714"/>
                  </a:cubicBezTo>
                  <a:lnTo>
                    <a:pt x="27205" y="23084"/>
                  </a:lnTo>
                  <a:cubicBezTo>
                    <a:pt x="27600" y="18373"/>
                    <a:pt x="26627" y="13601"/>
                    <a:pt x="24956" y="9194"/>
                  </a:cubicBezTo>
                  <a:cubicBezTo>
                    <a:pt x="23831" y="6124"/>
                    <a:pt x="22342" y="3206"/>
                    <a:pt x="20761" y="349"/>
                  </a:cubicBezTo>
                  <a:cubicBezTo>
                    <a:pt x="20518" y="318"/>
                    <a:pt x="20244" y="257"/>
                    <a:pt x="19971" y="227"/>
                  </a:cubicBezTo>
                  <a:cubicBezTo>
                    <a:pt x="18880" y="73"/>
                    <a:pt x="17849" y="1"/>
                    <a:pt x="16874" y="1"/>
                  </a:cubicBezTo>
                  <a:close/>
                </a:path>
              </a:pathLst>
            </a:custGeom>
            <a:solidFill>
              <a:srgbClr val="82E0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616;p81"/>
            <p:cNvSpPr/>
            <p:nvPr/>
          </p:nvSpPr>
          <p:spPr>
            <a:xfrm>
              <a:off x="7870132" y="2691060"/>
              <a:ext cx="333864" cy="423209"/>
            </a:xfrm>
            <a:custGeom>
              <a:avLst/>
              <a:gdLst/>
              <a:ahLst/>
              <a:cxnLst/>
              <a:rect l="l" t="t" r="r" b="b"/>
              <a:pathLst>
                <a:path w="18512" h="23466" extrusionOk="0">
                  <a:moveTo>
                    <a:pt x="1" y="1"/>
                  </a:moveTo>
                  <a:cubicBezTo>
                    <a:pt x="1582" y="2858"/>
                    <a:pt x="3071" y="5776"/>
                    <a:pt x="4196" y="8846"/>
                  </a:cubicBezTo>
                  <a:cubicBezTo>
                    <a:pt x="5867" y="13253"/>
                    <a:pt x="6840" y="18025"/>
                    <a:pt x="6445" y="22736"/>
                  </a:cubicBezTo>
                  <a:lnTo>
                    <a:pt x="14986" y="23466"/>
                  </a:lnTo>
                  <a:cubicBezTo>
                    <a:pt x="14986" y="23466"/>
                    <a:pt x="18512" y="3192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617;p81"/>
            <p:cNvSpPr/>
            <p:nvPr/>
          </p:nvSpPr>
          <p:spPr>
            <a:xfrm>
              <a:off x="7594179" y="1901072"/>
              <a:ext cx="649837" cy="615066"/>
            </a:xfrm>
            <a:custGeom>
              <a:avLst/>
              <a:gdLst/>
              <a:ahLst/>
              <a:cxnLst/>
              <a:rect l="l" t="t" r="r" b="b"/>
              <a:pathLst>
                <a:path w="36032" h="34104" extrusionOk="0">
                  <a:moveTo>
                    <a:pt x="14913" y="0"/>
                  </a:moveTo>
                  <a:cubicBezTo>
                    <a:pt x="12895" y="0"/>
                    <a:pt x="10869" y="617"/>
                    <a:pt x="9253" y="1797"/>
                  </a:cubicBezTo>
                  <a:cubicBezTo>
                    <a:pt x="7308" y="3165"/>
                    <a:pt x="5910" y="5323"/>
                    <a:pt x="5423" y="7663"/>
                  </a:cubicBezTo>
                  <a:cubicBezTo>
                    <a:pt x="5241" y="8666"/>
                    <a:pt x="5241" y="9821"/>
                    <a:pt x="5970" y="10551"/>
                  </a:cubicBezTo>
                  <a:cubicBezTo>
                    <a:pt x="3569" y="11098"/>
                    <a:pt x="1533" y="12982"/>
                    <a:pt x="803" y="15323"/>
                  </a:cubicBezTo>
                  <a:cubicBezTo>
                    <a:pt x="1" y="17938"/>
                    <a:pt x="942" y="23082"/>
                    <a:pt x="4309" y="23082"/>
                  </a:cubicBezTo>
                  <a:cubicBezTo>
                    <a:pt x="4385" y="23082"/>
                    <a:pt x="4463" y="23079"/>
                    <a:pt x="4542" y="23074"/>
                  </a:cubicBezTo>
                  <a:cubicBezTo>
                    <a:pt x="5454" y="23013"/>
                    <a:pt x="6335" y="22739"/>
                    <a:pt x="7247" y="22527"/>
                  </a:cubicBezTo>
                  <a:cubicBezTo>
                    <a:pt x="8180" y="22313"/>
                    <a:pt x="9136" y="22217"/>
                    <a:pt x="10095" y="22217"/>
                  </a:cubicBezTo>
                  <a:cubicBezTo>
                    <a:pt x="10230" y="22217"/>
                    <a:pt x="10365" y="22219"/>
                    <a:pt x="10499" y="22223"/>
                  </a:cubicBezTo>
                  <a:cubicBezTo>
                    <a:pt x="11472" y="22284"/>
                    <a:pt x="12506" y="22436"/>
                    <a:pt x="13205" y="23135"/>
                  </a:cubicBezTo>
                  <a:cubicBezTo>
                    <a:pt x="13782" y="23682"/>
                    <a:pt x="14025" y="24502"/>
                    <a:pt x="14360" y="25232"/>
                  </a:cubicBezTo>
                  <a:cubicBezTo>
                    <a:pt x="15545" y="27967"/>
                    <a:pt x="17855" y="30126"/>
                    <a:pt x="20469" y="31524"/>
                  </a:cubicBezTo>
                  <a:cubicBezTo>
                    <a:pt x="23114" y="32922"/>
                    <a:pt x="26062" y="33591"/>
                    <a:pt x="29010" y="34016"/>
                  </a:cubicBezTo>
                  <a:cubicBezTo>
                    <a:pt x="29347" y="34064"/>
                    <a:pt x="29683" y="34104"/>
                    <a:pt x="30011" y="34104"/>
                  </a:cubicBezTo>
                  <a:cubicBezTo>
                    <a:pt x="30305" y="34104"/>
                    <a:pt x="30592" y="34072"/>
                    <a:pt x="30865" y="33986"/>
                  </a:cubicBezTo>
                  <a:cubicBezTo>
                    <a:pt x="31746" y="33682"/>
                    <a:pt x="32324" y="32800"/>
                    <a:pt x="32628" y="31919"/>
                  </a:cubicBezTo>
                  <a:cubicBezTo>
                    <a:pt x="32901" y="31037"/>
                    <a:pt x="32931" y="30095"/>
                    <a:pt x="33083" y="29183"/>
                  </a:cubicBezTo>
                  <a:cubicBezTo>
                    <a:pt x="33327" y="27967"/>
                    <a:pt x="33752" y="26752"/>
                    <a:pt x="34421" y="25688"/>
                  </a:cubicBezTo>
                  <a:cubicBezTo>
                    <a:pt x="34877" y="24958"/>
                    <a:pt x="35424" y="24259"/>
                    <a:pt x="35697" y="23408"/>
                  </a:cubicBezTo>
                  <a:cubicBezTo>
                    <a:pt x="36032" y="22466"/>
                    <a:pt x="35910" y="21402"/>
                    <a:pt x="35789" y="20399"/>
                  </a:cubicBezTo>
                  <a:cubicBezTo>
                    <a:pt x="35606" y="18970"/>
                    <a:pt x="35394" y="17511"/>
                    <a:pt x="34877" y="16144"/>
                  </a:cubicBezTo>
                  <a:cubicBezTo>
                    <a:pt x="34056" y="13986"/>
                    <a:pt x="32567" y="12192"/>
                    <a:pt x="31108" y="10429"/>
                  </a:cubicBezTo>
                  <a:cubicBezTo>
                    <a:pt x="29527" y="8514"/>
                    <a:pt x="27916" y="6599"/>
                    <a:pt x="26001" y="5019"/>
                  </a:cubicBezTo>
                  <a:cubicBezTo>
                    <a:pt x="24603" y="3864"/>
                    <a:pt x="23022" y="2891"/>
                    <a:pt x="21412" y="2040"/>
                  </a:cubicBezTo>
                  <a:cubicBezTo>
                    <a:pt x="19709" y="1128"/>
                    <a:pt x="17916" y="308"/>
                    <a:pt x="16031" y="64"/>
                  </a:cubicBezTo>
                  <a:cubicBezTo>
                    <a:pt x="15661" y="22"/>
                    <a:pt x="15287" y="0"/>
                    <a:pt x="149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618;p81"/>
            <p:cNvSpPr/>
            <p:nvPr/>
          </p:nvSpPr>
          <p:spPr>
            <a:xfrm>
              <a:off x="7608733" y="2263630"/>
              <a:ext cx="100257" cy="113440"/>
            </a:xfrm>
            <a:custGeom>
              <a:avLst/>
              <a:gdLst/>
              <a:ahLst/>
              <a:cxnLst/>
              <a:rect l="l" t="t" r="r" b="b"/>
              <a:pathLst>
                <a:path w="5559" h="6290" extrusionOk="0">
                  <a:moveTo>
                    <a:pt x="3145" y="1"/>
                  </a:moveTo>
                  <a:cubicBezTo>
                    <a:pt x="2696" y="1"/>
                    <a:pt x="2223" y="131"/>
                    <a:pt x="1759" y="478"/>
                  </a:cubicBezTo>
                  <a:cubicBezTo>
                    <a:pt x="0" y="1790"/>
                    <a:pt x="1282" y="6289"/>
                    <a:pt x="4372" y="6289"/>
                  </a:cubicBezTo>
                  <a:cubicBezTo>
                    <a:pt x="4433" y="6289"/>
                    <a:pt x="4494" y="6287"/>
                    <a:pt x="4556" y="6284"/>
                  </a:cubicBezTo>
                  <a:cubicBezTo>
                    <a:pt x="4981" y="4399"/>
                    <a:pt x="5559" y="1117"/>
                    <a:pt x="5559" y="1117"/>
                  </a:cubicBezTo>
                  <a:cubicBezTo>
                    <a:pt x="5559" y="1117"/>
                    <a:pt x="4460" y="1"/>
                    <a:pt x="3145" y="1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619;p81"/>
            <p:cNvSpPr/>
            <p:nvPr/>
          </p:nvSpPr>
          <p:spPr>
            <a:xfrm>
              <a:off x="8114633" y="2423691"/>
              <a:ext cx="91077" cy="97389"/>
            </a:xfrm>
            <a:custGeom>
              <a:avLst/>
              <a:gdLst/>
              <a:ahLst/>
              <a:cxnLst/>
              <a:rect l="l" t="t" r="r" b="b"/>
              <a:pathLst>
                <a:path w="5050" h="5400" extrusionOk="0">
                  <a:moveTo>
                    <a:pt x="2240" y="0"/>
                  </a:moveTo>
                  <a:cubicBezTo>
                    <a:pt x="1662" y="0"/>
                    <a:pt x="1216" y="84"/>
                    <a:pt x="1216" y="84"/>
                  </a:cubicBezTo>
                  <a:cubicBezTo>
                    <a:pt x="1216" y="84"/>
                    <a:pt x="973" y="2667"/>
                    <a:pt x="0" y="5099"/>
                  </a:cubicBezTo>
                  <a:cubicBezTo>
                    <a:pt x="765" y="5307"/>
                    <a:pt x="1417" y="5399"/>
                    <a:pt x="1972" y="5399"/>
                  </a:cubicBezTo>
                  <a:cubicBezTo>
                    <a:pt x="4659" y="5399"/>
                    <a:pt x="5050" y="3231"/>
                    <a:pt x="4773" y="1543"/>
                  </a:cubicBezTo>
                  <a:cubicBezTo>
                    <a:pt x="4581" y="241"/>
                    <a:pt x="3221" y="0"/>
                    <a:pt x="2240" y="0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620;p81"/>
            <p:cNvSpPr/>
            <p:nvPr/>
          </p:nvSpPr>
          <p:spPr>
            <a:xfrm>
              <a:off x="8145545" y="2443583"/>
              <a:ext cx="48586" cy="54141"/>
            </a:xfrm>
            <a:custGeom>
              <a:avLst/>
              <a:gdLst/>
              <a:ahLst/>
              <a:cxnLst/>
              <a:rect l="l" t="t" r="r" b="b"/>
              <a:pathLst>
                <a:path w="2694" h="3002" extrusionOk="0">
                  <a:moveTo>
                    <a:pt x="2291" y="0"/>
                  </a:moveTo>
                  <a:cubicBezTo>
                    <a:pt x="969" y="0"/>
                    <a:pt x="221" y="1542"/>
                    <a:pt x="19" y="2811"/>
                  </a:cubicBezTo>
                  <a:cubicBezTo>
                    <a:pt x="0" y="2923"/>
                    <a:pt x="98" y="3001"/>
                    <a:pt x="182" y="3001"/>
                  </a:cubicBezTo>
                  <a:cubicBezTo>
                    <a:pt x="234" y="3001"/>
                    <a:pt x="281" y="2971"/>
                    <a:pt x="293" y="2902"/>
                  </a:cubicBezTo>
                  <a:cubicBezTo>
                    <a:pt x="353" y="2476"/>
                    <a:pt x="505" y="2051"/>
                    <a:pt x="688" y="1625"/>
                  </a:cubicBezTo>
                  <a:cubicBezTo>
                    <a:pt x="960" y="1497"/>
                    <a:pt x="1267" y="1419"/>
                    <a:pt x="1567" y="1419"/>
                  </a:cubicBezTo>
                  <a:cubicBezTo>
                    <a:pt x="1836" y="1419"/>
                    <a:pt x="2099" y="1482"/>
                    <a:pt x="2329" y="1625"/>
                  </a:cubicBezTo>
                  <a:cubicBezTo>
                    <a:pt x="2356" y="1646"/>
                    <a:pt x="2382" y="1656"/>
                    <a:pt x="2407" y="1656"/>
                  </a:cubicBezTo>
                  <a:cubicBezTo>
                    <a:pt x="2525" y="1656"/>
                    <a:pt x="2606" y="1452"/>
                    <a:pt x="2481" y="1352"/>
                  </a:cubicBezTo>
                  <a:cubicBezTo>
                    <a:pt x="2207" y="1180"/>
                    <a:pt x="1904" y="1106"/>
                    <a:pt x="1599" y="1106"/>
                  </a:cubicBezTo>
                  <a:cubicBezTo>
                    <a:pt x="1363" y="1106"/>
                    <a:pt x="1126" y="1150"/>
                    <a:pt x="900" y="1230"/>
                  </a:cubicBezTo>
                  <a:cubicBezTo>
                    <a:pt x="1240" y="692"/>
                    <a:pt x="1739" y="312"/>
                    <a:pt x="2371" y="312"/>
                  </a:cubicBezTo>
                  <a:cubicBezTo>
                    <a:pt x="2417" y="312"/>
                    <a:pt x="2464" y="314"/>
                    <a:pt x="2511" y="318"/>
                  </a:cubicBezTo>
                  <a:cubicBezTo>
                    <a:pt x="2519" y="319"/>
                    <a:pt x="2527" y="320"/>
                    <a:pt x="2534" y="320"/>
                  </a:cubicBezTo>
                  <a:cubicBezTo>
                    <a:pt x="2693" y="320"/>
                    <a:pt x="2686" y="14"/>
                    <a:pt x="2511" y="14"/>
                  </a:cubicBezTo>
                  <a:cubicBezTo>
                    <a:pt x="2436" y="5"/>
                    <a:pt x="2363" y="0"/>
                    <a:pt x="22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621;p81"/>
            <p:cNvSpPr/>
            <p:nvPr/>
          </p:nvSpPr>
          <p:spPr>
            <a:xfrm>
              <a:off x="7645686" y="2279880"/>
              <a:ext cx="43573" cy="62221"/>
            </a:xfrm>
            <a:custGeom>
              <a:avLst/>
              <a:gdLst/>
              <a:ahLst/>
              <a:cxnLst/>
              <a:rect l="l" t="t" r="r" b="b"/>
              <a:pathLst>
                <a:path w="2416" h="3450" extrusionOk="0">
                  <a:moveTo>
                    <a:pt x="414" y="1"/>
                  </a:moveTo>
                  <a:cubicBezTo>
                    <a:pt x="249" y="1"/>
                    <a:pt x="176" y="278"/>
                    <a:pt x="379" y="307"/>
                  </a:cubicBezTo>
                  <a:cubicBezTo>
                    <a:pt x="1108" y="398"/>
                    <a:pt x="1564" y="915"/>
                    <a:pt x="1807" y="1553"/>
                  </a:cubicBezTo>
                  <a:cubicBezTo>
                    <a:pt x="1468" y="1362"/>
                    <a:pt x="1069" y="1230"/>
                    <a:pt x="673" y="1230"/>
                  </a:cubicBezTo>
                  <a:cubicBezTo>
                    <a:pt x="502" y="1230"/>
                    <a:pt x="331" y="1255"/>
                    <a:pt x="166" y="1310"/>
                  </a:cubicBezTo>
                  <a:cubicBezTo>
                    <a:pt x="0" y="1365"/>
                    <a:pt x="61" y="1622"/>
                    <a:pt x="210" y="1622"/>
                  </a:cubicBezTo>
                  <a:cubicBezTo>
                    <a:pt x="225" y="1622"/>
                    <a:pt x="241" y="1619"/>
                    <a:pt x="257" y="1614"/>
                  </a:cubicBezTo>
                  <a:cubicBezTo>
                    <a:pt x="402" y="1568"/>
                    <a:pt x="550" y="1547"/>
                    <a:pt x="698" y="1547"/>
                  </a:cubicBezTo>
                  <a:cubicBezTo>
                    <a:pt x="1143" y="1547"/>
                    <a:pt x="1587" y="1735"/>
                    <a:pt x="1929" y="2009"/>
                  </a:cubicBezTo>
                  <a:cubicBezTo>
                    <a:pt x="2020" y="2435"/>
                    <a:pt x="2051" y="2890"/>
                    <a:pt x="2020" y="3316"/>
                  </a:cubicBezTo>
                  <a:cubicBezTo>
                    <a:pt x="2020" y="3404"/>
                    <a:pt x="2090" y="3449"/>
                    <a:pt x="2167" y="3449"/>
                  </a:cubicBezTo>
                  <a:cubicBezTo>
                    <a:pt x="2249" y="3449"/>
                    <a:pt x="2339" y="3396"/>
                    <a:pt x="2355" y="3286"/>
                  </a:cubicBezTo>
                  <a:cubicBezTo>
                    <a:pt x="2415" y="1948"/>
                    <a:pt x="1990" y="216"/>
                    <a:pt x="440" y="3"/>
                  </a:cubicBezTo>
                  <a:cubicBezTo>
                    <a:pt x="431" y="1"/>
                    <a:pt x="423" y="1"/>
                    <a:pt x="4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622;p81"/>
            <p:cNvSpPr/>
            <p:nvPr/>
          </p:nvSpPr>
          <p:spPr>
            <a:xfrm>
              <a:off x="8214402" y="2073794"/>
              <a:ext cx="83881" cy="145290"/>
            </a:xfrm>
            <a:custGeom>
              <a:avLst/>
              <a:gdLst/>
              <a:ahLst/>
              <a:cxnLst/>
              <a:rect l="l" t="t" r="r" b="b"/>
              <a:pathLst>
                <a:path w="4651" h="8056" extrusionOk="0">
                  <a:moveTo>
                    <a:pt x="2951" y="0"/>
                  </a:moveTo>
                  <a:cubicBezTo>
                    <a:pt x="1293" y="0"/>
                    <a:pt x="0" y="8056"/>
                    <a:pt x="0" y="8056"/>
                  </a:cubicBezTo>
                  <a:cubicBezTo>
                    <a:pt x="0" y="8056"/>
                    <a:pt x="4651" y="62"/>
                    <a:pt x="2979" y="1"/>
                  </a:cubicBezTo>
                  <a:cubicBezTo>
                    <a:pt x="2970" y="1"/>
                    <a:pt x="2961" y="0"/>
                    <a:pt x="29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623;p81"/>
            <p:cNvSpPr/>
            <p:nvPr/>
          </p:nvSpPr>
          <p:spPr>
            <a:xfrm>
              <a:off x="8209461" y="2162021"/>
              <a:ext cx="109112" cy="36791"/>
            </a:xfrm>
            <a:custGeom>
              <a:avLst/>
              <a:gdLst/>
              <a:ahLst/>
              <a:cxnLst/>
              <a:rect l="l" t="t" r="r" b="b"/>
              <a:pathLst>
                <a:path w="6050" h="2040" extrusionOk="0">
                  <a:moveTo>
                    <a:pt x="4994" y="1"/>
                  </a:moveTo>
                  <a:cubicBezTo>
                    <a:pt x="3608" y="1"/>
                    <a:pt x="1" y="2039"/>
                    <a:pt x="1" y="2039"/>
                  </a:cubicBezTo>
                  <a:cubicBezTo>
                    <a:pt x="1" y="2039"/>
                    <a:pt x="6050" y="1097"/>
                    <a:pt x="5472" y="185"/>
                  </a:cubicBezTo>
                  <a:cubicBezTo>
                    <a:pt x="5390" y="56"/>
                    <a:pt x="5222" y="1"/>
                    <a:pt x="49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624;p81"/>
            <p:cNvSpPr/>
            <p:nvPr/>
          </p:nvSpPr>
          <p:spPr>
            <a:xfrm>
              <a:off x="7660763" y="2056336"/>
              <a:ext cx="438016" cy="716873"/>
            </a:xfrm>
            <a:custGeom>
              <a:avLst/>
              <a:gdLst/>
              <a:ahLst/>
              <a:cxnLst/>
              <a:rect l="l" t="t" r="r" b="b"/>
              <a:pathLst>
                <a:path w="24287" h="39749" extrusionOk="0">
                  <a:moveTo>
                    <a:pt x="12109" y="1"/>
                  </a:moveTo>
                  <a:cubicBezTo>
                    <a:pt x="7558" y="1"/>
                    <a:pt x="3551" y="3079"/>
                    <a:pt x="2858" y="7322"/>
                  </a:cubicBezTo>
                  <a:lnTo>
                    <a:pt x="2037" y="12641"/>
                  </a:lnTo>
                  <a:lnTo>
                    <a:pt x="700" y="20878"/>
                  </a:lnTo>
                  <a:cubicBezTo>
                    <a:pt x="1" y="25438"/>
                    <a:pt x="3344" y="29663"/>
                    <a:pt x="8207" y="30514"/>
                  </a:cubicBezTo>
                  <a:lnTo>
                    <a:pt x="7113" y="34465"/>
                  </a:lnTo>
                  <a:lnTo>
                    <a:pt x="3800" y="34951"/>
                  </a:lnTo>
                  <a:cubicBezTo>
                    <a:pt x="3800" y="34951"/>
                    <a:pt x="5259" y="38265"/>
                    <a:pt x="10730" y="39420"/>
                  </a:cubicBezTo>
                  <a:cubicBezTo>
                    <a:pt x="11813" y="39654"/>
                    <a:pt x="12798" y="39748"/>
                    <a:pt x="13680" y="39748"/>
                  </a:cubicBezTo>
                  <a:cubicBezTo>
                    <a:pt x="17253" y="39748"/>
                    <a:pt x="19150" y="38204"/>
                    <a:pt x="19150" y="38204"/>
                  </a:cubicBezTo>
                  <a:lnTo>
                    <a:pt x="16718" y="36471"/>
                  </a:lnTo>
                  <a:lnTo>
                    <a:pt x="15746" y="35772"/>
                  </a:lnTo>
                  <a:cubicBezTo>
                    <a:pt x="13861" y="35164"/>
                    <a:pt x="12554" y="32885"/>
                    <a:pt x="13253" y="29359"/>
                  </a:cubicBezTo>
                  <a:cubicBezTo>
                    <a:pt x="24287" y="28508"/>
                    <a:pt x="22828" y="19055"/>
                    <a:pt x="23952" y="11152"/>
                  </a:cubicBezTo>
                  <a:cubicBezTo>
                    <a:pt x="21217" y="7717"/>
                    <a:pt x="22524" y="4404"/>
                    <a:pt x="24226" y="2155"/>
                  </a:cubicBezTo>
                  <a:cubicBezTo>
                    <a:pt x="23223" y="1638"/>
                    <a:pt x="22129" y="1273"/>
                    <a:pt x="20974" y="1121"/>
                  </a:cubicBezTo>
                  <a:lnTo>
                    <a:pt x="13436" y="88"/>
                  </a:lnTo>
                  <a:cubicBezTo>
                    <a:pt x="12990" y="29"/>
                    <a:pt x="12547" y="1"/>
                    <a:pt x="12109" y="1"/>
                  </a:cubicBezTo>
                  <a:close/>
                </a:path>
              </a:pathLst>
            </a:custGeom>
            <a:solidFill>
              <a:srgbClr val="E88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625;p81"/>
            <p:cNvSpPr/>
            <p:nvPr/>
          </p:nvSpPr>
          <p:spPr>
            <a:xfrm>
              <a:off x="7882757" y="2095183"/>
              <a:ext cx="303709" cy="606319"/>
            </a:xfrm>
            <a:custGeom>
              <a:avLst/>
              <a:gdLst/>
              <a:ahLst/>
              <a:cxnLst/>
              <a:rect l="l" t="t" r="r" b="b"/>
              <a:pathLst>
                <a:path w="16840" h="33619" extrusionOk="0">
                  <a:moveTo>
                    <a:pt x="11672" y="1"/>
                  </a:moveTo>
                  <a:cubicBezTo>
                    <a:pt x="9970" y="2250"/>
                    <a:pt x="8663" y="5563"/>
                    <a:pt x="11398" y="8998"/>
                  </a:cubicBezTo>
                  <a:cubicBezTo>
                    <a:pt x="10274" y="16901"/>
                    <a:pt x="11733" y="26354"/>
                    <a:pt x="699" y="27205"/>
                  </a:cubicBezTo>
                  <a:cubicBezTo>
                    <a:pt x="0" y="30731"/>
                    <a:pt x="1337" y="33010"/>
                    <a:pt x="3192" y="33618"/>
                  </a:cubicBezTo>
                  <a:lnTo>
                    <a:pt x="2918" y="33436"/>
                  </a:lnTo>
                  <a:lnTo>
                    <a:pt x="4043" y="29515"/>
                  </a:lnTo>
                  <a:cubicBezTo>
                    <a:pt x="4479" y="29573"/>
                    <a:pt x="4909" y="29601"/>
                    <a:pt x="5332" y="29601"/>
                  </a:cubicBezTo>
                  <a:cubicBezTo>
                    <a:pt x="9803" y="29601"/>
                    <a:pt x="13437" y="26468"/>
                    <a:pt x="14104" y="22220"/>
                  </a:cubicBezTo>
                  <a:lnTo>
                    <a:pt x="14499" y="19849"/>
                  </a:lnTo>
                  <a:lnTo>
                    <a:pt x="16262" y="8663"/>
                  </a:lnTo>
                  <a:cubicBezTo>
                    <a:pt x="16839" y="5107"/>
                    <a:pt x="14894" y="1703"/>
                    <a:pt x="11672" y="1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626;p81"/>
            <p:cNvSpPr/>
            <p:nvPr/>
          </p:nvSpPr>
          <p:spPr>
            <a:xfrm>
              <a:off x="7752832" y="2354382"/>
              <a:ext cx="28513" cy="45250"/>
            </a:xfrm>
            <a:custGeom>
              <a:avLst/>
              <a:gdLst/>
              <a:ahLst/>
              <a:cxnLst/>
              <a:rect l="l" t="t" r="r" b="b"/>
              <a:pathLst>
                <a:path w="1581" h="2509" extrusionOk="0">
                  <a:moveTo>
                    <a:pt x="975" y="1"/>
                  </a:moveTo>
                  <a:cubicBezTo>
                    <a:pt x="627" y="1"/>
                    <a:pt x="267" y="498"/>
                    <a:pt x="152" y="1130"/>
                  </a:cubicBezTo>
                  <a:cubicBezTo>
                    <a:pt x="0" y="1829"/>
                    <a:pt x="183" y="2437"/>
                    <a:pt x="547" y="2498"/>
                  </a:cubicBezTo>
                  <a:cubicBezTo>
                    <a:pt x="576" y="2505"/>
                    <a:pt x="604" y="2509"/>
                    <a:pt x="633" y="2509"/>
                  </a:cubicBezTo>
                  <a:cubicBezTo>
                    <a:pt x="976" y="2509"/>
                    <a:pt x="1347" y="2021"/>
                    <a:pt x="1459" y="1404"/>
                  </a:cubicBezTo>
                  <a:cubicBezTo>
                    <a:pt x="1581" y="705"/>
                    <a:pt x="1398" y="97"/>
                    <a:pt x="1034" y="6"/>
                  </a:cubicBezTo>
                  <a:cubicBezTo>
                    <a:pt x="1014" y="2"/>
                    <a:pt x="994" y="1"/>
                    <a:pt x="9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627;p81"/>
            <p:cNvSpPr/>
            <p:nvPr/>
          </p:nvSpPr>
          <p:spPr>
            <a:xfrm>
              <a:off x="8041176" y="2404267"/>
              <a:ext cx="28513" cy="45250"/>
            </a:xfrm>
            <a:custGeom>
              <a:avLst/>
              <a:gdLst/>
              <a:ahLst/>
              <a:cxnLst/>
              <a:rect l="l" t="t" r="r" b="b"/>
              <a:pathLst>
                <a:path w="1581" h="2509" extrusionOk="0">
                  <a:moveTo>
                    <a:pt x="975" y="1"/>
                  </a:moveTo>
                  <a:cubicBezTo>
                    <a:pt x="627" y="1"/>
                    <a:pt x="266" y="498"/>
                    <a:pt x="122" y="1130"/>
                  </a:cubicBezTo>
                  <a:cubicBezTo>
                    <a:pt x="0" y="1829"/>
                    <a:pt x="183" y="2437"/>
                    <a:pt x="548" y="2498"/>
                  </a:cubicBezTo>
                  <a:cubicBezTo>
                    <a:pt x="576" y="2505"/>
                    <a:pt x="604" y="2509"/>
                    <a:pt x="632" y="2509"/>
                  </a:cubicBezTo>
                  <a:cubicBezTo>
                    <a:pt x="972" y="2509"/>
                    <a:pt x="1319" y="2021"/>
                    <a:pt x="1459" y="1404"/>
                  </a:cubicBezTo>
                  <a:cubicBezTo>
                    <a:pt x="1581" y="705"/>
                    <a:pt x="1399" y="97"/>
                    <a:pt x="1034" y="6"/>
                  </a:cubicBezTo>
                  <a:cubicBezTo>
                    <a:pt x="1014" y="2"/>
                    <a:pt x="995" y="1"/>
                    <a:pt x="9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628;p81"/>
            <p:cNvSpPr/>
            <p:nvPr/>
          </p:nvSpPr>
          <p:spPr>
            <a:xfrm>
              <a:off x="7807100" y="2378567"/>
              <a:ext cx="80256" cy="96613"/>
            </a:xfrm>
            <a:custGeom>
              <a:avLst/>
              <a:gdLst/>
              <a:ahLst/>
              <a:cxnLst/>
              <a:rect l="l" t="t" r="r" b="b"/>
              <a:pathLst>
                <a:path w="4450" h="5357" extrusionOk="0">
                  <a:moveTo>
                    <a:pt x="3611" y="1"/>
                  </a:moveTo>
                  <a:cubicBezTo>
                    <a:pt x="3549" y="1"/>
                    <a:pt x="3486" y="28"/>
                    <a:pt x="3435" y="93"/>
                  </a:cubicBezTo>
                  <a:cubicBezTo>
                    <a:pt x="2463" y="1279"/>
                    <a:pt x="1490" y="2464"/>
                    <a:pt x="517" y="3619"/>
                  </a:cubicBezTo>
                  <a:cubicBezTo>
                    <a:pt x="396" y="3802"/>
                    <a:pt x="244" y="3954"/>
                    <a:pt x="122" y="4106"/>
                  </a:cubicBezTo>
                  <a:cubicBezTo>
                    <a:pt x="0" y="4257"/>
                    <a:pt x="0" y="4561"/>
                    <a:pt x="244" y="4592"/>
                  </a:cubicBezTo>
                  <a:cubicBezTo>
                    <a:pt x="1490" y="4835"/>
                    <a:pt x="2706" y="5109"/>
                    <a:pt x="3952" y="5352"/>
                  </a:cubicBezTo>
                  <a:cubicBezTo>
                    <a:pt x="3971" y="5355"/>
                    <a:pt x="3990" y="5356"/>
                    <a:pt x="4008" y="5356"/>
                  </a:cubicBezTo>
                  <a:cubicBezTo>
                    <a:pt x="4331" y="5356"/>
                    <a:pt x="4449" y="4862"/>
                    <a:pt x="4104" y="4805"/>
                  </a:cubicBezTo>
                  <a:cubicBezTo>
                    <a:pt x="3007" y="4591"/>
                    <a:pt x="1934" y="4353"/>
                    <a:pt x="843" y="4134"/>
                  </a:cubicBezTo>
                  <a:lnTo>
                    <a:pt x="843" y="4134"/>
                  </a:lnTo>
                  <a:cubicBezTo>
                    <a:pt x="1707" y="3081"/>
                    <a:pt x="2568" y="2031"/>
                    <a:pt x="3405" y="1005"/>
                  </a:cubicBezTo>
                  <a:cubicBezTo>
                    <a:pt x="3557" y="823"/>
                    <a:pt x="3678" y="671"/>
                    <a:pt x="3830" y="488"/>
                  </a:cubicBezTo>
                  <a:cubicBezTo>
                    <a:pt x="4016" y="280"/>
                    <a:pt x="3813" y="1"/>
                    <a:pt x="36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629;p81"/>
            <p:cNvSpPr/>
            <p:nvPr/>
          </p:nvSpPr>
          <p:spPr>
            <a:xfrm>
              <a:off x="7994025" y="2458475"/>
              <a:ext cx="115496" cy="104122"/>
            </a:xfrm>
            <a:custGeom>
              <a:avLst/>
              <a:gdLst/>
              <a:ahLst/>
              <a:cxnLst/>
              <a:rect l="l" t="t" r="r" b="b"/>
              <a:pathLst>
                <a:path w="3223" h="2905" extrusionOk="0">
                  <a:moveTo>
                    <a:pt x="1611" y="1"/>
                  </a:moveTo>
                  <a:cubicBezTo>
                    <a:pt x="943" y="1"/>
                    <a:pt x="339" y="455"/>
                    <a:pt x="183" y="1134"/>
                  </a:cubicBezTo>
                  <a:cubicBezTo>
                    <a:pt x="0" y="1924"/>
                    <a:pt x="487" y="2684"/>
                    <a:pt x="1277" y="2866"/>
                  </a:cubicBezTo>
                  <a:cubicBezTo>
                    <a:pt x="1389" y="2892"/>
                    <a:pt x="1501" y="2904"/>
                    <a:pt x="1612" y="2904"/>
                  </a:cubicBezTo>
                  <a:cubicBezTo>
                    <a:pt x="2279" y="2904"/>
                    <a:pt x="2883" y="2450"/>
                    <a:pt x="3040" y="1772"/>
                  </a:cubicBezTo>
                  <a:cubicBezTo>
                    <a:pt x="3222" y="1012"/>
                    <a:pt x="2736" y="222"/>
                    <a:pt x="1946" y="39"/>
                  </a:cubicBezTo>
                  <a:cubicBezTo>
                    <a:pt x="1834" y="13"/>
                    <a:pt x="1722" y="1"/>
                    <a:pt x="1611" y="1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630;p81"/>
            <p:cNvSpPr/>
            <p:nvPr/>
          </p:nvSpPr>
          <p:spPr>
            <a:xfrm>
              <a:off x="7710590" y="2413034"/>
              <a:ext cx="102999" cy="93658"/>
            </a:xfrm>
            <a:custGeom>
              <a:avLst/>
              <a:gdLst/>
              <a:ahLst/>
              <a:cxnLst/>
              <a:rect l="l" t="t" r="r" b="b"/>
              <a:pathLst>
                <a:path w="3223" h="2933" extrusionOk="0">
                  <a:moveTo>
                    <a:pt x="1624" y="1"/>
                  </a:moveTo>
                  <a:cubicBezTo>
                    <a:pt x="951" y="1"/>
                    <a:pt x="341" y="476"/>
                    <a:pt x="183" y="1132"/>
                  </a:cubicBezTo>
                  <a:cubicBezTo>
                    <a:pt x="1" y="1922"/>
                    <a:pt x="487" y="2712"/>
                    <a:pt x="1277" y="2895"/>
                  </a:cubicBezTo>
                  <a:cubicBezTo>
                    <a:pt x="1390" y="2920"/>
                    <a:pt x="1502" y="2933"/>
                    <a:pt x="1612" y="2933"/>
                  </a:cubicBezTo>
                  <a:cubicBezTo>
                    <a:pt x="2280" y="2933"/>
                    <a:pt x="2884" y="2479"/>
                    <a:pt x="3040" y="1800"/>
                  </a:cubicBezTo>
                  <a:cubicBezTo>
                    <a:pt x="3223" y="1010"/>
                    <a:pt x="2706" y="220"/>
                    <a:pt x="1946" y="37"/>
                  </a:cubicBezTo>
                  <a:cubicBezTo>
                    <a:pt x="1838" y="13"/>
                    <a:pt x="1730" y="1"/>
                    <a:pt x="1624" y="1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631;p81"/>
            <p:cNvSpPr/>
            <p:nvPr/>
          </p:nvSpPr>
          <p:spPr>
            <a:xfrm>
              <a:off x="7907771" y="2485948"/>
              <a:ext cx="121592" cy="50191"/>
            </a:xfrm>
            <a:custGeom>
              <a:avLst/>
              <a:gdLst/>
              <a:ahLst/>
              <a:cxnLst/>
              <a:rect l="l" t="t" r="r" b="b"/>
              <a:pathLst>
                <a:path w="6742" h="2783" extrusionOk="0">
                  <a:moveTo>
                    <a:pt x="6394" y="1"/>
                  </a:moveTo>
                  <a:cubicBezTo>
                    <a:pt x="6281" y="1"/>
                    <a:pt x="6168" y="57"/>
                    <a:pt x="6121" y="188"/>
                  </a:cubicBezTo>
                  <a:cubicBezTo>
                    <a:pt x="5488" y="1808"/>
                    <a:pt x="3633" y="2205"/>
                    <a:pt x="1995" y="2205"/>
                  </a:cubicBezTo>
                  <a:cubicBezTo>
                    <a:pt x="1666" y="2205"/>
                    <a:pt x="1345" y="2189"/>
                    <a:pt x="1045" y="2164"/>
                  </a:cubicBezTo>
                  <a:cubicBezTo>
                    <a:pt x="954" y="2164"/>
                    <a:pt x="862" y="2164"/>
                    <a:pt x="802" y="2133"/>
                  </a:cubicBezTo>
                  <a:lnTo>
                    <a:pt x="650" y="2133"/>
                  </a:lnTo>
                  <a:lnTo>
                    <a:pt x="498" y="2103"/>
                  </a:lnTo>
                  <a:cubicBezTo>
                    <a:pt x="480" y="2100"/>
                    <a:pt x="463" y="2098"/>
                    <a:pt x="446" y="2098"/>
                  </a:cubicBezTo>
                  <a:cubicBezTo>
                    <a:pt x="146" y="2098"/>
                    <a:pt x="0" y="2592"/>
                    <a:pt x="346" y="2650"/>
                  </a:cubicBezTo>
                  <a:cubicBezTo>
                    <a:pt x="810" y="2743"/>
                    <a:pt x="1292" y="2783"/>
                    <a:pt x="1765" y="2783"/>
                  </a:cubicBezTo>
                  <a:cubicBezTo>
                    <a:pt x="1911" y="2783"/>
                    <a:pt x="2056" y="2779"/>
                    <a:pt x="2200" y="2772"/>
                  </a:cubicBezTo>
                  <a:cubicBezTo>
                    <a:pt x="3294" y="2741"/>
                    <a:pt x="4479" y="2559"/>
                    <a:pt x="5422" y="1921"/>
                  </a:cubicBezTo>
                  <a:cubicBezTo>
                    <a:pt x="5999" y="1525"/>
                    <a:pt x="6394" y="978"/>
                    <a:pt x="6668" y="340"/>
                  </a:cubicBezTo>
                  <a:cubicBezTo>
                    <a:pt x="6742" y="137"/>
                    <a:pt x="6568" y="1"/>
                    <a:pt x="63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632;p81"/>
            <p:cNvSpPr/>
            <p:nvPr/>
          </p:nvSpPr>
          <p:spPr>
            <a:xfrm>
              <a:off x="7681558" y="2035018"/>
              <a:ext cx="525179" cy="222444"/>
            </a:xfrm>
            <a:custGeom>
              <a:avLst/>
              <a:gdLst/>
              <a:ahLst/>
              <a:cxnLst/>
              <a:rect l="l" t="t" r="r" b="b"/>
              <a:pathLst>
                <a:path w="29120" h="12334" extrusionOk="0">
                  <a:moveTo>
                    <a:pt x="6002" y="1"/>
                  </a:moveTo>
                  <a:cubicBezTo>
                    <a:pt x="5203" y="1"/>
                    <a:pt x="4402" y="85"/>
                    <a:pt x="3709" y="540"/>
                  </a:cubicBezTo>
                  <a:cubicBezTo>
                    <a:pt x="1673" y="1938"/>
                    <a:pt x="1" y="4887"/>
                    <a:pt x="426" y="7379"/>
                  </a:cubicBezTo>
                  <a:cubicBezTo>
                    <a:pt x="548" y="8018"/>
                    <a:pt x="791" y="8625"/>
                    <a:pt x="1186" y="9112"/>
                  </a:cubicBezTo>
                  <a:cubicBezTo>
                    <a:pt x="2007" y="10069"/>
                    <a:pt x="3343" y="10337"/>
                    <a:pt x="4621" y="10337"/>
                  </a:cubicBezTo>
                  <a:cubicBezTo>
                    <a:pt x="4764" y="10337"/>
                    <a:pt x="4906" y="10334"/>
                    <a:pt x="5047" y="10328"/>
                  </a:cubicBezTo>
                  <a:cubicBezTo>
                    <a:pt x="11369" y="10054"/>
                    <a:pt x="16901" y="6042"/>
                    <a:pt x="22919" y="4096"/>
                  </a:cubicBezTo>
                  <a:lnTo>
                    <a:pt x="22919" y="4096"/>
                  </a:lnTo>
                  <a:cubicBezTo>
                    <a:pt x="22311" y="6163"/>
                    <a:pt x="22372" y="8321"/>
                    <a:pt x="23345" y="9872"/>
                  </a:cubicBezTo>
                  <a:cubicBezTo>
                    <a:pt x="24317" y="11422"/>
                    <a:pt x="26749" y="12121"/>
                    <a:pt x="28573" y="12334"/>
                  </a:cubicBezTo>
                  <a:cubicBezTo>
                    <a:pt x="29120" y="10753"/>
                    <a:pt x="28238" y="9051"/>
                    <a:pt x="27327" y="7622"/>
                  </a:cubicBezTo>
                  <a:cubicBezTo>
                    <a:pt x="26020" y="5555"/>
                    <a:pt x="24500" y="3489"/>
                    <a:pt x="22433" y="2182"/>
                  </a:cubicBezTo>
                  <a:cubicBezTo>
                    <a:pt x="19515" y="358"/>
                    <a:pt x="15867" y="236"/>
                    <a:pt x="12402" y="145"/>
                  </a:cubicBezTo>
                  <a:cubicBezTo>
                    <a:pt x="10579" y="115"/>
                    <a:pt x="8785" y="54"/>
                    <a:pt x="6961" y="23"/>
                  </a:cubicBezTo>
                  <a:cubicBezTo>
                    <a:pt x="6647" y="15"/>
                    <a:pt x="6325" y="1"/>
                    <a:pt x="60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633;p81"/>
            <p:cNvSpPr/>
            <p:nvPr/>
          </p:nvSpPr>
          <p:spPr>
            <a:xfrm>
              <a:off x="7730902" y="1939397"/>
              <a:ext cx="213264" cy="111925"/>
            </a:xfrm>
            <a:custGeom>
              <a:avLst/>
              <a:gdLst/>
              <a:ahLst/>
              <a:cxnLst/>
              <a:rect l="l" t="t" r="r" b="b"/>
              <a:pathLst>
                <a:path w="11825" h="6206" extrusionOk="0">
                  <a:moveTo>
                    <a:pt x="7923" y="1"/>
                  </a:moveTo>
                  <a:cubicBezTo>
                    <a:pt x="5311" y="1"/>
                    <a:pt x="2576" y="1085"/>
                    <a:pt x="852" y="2955"/>
                  </a:cubicBezTo>
                  <a:cubicBezTo>
                    <a:pt x="426" y="3441"/>
                    <a:pt x="0" y="4018"/>
                    <a:pt x="61" y="4657"/>
                  </a:cubicBezTo>
                  <a:cubicBezTo>
                    <a:pt x="92" y="5447"/>
                    <a:pt x="852" y="6055"/>
                    <a:pt x="1611" y="6177"/>
                  </a:cubicBezTo>
                  <a:cubicBezTo>
                    <a:pt x="1741" y="6197"/>
                    <a:pt x="1871" y="6206"/>
                    <a:pt x="2000" y="6206"/>
                  </a:cubicBezTo>
                  <a:cubicBezTo>
                    <a:pt x="2659" y="6206"/>
                    <a:pt x="3307" y="5965"/>
                    <a:pt x="3891" y="5660"/>
                  </a:cubicBezTo>
                  <a:cubicBezTo>
                    <a:pt x="4560" y="5265"/>
                    <a:pt x="5229" y="4809"/>
                    <a:pt x="5928" y="4505"/>
                  </a:cubicBezTo>
                  <a:cubicBezTo>
                    <a:pt x="7599" y="3806"/>
                    <a:pt x="9879" y="4170"/>
                    <a:pt x="11308" y="2894"/>
                  </a:cubicBezTo>
                  <a:cubicBezTo>
                    <a:pt x="11581" y="2620"/>
                    <a:pt x="11824" y="2256"/>
                    <a:pt x="11824" y="1830"/>
                  </a:cubicBezTo>
                  <a:cubicBezTo>
                    <a:pt x="11824" y="1404"/>
                    <a:pt x="11551" y="1009"/>
                    <a:pt x="11216" y="736"/>
                  </a:cubicBezTo>
                  <a:cubicBezTo>
                    <a:pt x="10882" y="462"/>
                    <a:pt x="10457" y="310"/>
                    <a:pt x="10031" y="219"/>
                  </a:cubicBezTo>
                  <a:cubicBezTo>
                    <a:pt x="9454" y="97"/>
                    <a:pt x="8846" y="37"/>
                    <a:pt x="8238" y="6"/>
                  </a:cubicBezTo>
                  <a:cubicBezTo>
                    <a:pt x="8133" y="3"/>
                    <a:pt x="8028" y="1"/>
                    <a:pt x="7923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634;p81"/>
            <p:cNvSpPr/>
            <p:nvPr/>
          </p:nvSpPr>
          <p:spPr>
            <a:xfrm>
              <a:off x="8036234" y="2353877"/>
              <a:ext cx="77316" cy="30227"/>
            </a:xfrm>
            <a:custGeom>
              <a:avLst/>
              <a:gdLst/>
              <a:ahLst/>
              <a:cxnLst/>
              <a:rect l="l" t="t" r="r" b="b"/>
              <a:pathLst>
                <a:path w="4287" h="1676" extrusionOk="0">
                  <a:moveTo>
                    <a:pt x="1997" y="1"/>
                  </a:moveTo>
                  <a:cubicBezTo>
                    <a:pt x="1728" y="1"/>
                    <a:pt x="1461" y="27"/>
                    <a:pt x="1217" y="64"/>
                  </a:cubicBezTo>
                  <a:cubicBezTo>
                    <a:pt x="791" y="155"/>
                    <a:pt x="366" y="277"/>
                    <a:pt x="1" y="490"/>
                  </a:cubicBezTo>
                  <a:cubicBezTo>
                    <a:pt x="603" y="425"/>
                    <a:pt x="1189" y="361"/>
                    <a:pt x="1750" y="361"/>
                  </a:cubicBezTo>
                  <a:cubicBezTo>
                    <a:pt x="1982" y="361"/>
                    <a:pt x="2210" y="372"/>
                    <a:pt x="2433" y="398"/>
                  </a:cubicBezTo>
                  <a:cubicBezTo>
                    <a:pt x="2828" y="459"/>
                    <a:pt x="3223" y="550"/>
                    <a:pt x="3527" y="763"/>
                  </a:cubicBezTo>
                  <a:cubicBezTo>
                    <a:pt x="3861" y="976"/>
                    <a:pt x="4104" y="1280"/>
                    <a:pt x="4287" y="1675"/>
                  </a:cubicBezTo>
                  <a:cubicBezTo>
                    <a:pt x="4256" y="1250"/>
                    <a:pt x="4074" y="824"/>
                    <a:pt x="3709" y="520"/>
                  </a:cubicBezTo>
                  <a:cubicBezTo>
                    <a:pt x="3375" y="216"/>
                    <a:pt x="2919" y="95"/>
                    <a:pt x="2493" y="34"/>
                  </a:cubicBezTo>
                  <a:cubicBezTo>
                    <a:pt x="2331" y="10"/>
                    <a:pt x="2164" y="1"/>
                    <a:pt x="19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635;p81"/>
            <p:cNvSpPr/>
            <p:nvPr/>
          </p:nvSpPr>
          <p:spPr>
            <a:xfrm>
              <a:off x="7748991" y="2300728"/>
              <a:ext cx="63609" cy="19784"/>
            </a:xfrm>
            <a:custGeom>
              <a:avLst/>
              <a:gdLst/>
              <a:ahLst/>
              <a:cxnLst/>
              <a:rect l="l" t="t" r="r" b="b"/>
              <a:pathLst>
                <a:path w="3527" h="1097" extrusionOk="0">
                  <a:moveTo>
                    <a:pt x="2035" y="1"/>
                  </a:moveTo>
                  <a:cubicBezTo>
                    <a:pt x="1913" y="1"/>
                    <a:pt x="1791" y="11"/>
                    <a:pt x="1672" y="32"/>
                  </a:cubicBezTo>
                  <a:cubicBezTo>
                    <a:pt x="1338" y="124"/>
                    <a:pt x="1004" y="245"/>
                    <a:pt x="730" y="427"/>
                  </a:cubicBezTo>
                  <a:cubicBezTo>
                    <a:pt x="426" y="610"/>
                    <a:pt x="183" y="823"/>
                    <a:pt x="1" y="1096"/>
                  </a:cubicBezTo>
                  <a:cubicBezTo>
                    <a:pt x="578" y="792"/>
                    <a:pt x="1125" y="519"/>
                    <a:pt x="1733" y="427"/>
                  </a:cubicBezTo>
                  <a:cubicBezTo>
                    <a:pt x="1911" y="392"/>
                    <a:pt x="2079" y="377"/>
                    <a:pt x="2248" y="377"/>
                  </a:cubicBezTo>
                  <a:cubicBezTo>
                    <a:pt x="2368" y="377"/>
                    <a:pt x="2489" y="384"/>
                    <a:pt x="2615" y="397"/>
                  </a:cubicBezTo>
                  <a:cubicBezTo>
                    <a:pt x="2919" y="427"/>
                    <a:pt x="3222" y="519"/>
                    <a:pt x="3526" y="640"/>
                  </a:cubicBezTo>
                  <a:cubicBezTo>
                    <a:pt x="3314" y="397"/>
                    <a:pt x="3010" y="184"/>
                    <a:pt x="2675" y="93"/>
                  </a:cubicBezTo>
                  <a:cubicBezTo>
                    <a:pt x="2479" y="34"/>
                    <a:pt x="2257" y="1"/>
                    <a:pt x="20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636;p81"/>
            <p:cNvSpPr/>
            <p:nvPr/>
          </p:nvSpPr>
          <p:spPr>
            <a:xfrm>
              <a:off x="7503949" y="2991469"/>
              <a:ext cx="519156" cy="32355"/>
            </a:xfrm>
            <a:custGeom>
              <a:avLst/>
              <a:gdLst/>
              <a:ahLst/>
              <a:cxnLst/>
              <a:rect l="l" t="t" r="r" b="b"/>
              <a:pathLst>
                <a:path w="28786" h="1794" extrusionOk="0">
                  <a:moveTo>
                    <a:pt x="28573" y="0"/>
                  </a:moveTo>
                  <a:lnTo>
                    <a:pt x="1" y="61"/>
                  </a:lnTo>
                  <a:lnTo>
                    <a:pt x="1" y="1794"/>
                  </a:lnTo>
                  <a:lnTo>
                    <a:pt x="28785" y="1794"/>
                  </a:lnTo>
                  <a:lnTo>
                    <a:pt x="28573" y="0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637;p81"/>
            <p:cNvSpPr/>
            <p:nvPr/>
          </p:nvSpPr>
          <p:spPr>
            <a:xfrm>
              <a:off x="7508332" y="2956391"/>
              <a:ext cx="649080" cy="40020"/>
            </a:xfrm>
            <a:custGeom>
              <a:avLst/>
              <a:gdLst/>
              <a:ahLst/>
              <a:cxnLst/>
              <a:rect l="l" t="t" r="r" b="b"/>
              <a:pathLst>
                <a:path w="35990" h="2219" extrusionOk="0">
                  <a:moveTo>
                    <a:pt x="62" y="0"/>
                  </a:moveTo>
                  <a:lnTo>
                    <a:pt x="1" y="395"/>
                  </a:lnTo>
                  <a:lnTo>
                    <a:pt x="35989" y="2219"/>
                  </a:lnTo>
                  <a:lnTo>
                    <a:pt x="35989" y="1793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638;p81"/>
            <p:cNvSpPr/>
            <p:nvPr/>
          </p:nvSpPr>
          <p:spPr>
            <a:xfrm>
              <a:off x="7520938" y="2907047"/>
              <a:ext cx="614543" cy="37837"/>
            </a:xfrm>
            <a:custGeom>
              <a:avLst/>
              <a:gdLst/>
              <a:ahLst/>
              <a:cxnLst/>
              <a:rect l="l" t="t" r="r" b="b"/>
              <a:pathLst>
                <a:path w="34075" h="2098" extrusionOk="0">
                  <a:moveTo>
                    <a:pt x="122" y="0"/>
                  </a:moveTo>
                  <a:lnTo>
                    <a:pt x="1" y="396"/>
                  </a:lnTo>
                  <a:lnTo>
                    <a:pt x="34074" y="2098"/>
                  </a:lnTo>
                  <a:lnTo>
                    <a:pt x="34074" y="2098"/>
                  </a:lnTo>
                  <a:lnTo>
                    <a:pt x="33983" y="167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639;p81"/>
            <p:cNvSpPr/>
            <p:nvPr/>
          </p:nvSpPr>
          <p:spPr>
            <a:xfrm>
              <a:off x="7539587" y="2857703"/>
              <a:ext cx="581647" cy="36196"/>
            </a:xfrm>
            <a:custGeom>
              <a:avLst/>
              <a:gdLst/>
              <a:ahLst/>
              <a:cxnLst/>
              <a:rect l="l" t="t" r="r" b="b"/>
              <a:pathLst>
                <a:path w="32251" h="2007" extrusionOk="0">
                  <a:moveTo>
                    <a:pt x="152" y="1"/>
                  </a:moveTo>
                  <a:lnTo>
                    <a:pt x="0" y="396"/>
                  </a:lnTo>
                  <a:lnTo>
                    <a:pt x="32250" y="2007"/>
                  </a:lnTo>
                  <a:lnTo>
                    <a:pt x="32250" y="2007"/>
                  </a:lnTo>
                  <a:lnTo>
                    <a:pt x="32098" y="158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640;p81"/>
            <p:cNvSpPr/>
            <p:nvPr/>
          </p:nvSpPr>
          <p:spPr>
            <a:xfrm>
              <a:off x="7548352" y="2807277"/>
              <a:ext cx="549851" cy="35096"/>
            </a:xfrm>
            <a:custGeom>
              <a:avLst/>
              <a:gdLst/>
              <a:ahLst/>
              <a:cxnLst/>
              <a:rect l="l" t="t" r="r" b="b"/>
              <a:pathLst>
                <a:path w="30488" h="1946" extrusionOk="0">
                  <a:moveTo>
                    <a:pt x="31" y="0"/>
                  </a:moveTo>
                  <a:lnTo>
                    <a:pt x="1" y="426"/>
                  </a:lnTo>
                  <a:lnTo>
                    <a:pt x="30488" y="1946"/>
                  </a:lnTo>
                  <a:lnTo>
                    <a:pt x="30244" y="152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641;p81"/>
            <p:cNvSpPr/>
            <p:nvPr/>
          </p:nvSpPr>
          <p:spPr>
            <a:xfrm>
              <a:off x="7604278" y="2760134"/>
              <a:ext cx="456105" cy="28513"/>
            </a:xfrm>
            <a:custGeom>
              <a:avLst/>
              <a:gdLst/>
              <a:ahLst/>
              <a:cxnLst/>
              <a:rect l="l" t="t" r="r" b="b"/>
              <a:pathLst>
                <a:path w="25290" h="1581" extrusionOk="0">
                  <a:moveTo>
                    <a:pt x="0" y="0"/>
                  </a:moveTo>
                  <a:lnTo>
                    <a:pt x="0" y="396"/>
                  </a:lnTo>
                  <a:lnTo>
                    <a:pt x="25289" y="1581"/>
                  </a:lnTo>
                  <a:lnTo>
                    <a:pt x="25077" y="1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642;p81"/>
            <p:cNvSpPr/>
            <p:nvPr/>
          </p:nvSpPr>
          <p:spPr>
            <a:xfrm>
              <a:off x="7586171" y="4230365"/>
              <a:ext cx="206699" cy="165778"/>
            </a:xfrm>
            <a:custGeom>
              <a:avLst/>
              <a:gdLst/>
              <a:ahLst/>
              <a:cxnLst/>
              <a:rect l="l" t="t" r="r" b="b"/>
              <a:pathLst>
                <a:path w="11461" h="9192" extrusionOk="0">
                  <a:moveTo>
                    <a:pt x="11460" y="0"/>
                  </a:moveTo>
                  <a:lnTo>
                    <a:pt x="7296" y="1186"/>
                  </a:lnTo>
                  <a:cubicBezTo>
                    <a:pt x="6263" y="5228"/>
                    <a:pt x="1399" y="7083"/>
                    <a:pt x="1399" y="7083"/>
                  </a:cubicBezTo>
                  <a:cubicBezTo>
                    <a:pt x="1399" y="7083"/>
                    <a:pt x="1" y="8268"/>
                    <a:pt x="2980" y="9058"/>
                  </a:cubicBezTo>
                  <a:cubicBezTo>
                    <a:pt x="3343" y="9151"/>
                    <a:pt x="3744" y="9192"/>
                    <a:pt x="4168" y="9192"/>
                  </a:cubicBezTo>
                  <a:cubicBezTo>
                    <a:pt x="7219" y="9192"/>
                    <a:pt x="11460" y="7083"/>
                    <a:pt x="11460" y="7083"/>
                  </a:cubicBezTo>
                  <a:lnTo>
                    <a:pt x="114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643;p81"/>
            <p:cNvSpPr/>
            <p:nvPr/>
          </p:nvSpPr>
          <p:spPr>
            <a:xfrm>
              <a:off x="7880556" y="4220500"/>
              <a:ext cx="165561" cy="185851"/>
            </a:xfrm>
            <a:custGeom>
              <a:avLst/>
              <a:gdLst/>
              <a:ahLst/>
              <a:cxnLst/>
              <a:rect l="l" t="t" r="r" b="b"/>
              <a:pathLst>
                <a:path w="9180" h="10305" extrusionOk="0">
                  <a:moveTo>
                    <a:pt x="0" y="0"/>
                  </a:moveTo>
                  <a:lnTo>
                    <a:pt x="0" y="6535"/>
                  </a:lnTo>
                  <a:cubicBezTo>
                    <a:pt x="0" y="6535"/>
                    <a:pt x="3852" y="10304"/>
                    <a:pt x="6599" y="10304"/>
                  </a:cubicBezTo>
                  <a:cubicBezTo>
                    <a:pt x="7180" y="10304"/>
                    <a:pt x="7711" y="10135"/>
                    <a:pt x="8147" y="9727"/>
                  </a:cubicBezTo>
                  <a:cubicBezTo>
                    <a:pt x="9180" y="8511"/>
                    <a:pt x="4985" y="2705"/>
                    <a:pt x="4985" y="2705"/>
                  </a:cubicBezTo>
                  <a:lnTo>
                    <a:pt x="5107" y="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644;p81"/>
            <p:cNvSpPr/>
            <p:nvPr/>
          </p:nvSpPr>
          <p:spPr>
            <a:xfrm>
              <a:off x="5834179" y="3023805"/>
              <a:ext cx="2323233" cy="853542"/>
            </a:xfrm>
            <a:custGeom>
              <a:avLst/>
              <a:gdLst/>
              <a:ahLst/>
              <a:cxnLst/>
              <a:rect l="l" t="t" r="r" b="b"/>
              <a:pathLst>
                <a:path w="128818" h="47327" extrusionOk="0">
                  <a:moveTo>
                    <a:pt x="0" y="1"/>
                  </a:moveTo>
                  <a:lnTo>
                    <a:pt x="0" y="47327"/>
                  </a:lnTo>
                  <a:lnTo>
                    <a:pt x="128817" y="47327"/>
                  </a:lnTo>
                  <a:lnTo>
                    <a:pt x="1288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645;p81"/>
            <p:cNvSpPr/>
            <p:nvPr/>
          </p:nvSpPr>
          <p:spPr>
            <a:xfrm>
              <a:off x="5792518" y="3084619"/>
              <a:ext cx="191874" cy="147689"/>
            </a:xfrm>
            <a:custGeom>
              <a:avLst/>
              <a:gdLst/>
              <a:ahLst/>
              <a:cxnLst/>
              <a:rect l="l" t="t" r="r" b="b"/>
              <a:pathLst>
                <a:path w="10639" h="8189" extrusionOk="0">
                  <a:moveTo>
                    <a:pt x="7945" y="0"/>
                  </a:moveTo>
                  <a:cubicBezTo>
                    <a:pt x="6346" y="0"/>
                    <a:pt x="3872" y="547"/>
                    <a:pt x="1398" y="3194"/>
                  </a:cubicBezTo>
                  <a:cubicBezTo>
                    <a:pt x="1125" y="3498"/>
                    <a:pt x="912" y="3863"/>
                    <a:pt x="791" y="4288"/>
                  </a:cubicBezTo>
                  <a:cubicBezTo>
                    <a:pt x="426" y="5474"/>
                    <a:pt x="0" y="7966"/>
                    <a:pt x="2553" y="8179"/>
                  </a:cubicBezTo>
                  <a:cubicBezTo>
                    <a:pt x="2641" y="8185"/>
                    <a:pt x="2728" y="8189"/>
                    <a:pt x="2814" y="8189"/>
                  </a:cubicBezTo>
                  <a:cubicBezTo>
                    <a:pt x="5993" y="8189"/>
                    <a:pt x="7751" y="3924"/>
                    <a:pt x="7751" y="3924"/>
                  </a:cubicBezTo>
                  <a:cubicBezTo>
                    <a:pt x="7751" y="3924"/>
                    <a:pt x="9940" y="3589"/>
                    <a:pt x="10244" y="3042"/>
                  </a:cubicBezTo>
                  <a:cubicBezTo>
                    <a:pt x="10578" y="2495"/>
                    <a:pt x="8967" y="2191"/>
                    <a:pt x="8967" y="2191"/>
                  </a:cubicBezTo>
                  <a:cubicBezTo>
                    <a:pt x="8967" y="2191"/>
                    <a:pt x="10639" y="1918"/>
                    <a:pt x="10639" y="1614"/>
                  </a:cubicBezTo>
                  <a:cubicBezTo>
                    <a:pt x="10639" y="1331"/>
                    <a:pt x="9159" y="1309"/>
                    <a:pt x="8704" y="1309"/>
                  </a:cubicBezTo>
                  <a:cubicBezTo>
                    <a:pt x="8621" y="1309"/>
                    <a:pt x="8572" y="1310"/>
                    <a:pt x="8572" y="1310"/>
                  </a:cubicBezTo>
                  <a:cubicBezTo>
                    <a:pt x="8572" y="1310"/>
                    <a:pt x="10183" y="459"/>
                    <a:pt x="9666" y="246"/>
                  </a:cubicBezTo>
                  <a:cubicBezTo>
                    <a:pt x="9489" y="179"/>
                    <a:pt x="8860" y="0"/>
                    <a:pt x="7945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646;p81"/>
            <p:cNvSpPr/>
            <p:nvPr/>
          </p:nvSpPr>
          <p:spPr>
            <a:xfrm>
              <a:off x="5926825" y="3121790"/>
              <a:ext cx="54826" cy="33599"/>
            </a:xfrm>
            <a:custGeom>
              <a:avLst/>
              <a:gdLst/>
              <a:ahLst/>
              <a:cxnLst/>
              <a:rect l="l" t="t" r="r" b="b"/>
              <a:pathLst>
                <a:path w="3040" h="1863" extrusionOk="0">
                  <a:moveTo>
                    <a:pt x="1596" y="0"/>
                  </a:moveTo>
                  <a:cubicBezTo>
                    <a:pt x="1549" y="0"/>
                    <a:pt x="1504" y="3"/>
                    <a:pt x="1459" y="9"/>
                  </a:cubicBezTo>
                  <a:cubicBezTo>
                    <a:pt x="1421" y="6"/>
                    <a:pt x="1384" y="5"/>
                    <a:pt x="1346" y="5"/>
                  </a:cubicBezTo>
                  <a:cubicBezTo>
                    <a:pt x="868" y="5"/>
                    <a:pt x="395" y="180"/>
                    <a:pt x="0" y="434"/>
                  </a:cubicBezTo>
                  <a:cubicBezTo>
                    <a:pt x="377" y="316"/>
                    <a:pt x="754" y="271"/>
                    <a:pt x="1117" y="271"/>
                  </a:cubicBezTo>
                  <a:cubicBezTo>
                    <a:pt x="1222" y="271"/>
                    <a:pt x="1326" y="275"/>
                    <a:pt x="1429" y="282"/>
                  </a:cubicBezTo>
                  <a:cubicBezTo>
                    <a:pt x="1672" y="312"/>
                    <a:pt x="1915" y="373"/>
                    <a:pt x="2128" y="434"/>
                  </a:cubicBezTo>
                  <a:cubicBezTo>
                    <a:pt x="2341" y="525"/>
                    <a:pt x="2553" y="647"/>
                    <a:pt x="2645" y="768"/>
                  </a:cubicBezTo>
                  <a:cubicBezTo>
                    <a:pt x="2645" y="794"/>
                    <a:pt x="2645" y="819"/>
                    <a:pt x="2662" y="827"/>
                  </a:cubicBezTo>
                  <a:lnTo>
                    <a:pt x="2662" y="827"/>
                  </a:lnTo>
                  <a:cubicBezTo>
                    <a:pt x="2653" y="835"/>
                    <a:pt x="2639" y="847"/>
                    <a:pt x="2614" y="860"/>
                  </a:cubicBezTo>
                  <a:cubicBezTo>
                    <a:pt x="2553" y="920"/>
                    <a:pt x="2462" y="981"/>
                    <a:pt x="2371" y="1042"/>
                  </a:cubicBezTo>
                  <a:cubicBezTo>
                    <a:pt x="2158" y="1164"/>
                    <a:pt x="1946" y="1255"/>
                    <a:pt x="1702" y="1346"/>
                  </a:cubicBezTo>
                  <a:lnTo>
                    <a:pt x="304" y="1863"/>
                  </a:lnTo>
                  <a:cubicBezTo>
                    <a:pt x="790" y="1832"/>
                    <a:pt x="1307" y="1741"/>
                    <a:pt x="1794" y="1619"/>
                  </a:cubicBezTo>
                  <a:cubicBezTo>
                    <a:pt x="2037" y="1559"/>
                    <a:pt x="2280" y="1468"/>
                    <a:pt x="2523" y="1376"/>
                  </a:cubicBezTo>
                  <a:cubicBezTo>
                    <a:pt x="2645" y="1316"/>
                    <a:pt x="2766" y="1255"/>
                    <a:pt x="2888" y="1133"/>
                  </a:cubicBezTo>
                  <a:cubicBezTo>
                    <a:pt x="2949" y="1072"/>
                    <a:pt x="3009" y="1012"/>
                    <a:pt x="3040" y="860"/>
                  </a:cubicBezTo>
                  <a:cubicBezTo>
                    <a:pt x="3040" y="738"/>
                    <a:pt x="3009" y="647"/>
                    <a:pt x="2949" y="556"/>
                  </a:cubicBezTo>
                  <a:cubicBezTo>
                    <a:pt x="2766" y="282"/>
                    <a:pt x="2493" y="191"/>
                    <a:pt x="2249" y="100"/>
                  </a:cubicBezTo>
                  <a:cubicBezTo>
                    <a:pt x="2026" y="50"/>
                    <a:pt x="1803" y="0"/>
                    <a:pt x="1596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647;p81"/>
            <p:cNvSpPr/>
            <p:nvPr/>
          </p:nvSpPr>
          <p:spPr>
            <a:xfrm>
              <a:off x="5930107" y="3102149"/>
              <a:ext cx="58127" cy="22003"/>
            </a:xfrm>
            <a:custGeom>
              <a:avLst/>
              <a:gdLst/>
              <a:ahLst/>
              <a:cxnLst/>
              <a:rect l="l" t="t" r="r" b="b"/>
              <a:pathLst>
                <a:path w="3223" h="1220" extrusionOk="0">
                  <a:moveTo>
                    <a:pt x="1618" y="1"/>
                  </a:moveTo>
                  <a:cubicBezTo>
                    <a:pt x="1462" y="1"/>
                    <a:pt x="1307" y="10"/>
                    <a:pt x="1156" y="34"/>
                  </a:cubicBezTo>
                  <a:cubicBezTo>
                    <a:pt x="760" y="64"/>
                    <a:pt x="335" y="186"/>
                    <a:pt x="1" y="429"/>
                  </a:cubicBezTo>
                  <a:cubicBezTo>
                    <a:pt x="297" y="360"/>
                    <a:pt x="593" y="326"/>
                    <a:pt x="877" y="326"/>
                  </a:cubicBezTo>
                  <a:cubicBezTo>
                    <a:pt x="971" y="326"/>
                    <a:pt x="1064" y="330"/>
                    <a:pt x="1156" y="338"/>
                  </a:cubicBezTo>
                  <a:cubicBezTo>
                    <a:pt x="1551" y="338"/>
                    <a:pt x="1946" y="368"/>
                    <a:pt x="2311" y="459"/>
                  </a:cubicBezTo>
                  <a:cubicBezTo>
                    <a:pt x="2493" y="490"/>
                    <a:pt x="2675" y="520"/>
                    <a:pt x="2827" y="581"/>
                  </a:cubicBezTo>
                  <a:lnTo>
                    <a:pt x="2848" y="602"/>
                  </a:lnTo>
                  <a:lnTo>
                    <a:pt x="2848" y="602"/>
                  </a:lnTo>
                  <a:cubicBezTo>
                    <a:pt x="2823" y="635"/>
                    <a:pt x="2755" y="684"/>
                    <a:pt x="2706" y="733"/>
                  </a:cubicBezTo>
                  <a:cubicBezTo>
                    <a:pt x="2371" y="915"/>
                    <a:pt x="2007" y="1067"/>
                    <a:pt x="1642" y="1219"/>
                  </a:cubicBezTo>
                  <a:cubicBezTo>
                    <a:pt x="2037" y="1219"/>
                    <a:pt x="2432" y="1158"/>
                    <a:pt x="2827" y="976"/>
                  </a:cubicBezTo>
                  <a:cubicBezTo>
                    <a:pt x="2919" y="946"/>
                    <a:pt x="3040" y="915"/>
                    <a:pt x="3131" y="763"/>
                  </a:cubicBezTo>
                  <a:cubicBezTo>
                    <a:pt x="3162" y="763"/>
                    <a:pt x="3192" y="672"/>
                    <a:pt x="3192" y="642"/>
                  </a:cubicBezTo>
                  <a:cubicBezTo>
                    <a:pt x="3223" y="581"/>
                    <a:pt x="3192" y="520"/>
                    <a:pt x="3192" y="459"/>
                  </a:cubicBezTo>
                  <a:cubicBezTo>
                    <a:pt x="3162" y="429"/>
                    <a:pt x="3131" y="398"/>
                    <a:pt x="3101" y="338"/>
                  </a:cubicBezTo>
                  <a:cubicBezTo>
                    <a:pt x="3071" y="338"/>
                    <a:pt x="3040" y="307"/>
                    <a:pt x="3010" y="277"/>
                  </a:cubicBezTo>
                  <a:cubicBezTo>
                    <a:pt x="2797" y="155"/>
                    <a:pt x="2584" y="125"/>
                    <a:pt x="2371" y="64"/>
                  </a:cubicBezTo>
                  <a:cubicBezTo>
                    <a:pt x="2127" y="26"/>
                    <a:pt x="1871" y="1"/>
                    <a:pt x="1618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648;p81"/>
            <p:cNvSpPr/>
            <p:nvPr/>
          </p:nvSpPr>
          <p:spPr>
            <a:xfrm>
              <a:off x="5902694" y="3081373"/>
              <a:ext cx="68551" cy="23031"/>
            </a:xfrm>
            <a:custGeom>
              <a:avLst/>
              <a:gdLst/>
              <a:ahLst/>
              <a:cxnLst/>
              <a:rect l="l" t="t" r="r" b="b"/>
              <a:pathLst>
                <a:path w="3801" h="1277" extrusionOk="0">
                  <a:moveTo>
                    <a:pt x="2432" y="0"/>
                  </a:moveTo>
                  <a:cubicBezTo>
                    <a:pt x="2007" y="0"/>
                    <a:pt x="1581" y="0"/>
                    <a:pt x="1186" y="61"/>
                  </a:cubicBezTo>
                  <a:cubicBezTo>
                    <a:pt x="761" y="122"/>
                    <a:pt x="366" y="213"/>
                    <a:pt x="1" y="426"/>
                  </a:cubicBezTo>
                  <a:cubicBezTo>
                    <a:pt x="396" y="365"/>
                    <a:pt x="791" y="365"/>
                    <a:pt x="1217" y="365"/>
                  </a:cubicBezTo>
                  <a:cubicBezTo>
                    <a:pt x="1612" y="365"/>
                    <a:pt x="2007" y="365"/>
                    <a:pt x="2402" y="395"/>
                  </a:cubicBezTo>
                  <a:cubicBezTo>
                    <a:pt x="2615" y="395"/>
                    <a:pt x="2797" y="395"/>
                    <a:pt x="3010" y="426"/>
                  </a:cubicBezTo>
                  <a:cubicBezTo>
                    <a:pt x="3192" y="426"/>
                    <a:pt x="3405" y="487"/>
                    <a:pt x="3527" y="517"/>
                  </a:cubicBezTo>
                  <a:cubicBezTo>
                    <a:pt x="3527" y="547"/>
                    <a:pt x="3527" y="578"/>
                    <a:pt x="3496" y="608"/>
                  </a:cubicBezTo>
                  <a:cubicBezTo>
                    <a:pt x="3466" y="699"/>
                    <a:pt x="3405" y="791"/>
                    <a:pt x="3344" y="851"/>
                  </a:cubicBezTo>
                  <a:cubicBezTo>
                    <a:pt x="3223" y="1003"/>
                    <a:pt x="3071" y="1125"/>
                    <a:pt x="2919" y="1277"/>
                  </a:cubicBezTo>
                  <a:cubicBezTo>
                    <a:pt x="3132" y="1216"/>
                    <a:pt x="3314" y="1125"/>
                    <a:pt x="3466" y="973"/>
                  </a:cubicBezTo>
                  <a:cubicBezTo>
                    <a:pt x="3557" y="912"/>
                    <a:pt x="3648" y="851"/>
                    <a:pt x="3709" y="730"/>
                  </a:cubicBezTo>
                  <a:cubicBezTo>
                    <a:pt x="3739" y="699"/>
                    <a:pt x="3770" y="639"/>
                    <a:pt x="3800" y="547"/>
                  </a:cubicBezTo>
                  <a:cubicBezTo>
                    <a:pt x="3800" y="517"/>
                    <a:pt x="3800" y="487"/>
                    <a:pt x="3770" y="395"/>
                  </a:cubicBezTo>
                  <a:cubicBezTo>
                    <a:pt x="3770" y="335"/>
                    <a:pt x="3709" y="304"/>
                    <a:pt x="3679" y="304"/>
                  </a:cubicBezTo>
                  <a:cubicBezTo>
                    <a:pt x="3466" y="122"/>
                    <a:pt x="3253" y="122"/>
                    <a:pt x="3040" y="61"/>
                  </a:cubicBezTo>
                  <a:cubicBezTo>
                    <a:pt x="2828" y="31"/>
                    <a:pt x="2645" y="31"/>
                    <a:pt x="243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649;p81"/>
            <p:cNvSpPr/>
            <p:nvPr/>
          </p:nvSpPr>
          <p:spPr>
            <a:xfrm>
              <a:off x="6174049" y="2955976"/>
              <a:ext cx="151314" cy="168212"/>
            </a:xfrm>
            <a:custGeom>
              <a:avLst/>
              <a:gdLst/>
              <a:ahLst/>
              <a:cxnLst/>
              <a:rect l="l" t="t" r="r" b="b"/>
              <a:pathLst>
                <a:path w="8390" h="9327" extrusionOk="0">
                  <a:moveTo>
                    <a:pt x="5226" y="1"/>
                  </a:moveTo>
                  <a:cubicBezTo>
                    <a:pt x="4626" y="1"/>
                    <a:pt x="3958" y="136"/>
                    <a:pt x="3253" y="509"/>
                  </a:cubicBezTo>
                  <a:cubicBezTo>
                    <a:pt x="669" y="1877"/>
                    <a:pt x="1" y="8412"/>
                    <a:pt x="1247" y="8990"/>
                  </a:cubicBezTo>
                  <a:cubicBezTo>
                    <a:pt x="1379" y="9050"/>
                    <a:pt x="1499" y="9077"/>
                    <a:pt x="1606" y="9077"/>
                  </a:cubicBezTo>
                  <a:cubicBezTo>
                    <a:pt x="2289" y="9077"/>
                    <a:pt x="2480" y="7981"/>
                    <a:pt x="2534" y="7411"/>
                  </a:cubicBezTo>
                  <a:lnTo>
                    <a:pt x="2534" y="7411"/>
                  </a:lnTo>
                  <a:cubicBezTo>
                    <a:pt x="2522" y="7950"/>
                    <a:pt x="2590" y="8976"/>
                    <a:pt x="3253" y="9263"/>
                  </a:cubicBezTo>
                  <a:cubicBezTo>
                    <a:pt x="3336" y="9302"/>
                    <a:pt x="3412" y="9320"/>
                    <a:pt x="3483" y="9320"/>
                  </a:cubicBezTo>
                  <a:cubicBezTo>
                    <a:pt x="4186" y="9320"/>
                    <a:pt x="4286" y="7561"/>
                    <a:pt x="4286" y="7561"/>
                  </a:cubicBezTo>
                  <a:cubicBezTo>
                    <a:pt x="4286" y="7561"/>
                    <a:pt x="4378" y="9203"/>
                    <a:pt x="5441" y="9324"/>
                  </a:cubicBezTo>
                  <a:cubicBezTo>
                    <a:pt x="5454" y="9326"/>
                    <a:pt x="5467" y="9326"/>
                    <a:pt x="5479" y="9326"/>
                  </a:cubicBezTo>
                  <a:cubicBezTo>
                    <a:pt x="6529" y="9326"/>
                    <a:pt x="6232" y="4248"/>
                    <a:pt x="6232" y="4248"/>
                  </a:cubicBezTo>
                  <a:cubicBezTo>
                    <a:pt x="6232" y="4248"/>
                    <a:pt x="8390" y="3154"/>
                    <a:pt x="7934" y="965"/>
                  </a:cubicBezTo>
                  <a:cubicBezTo>
                    <a:pt x="7934" y="965"/>
                    <a:pt x="6825" y="1"/>
                    <a:pt x="5226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650;p81"/>
            <p:cNvSpPr/>
            <p:nvPr/>
          </p:nvSpPr>
          <p:spPr>
            <a:xfrm>
              <a:off x="6217351" y="3060543"/>
              <a:ext cx="70192" cy="66802"/>
            </a:xfrm>
            <a:custGeom>
              <a:avLst/>
              <a:gdLst/>
              <a:ahLst/>
              <a:cxnLst/>
              <a:rect l="l" t="t" r="r" b="b"/>
              <a:pathLst>
                <a:path w="3892" h="3704" extrusionOk="0">
                  <a:moveTo>
                    <a:pt x="3861" y="0"/>
                  </a:moveTo>
                  <a:lnTo>
                    <a:pt x="3861" y="0"/>
                  </a:lnTo>
                  <a:cubicBezTo>
                    <a:pt x="3800" y="487"/>
                    <a:pt x="3740" y="973"/>
                    <a:pt x="3648" y="1429"/>
                  </a:cubicBezTo>
                  <a:cubicBezTo>
                    <a:pt x="3557" y="1915"/>
                    <a:pt x="3466" y="2401"/>
                    <a:pt x="3314" y="2857"/>
                  </a:cubicBezTo>
                  <a:cubicBezTo>
                    <a:pt x="3284" y="2949"/>
                    <a:pt x="3223" y="3070"/>
                    <a:pt x="3192" y="3161"/>
                  </a:cubicBezTo>
                  <a:cubicBezTo>
                    <a:pt x="3132" y="3253"/>
                    <a:pt x="3071" y="3344"/>
                    <a:pt x="3010" y="3344"/>
                  </a:cubicBezTo>
                  <a:cubicBezTo>
                    <a:pt x="3010" y="3356"/>
                    <a:pt x="2994" y="3364"/>
                    <a:pt x="2972" y="3364"/>
                  </a:cubicBezTo>
                  <a:cubicBezTo>
                    <a:pt x="2940" y="3364"/>
                    <a:pt x="2894" y="3349"/>
                    <a:pt x="2858" y="3313"/>
                  </a:cubicBezTo>
                  <a:cubicBezTo>
                    <a:pt x="2767" y="3253"/>
                    <a:pt x="2706" y="3161"/>
                    <a:pt x="2645" y="3070"/>
                  </a:cubicBezTo>
                  <a:cubicBezTo>
                    <a:pt x="2372" y="2736"/>
                    <a:pt x="2189" y="2249"/>
                    <a:pt x="2068" y="1824"/>
                  </a:cubicBezTo>
                  <a:lnTo>
                    <a:pt x="1825" y="1125"/>
                  </a:lnTo>
                  <a:lnTo>
                    <a:pt x="1673" y="1854"/>
                  </a:lnTo>
                  <a:cubicBezTo>
                    <a:pt x="1612" y="2280"/>
                    <a:pt x="1490" y="2705"/>
                    <a:pt x="1308" y="3070"/>
                  </a:cubicBezTo>
                  <a:cubicBezTo>
                    <a:pt x="1199" y="3234"/>
                    <a:pt x="1090" y="3348"/>
                    <a:pt x="981" y="3348"/>
                  </a:cubicBezTo>
                  <a:cubicBezTo>
                    <a:pt x="968" y="3348"/>
                    <a:pt x="956" y="3347"/>
                    <a:pt x="943" y="3344"/>
                  </a:cubicBezTo>
                  <a:cubicBezTo>
                    <a:pt x="822" y="3344"/>
                    <a:pt x="670" y="3161"/>
                    <a:pt x="578" y="2979"/>
                  </a:cubicBezTo>
                  <a:cubicBezTo>
                    <a:pt x="396" y="2584"/>
                    <a:pt x="274" y="2158"/>
                    <a:pt x="214" y="1702"/>
                  </a:cubicBezTo>
                  <a:cubicBezTo>
                    <a:pt x="122" y="1277"/>
                    <a:pt x="122" y="821"/>
                    <a:pt x="153" y="365"/>
                  </a:cubicBezTo>
                  <a:lnTo>
                    <a:pt x="153" y="365"/>
                  </a:lnTo>
                  <a:cubicBezTo>
                    <a:pt x="31" y="821"/>
                    <a:pt x="1" y="1277"/>
                    <a:pt x="31" y="1733"/>
                  </a:cubicBezTo>
                  <a:cubicBezTo>
                    <a:pt x="62" y="2189"/>
                    <a:pt x="153" y="2645"/>
                    <a:pt x="335" y="3101"/>
                  </a:cubicBezTo>
                  <a:cubicBezTo>
                    <a:pt x="396" y="3222"/>
                    <a:pt x="457" y="3313"/>
                    <a:pt x="518" y="3435"/>
                  </a:cubicBezTo>
                  <a:cubicBezTo>
                    <a:pt x="609" y="3526"/>
                    <a:pt x="700" y="3617"/>
                    <a:pt x="882" y="3678"/>
                  </a:cubicBezTo>
                  <a:cubicBezTo>
                    <a:pt x="915" y="3683"/>
                    <a:pt x="946" y="3686"/>
                    <a:pt x="976" y="3686"/>
                  </a:cubicBezTo>
                  <a:cubicBezTo>
                    <a:pt x="1118" y="3686"/>
                    <a:pt x="1238" y="3632"/>
                    <a:pt x="1338" y="3556"/>
                  </a:cubicBezTo>
                  <a:cubicBezTo>
                    <a:pt x="1460" y="3465"/>
                    <a:pt x="1521" y="3374"/>
                    <a:pt x="1612" y="3253"/>
                  </a:cubicBezTo>
                  <a:cubicBezTo>
                    <a:pt x="1744" y="3021"/>
                    <a:pt x="1840" y="2781"/>
                    <a:pt x="1915" y="2537"/>
                  </a:cubicBezTo>
                  <a:lnTo>
                    <a:pt x="1915" y="2537"/>
                  </a:lnTo>
                  <a:cubicBezTo>
                    <a:pt x="2028" y="2806"/>
                    <a:pt x="2164" y="3065"/>
                    <a:pt x="2341" y="3313"/>
                  </a:cubicBezTo>
                  <a:cubicBezTo>
                    <a:pt x="2433" y="3405"/>
                    <a:pt x="2524" y="3526"/>
                    <a:pt x="2645" y="3617"/>
                  </a:cubicBezTo>
                  <a:cubicBezTo>
                    <a:pt x="2753" y="3660"/>
                    <a:pt x="2875" y="3703"/>
                    <a:pt x="3003" y="3703"/>
                  </a:cubicBezTo>
                  <a:cubicBezTo>
                    <a:pt x="3055" y="3703"/>
                    <a:pt x="3109" y="3696"/>
                    <a:pt x="3162" y="3678"/>
                  </a:cubicBezTo>
                  <a:cubicBezTo>
                    <a:pt x="3344" y="3556"/>
                    <a:pt x="3405" y="3435"/>
                    <a:pt x="3466" y="3313"/>
                  </a:cubicBezTo>
                  <a:cubicBezTo>
                    <a:pt x="3527" y="3192"/>
                    <a:pt x="3557" y="3070"/>
                    <a:pt x="3588" y="2949"/>
                  </a:cubicBezTo>
                  <a:cubicBezTo>
                    <a:pt x="3709" y="2432"/>
                    <a:pt x="3770" y="1946"/>
                    <a:pt x="3831" y="1459"/>
                  </a:cubicBezTo>
                  <a:cubicBezTo>
                    <a:pt x="3861" y="973"/>
                    <a:pt x="3892" y="487"/>
                    <a:pt x="3861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651;p81"/>
            <p:cNvSpPr/>
            <p:nvPr/>
          </p:nvSpPr>
          <p:spPr>
            <a:xfrm>
              <a:off x="6181731" y="3051219"/>
              <a:ext cx="37296" cy="71563"/>
            </a:xfrm>
            <a:custGeom>
              <a:avLst/>
              <a:gdLst/>
              <a:ahLst/>
              <a:cxnLst/>
              <a:rect l="l" t="t" r="r" b="b"/>
              <a:pathLst>
                <a:path w="2068" h="3968" extrusionOk="0">
                  <a:moveTo>
                    <a:pt x="335" y="0"/>
                  </a:moveTo>
                  <a:lnTo>
                    <a:pt x="335" y="0"/>
                  </a:lnTo>
                  <a:cubicBezTo>
                    <a:pt x="183" y="456"/>
                    <a:pt x="61" y="943"/>
                    <a:pt x="31" y="1459"/>
                  </a:cubicBezTo>
                  <a:cubicBezTo>
                    <a:pt x="0" y="1946"/>
                    <a:pt x="31" y="2463"/>
                    <a:pt x="213" y="2949"/>
                  </a:cubicBezTo>
                  <a:cubicBezTo>
                    <a:pt x="274" y="3192"/>
                    <a:pt x="395" y="3435"/>
                    <a:pt x="578" y="3648"/>
                  </a:cubicBezTo>
                  <a:cubicBezTo>
                    <a:pt x="699" y="3739"/>
                    <a:pt x="790" y="3861"/>
                    <a:pt x="942" y="3922"/>
                  </a:cubicBezTo>
                  <a:cubicBezTo>
                    <a:pt x="1018" y="3952"/>
                    <a:pt x="1102" y="3967"/>
                    <a:pt x="1186" y="3967"/>
                  </a:cubicBezTo>
                  <a:cubicBezTo>
                    <a:pt x="1269" y="3967"/>
                    <a:pt x="1353" y="3952"/>
                    <a:pt x="1429" y="3922"/>
                  </a:cubicBezTo>
                  <a:cubicBezTo>
                    <a:pt x="1702" y="3739"/>
                    <a:pt x="1824" y="3496"/>
                    <a:pt x="1915" y="3253"/>
                  </a:cubicBezTo>
                  <a:cubicBezTo>
                    <a:pt x="1976" y="3010"/>
                    <a:pt x="2037" y="2766"/>
                    <a:pt x="2067" y="2523"/>
                  </a:cubicBezTo>
                  <a:lnTo>
                    <a:pt x="2067" y="2523"/>
                  </a:lnTo>
                  <a:cubicBezTo>
                    <a:pt x="1946" y="2766"/>
                    <a:pt x="1854" y="2979"/>
                    <a:pt x="1733" y="3192"/>
                  </a:cubicBezTo>
                  <a:cubicBezTo>
                    <a:pt x="1611" y="3374"/>
                    <a:pt x="1459" y="3587"/>
                    <a:pt x="1307" y="3648"/>
                  </a:cubicBezTo>
                  <a:cubicBezTo>
                    <a:pt x="1288" y="3652"/>
                    <a:pt x="1269" y="3654"/>
                    <a:pt x="1249" y="3654"/>
                  </a:cubicBezTo>
                  <a:cubicBezTo>
                    <a:pt x="1117" y="3654"/>
                    <a:pt x="984" y="3564"/>
                    <a:pt x="851" y="3405"/>
                  </a:cubicBezTo>
                  <a:cubicBezTo>
                    <a:pt x="730" y="3253"/>
                    <a:pt x="639" y="3040"/>
                    <a:pt x="547" y="2827"/>
                  </a:cubicBezTo>
                  <a:cubicBezTo>
                    <a:pt x="395" y="2402"/>
                    <a:pt x="365" y="1915"/>
                    <a:pt x="335" y="1459"/>
                  </a:cubicBezTo>
                  <a:cubicBezTo>
                    <a:pt x="304" y="973"/>
                    <a:pt x="335" y="487"/>
                    <a:pt x="33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652;p81"/>
            <p:cNvSpPr/>
            <p:nvPr/>
          </p:nvSpPr>
          <p:spPr>
            <a:xfrm>
              <a:off x="6318220" y="2962847"/>
              <a:ext cx="212164" cy="147166"/>
            </a:xfrm>
            <a:custGeom>
              <a:avLst/>
              <a:gdLst/>
              <a:ahLst/>
              <a:cxnLst/>
              <a:rect l="l" t="t" r="r" b="b"/>
              <a:pathLst>
                <a:path w="11764" h="8160" extrusionOk="0">
                  <a:moveTo>
                    <a:pt x="5246" y="0"/>
                  </a:moveTo>
                  <a:cubicBezTo>
                    <a:pt x="1712" y="0"/>
                    <a:pt x="1" y="3472"/>
                    <a:pt x="1" y="3472"/>
                  </a:cubicBezTo>
                  <a:cubicBezTo>
                    <a:pt x="942" y="4519"/>
                    <a:pt x="2557" y="4737"/>
                    <a:pt x="3738" y="4737"/>
                  </a:cubicBezTo>
                  <a:cubicBezTo>
                    <a:pt x="4578" y="4737"/>
                    <a:pt x="5198" y="4627"/>
                    <a:pt x="5198" y="4627"/>
                  </a:cubicBezTo>
                  <a:cubicBezTo>
                    <a:pt x="5198" y="4627"/>
                    <a:pt x="6588" y="8159"/>
                    <a:pt x="7757" y="8159"/>
                  </a:cubicBezTo>
                  <a:cubicBezTo>
                    <a:pt x="7786" y="8159"/>
                    <a:pt x="7814" y="8157"/>
                    <a:pt x="7843" y="8153"/>
                  </a:cubicBezTo>
                  <a:cubicBezTo>
                    <a:pt x="8668" y="8026"/>
                    <a:pt x="8182" y="6647"/>
                    <a:pt x="7811" y="5820"/>
                  </a:cubicBezTo>
                  <a:lnTo>
                    <a:pt x="7811" y="5820"/>
                  </a:lnTo>
                  <a:cubicBezTo>
                    <a:pt x="8185" y="6532"/>
                    <a:pt x="8837" y="7607"/>
                    <a:pt x="9364" y="7607"/>
                  </a:cubicBezTo>
                  <a:cubicBezTo>
                    <a:pt x="9374" y="7607"/>
                    <a:pt x="9383" y="7606"/>
                    <a:pt x="9393" y="7606"/>
                  </a:cubicBezTo>
                  <a:cubicBezTo>
                    <a:pt x="9952" y="7583"/>
                    <a:pt x="9459" y="6296"/>
                    <a:pt x="9159" y="5616"/>
                  </a:cubicBezTo>
                  <a:lnTo>
                    <a:pt x="9159" y="5616"/>
                  </a:lnTo>
                  <a:cubicBezTo>
                    <a:pt x="9420" y="6118"/>
                    <a:pt x="9929" y="6903"/>
                    <a:pt x="10561" y="6903"/>
                  </a:cubicBezTo>
                  <a:cubicBezTo>
                    <a:pt x="10626" y="6903"/>
                    <a:pt x="10693" y="6894"/>
                    <a:pt x="10761" y="6876"/>
                  </a:cubicBezTo>
                  <a:cubicBezTo>
                    <a:pt x="11764" y="6603"/>
                    <a:pt x="10761" y="1040"/>
                    <a:pt x="6445" y="128"/>
                  </a:cubicBezTo>
                  <a:cubicBezTo>
                    <a:pt x="6024" y="40"/>
                    <a:pt x="5624" y="0"/>
                    <a:pt x="5246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653;p81"/>
            <p:cNvSpPr/>
            <p:nvPr/>
          </p:nvSpPr>
          <p:spPr>
            <a:xfrm>
              <a:off x="6411407" y="3046277"/>
              <a:ext cx="58127" cy="67451"/>
            </a:xfrm>
            <a:custGeom>
              <a:avLst/>
              <a:gdLst/>
              <a:ahLst/>
              <a:cxnLst/>
              <a:rect l="l" t="t" r="r" b="b"/>
              <a:pathLst>
                <a:path w="3223" h="3740" extrusionOk="0">
                  <a:moveTo>
                    <a:pt x="1" y="1"/>
                  </a:moveTo>
                  <a:lnTo>
                    <a:pt x="1" y="1"/>
                  </a:lnTo>
                  <a:cubicBezTo>
                    <a:pt x="244" y="670"/>
                    <a:pt x="518" y="1338"/>
                    <a:pt x="822" y="1946"/>
                  </a:cubicBezTo>
                  <a:cubicBezTo>
                    <a:pt x="1004" y="2281"/>
                    <a:pt x="1186" y="2585"/>
                    <a:pt x="1399" y="2889"/>
                  </a:cubicBezTo>
                  <a:cubicBezTo>
                    <a:pt x="1612" y="3162"/>
                    <a:pt x="1825" y="3466"/>
                    <a:pt x="2220" y="3679"/>
                  </a:cubicBezTo>
                  <a:cubicBezTo>
                    <a:pt x="2311" y="3709"/>
                    <a:pt x="2402" y="3740"/>
                    <a:pt x="2554" y="3740"/>
                  </a:cubicBezTo>
                  <a:cubicBezTo>
                    <a:pt x="2676" y="3740"/>
                    <a:pt x="2797" y="3679"/>
                    <a:pt x="2889" y="3618"/>
                  </a:cubicBezTo>
                  <a:cubicBezTo>
                    <a:pt x="3101" y="3466"/>
                    <a:pt x="3162" y="3223"/>
                    <a:pt x="3193" y="3040"/>
                  </a:cubicBezTo>
                  <a:cubicBezTo>
                    <a:pt x="3223" y="2645"/>
                    <a:pt x="3162" y="2281"/>
                    <a:pt x="3041" y="1916"/>
                  </a:cubicBezTo>
                  <a:cubicBezTo>
                    <a:pt x="2858" y="1247"/>
                    <a:pt x="2585" y="578"/>
                    <a:pt x="2159" y="1"/>
                  </a:cubicBezTo>
                  <a:lnTo>
                    <a:pt x="2159" y="1"/>
                  </a:lnTo>
                  <a:cubicBezTo>
                    <a:pt x="2311" y="305"/>
                    <a:pt x="2402" y="639"/>
                    <a:pt x="2524" y="974"/>
                  </a:cubicBezTo>
                  <a:cubicBezTo>
                    <a:pt x="2615" y="1308"/>
                    <a:pt x="2706" y="1642"/>
                    <a:pt x="2767" y="2007"/>
                  </a:cubicBezTo>
                  <a:cubicBezTo>
                    <a:pt x="2828" y="2341"/>
                    <a:pt x="2889" y="2676"/>
                    <a:pt x="2828" y="2980"/>
                  </a:cubicBezTo>
                  <a:cubicBezTo>
                    <a:pt x="2805" y="3226"/>
                    <a:pt x="2701" y="3373"/>
                    <a:pt x="2550" y="3373"/>
                  </a:cubicBezTo>
                  <a:cubicBezTo>
                    <a:pt x="2496" y="3373"/>
                    <a:pt x="2436" y="3354"/>
                    <a:pt x="2372" y="3314"/>
                  </a:cubicBezTo>
                  <a:cubicBezTo>
                    <a:pt x="2129" y="3192"/>
                    <a:pt x="1886" y="2919"/>
                    <a:pt x="1673" y="2676"/>
                  </a:cubicBezTo>
                  <a:cubicBezTo>
                    <a:pt x="1460" y="2402"/>
                    <a:pt x="1278" y="2098"/>
                    <a:pt x="1095" y="1825"/>
                  </a:cubicBezTo>
                  <a:cubicBezTo>
                    <a:pt x="730" y="1217"/>
                    <a:pt x="366" y="609"/>
                    <a:pt x="1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654;p81"/>
            <p:cNvSpPr/>
            <p:nvPr/>
          </p:nvSpPr>
          <p:spPr>
            <a:xfrm>
              <a:off x="6463492" y="3036412"/>
              <a:ext cx="31273" cy="66044"/>
            </a:xfrm>
            <a:custGeom>
              <a:avLst/>
              <a:gdLst/>
              <a:ahLst/>
              <a:cxnLst/>
              <a:rect l="l" t="t" r="r" b="b"/>
              <a:pathLst>
                <a:path w="1734" h="3662" extrusionOk="0">
                  <a:moveTo>
                    <a:pt x="1395" y="3329"/>
                  </a:moveTo>
                  <a:cubicBezTo>
                    <a:pt x="1391" y="3337"/>
                    <a:pt x="1384" y="3344"/>
                    <a:pt x="1368" y="3344"/>
                  </a:cubicBezTo>
                  <a:cubicBezTo>
                    <a:pt x="1368" y="3344"/>
                    <a:pt x="1384" y="3337"/>
                    <a:pt x="1395" y="3329"/>
                  </a:cubicBezTo>
                  <a:close/>
                  <a:moveTo>
                    <a:pt x="305" y="1"/>
                  </a:moveTo>
                  <a:lnTo>
                    <a:pt x="305" y="1"/>
                  </a:lnTo>
                  <a:cubicBezTo>
                    <a:pt x="457" y="183"/>
                    <a:pt x="517" y="426"/>
                    <a:pt x="608" y="639"/>
                  </a:cubicBezTo>
                  <a:cubicBezTo>
                    <a:pt x="700" y="852"/>
                    <a:pt x="760" y="1065"/>
                    <a:pt x="852" y="1308"/>
                  </a:cubicBezTo>
                  <a:cubicBezTo>
                    <a:pt x="1004" y="1733"/>
                    <a:pt x="1156" y="2189"/>
                    <a:pt x="1277" y="2615"/>
                  </a:cubicBezTo>
                  <a:cubicBezTo>
                    <a:pt x="1338" y="2828"/>
                    <a:pt x="1368" y="3071"/>
                    <a:pt x="1399" y="3253"/>
                  </a:cubicBezTo>
                  <a:cubicBezTo>
                    <a:pt x="1399" y="3314"/>
                    <a:pt x="1368" y="3344"/>
                    <a:pt x="1368" y="3344"/>
                  </a:cubicBezTo>
                  <a:cubicBezTo>
                    <a:pt x="1308" y="3344"/>
                    <a:pt x="1216" y="3284"/>
                    <a:pt x="1125" y="3253"/>
                  </a:cubicBezTo>
                  <a:cubicBezTo>
                    <a:pt x="730" y="3040"/>
                    <a:pt x="396" y="2706"/>
                    <a:pt x="1" y="2402"/>
                  </a:cubicBezTo>
                  <a:lnTo>
                    <a:pt x="1" y="2402"/>
                  </a:lnTo>
                  <a:cubicBezTo>
                    <a:pt x="274" y="2828"/>
                    <a:pt x="548" y="3192"/>
                    <a:pt x="973" y="3496"/>
                  </a:cubicBezTo>
                  <a:cubicBezTo>
                    <a:pt x="1064" y="3557"/>
                    <a:pt x="1186" y="3648"/>
                    <a:pt x="1368" y="3648"/>
                  </a:cubicBezTo>
                  <a:cubicBezTo>
                    <a:pt x="1379" y="3658"/>
                    <a:pt x="1392" y="3662"/>
                    <a:pt x="1407" y="3662"/>
                  </a:cubicBezTo>
                  <a:cubicBezTo>
                    <a:pt x="1436" y="3662"/>
                    <a:pt x="1470" y="3648"/>
                    <a:pt x="1490" y="3648"/>
                  </a:cubicBezTo>
                  <a:cubicBezTo>
                    <a:pt x="1520" y="3648"/>
                    <a:pt x="1551" y="3618"/>
                    <a:pt x="1581" y="3618"/>
                  </a:cubicBezTo>
                  <a:cubicBezTo>
                    <a:pt x="1642" y="3587"/>
                    <a:pt x="1642" y="3557"/>
                    <a:pt x="1672" y="3527"/>
                  </a:cubicBezTo>
                  <a:cubicBezTo>
                    <a:pt x="1733" y="3436"/>
                    <a:pt x="1733" y="3344"/>
                    <a:pt x="1733" y="3284"/>
                  </a:cubicBezTo>
                  <a:cubicBezTo>
                    <a:pt x="1733" y="2980"/>
                    <a:pt x="1672" y="2767"/>
                    <a:pt x="1642" y="2524"/>
                  </a:cubicBezTo>
                  <a:cubicBezTo>
                    <a:pt x="1490" y="2068"/>
                    <a:pt x="1338" y="1612"/>
                    <a:pt x="1125" y="1186"/>
                  </a:cubicBezTo>
                  <a:cubicBezTo>
                    <a:pt x="1004" y="973"/>
                    <a:pt x="912" y="761"/>
                    <a:pt x="791" y="548"/>
                  </a:cubicBezTo>
                  <a:cubicBezTo>
                    <a:pt x="639" y="366"/>
                    <a:pt x="517" y="153"/>
                    <a:pt x="305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655;p81"/>
            <p:cNvSpPr/>
            <p:nvPr/>
          </p:nvSpPr>
          <p:spPr>
            <a:xfrm>
              <a:off x="6487064" y="3011758"/>
              <a:ext cx="34555" cy="77857"/>
            </a:xfrm>
            <a:custGeom>
              <a:avLst/>
              <a:gdLst/>
              <a:ahLst/>
              <a:cxnLst/>
              <a:rect l="l" t="t" r="r" b="b"/>
              <a:pathLst>
                <a:path w="1916" h="4317" extrusionOk="0">
                  <a:moveTo>
                    <a:pt x="700" y="0"/>
                  </a:moveTo>
                  <a:lnTo>
                    <a:pt x="700" y="0"/>
                  </a:lnTo>
                  <a:cubicBezTo>
                    <a:pt x="973" y="426"/>
                    <a:pt x="1156" y="912"/>
                    <a:pt x="1308" y="1368"/>
                  </a:cubicBezTo>
                  <a:cubicBezTo>
                    <a:pt x="1429" y="1854"/>
                    <a:pt x="1520" y="2340"/>
                    <a:pt x="1551" y="2827"/>
                  </a:cubicBezTo>
                  <a:cubicBezTo>
                    <a:pt x="1551" y="3070"/>
                    <a:pt x="1551" y="3344"/>
                    <a:pt x="1490" y="3556"/>
                  </a:cubicBezTo>
                  <a:cubicBezTo>
                    <a:pt x="1490" y="3678"/>
                    <a:pt x="1460" y="3799"/>
                    <a:pt x="1429" y="3891"/>
                  </a:cubicBezTo>
                  <a:cubicBezTo>
                    <a:pt x="1399" y="3921"/>
                    <a:pt x="1368" y="3982"/>
                    <a:pt x="1368" y="3982"/>
                  </a:cubicBezTo>
                  <a:cubicBezTo>
                    <a:pt x="1338" y="4012"/>
                    <a:pt x="1308" y="4012"/>
                    <a:pt x="1277" y="4043"/>
                  </a:cubicBezTo>
                  <a:cubicBezTo>
                    <a:pt x="1258" y="4046"/>
                    <a:pt x="1238" y="4047"/>
                    <a:pt x="1218" y="4047"/>
                  </a:cubicBezTo>
                  <a:cubicBezTo>
                    <a:pt x="1044" y="4047"/>
                    <a:pt x="829" y="3939"/>
                    <a:pt x="639" y="3830"/>
                  </a:cubicBezTo>
                  <a:cubicBezTo>
                    <a:pt x="396" y="3739"/>
                    <a:pt x="213" y="3587"/>
                    <a:pt x="1" y="3435"/>
                  </a:cubicBezTo>
                  <a:lnTo>
                    <a:pt x="1" y="3435"/>
                  </a:lnTo>
                  <a:cubicBezTo>
                    <a:pt x="122" y="3647"/>
                    <a:pt x="335" y="3830"/>
                    <a:pt x="517" y="3982"/>
                  </a:cubicBezTo>
                  <a:cubicBezTo>
                    <a:pt x="730" y="4134"/>
                    <a:pt x="973" y="4316"/>
                    <a:pt x="1308" y="4316"/>
                  </a:cubicBezTo>
                  <a:cubicBezTo>
                    <a:pt x="1368" y="4316"/>
                    <a:pt x="1460" y="4316"/>
                    <a:pt x="1551" y="4225"/>
                  </a:cubicBezTo>
                  <a:cubicBezTo>
                    <a:pt x="1642" y="4164"/>
                    <a:pt x="1672" y="4103"/>
                    <a:pt x="1733" y="4043"/>
                  </a:cubicBezTo>
                  <a:cubicBezTo>
                    <a:pt x="1794" y="3891"/>
                    <a:pt x="1824" y="3769"/>
                    <a:pt x="1855" y="3617"/>
                  </a:cubicBezTo>
                  <a:cubicBezTo>
                    <a:pt x="1916" y="3344"/>
                    <a:pt x="1916" y="3100"/>
                    <a:pt x="1916" y="2827"/>
                  </a:cubicBezTo>
                  <a:cubicBezTo>
                    <a:pt x="1885" y="2280"/>
                    <a:pt x="1794" y="1763"/>
                    <a:pt x="1581" y="1277"/>
                  </a:cubicBezTo>
                  <a:cubicBezTo>
                    <a:pt x="1399" y="790"/>
                    <a:pt x="1095" y="334"/>
                    <a:pt x="70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656;p81"/>
            <p:cNvSpPr/>
            <p:nvPr/>
          </p:nvSpPr>
          <p:spPr>
            <a:xfrm>
              <a:off x="6876277" y="2955723"/>
              <a:ext cx="212723" cy="147166"/>
            </a:xfrm>
            <a:custGeom>
              <a:avLst/>
              <a:gdLst/>
              <a:ahLst/>
              <a:cxnLst/>
              <a:rect l="l" t="t" r="r" b="b"/>
              <a:pathLst>
                <a:path w="11795" h="8160" extrusionOk="0">
                  <a:moveTo>
                    <a:pt x="5289" y="1"/>
                  </a:moveTo>
                  <a:cubicBezTo>
                    <a:pt x="1726" y="1"/>
                    <a:pt x="1" y="3776"/>
                    <a:pt x="1" y="3776"/>
                  </a:cubicBezTo>
                  <a:cubicBezTo>
                    <a:pt x="773" y="4636"/>
                    <a:pt x="2001" y="4860"/>
                    <a:pt x="3069" y="4860"/>
                  </a:cubicBezTo>
                  <a:cubicBezTo>
                    <a:pt x="4227" y="4860"/>
                    <a:pt x="5198" y="4596"/>
                    <a:pt x="5198" y="4596"/>
                  </a:cubicBezTo>
                  <a:cubicBezTo>
                    <a:pt x="5198" y="4596"/>
                    <a:pt x="6589" y="8159"/>
                    <a:pt x="7758" y="8159"/>
                  </a:cubicBezTo>
                  <a:cubicBezTo>
                    <a:pt x="7786" y="8159"/>
                    <a:pt x="7814" y="8157"/>
                    <a:pt x="7843" y="8153"/>
                  </a:cubicBezTo>
                  <a:cubicBezTo>
                    <a:pt x="8708" y="8023"/>
                    <a:pt x="8172" y="6583"/>
                    <a:pt x="7791" y="5764"/>
                  </a:cubicBezTo>
                  <a:lnTo>
                    <a:pt x="7791" y="5764"/>
                  </a:lnTo>
                  <a:cubicBezTo>
                    <a:pt x="8170" y="6474"/>
                    <a:pt x="8857" y="7606"/>
                    <a:pt x="9379" y="7606"/>
                  </a:cubicBezTo>
                  <a:cubicBezTo>
                    <a:pt x="9383" y="7606"/>
                    <a:pt x="9388" y="7606"/>
                    <a:pt x="9393" y="7606"/>
                  </a:cubicBezTo>
                  <a:cubicBezTo>
                    <a:pt x="9953" y="7561"/>
                    <a:pt x="9457" y="6263"/>
                    <a:pt x="9157" y="5582"/>
                  </a:cubicBezTo>
                  <a:lnTo>
                    <a:pt x="9157" y="5582"/>
                  </a:lnTo>
                  <a:cubicBezTo>
                    <a:pt x="9418" y="6084"/>
                    <a:pt x="9927" y="6872"/>
                    <a:pt x="10561" y="6872"/>
                  </a:cubicBezTo>
                  <a:cubicBezTo>
                    <a:pt x="10626" y="6872"/>
                    <a:pt x="10693" y="6864"/>
                    <a:pt x="10761" y="6846"/>
                  </a:cubicBezTo>
                  <a:cubicBezTo>
                    <a:pt x="11794" y="6572"/>
                    <a:pt x="10761" y="1040"/>
                    <a:pt x="6444" y="128"/>
                  </a:cubicBezTo>
                  <a:cubicBezTo>
                    <a:pt x="6040" y="41"/>
                    <a:pt x="5655" y="1"/>
                    <a:pt x="5289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657;p81"/>
            <p:cNvSpPr/>
            <p:nvPr/>
          </p:nvSpPr>
          <p:spPr>
            <a:xfrm>
              <a:off x="6970023" y="3038612"/>
              <a:ext cx="58668" cy="67992"/>
            </a:xfrm>
            <a:custGeom>
              <a:avLst/>
              <a:gdLst/>
              <a:ahLst/>
              <a:cxnLst/>
              <a:rect l="l" t="t" r="r" b="b"/>
              <a:pathLst>
                <a:path w="3253" h="3770" extrusionOk="0">
                  <a:moveTo>
                    <a:pt x="2037" y="0"/>
                  </a:moveTo>
                  <a:cubicBezTo>
                    <a:pt x="2280" y="669"/>
                    <a:pt x="2553" y="1338"/>
                    <a:pt x="2736" y="2006"/>
                  </a:cubicBezTo>
                  <a:cubicBezTo>
                    <a:pt x="2827" y="2341"/>
                    <a:pt x="2918" y="2706"/>
                    <a:pt x="2888" y="3010"/>
                  </a:cubicBezTo>
                  <a:cubicBezTo>
                    <a:pt x="2865" y="3256"/>
                    <a:pt x="2777" y="3403"/>
                    <a:pt x="2635" y="3403"/>
                  </a:cubicBezTo>
                  <a:cubicBezTo>
                    <a:pt x="2584" y="3403"/>
                    <a:pt x="2526" y="3384"/>
                    <a:pt x="2462" y="3344"/>
                  </a:cubicBezTo>
                  <a:cubicBezTo>
                    <a:pt x="2189" y="3222"/>
                    <a:pt x="1946" y="2949"/>
                    <a:pt x="1733" y="2675"/>
                  </a:cubicBezTo>
                  <a:cubicBezTo>
                    <a:pt x="1520" y="2402"/>
                    <a:pt x="1307" y="2128"/>
                    <a:pt x="1125" y="1824"/>
                  </a:cubicBezTo>
                  <a:cubicBezTo>
                    <a:pt x="730" y="1247"/>
                    <a:pt x="365" y="639"/>
                    <a:pt x="0" y="0"/>
                  </a:cubicBezTo>
                  <a:lnTo>
                    <a:pt x="0" y="0"/>
                  </a:lnTo>
                  <a:cubicBezTo>
                    <a:pt x="213" y="699"/>
                    <a:pt x="517" y="1338"/>
                    <a:pt x="851" y="1976"/>
                  </a:cubicBezTo>
                  <a:cubicBezTo>
                    <a:pt x="1034" y="2280"/>
                    <a:pt x="1246" y="2584"/>
                    <a:pt x="1459" y="2888"/>
                  </a:cubicBezTo>
                  <a:cubicBezTo>
                    <a:pt x="1672" y="3162"/>
                    <a:pt x="1915" y="3465"/>
                    <a:pt x="2280" y="3678"/>
                  </a:cubicBezTo>
                  <a:cubicBezTo>
                    <a:pt x="2371" y="3739"/>
                    <a:pt x="2493" y="3769"/>
                    <a:pt x="2614" y="3769"/>
                  </a:cubicBezTo>
                  <a:cubicBezTo>
                    <a:pt x="2766" y="3769"/>
                    <a:pt x="2888" y="3709"/>
                    <a:pt x="2979" y="3648"/>
                  </a:cubicBezTo>
                  <a:cubicBezTo>
                    <a:pt x="3192" y="3465"/>
                    <a:pt x="3253" y="3222"/>
                    <a:pt x="3253" y="3010"/>
                  </a:cubicBezTo>
                  <a:cubicBezTo>
                    <a:pt x="3253" y="2614"/>
                    <a:pt x="3161" y="2250"/>
                    <a:pt x="3009" y="1915"/>
                  </a:cubicBezTo>
                  <a:cubicBezTo>
                    <a:pt x="2766" y="1247"/>
                    <a:pt x="2432" y="608"/>
                    <a:pt x="2037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658;p81"/>
            <p:cNvSpPr/>
            <p:nvPr/>
          </p:nvSpPr>
          <p:spPr>
            <a:xfrm>
              <a:off x="7023190" y="3029288"/>
              <a:ext cx="30173" cy="66351"/>
            </a:xfrm>
            <a:custGeom>
              <a:avLst/>
              <a:gdLst/>
              <a:ahLst/>
              <a:cxnLst/>
              <a:rect l="l" t="t" r="r" b="b"/>
              <a:pathLst>
                <a:path w="1673" h="3679" extrusionOk="0">
                  <a:moveTo>
                    <a:pt x="244" y="1"/>
                  </a:moveTo>
                  <a:cubicBezTo>
                    <a:pt x="426" y="122"/>
                    <a:pt x="487" y="365"/>
                    <a:pt x="578" y="578"/>
                  </a:cubicBezTo>
                  <a:cubicBezTo>
                    <a:pt x="669" y="821"/>
                    <a:pt x="760" y="1034"/>
                    <a:pt x="821" y="1247"/>
                  </a:cubicBezTo>
                  <a:cubicBezTo>
                    <a:pt x="973" y="1703"/>
                    <a:pt x="1125" y="2159"/>
                    <a:pt x="1216" y="2615"/>
                  </a:cubicBezTo>
                  <a:cubicBezTo>
                    <a:pt x="1277" y="2827"/>
                    <a:pt x="1308" y="3071"/>
                    <a:pt x="1308" y="3253"/>
                  </a:cubicBezTo>
                  <a:cubicBezTo>
                    <a:pt x="1277" y="3283"/>
                    <a:pt x="1277" y="3344"/>
                    <a:pt x="1277" y="3344"/>
                  </a:cubicBezTo>
                  <a:lnTo>
                    <a:pt x="1247" y="3344"/>
                  </a:lnTo>
                  <a:cubicBezTo>
                    <a:pt x="1231" y="3352"/>
                    <a:pt x="1212" y="3356"/>
                    <a:pt x="1192" y="3356"/>
                  </a:cubicBezTo>
                  <a:cubicBezTo>
                    <a:pt x="1137" y="3356"/>
                    <a:pt x="1070" y="3328"/>
                    <a:pt x="1004" y="3283"/>
                  </a:cubicBezTo>
                  <a:cubicBezTo>
                    <a:pt x="639" y="3040"/>
                    <a:pt x="305" y="2675"/>
                    <a:pt x="1" y="2311"/>
                  </a:cubicBezTo>
                  <a:lnTo>
                    <a:pt x="1" y="2311"/>
                  </a:lnTo>
                  <a:cubicBezTo>
                    <a:pt x="213" y="2767"/>
                    <a:pt x="426" y="3192"/>
                    <a:pt x="852" y="3496"/>
                  </a:cubicBezTo>
                  <a:cubicBezTo>
                    <a:pt x="943" y="3587"/>
                    <a:pt x="1064" y="3679"/>
                    <a:pt x="1277" y="3679"/>
                  </a:cubicBezTo>
                  <a:cubicBezTo>
                    <a:pt x="1338" y="3648"/>
                    <a:pt x="1460" y="3648"/>
                    <a:pt x="1551" y="3527"/>
                  </a:cubicBezTo>
                  <a:cubicBezTo>
                    <a:pt x="1612" y="3435"/>
                    <a:pt x="1642" y="3375"/>
                    <a:pt x="1642" y="3283"/>
                  </a:cubicBezTo>
                  <a:cubicBezTo>
                    <a:pt x="1672" y="3010"/>
                    <a:pt x="1642" y="2767"/>
                    <a:pt x="1581" y="2523"/>
                  </a:cubicBezTo>
                  <a:cubicBezTo>
                    <a:pt x="1490" y="2037"/>
                    <a:pt x="1308" y="1581"/>
                    <a:pt x="1095" y="1125"/>
                  </a:cubicBezTo>
                  <a:cubicBezTo>
                    <a:pt x="1004" y="913"/>
                    <a:pt x="882" y="700"/>
                    <a:pt x="760" y="487"/>
                  </a:cubicBezTo>
                  <a:cubicBezTo>
                    <a:pt x="669" y="396"/>
                    <a:pt x="609" y="305"/>
                    <a:pt x="517" y="213"/>
                  </a:cubicBezTo>
                  <a:cubicBezTo>
                    <a:pt x="457" y="122"/>
                    <a:pt x="365" y="1"/>
                    <a:pt x="244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659;p81"/>
            <p:cNvSpPr/>
            <p:nvPr/>
          </p:nvSpPr>
          <p:spPr>
            <a:xfrm>
              <a:off x="7050045" y="3009017"/>
              <a:ext cx="29632" cy="73402"/>
            </a:xfrm>
            <a:custGeom>
              <a:avLst/>
              <a:gdLst/>
              <a:ahLst/>
              <a:cxnLst/>
              <a:rect l="l" t="t" r="r" b="b"/>
              <a:pathLst>
                <a:path w="1643" h="4070" extrusionOk="0">
                  <a:moveTo>
                    <a:pt x="579" y="0"/>
                  </a:moveTo>
                  <a:lnTo>
                    <a:pt x="579" y="0"/>
                  </a:lnTo>
                  <a:cubicBezTo>
                    <a:pt x="1034" y="821"/>
                    <a:pt x="1247" y="1672"/>
                    <a:pt x="1278" y="2553"/>
                  </a:cubicBezTo>
                  <a:cubicBezTo>
                    <a:pt x="1278" y="2766"/>
                    <a:pt x="1278" y="3009"/>
                    <a:pt x="1247" y="3222"/>
                  </a:cubicBezTo>
                  <a:cubicBezTo>
                    <a:pt x="1217" y="3404"/>
                    <a:pt x="1156" y="3647"/>
                    <a:pt x="1065" y="3739"/>
                  </a:cubicBezTo>
                  <a:cubicBezTo>
                    <a:pt x="1039" y="3777"/>
                    <a:pt x="982" y="3794"/>
                    <a:pt x="910" y="3794"/>
                  </a:cubicBezTo>
                  <a:cubicBezTo>
                    <a:pt x="811" y="3794"/>
                    <a:pt x="684" y="3761"/>
                    <a:pt x="579" y="3708"/>
                  </a:cubicBezTo>
                  <a:cubicBezTo>
                    <a:pt x="366" y="3617"/>
                    <a:pt x="183" y="3496"/>
                    <a:pt x="1" y="3374"/>
                  </a:cubicBezTo>
                  <a:lnTo>
                    <a:pt x="1" y="3374"/>
                  </a:lnTo>
                  <a:cubicBezTo>
                    <a:pt x="123" y="3556"/>
                    <a:pt x="305" y="3739"/>
                    <a:pt x="487" y="3860"/>
                  </a:cubicBezTo>
                  <a:cubicBezTo>
                    <a:pt x="579" y="3951"/>
                    <a:pt x="700" y="4012"/>
                    <a:pt x="822" y="4043"/>
                  </a:cubicBezTo>
                  <a:cubicBezTo>
                    <a:pt x="876" y="4056"/>
                    <a:pt x="936" y="4070"/>
                    <a:pt x="1003" y="4070"/>
                  </a:cubicBezTo>
                  <a:cubicBezTo>
                    <a:pt x="1085" y="4070"/>
                    <a:pt x="1177" y="4049"/>
                    <a:pt x="1278" y="3982"/>
                  </a:cubicBezTo>
                  <a:cubicBezTo>
                    <a:pt x="1399" y="3860"/>
                    <a:pt x="1430" y="3739"/>
                    <a:pt x="1490" y="3617"/>
                  </a:cubicBezTo>
                  <a:cubicBezTo>
                    <a:pt x="1521" y="3496"/>
                    <a:pt x="1582" y="3374"/>
                    <a:pt x="1582" y="3252"/>
                  </a:cubicBezTo>
                  <a:cubicBezTo>
                    <a:pt x="1642" y="3009"/>
                    <a:pt x="1642" y="2796"/>
                    <a:pt x="1642" y="2553"/>
                  </a:cubicBezTo>
                  <a:cubicBezTo>
                    <a:pt x="1612" y="2067"/>
                    <a:pt x="1521" y="1611"/>
                    <a:pt x="1369" y="1155"/>
                  </a:cubicBezTo>
                  <a:cubicBezTo>
                    <a:pt x="1186" y="730"/>
                    <a:pt x="913" y="304"/>
                    <a:pt x="579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660;p81"/>
            <p:cNvSpPr/>
            <p:nvPr/>
          </p:nvSpPr>
          <p:spPr>
            <a:xfrm>
              <a:off x="7349371" y="2964470"/>
              <a:ext cx="183849" cy="148338"/>
            </a:xfrm>
            <a:custGeom>
              <a:avLst/>
              <a:gdLst/>
              <a:ahLst/>
              <a:cxnLst/>
              <a:rect l="l" t="t" r="r" b="b"/>
              <a:pathLst>
                <a:path w="10194" h="8225" extrusionOk="0">
                  <a:moveTo>
                    <a:pt x="6906" y="1"/>
                  </a:moveTo>
                  <a:cubicBezTo>
                    <a:pt x="6797" y="1"/>
                    <a:pt x="6683" y="3"/>
                    <a:pt x="6566" y="8"/>
                  </a:cubicBezTo>
                  <a:cubicBezTo>
                    <a:pt x="2918" y="190"/>
                    <a:pt x="0" y="5631"/>
                    <a:pt x="1155" y="6817"/>
                  </a:cubicBezTo>
                  <a:cubicBezTo>
                    <a:pt x="1395" y="7063"/>
                    <a:pt x="1576" y="7160"/>
                    <a:pt x="1711" y="7160"/>
                  </a:cubicBezTo>
                  <a:cubicBezTo>
                    <a:pt x="2074" y="7160"/>
                    <a:pt x="2113" y="6464"/>
                    <a:pt x="2108" y="6084"/>
                  </a:cubicBezTo>
                  <a:lnTo>
                    <a:pt x="2108" y="6084"/>
                  </a:lnTo>
                  <a:cubicBezTo>
                    <a:pt x="2142" y="6566"/>
                    <a:pt x="2289" y="7631"/>
                    <a:pt x="2918" y="7911"/>
                  </a:cubicBezTo>
                  <a:cubicBezTo>
                    <a:pt x="2978" y="7937"/>
                    <a:pt x="3034" y="7949"/>
                    <a:pt x="3086" y="7949"/>
                  </a:cubicBezTo>
                  <a:cubicBezTo>
                    <a:pt x="3769" y="7949"/>
                    <a:pt x="3769" y="5874"/>
                    <a:pt x="3769" y="5874"/>
                  </a:cubicBezTo>
                  <a:cubicBezTo>
                    <a:pt x="3769" y="5874"/>
                    <a:pt x="3982" y="8002"/>
                    <a:pt x="4833" y="8215"/>
                  </a:cubicBezTo>
                  <a:cubicBezTo>
                    <a:pt x="4861" y="8222"/>
                    <a:pt x="4888" y="8225"/>
                    <a:pt x="4914" y="8225"/>
                  </a:cubicBezTo>
                  <a:cubicBezTo>
                    <a:pt x="5695" y="8225"/>
                    <a:pt x="5410" y="5206"/>
                    <a:pt x="5410" y="5206"/>
                  </a:cubicBezTo>
                  <a:cubicBezTo>
                    <a:pt x="5410" y="5206"/>
                    <a:pt x="9757" y="3868"/>
                    <a:pt x="9909" y="2136"/>
                  </a:cubicBezTo>
                  <a:cubicBezTo>
                    <a:pt x="9909" y="2136"/>
                    <a:pt x="10194" y="1"/>
                    <a:pt x="6906" y="1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661;p81"/>
            <p:cNvSpPr/>
            <p:nvPr/>
          </p:nvSpPr>
          <p:spPr>
            <a:xfrm>
              <a:off x="7387191" y="3040794"/>
              <a:ext cx="80057" cy="75152"/>
            </a:xfrm>
            <a:custGeom>
              <a:avLst/>
              <a:gdLst/>
              <a:ahLst/>
              <a:cxnLst/>
              <a:rect l="l" t="t" r="r" b="b"/>
              <a:pathLst>
                <a:path w="4439" h="4167" extrusionOk="0">
                  <a:moveTo>
                    <a:pt x="1551" y="1"/>
                  </a:moveTo>
                  <a:lnTo>
                    <a:pt x="1490" y="1612"/>
                  </a:lnTo>
                  <a:cubicBezTo>
                    <a:pt x="1459" y="2098"/>
                    <a:pt x="1399" y="2615"/>
                    <a:pt x="1247" y="3041"/>
                  </a:cubicBezTo>
                  <a:cubicBezTo>
                    <a:pt x="1186" y="3253"/>
                    <a:pt x="1064" y="3466"/>
                    <a:pt x="912" y="3527"/>
                  </a:cubicBezTo>
                  <a:cubicBezTo>
                    <a:pt x="851" y="3527"/>
                    <a:pt x="791" y="3527"/>
                    <a:pt x="699" y="3466"/>
                  </a:cubicBezTo>
                  <a:cubicBezTo>
                    <a:pt x="639" y="3405"/>
                    <a:pt x="578" y="3314"/>
                    <a:pt x="517" y="3223"/>
                  </a:cubicBezTo>
                  <a:cubicBezTo>
                    <a:pt x="304" y="2797"/>
                    <a:pt x="244" y="2311"/>
                    <a:pt x="183" y="1825"/>
                  </a:cubicBezTo>
                  <a:cubicBezTo>
                    <a:pt x="122" y="1308"/>
                    <a:pt x="122" y="822"/>
                    <a:pt x="244" y="335"/>
                  </a:cubicBezTo>
                  <a:lnTo>
                    <a:pt x="244" y="335"/>
                  </a:lnTo>
                  <a:cubicBezTo>
                    <a:pt x="122" y="548"/>
                    <a:pt x="92" y="822"/>
                    <a:pt x="61" y="1065"/>
                  </a:cubicBezTo>
                  <a:cubicBezTo>
                    <a:pt x="31" y="1308"/>
                    <a:pt x="0" y="1582"/>
                    <a:pt x="0" y="1825"/>
                  </a:cubicBezTo>
                  <a:cubicBezTo>
                    <a:pt x="0" y="2341"/>
                    <a:pt x="61" y="2858"/>
                    <a:pt x="274" y="3344"/>
                  </a:cubicBezTo>
                  <a:cubicBezTo>
                    <a:pt x="335" y="3466"/>
                    <a:pt x="395" y="3588"/>
                    <a:pt x="517" y="3709"/>
                  </a:cubicBezTo>
                  <a:cubicBezTo>
                    <a:pt x="617" y="3784"/>
                    <a:pt x="758" y="3839"/>
                    <a:pt x="907" y="3839"/>
                  </a:cubicBezTo>
                  <a:cubicBezTo>
                    <a:pt x="939" y="3839"/>
                    <a:pt x="971" y="3836"/>
                    <a:pt x="1003" y="3831"/>
                  </a:cubicBezTo>
                  <a:cubicBezTo>
                    <a:pt x="1186" y="3770"/>
                    <a:pt x="1307" y="3648"/>
                    <a:pt x="1399" y="3527"/>
                  </a:cubicBezTo>
                  <a:cubicBezTo>
                    <a:pt x="1459" y="3405"/>
                    <a:pt x="1520" y="3284"/>
                    <a:pt x="1581" y="3162"/>
                  </a:cubicBezTo>
                  <a:cubicBezTo>
                    <a:pt x="1635" y="3017"/>
                    <a:pt x="1679" y="2869"/>
                    <a:pt x="1714" y="2719"/>
                  </a:cubicBezTo>
                  <a:lnTo>
                    <a:pt x="1714" y="2719"/>
                  </a:lnTo>
                  <a:cubicBezTo>
                    <a:pt x="1756" y="2856"/>
                    <a:pt x="1803" y="2994"/>
                    <a:pt x="1854" y="3132"/>
                  </a:cubicBezTo>
                  <a:cubicBezTo>
                    <a:pt x="1946" y="3375"/>
                    <a:pt x="2037" y="3618"/>
                    <a:pt x="2189" y="3831"/>
                  </a:cubicBezTo>
                  <a:cubicBezTo>
                    <a:pt x="2250" y="3952"/>
                    <a:pt x="2341" y="4074"/>
                    <a:pt x="2523" y="4135"/>
                  </a:cubicBezTo>
                  <a:cubicBezTo>
                    <a:pt x="2575" y="4157"/>
                    <a:pt x="2627" y="4167"/>
                    <a:pt x="2677" y="4167"/>
                  </a:cubicBezTo>
                  <a:cubicBezTo>
                    <a:pt x="2833" y="4167"/>
                    <a:pt x="2971" y="4075"/>
                    <a:pt x="3040" y="3983"/>
                  </a:cubicBezTo>
                  <a:cubicBezTo>
                    <a:pt x="3253" y="3740"/>
                    <a:pt x="3283" y="3466"/>
                    <a:pt x="3313" y="3223"/>
                  </a:cubicBezTo>
                  <a:cubicBezTo>
                    <a:pt x="3374" y="2980"/>
                    <a:pt x="3374" y="2706"/>
                    <a:pt x="3405" y="2463"/>
                  </a:cubicBezTo>
                  <a:cubicBezTo>
                    <a:pt x="3405" y="1992"/>
                    <a:pt x="3405" y="1493"/>
                    <a:pt x="3377" y="1021"/>
                  </a:cubicBezTo>
                  <a:lnTo>
                    <a:pt x="3377" y="1021"/>
                  </a:lnTo>
                  <a:cubicBezTo>
                    <a:pt x="3731" y="873"/>
                    <a:pt x="4084" y="725"/>
                    <a:pt x="4438" y="548"/>
                  </a:cubicBezTo>
                  <a:lnTo>
                    <a:pt x="4438" y="548"/>
                  </a:lnTo>
                  <a:cubicBezTo>
                    <a:pt x="4043" y="670"/>
                    <a:pt x="3678" y="791"/>
                    <a:pt x="3283" y="913"/>
                  </a:cubicBezTo>
                  <a:lnTo>
                    <a:pt x="3253" y="913"/>
                  </a:lnTo>
                  <a:lnTo>
                    <a:pt x="3253" y="974"/>
                  </a:lnTo>
                  <a:cubicBezTo>
                    <a:pt x="3222" y="1460"/>
                    <a:pt x="3192" y="1946"/>
                    <a:pt x="3161" y="2433"/>
                  </a:cubicBezTo>
                  <a:cubicBezTo>
                    <a:pt x="3131" y="2676"/>
                    <a:pt x="3101" y="2919"/>
                    <a:pt x="3040" y="3162"/>
                  </a:cubicBezTo>
                  <a:cubicBezTo>
                    <a:pt x="2979" y="3375"/>
                    <a:pt x="2918" y="3618"/>
                    <a:pt x="2797" y="3770"/>
                  </a:cubicBezTo>
                  <a:cubicBezTo>
                    <a:pt x="2761" y="3806"/>
                    <a:pt x="2736" y="3820"/>
                    <a:pt x="2715" y="3820"/>
                  </a:cubicBezTo>
                  <a:cubicBezTo>
                    <a:pt x="2700" y="3820"/>
                    <a:pt x="2688" y="3813"/>
                    <a:pt x="2675" y="3800"/>
                  </a:cubicBezTo>
                  <a:cubicBezTo>
                    <a:pt x="2614" y="3800"/>
                    <a:pt x="2554" y="3709"/>
                    <a:pt x="2493" y="3618"/>
                  </a:cubicBezTo>
                  <a:cubicBezTo>
                    <a:pt x="2371" y="3436"/>
                    <a:pt x="2280" y="3223"/>
                    <a:pt x="2189" y="3010"/>
                  </a:cubicBezTo>
                  <a:cubicBezTo>
                    <a:pt x="2037" y="2554"/>
                    <a:pt x="1946" y="2068"/>
                    <a:pt x="1854" y="1582"/>
                  </a:cubicBezTo>
                  <a:lnTo>
                    <a:pt x="1551" y="1"/>
                  </a:ln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662;p81"/>
            <p:cNvSpPr/>
            <p:nvPr/>
          </p:nvSpPr>
          <p:spPr>
            <a:xfrm>
              <a:off x="7363619" y="3035330"/>
              <a:ext cx="25772" cy="60309"/>
            </a:xfrm>
            <a:custGeom>
              <a:avLst/>
              <a:gdLst/>
              <a:ahLst/>
              <a:cxnLst/>
              <a:rect l="l" t="t" r="r" b="b"/>
              <a:pathLst>
                <a:path w="1429" h="3344" extrusionOk="0">
                  <a:moveTo>
                    <a:pt x="730" y="0"/>
                  </a:moveTo>
                  <a:cubicBezTo>
                    <a:pt x="456" y="274"/>
                    <a:pt x="274" y="638"/>
                    <a:pt x="152" y="1003"/>
                  </a:cubicBezTo>
                  <a:cubicBezTo>
                    <a:pt x="31" y="1398"/>
                    <a:pt x="0" y="1793"/>
                    <a:pt x="31" y="2219"/>
                  </a:cubicBezTo>
                  <a:cubicBezTo>
                    <a:pt x="61" y="2401"/>
                    <a:pt x="92" y="2614"/>
                    <a:pt x="183" y="2827"/>
                  </a:cubicBezTo>
                  <a:cubicBezTo>
                    <a:pt x="274" y="3009"/>
                    <a:pt x="395" y="3222"/>
                    <a:pt x="669" y="3313"/>
                  </a:cubicBezTo>
                  <a:cubicBezTo>
                    <a:pt x="718" y="3334"/>
                    <a:pt x="771" y="3344"/>
                    <a:pt x="826" y="3344"/>
                  </a:cubicBezTo>
                  <a:cubicBezTo>
                    <a:pt x="1012" y="3344"/>
                    <a:pt x="1214" y="3234"/>
                    <a:pt x="1307" y="3070"/>
                  </a:cubicBezTo>
                  <a:cubicBezTo>
                    <a:pt x="1399" y="2857"/>
                    <a:pt x="1429" y="2675"/>
                    <a:pt x="1399" y="2462"/>
                  </a:cubicBezTo>
                  <a:lnTo>
                    <a:pt x="1399" y="2462"/>
                  </a:lnTo>
                  <a:cubicBezTo>
                    <a:pt x="1338" y="2644"/>
                    <a:pt x="1247" y="2827"/>
                    <a:pt x="1155" y="2948"/>
                  </a:cubicBezTo>
                  <a:cubicBezTo>
                    <a:pt x="1074" y="3029"/>
                    <a:pt x="980" y="3070"/>
                    <a:pt x="890" y="3070"/>
                  </a:cubicBezTo>
                  <a:cubicBezTo>
                    <a:pt x="845" y="3070"/>
                    <a:pt x="801" y="3060"/>
                    <a:pt x="760" y="3040"/>
                  </a:cubicBezTo>
                  <a:cubicBezTo>
                    <a:pt x="639" y="2979"/>
                    <a:pt x="578" y="2857"/>
                    <a:pt x="517" y="2675"/>
                  </a:cubicBezTo>
                  <a:cubicBezTo>
                    <a:pt x="456" y="2523"/>
                    <a:pt x="426" y="2340"/>
                    <a:pt x="395" y="2188"/>
                  </a:cubicBezTo>
                  <a:cubicBezTo>
                    <a:pt x="365" y="1824"/>
                    <a:pt x="395" y="1459"/>
                    <a:pt x="456" y="1094"/>
                  </a:cubicBezTo>
                  <a:cubicBezTo>
                    <a:pt x="487" y="730"/>
                    <a:pt x="608" y="365"/>
                    <a:pt x="730" y="0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663;p81"/>
            <p:cNvSpPr/>
            <p:nvPr/>
          </p:nvSpPr>
          <p:spPr>
            <a:xfrm>
              <a:off x="8037894" y="2967428"/>
              <a:ext cx="190269" cy="183218"/>
            </a:xfrm>
            <a:custGeom>
              <a:avLst/>
              <a:gdLst/>
              <a:ahLst/>
              <a:cxnLst/>
              <a:rect l="l" t="t" r="r" b="b"/>
              <a:pathLst>
                <a:path w="10550" h="10159" extrusionOk="0">
                  <a:moveTo>
                    <a:pt x="5608" y="1"/>
                  </a:moveTo>
                  <a:cubicBezTo>
                    <a:pt x="1906" y="1"/>
                    <a:pt x="0" y="4130"/>
                    <a:pt x="0" y="4130"/>
                  </a:cubicBezTo>
                  <a:cubicBezTo>
                    <a:pt x="433" y="4606"/>
                    <a:pt x="904" y="4788"/>
                    <a:pt x="1370" y="4788"/>
                  </a:cubicBezTo>
                  <a:cubicBezTo>
                    <a:pt x="2867" y="4788"/>
                    <a:pt x="4316" y="2915"/>
                    <a:pt x="4316" y="2914"/>
                  </a:cubicBezTo>
                  <a:lnTo>
                    <a:pt x="4316" y="2914"/>
                  </a:lnTo>
                  <a:cubicBezTo>
                    <a:pt x="4316" y="2915"/>
                    <a:pt x="1581" y="9540"/>
                    <a:pt x="3648" y="10087"/>
                  </a:cubicBezTo>
                  <a:cubicBezTo>
                    <a:pt x="3840" y="10135"/>
                    <a:pt x="4030" y="10158"/>
                    <a:pt x="4217" y="10158"/>
                  </a:cubicBezTo>
                  <a:cubicBezTo>
                    <a:pt x="7938" y="10158"/>
                    <a:pt x="10549" y="1104"/>
                    <a:pt x="6961" y="178"/>
                  </a:cubicBezTo>
                  <a:cubicBezTo>
                    <a:pt x="6486" y="56"/>
                    <a:pt x="6035" y="1"/>
                    <a:pt x="5608" y="1"/>
                  </a:cubicBezTo>
                  <a:close/>
                </a:path>
              </a:pathLst>
            </a:custGeom>
            <a:solidFill>
              <a:srgbClr val="E88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664;p81"/>
            <p:cNvSpPr/>
            <p:nvPr/>
          </p:nvSpPr>
          <p:spPr>
            <a:xfrm>
              <a:off x="8087219" y="3085756"/>
              <a:ext cx="45520" cy="60670"/>
            </a:xfrm>
            <a:custGeom>
              <a:avLst/>
              <a:gdLst/>
              <a:ahLst/>
              <a:cxnLst/>
              <a:rect l="l" t="t" r="r" b="b"/>
              <a:pathLst>
                <a:path w="2524" h="3364" extrusionOk="0">
                  <a:moveTo>
                    <a:pt x="426" y="0"/>
                  </a:moveTo>
                  <a:cubicBezTo>
                    <a:pt x="244" y="578"/>
                    <a:pt x="122" y="1155"/>
                    <a:pt x="31" y="1763"/>
                  </a:cubicBezTo>
                  <a:cubicBezTo>
                    <a:pt x="1" y="2067"/>
                    <a:pt x="1" y="2371"/>
                    <a:pt x="31" y="2706"/>
                  </a:cubicBezTo>
                  <a:cubicBezTo>
                    <a:pt x="61" y="2858"/>
                    <a:pt x="92" y="3010"/>
                    <a:pt x="183" y="3192"/>
                  </a:cubicBezTo>
                  <a:cubicBezTo>
                    <a:pt x="244" y="3253"/>
                    <a:pt x="244" y="3283"/>
                    <a:pt x="335" y="3314"/>
                  </a:cubicBezTo>
                  <a:cubicBezTo>
                    <a:pt x="371" y="3349"/>
                    <a:pt x="427" y="3364"/>
                    <a:pt x="480" y="3364"/>
                  </a:cubicBezTo>
                  <a:cubicBezTo>
                    <a:pt x="517" y="3364"/>
                    <a:pt x="553" y="3357"/>
                    <a:pt x="578" y="3344"/>
                  </a:cubicBezTo>
                  <a:cubicBezTo>
                    <a:pt x="700" y="3314"/>
                    <a:pt x="761" y="3253"/>
                    <a:pt x="852" y="3192"/>
                  </a:cubicBezTo>
                  <a:cubicBezTo>
                    <a:pt x="1308" y="2736"/>
                    <a:pt x="1581" y="2189"/>
                    <a:pt x="1855" y="1672"/>
                  </a:cubicBezTo>
                  <a:cubicBezTo>
                    <a:pt x="2128" y="1125"/>
                    <a:pt x="2341" y="578"/>
                    <a:pt x="2524" y="0"/>
                  </a:cubicBezTo>
                  <a:lnTo>
                    <a:pt x="2524" y="0"/>
                  </a:lnTo>
                  <a:cubicBezTo>
                    <a:pt x="2220" y="517"/>
                    <a:pt x="1885" y="1003"/>
                    <a:pt x="1581" y="1520"/>
                  </a:cubicBezTo>
                  <a:cubicBezTo>
                    <a:pt x="1429" y="1763"/>
                    <a:pt x="1277" y="2037"/>
                    <a:pt x="1125" y="2250"/>
                  </a:cubicBezTo>
                  <a:cubicBezTo>
                    <a:pt x="943" y="2493"/>
                    <a:pt x="791" y="2736"/>
                    <a:pt x="609" y="2918"/>
                  </a:cubicBezTo>
                  <a:cubicBezTo>
                    <a:pt x="548" y="2949"/>
                    <a:pt x="487" y="2979"/>
                    <a:pt x="487" y="2979"/>
                  </a:cubicBezTo>
                  <a:cubicBezTo>
                    <a:pt x="457" y="2918"/>
                    <a:pt x="396" y="2766"/>
                    <a:pt x="396" y="2645"/>
                  </a:cubicBezTo>
                  <a:cubicBezTo>
                    <a:pt x="335" y="2371"/>
                    <a:pt x="335" y="2067"/>
                    <a:pt x="335" y="1794"/>
                  </a:cubicBezTo>
                  <a:cubicBezTo>
                    <a:pt x="365" y="1186"/>
                    <a:pt x="396" y="608"/>
                    <a:pt x="426" y="0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665;p81"/>
            <p:cNvSpPr/>
            <p:nvPr/>
          </p:nvSpPr>
          <p:spPr>
            <a:xfrm>
              <a:off x="8100385" y="3096162"/>
              <a:ext cx="58668" cy="56846"/>
            </a:xfrm>
            <a:custGeom>
              <a:avLst/>
              <a:gdLst/>
              <a:ahLst/>
              <a:cxnLst/>
              <a:rect l="l" t="t" r="r" b="b"/>
              <a:pathLst>
                <a:path w="3253" h="3152" extrusionOk="0">
                  <a:moveTo>
                    <a:pt x="3253" y="1"/>
                  </a:moveTo>
                  <a:cubicBezTo>
                    <a:pt x="3070" y="366"/>
                    <a:pt x="2827" y="700"/>
                    <a:pt x="2584" y="1034"/>
                  </a:cubicBezTo>
                  <a:cubicBezTo>
                    <a:pt x="2341" y="1338"/>
                    <a:pt x="2097" y="1673"/>
                    <a:pt x="1824" y="1977"/>
                  </a:cubicBezTo>
                  <a:cubicBezTo>
                    <a:pt x="1550" y="2281"/>
                    <a:pt x="1277" y="2615"/>
                    <a:pt x="1003" y="2828"/>
                  </a:cubicBezTo>
                  <a:cubicBezTo>
                    <a:pt x="903" y="2895"/>
                    <a:pt x="774" y="2929"/>
                    <a:pt x="639" y="2929"/>
                  </a:cubicBezTo>
                  <a:cubicBezTo>
                    <a:pt x="406" y="2929"/>
                    <a:pt x="154" y="2827"/>
                    <a:pt x="0" y="2615"/>
                  </a:cubicBezTo>
                  <a:lnTo>
                    <a:pt x="0" y="2615"/>
                  </a:lnTo>
                  <a:cubicBezTo>
                    <a:pt x="61" y="2797"/>
                    <a:pt x="213" y="3010"/>
                    <a:pt x="426" y="3071"/>
                  </a:cubicBezTo>
                  <a:cubicBezTo>
                    <a:pt x="540" y="3120"/>
                    <a:pt x="662" y="3151"/>
                    <a:pt x="789" y="3151"/>
                  </a:cubicBezTo>
                  <a:cubicBezTo>
                    <a:pt x="899" y="3151"/>
                    <a:pt x="1012" y="3127"/>
                    <a:pt x="1125" y="3071"/>
                  </a:cubicBezTo>
                  <a:cubicBezTo>
                    <a:pt x="1550" y="2858"/>
                    <a:pt x="1824" y="2554"/>
                    <a:pt x="2097" y="2220"/>
                  </a:cubicBezTo>
                  <a:cubicBezTo>
                    <a:pt x="2371" y="1885"/>
                    <a:pt x="2614" y="1551"/>
                    <a:pt x="2827" y="1186"/>
                  </a:cubicBezTo>
                  <a:cubicBezTo>
                    <a:pt x="3040" y="822"/>
                    <a:pt x="3222" y="426"/>
                    <a:pt x="3253" y="1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666;p81"/>
            <p:cNvSpPr/>
            <p:nvPr/>
          </p:nvSpPr>
          <p:spPr>
            <a:xfrm>
              <a:off x="8033493" y="3004075"/>
              <a:ext cx="63068" cy="52843"/>
            </a:xfrm>
            <a:custGeom>
              <a:avLst/>
              <a:gdLst/>
              <a:ahLst/>
              <a:cxnLst/>
              <a:rect l="l" t="t" r="r" b="b"/>
              <a:pathLst>
                <a:path w="3497" h="2930" extrusionOk="0">
                  <a:moveTo>
                    <a:pt x="1825" y="0"/>
                  </a:moveTo>
                  <a:lnTo>
                    <a:pt x="1825" y="0"/>
                  </a:lnTo>
                  <a:cubicBezTo>
                    <a:pt x="1369" y="304"/>
                    <a:pt x="943" y="639"/>
                    <a:pt x="578" y="1064"/>
                  </a:cubicBezTo>
                  <a:cubicBezTo>
                    <a:pt x="396" y="1277"/>
                    <a:pt x="214" y="1490"/>
                    <a:pt x="92" y="1794"/>
                  </a:cubicBezTo>
                  <a:cubicBezTo>
                    <a:pt x="62" y="1946"/>
                    <a:pt x="1" y="2128"/>
                    <a:pt x="92" y="2311"/>
                  </a:cubicBezTo>
                  <a:cubicBezTo>
                    <a:pt x="153" y="2493"/>
                    <a:pt x="305" y="2614"/>
                    <a:pt x="426" y="2706"/>
                  </a:cubicBezTo>
                  <a:cubicBezTo>
                    <a:pt x="707" y="2868"/>
                    <a:pt x="994" y="2930"/>
                    <a:pt x="1279" y="2930"/>
                  </a:cubicBezTo>
                  <a:cubicBezTo>
                    <a:pt x="1580" y="2930"/>
                    <a:pt x="1877" y="2860"/>
                    <a:pt x="2159" y="2766"/>
                  </a:cubicBezTo>
                  <a:cubicBezTo>
                    <a:pt x="2676" y="2584"/>
                    <a:pt x="3162" y="2250"/>
                    <a:pt x="3496" y="1824"/>
                  </a:cubicBezTo>
                  <a:lnTo>
                    <a:pt x="3496" y="1824"/>
                  </a:lnTo>
                  <a:cubicBezTo>
                    <a:pt x="3040" y="2128"/>
                    <a:pt x="2554" y="2371"/>
                    <a:pt x="2068" y="2493"/>
                  </a:cubicBezTo>
                  <a:cubicBezTo>
                    <a:pt x="1866" y="2543"/>
                    <a:pt x="1649" y="2573"/>
                    <a:pt x="1438" y="2573"/>
                  </a:cubicBezTo>
                  <a:cubicBezTo>
                    <a:pt x="1140" y="2573"/>
                    <a:pt x="853" y="2514"/>
                    <a:pt x="639" y="2371"/>
                  </a:cubicBezTo>
                  <a:cubicBezTo>
                    <a:pt x="548" y="2341"/>
                    <a:pt x="457" y="2250"/>
                    <a:pt x="426" y="2159"/>
                  </a:cubicBezTo>
                  <a:cubicBezTo>
                    <a:pt x="396" y="2128"/>
                    <a:pt x="426" y="2007"/>
                    <a:pt x="457" y="1915"/>
                  </a:cubicBezTo>
                  <a:cubicBezTo>
                    <a:pt x="518" y="1672"/>
                    <a:pt x="670" y="1459"/>
                    <a:pt x="822" y="1247"/>
                  </a:cubicBezTo>
                  <a:cubicBezTo>
                    <a:pt x="1126" y="821"/>
                    <a:pt x="1460" y="396"/>
                    <a:pt x="1825" y="0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667;p81"/>
            <p:cNvSpPr/>
            <p:nvPr/>
          </p:nvSpPr>
          <p:spPr>
            <a:xfrm>
              <a:off x="6653233" y="2404266"/>
              <a:ext cx="102980" cy="56792"/>
            </a:xfrm>
            <a:custGeom>
              <a:avLst/>
              <a:gdLst/>
              <a:ahLst/>
              <a:cxnLst/>
              <a:rect l="l" t="t" r="r" b="b"/>
              <a:pathLst>
                <a:path w="5710" h="3149" extrusionOk="0">
                  <a:moveTo>
                    <a:pt x="5358" y="1"/>
                  </a:moveTo>
                  <a:cubicBezTo>
                    <a:pt x="5248" y="1"/>
                    <a:pt x="5143" y="57"/>
                    <a:pt x="5107" y="188"/>
                  </a:cubicBezTo>
                  <a:cubicBezTo>
                    <a:pt x="4712" y="2103"/>
                    <a:pt x="2554" y="2559"/>
                    <a:pt x="882" y="2559"/>
                  </a:cubicBezTo>
                  <a:lnTo>
                    <a:pt x="335" y="2559"/>
                  </a:lnTo>
                  <a:cubicBezTo>
                    <a:pt x="326" y="2558"/>
                    <a:pt x="317" y="2558"/>
                    <a:pt x="308" y="2558"/>
                  </a:cubicBezTo>
                  <a:cubicBezTo>
                    <a:pt x="1" y="2558"/>
                    <a:pt x="9" y="3077"/>
                    <a:pt x="335" y="3136"/>
                  </a:cubicBezTo>
                  <a:cubicBezTo>
                    <a:pt x="481" y="3144"/>
                    <a:pt x="628" y="3148"/>
                    <a:pt x="775" y="3148"/>
                  </a:cubicBezTo>
                  <a:cubicBezTo>
                    <a:pt x="1175" y="3148"/>
                    <a:pt x="1576" y="3120"/>
                    <a:pt x="1976" y="3076"/>
                  </a:cubicBezTo>
                  <a:cubicBezTo>
                    <a:pt x="2979" y="2954"/>
                    <a:pt x="4013" y="2650"/>
                    <a:pt x="4773" y="1951"/>
                  </a:cubicBezTo>
                  <a:cubicBezTo>
                    <a:pt x="5229" y="1525"/>
                    <a:pt x="5532" y="978"/>
                    <a:pt x="5654" y="340"/>
                  </a:cubicBezTo>
                  <a:cubicBezTo>
                    <a:pt x="5710" y="137"/>
                    <a:pt x="5529" y="1"/>
                    <a:pt x="53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332;p28"/>
          <p:cNvSpPr txBox="1">
            <a:spLocks noGrp="1"/>
          </p:cNvSpPr>
          <p:nvPr>
            <p:ph type="title"/>
          </p:nvPr>
        </p:nvSpPr>
        <p:spPr>
          <a:xfrm>
            <a:off x="1653011" y="2745411"/>
            <a:ext cx="2225771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3</a:t>
            </a:r>
            <a:endParaRPr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96D61FE4-AAD5-4012-B67C-74A3B9BDA472}"/>
              </a:ext>
            </a:extLst>
          </p:cNvPr>
          <p:cNvSpPr txBox="1"/>
          <p:nvPr/>
        </p:nvSpPr>
        <p:spPr>
          <a:xfrm>
            <a:off x="-14571025" y="2041824"/>
            <a:ext cx="30889574" cy="325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Thanh Yến Trần 0967 255 149 zalo/ FB https://www.facebook.com/thanhyentrananhngutaymy/</a:t>
            </a:r>
            <a:endParaRPr lang="vi-VN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1" name="Google Shape;613;p40">
            <a:extLst>
              <a:ext uri="{FF2B5EF4-FFF2-40B4-BE49-F238E27FC236}">
                <a16:creationId xmlns:a16="http://schemas.microsoft.com/office/drawing/2014/main" id="{DFB075D9-486F-47B7-B784-547336E05C78}"/>
              </a:ext>
            </a:extLst>
          </p:cNvPr>
          <p:cNvSpPr txBox="1">
            <a:spLocks/>
          </p:cNvSpPr>
          <p:nvPr/>
        </p:nvSpPr>
        <p:spPr>
          <a:xfrm>
            <a:off x="3623785" y="1637007"/>
            <a:ext cx="5187227" cy="2278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ctr"/>
            <a:r>
              <a:rPr lang="en-US" sz="6000" dirty="0" smtClean="0">
                <a:solidFill>
                  <a:srgbClr val="0070C0"/>
                </a:solidFill>
              </a:rPr>
              <a:t>STRUCTURE </a:t>
            </a:r>
            <a:endParaRPr 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40743"/>
      </p:ext>
    </p:extLst>
  </p:cSld>
  <p:clrMapOvr>
    <a:masterClrMapping/>
  </p:clrMapOvr>
  <p:transition spd="slow">
    <p:randomBar dir="vert"/>
    <p:sndAc>
      <p:stSnd>
        <p:snd r:embed="rId3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/>
      <p:bldP spid="1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/>
          <p:nvPr/>
        </p:nvSpPr>
        <p:spPr>
          <a:xfrm>
            <a:off x="4260140" y="4427085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76200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3" name="Google Shape;343;p28"/>
          <p:cNvGrpSpPr/>
          <p:nvPr/>
        </p:nvGrpSpPr>
        <p:grpSpPr>
          <a:xfrm>
            <a:off x="7640074" y="3417367"/>
            <a:ext cx="790837" cy="1083272"/>
            <a:chOff x="1731150" y="1748550"/>
            <a:chExt cx="228625" cy="313175"/>
          </a:xfrm>
        </p:grpSpPr>
        <p:sp>
          <p:nvSpPr>
            <p:cNvPr id="344" name="Google Shape;344;p28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4499;p81"/>
          <p:cNvGrpSpPr/>
          <p:nvPr/>
        </p:nvGrpSpPr>
        <p:grpSpPr>
          <a:xfrm>
            <a:off x="-4438154" y="1460976"/>
            <a:ext cx="2934132" cy="2568869"/>
            <a:chOff x="5484769" y="1845146"/>
            <a:chExt cx="2934132" cy="2568869"/>
          </a:xfrm>
        </p:grpSpPr>
        <p:grpSp>
          <p:nvGrpSpPr>
            <p:cNvPr id="22" name="Google Shape;4500;p81"/>
            <p:cNvGrpSpPr/>
            <p:nvPr/>
          </p:nvGrpSpPr>
          <p:grpSpPr>
            <a:xfrm>
              <a:off x="6111302" y="1846743"/>
              <a:ext cx="930848" cy="1083507"/>
              <a:chOff x="6111302" y="1846743"/>
              <a:chExt cx="930848" cy="1083507"/>
            </a:xfrm>
          </p:grpSpPr>
          <p:sp>
            <p:nvSpPr>
              <p:cNvPr id="165" name="Google Shape;4501;p81"/>
              <p:cNvSpPr/>
              <p:nvPr/>
            </p:nvSpPr>
            <p:spPr>
              <a:xfrm>
                <a:off x="6441029" y="2352987"/>
                <a:ext cx="97579" cy="97540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22" extrusionOk="0">
                    <a:moveTo>
                      <a:pt x="1976" y="1"/>
                    </a:moveTo>
                    <a:cubicBezTo>
                      <a:pt x="882" y="1"/>
                      <a:pt x="0" y="882"/>
                      <a:pt x="0" y="1976"/>
                    </a:cubicBezTo>
                    <a:cubicBezTo>
                      <a:pt x="0" y="3040"/>
                      <a:pt x="882" y="3922"/>
                      <a:pt x="1976" y="3922"/>
                    </a:cubicBezTo>
                    <a:cubicBezTo>
                      <a:pt x="3040" y="3922"/>
                      <a:pt x="3921" y="3040"/>
                      <a:pt x="3921" y="1976"/>
                    </a:cubicBezTo>
                    <a:cubicBezTo>
                      <a:pt x="3921" y="882"/>
                      <a:pt x="3040" y="1"/>
                      <a:pt x="1976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4502;p81"/>
              <p:cNvSpPr/>
              <p:nvPr/>
            </p:nvSpPr>
            <p:spPr>
              <a:xfrm>
                <a:off x="6799269" y="2369974"/>
                <a:ext cx="10424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79" extrusionOk="0">
                    <a:moveTo>
                      <a:pt x="304" y="1"/>
                    </a:moveTo>
                    <a:cubicBezTo>
                      <a:pt x="152" y="1"/>
                      <a:pt x="0" y="123"/>
                      <a:pt x="0" y="275"/>
                    </a:cubicBezTo>
                    <a:cubicBezTo>
                      <a:pt x="0" y="426"/>
                      <a:pt x="152" y="578"/>
                      <a:pt x="304" y="578"/>
                    </a:cubicBezTo>
                    <a:cubicBezTo>
                      <a:pt x="456" y="578"/>
                      <a:pt x="578" y="426"/>
                      <a:pt x="578" y="275"/>
                    </a:cubicBezTo>
                    <a:cubicBezTo>
                      <a:pt x="578" y="123"/>
                      <a:pt x="456" y="1"/>
                      <a:pt x="304" y="1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4503;p81"/>
              <p:cNvSpPr/>
              <p:nvPr/>
            </p:nvSpPr>
            <p:spPr>
              <a:xfrm>
                <a:off x="6111302" y="1962912"/>
                <a:ext cx="930848" cy="854408"/>
              </a:xfrm>
              <a:custGeom>
                <a:avLst/>
                <a:gdLst/>
                <a:ahLst/>
                <a:cxnLst/>
                <a:rect l="l" t="t" r="r" b="b"/>
                <a:pathLst>
                  <a:path w="52039" h="47375" extrusionOk="0">
                    <a:moveTo>
                      <a:pt x="27239" y="1"/>
                    </a:moveTo>
                    <a:cubicBezTo>
                      <a:pt x="13033" y="1"/>
                      <a:pt x="12952" y="14022"/>
                      <a:pt x="12463" y="16554"/>
                    </a:cubicBezTo>
                    <a:cubicBezTo>
                      <a:pt x="11886" y="19563"/>
                      <a:pt x="7478" y="20839"/>
                      <a:pt x="6110" y="23575"/>
                    </a:cubicBezTo>
                    <a:cubicBezTo>
                      <a:pt x="5138" y="25551"/>
                      <a:pt x="5928" y="27283"/>
                      <a:pt x="5958" y="29320"/>
                    </a:cubicBezTo>
                    <a:cubicBezTo>
                      <a:pt x="5989" y="30809"/>
                      <a:pt x="5867" y="32329"/>
                      <a:pt x="5624" y="33818"/>
                    </a:cubicBezTo>
                    <a:cubicBezTo>
                      <a:pt x="5320" y="35916"/>
                      <a:pt x="4773" y="39198"/>
                      <a:pt x="2767" y="40475"/>
                    </a:cubicBezTo>
                    <a:cubicBezTo>
                      <a:pt x="1" y="42207"/>
                      <a:pt x="214" y="46493"/>
                      <a:pt x="214" y="46493"/>
                    </a:cubicBezTo>
                    <a:lnTo>
                      <a:pt x="1338" y="47375"/>
                    </a:lnTo>
                    <a:cubicBezTo>
                      <a:pt x="1551" y="45825"/>
                      <a:pt x="2189" y="44335"/>
                      <a:pt x="3192" y="43150"/>
                    </a:cubicBezTo>
                    <a:cubicBezTo>
                      <a:pt x="3983" y="42207"/>
                      <a:pt x="5016" y="41448"/>
                      <a:pt x="5958" y="40657"/>
                    </a:cubicBezTo>
                    <a:cubicBezTo>
                      <a:pt x="7934" y="38986"/>
                      <a:pt x="9849" y="36858"/>
                      <a:pt x="10001" y="34244"/>
                    </a:cubicBezTo>
                    <a:cubicBezTo>
                      <a:pt x="10153" y="32238"/>
                      <a:pt x="9180" y="30292"/>
                      <a:pt x="8937" y="28286"/>
                    </a:cubicBezTo>
                    <a:cubicBezTo>
                      <a:pt x="8724" y="26584"/>
                      <a:pt x="9059" y="24821"/>
                      <a:pt x="9849" y="23301"/>
                    </a:cubicBezTo>
                    <a:cubicBezTo>
                      <a:pt x="10183" y="22663"/>
                      <a:pt x="10609" y="22055"/>
                      <a:pt x="11186" y="21630"/>
                    </a:cubicBezTo>
                    <a:cubicBezTo>
                      <a:pt x="12372" y="20718"/>
                      <a:pt x="14074" y="20596"/>
                      <a:pt x="15229" y="19624"/>
                    </a:cubicBezTo>
                    <a:cubicBezTo>
                      <a:pt x="15867" y="19046"/>
                      <a:pt x="16384" y="18165"/>
                      <a:pt x="17235" y="17982"/>
                    </a:cubicBezTo>
                    <a:cubicBezTo>
                      <a:pt x="17356" y="17958"/>
                      <a:pt x="17474" y="17949"/>
                      <a:pt x="17591" y="17949"/>
                    </a:cubicBezTo>
                    <a:cubicBezTo>
                      <a:pt x="17918" y="17949"/>
                      <a:pt x="18237" y="18021"/>
                      <a:pt x="18573" y="18043"/>
                    </a:cubicBezTo>
                    <a:cubicBezTo>
                      <a:pt x="18661" y="18051"/>
                      <a:pt x="18751" y="18055"/>
                      <a:pt x="18840" y="18055"/>
                    </a:cubicBezTo>
                    <a:cubicBezTo>
                      <a:pt x="20062" y="18055"/>
                      <a:pt x="21287" y="17294"/>
                      <a:pt x="21825" y="16189"/>
                    </a:cubicBezTo>
                    <a:cubicBezTo>
                      <a:pt x="21947" y="15885"/>
                      <a:pt x="22068" y="15581"/>
                      <a:pt x="22251" y="15368"/>
                    </a:cubicBezTo>
                    <a:cubicBezTo>
                      <a:pt x="22433" y="15186"/>
                      <a:pt x="22676" y="15034"/>
                      <a:pt x="22889" y="14943"/>
                    </a:cubicBezTo>
                    <a:cubicBezTo>
                      <a:pt x="24618" y="14088"/>
                      <a:pt x="26524" y="13898"/>
                      <a:pt x="28461" y="13898"/>
                    </a:cubicBezTo>
                    <a:cubicBezTo>
                      <a:pt x="29623" y="13898"/>
                      <a:pt x="30796" y="13966"/>
                      <a:pt x="31947" y="14000"/>
                    </a:cubicBezTo>
                    <a:cubicBezTo>
                      <a:pt x="32755" y="14021"/>
                      <a:pt x="33557" y="14033"/>
                      <a:pt x="34355" y="14033"/>
                    </a:cubicBezTo>
                    <a:cubicBezTo>
                      <a:pt x="37159" y="14033"/>
                      <a:pt x="39915" y="13876"/>
                      <a:pt x="42707" y="13332"/>
                    </a:cubicBezTo>
                    <a:lnTo>
                      <a:pt x="42707" y="13332"/>
                    </a:lnTo>
                    <a:cubicBezTo>
                      <a:pt x="42190" y="18499"/>
                      <a:pt x="43467" y="23818"/>
                      <a:pt x="46263" y="28195"/>
                    </a:cubicBezTo>
                    <a:cubicBezTo>
                      <a:pt x="47236" y="29715"/>
                      <a:pt x="48360" y="31083"/>
                      <a:pt x="49151" y="32694"/>
                    </a:cubicBezTo>
                    <a:cubicBezTo>
                      <a:pt x="50336" y="35065"/>
                      <a:pt x="50701" y="37709"/>
                      <a:pt x="50853" y="40384"/>
                    </a:cubicBezTo>
                    <a:lnTo>
                      <a:pt x="50914" y="40384"/>
                    </a:lnTo>
                    <a:cubicBezTo>
                      <a:pt x="50914" y="40384"/>
                      <a:pt x="52038" y="37618"/>
                      <a:pt x="50914" y="34244"/>
                    </a:cubicBezTo>
                    <a:cubicBezTo>
                      <a:pt x="50063" y="31721"/>
                      <a:pt x="48543" y="29411"/>
                      <a:pt x="47479" y="26949"/>
                    </a:cubicBezTo>
                    <a:cubicBezTo>
                      <a:pt x="46415" y="24517"/>
                      <a:pt x="46810" y="22207"/>
                      <a:pt x="46689" y="19624"/>
                    </a:cubicBezTo>
                    <a:cubicBezTo>
                      <a:pt x="46537" y="16918"/>
                      <a:pt x="46050" y="14213"/>
                      <a:pt x="45108" y="11690"/>
                    </a:cubicBezTo>
                    <a:cubicBezTo>
                      <a:pt x="44409" y="9897"/>
                      <a:pt x="43497" y="8134"/>
                      <a:pt x="42646" y="6402"/>
                    </a:cubicBezTo>
                    <a:cubicBezTo>
                      <a:pt x="41825" y="4791"/>
                      <a:pt x="40883" y="3240"/>
                      <a:pt x="39394" y="2177"/>
                    </a:cubicBezTo>
                    <a:cubicBezTo>
                      <a:pt x="37722" y="961"/>
                      <a:pt x="35685" y="353"/>
                      <a:pt x="33649" y="140"/>
                    </a:cubicBezTo>
                    <a:cubicBezTo>
                      <a:pt x="33379" y="108"/>
                      <a:pt x="33107" y="96"/>
                      <a:pt x="32833" y="96"/>
                    </a:cubicBezTo>
                    <a:cubicBezTo>
                      <a:pt x="32085" y="96"/>
                      <a:pt x="31327" y="184"/>
                      <a:pt x="30590" y="184"/>
                    </a:cubicBezTo>
                    <a:cubicBezTo>
                      <a:pt x="30319" y="184"/>
                      <a:pt x="30052" y="172"/>
                      <a:pt x="29789" y="140"/>
                    </a:cubicBezTo>
                    <a:cubicBezTo>
                      <a:pt x="28892" y="46"/>
                      <a:pt x="28043" y="1"/>
                      <a:pt x="27239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4504;p81"/>
              <p:cNvSpPr/>
              <p:nvPr/>
            </p:nvSpPr>
            <p:spPr>
              <a:xfrm>
                <a:off x="6133218" y="2203331"/>
                <a:ext cx="893562" cy="726919"/>
              </a:xfrm>
              <a:custGeom>
                <a:avLst/>
                <a:gdLst/>
                <a:ahLst/>
                <a:cxnLst/>
                <a:rect l="l" t="t" r="r" b="b"/>
                <a:pathLst>
                  <a:path w="49546" h="40306" extrusionOk="0">
                    <a:moveTo>
                      <a:pt x="41369" y="1"/>
                    </a:moveTo>
                    <a:lnTo>
                      <a:pt x="41369" y="1"/>
                    </a:lnTo>
                    <a:cubicBezTo>
                      <a:pt x="38516" y="533"/>
                      <a:pt x="35702" y="699"/>
                      <a:pt x="32834" y="699"/>
                    </a:cubicBezTo>
                    <a:cubicBezTo>
                      <a:pt x="32096" y="699"/>
                      <a:pt x="31355" y="688"/>
                      <a:pt x="30609" y="669"/>
                    </a:cubicBezTo>
                    <a:cubicBezTo>
                      <a:pt x="29458" y="635"/>
                      <a:pt x="28285" y="567"/>
                      <a:pt x="27123" y="567"/>
                    </a:cubicBezTo>
                    <a:cubicBezTo>
                      <a:pt x="25186" y="567"/>
                      <a:pt x="23280" y="757"/>
                      <a:pt x="21551" y="1612"/>
                    </a:cubicBezTo>
                    <a:cubicBezTo>
                      <a:pt x="21338" y="1703"/>
                      <a:pt x="21095" y="1855"/>
                      <a:pt x="20943" y="2037"/>
                    </a:cubicBezTo>
                    <a:cubicBezTo>
                      <a:pt x="20730" y="2280"/>
                      <a:pt x="20639" y="2554"/>
                      <a:pt x="20487" y="2858"/>
                    </a:cubicBezTo>
                    <a:cubicBezTo>
                      <a:pt x="19949" y="3963"/>
                      <a:pt x="18750" y="4724"/>
                      <a:pt x="17507" y="4724"/>
                    </a:cubicBezTo>
                    <a:cubicBezTo>
                      <a:pt x="17416" y="4724"/>
                      <a:pt x="17326" y="4720"/>
                      <a:pt x="17235" y="4712"/>
                    </a:cubicBezTo>
                    <a:cubicBezTo>
                      <a:pt x="16899" y="4690"/>
                      <a:pt x="16580" y="4618"/>
                      <a:pt x="16253" y="4618"/>
                    </a:cubicBezTo>
                    <a:cubicBezTo>
                      <a:pt x="16136" y="4618"/>
                      <a:pt x="16018" y="4627"/>
                      <a:pt x="15897" y="4651"/>
                    </a:cubicBezTo>
                    <a:cubicBezTo>
                      <a:pt x="15046" y="4834"/>
                      <a:pt x="14560" y="5715"/>
                      <a:pt x="13891" y="6293"/>
                    </a:cubicBezTo>
                    <a:cubicBezTo>
                      <a:pt x="12736" y="7265"/>
                      <a:pt x="11034" y="7387"/>
                      <a:pt x="9848" y="8299"/>
                    </a:cubicBezTo>
                    <a:cubicBezTo>
                      <a:pt x="9271" y="8724"/>
                      <a:pt x="8845" y="9332"/>
                      <a:pt x="8511" y="9970"/>
                    </a:cubicBezTo>
                    <a:cubicBezTo>
                      <a:pt x="7721" y="11490"/>
                      <a:pt x="7386" y="13253"/>
                      <a:pt x="7599" y="14955"/>
                    </a:cubicBezTo>
                    <a:cubicBezTo>
                      <a:pt x="7842" y="16961"/>
                      <a:pt x="8815" y="18907"/>
                      <a:pt x="8663" y="20913"/>
                    </a:cubicBezTo>
                    <a:cubicBezTo>
                      <a:pt x="8511" y="23496"/>
                      <a:pt x="6596" y="25655"/>
                      <a:pt x="4620" y="27296"/>
                    </a:cubicBezTo>
                    <a:cubicBezTo>
                      <a:pt x="3678" y="28117"/>
                      <a:pt x="2675" y="28876"/>
                      <a:pt x="1854" y="29819"/>
                    </a:cubicBezTo>
                    <a:cubicBezTo>
                      <a:pt x="851" y="31004"/>
                      <a:pt x="213" y="32494"/>
                      <a:pt x="0" y="34044"/>
                    </a:cubicBezTo>
                    <a:lnTo>
                      <a:pt x="1034" y="34834"/>
                    </a:lnTo>
                    <a:cubicBezTo>
                      <a:pt x="1490" y="33618"/>
                      <a:pt x="2280" y="32098"/>
                      <a:pt x="3769" y="31004"/>
                    </a:cubicBezTo>
                    <a:lnTo>
                      <a:pt x="3769" y="31004"/>
                    </a:lnTo>
                    <a:cubicBezTo>
                      <a:pt x="3009" y="32190"/>
                      <a:pt x="2645" y="34287"/>
                      <a:pt x="2493" y="35959"/>
                    </a:cubicBezTo>
                    <a:lnTo>
                      <a:pt x="8086" y="40305"/>
                    </a:lnTo>
                    <a:lnTo>
                      <a:pt x="33466" y="31521"/>
                    </a:lnTo>
                    <a:lnTo>
                      <a:pt x="43375" y="28755"/>
                    </a:lnTo>
                    <a:cubicBezTo>
                      <a:pt x="44287" y="26901"/>
                      <a:pt x="45411" y="24226"/>
                      <a:pt x="45259" y="22220"/>
                    </a:cubicBezTo>
                    <a:lnTo>
                      <a:pt x="45259" y="22220"/>
                    </a:lnTo>
                    <a:cubicBezTo>
                      <a:pt x="45837" y="24560"/>
                      <a:pt x="46293" y="26475"/>
                      <a:pt x="46627" y="27843"/>
                    </a:cubicBezTo>
                    <a:lnTo>
                      <a:pt x="49545" y="27053"/>
                    </a:lnTo>
                    <a:cubicBezTo>
                      <a:pt x="49363" y="24378"/>
                      <a:pt x="48998" y="21703"/>
                      <a:pt x="47813" y="19332"/>
                    </a:cubicBezTo>
                    <a:cubicBezTo>
                      <a:pt x="47022" y="17752"/>
                      <a:pt x="45898" y="16384"/>
                      <a:pt x="44925" y="14864"/>
                    </a:cubicBezTo>
                    <a:cubicBezTo>
                      <a:pt x="42129" y="10518"/>
                      <a:pt x="40852" y="5168"/>
                      <a:pt x="41369" y="1"/>
                    </a:cubicBezTo>
                    <a:close/>
                  </a:path>
                </a:pathLst>
              </a:custGeom>
              <a:solidFill>
                <a:srgbClr val="BE5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4505;p81"/>
              <p:cNvSpPr/>
              <p:nvPr/>
            </p:nvSpPr>
            <p:spPr>
              <a:xfrm>
                <a:off x="6862301" y="2286779"/>
                <a:ext cx="122404" cy="118941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6595" extrusionOk="0">
                    <a:moveTo>
                      <a:pt x="3038" y="0"/>
                    </a:moveTo>
                    <a:cubicBezTo>
                      <a:pt x="1419" y="0"/>
                      <a:pt x="1" y="1696"/>
                      <a:pt x="1" y="1696"/>
                    </a:cubicBezTo>
                    <a:lnTo>
                      <a:pt x="1" y="6468"/>
                    </a:lnTo>
                    <a:cubicBezTo>
                      <a:pt x="387" y="6555"/>
                      <a:pt x="764" y="6595"/>
                      <a:pt x="1126" y="6595"/>
                    </a:cubicBezTo>
                    <a:cubicBezTo>
                      <a:pt x="4582" y="6595"/>
                      <a:pt x="6787" y="2936"/>
                      <a:pt x="4833" y="845"/>
                    </a:cubicBezTo>
                    <a:cubicBezTo>
                      <a:pt x="4248" y="227"/>
                      <a:pt x="3630" y="0"/>
                      <a:pt x="3038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4506;p81"/>
              <p:cNvSpPr/>
              <p:nvPr/>
            </p:nvSpPr>
            <p:spPr>
              <a:xfrm>
                <a:off x="6408396" y="2009274"/>
                <a:ext cx="276477" cy="286720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5898" extrusionOk="0">
                    <a:moveTo>
                      <a:pt x="6202" y="1"/>
                    </a:moveTo>
                    <a:cubicBezTo>
                      <a:pt x="2797" y="1"/>
                      <a:pt x="1" y="2797"/>
                      <a:pt x="1" y="6201"/>
                    </a:cubicBezTo>
                    <a:lnTo>
                      <a:pt x="1" y="15898"/>
                    </a:lnTo>
                    <a:cubicBezTo>
                      <a:pt x="2645" y="14712"/>
                      <a:pt x="7995" y="12189"/>
                      <a:pt x="8937" y="7387"/>
                    </a:cubicBezTo>
                    <a:cubicBezTo>
                      <a:pt x="9092" y="8622"/>
                      <a:pt x="9654" y="9245"/>
                      <a:pt x="10165" y="9245"/>
                    </a:cubicBezTo>
                    <a:cubicBezTo>
                      <a:pt x="10661" y="9245"/>
                      <a:pt x="11110" y="8660"/>
                      <a:pt x="11095" y="7478"/>
                    </a:cubicBezTo>
                    <a:lnTo>
                      <a:pt x="11095" y="7478"/>
                    </a:lnTo>
                    <a:cubicBezTo>
                      <a:pt x="11430" y="8366"/>
                      <a:pt x="11870" y="8761"/>
                      <a:pt x="12323" y="8761"/>
                    </a:cubicBezTo>
                    <a:cubicBezTo>
                      <a:pt x="13760" y="8761"/>
                      <a:pt x="15330" y="4785"/>
                      <a:pt x="14105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4507;p81"/>
              <p:cNvSpPr/>
              <p:nvPr/>
            </p:nvSpPr>
            <p:spPr>
              <a:xfrm>
                <a:off x="6680310" y="2009274"/>
                <a:ext cx="190774" cy="199557"/>
              </a:xfrm>
              <a:custGeom>
                <a:avLst/>
                <a:gdLst/>
                <a:ahLst/>
                <a:cxnLst/>
                <a:rect l="l" t="t" r="r" b="b"/>
                <a:pathLst>
                  <a:path w="10578" h="11065" extrusionOk="0">
                    <a:moveTo>
                      <a:pt x="0" y="1"/>
                    </a:moveTo>
                    <a:cubicBezTo>
                      <a:pt x="882" y="2645"/>
                      <a:pt x="3769" y="9393"/>
                      <a:pt x="10578" y="11065"/>
                    </a:cubicBezTo>
                    <a:lnTo>
                      <a:pt x="10578" y="6201"/>
                    </a:lnTo>
                    <a:cubicBezTo>
                      <a:pt x="10578" y="2797"/>
                      <a:pt x="7781" y="1"/>
                      <a:pt x="4347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4508;p81"/>
              <p:cNvSpPr/>
              <p:nvPr/>
            </p:nvSpPr>
            <p:spPr>
              <a:xfrm>
                <a:off x="6584364" y="1846743"/>
                <a:ext cx="145290" cy="146661"/>
              </a:xfrm>
              <a:custGeom>
                <a:avLst/>
                <a:gdLst/>
                <a:ahLst/>
                <a:cxnLst/>
                <a:rect l="l" t="t" r="r" b="b"/>
                <a:pathLst>
                  <a:path w="8056" h="8132" extrusionOk="0">
                    <a:moveTo>
                      <a:pt x="1642" y="1"/>
                    </a:moveTo>
                    <a:cubicBezTo>
                      <a:pt x="1583" y="1"/>
                      <a:pt x="1522" y="15"/>
                      <a:pt x="1460" y="46"/>
                    </a:cubicBezTo>
                    <a:cubicBezTo>
                      <a:pt x="1" y="775"/>
                      <a:pt x="1582" y="7250"/>
                      <a:pt x="3861" y="8131"/>
                    </a:cubicBezTo>
                    <a:cubicBezTo>
                      <a:pt x="3861" y="8131"/>
                      <a:pt x="8056" y="593"/>
                      <a:pt x="6019" y="76"/>
                    </a:cubicBezTo>
                    <a:cubicBezTo>
                      <a:pt x="5956" y="60"/>
                      <a:pt x="5895" y="53"/>
                      <a:pt x="5835" y="53"/>
                    </a:cubicBezTo>
                    <a:cubicBezTo>
                      <a:pt x="3950" y="53"/>
                      <a:pt x="3436" y="7675"/>
                      <a:pt x="3436" y="7675"/>
                    </a:cubicBezTo>
                    <a:cubicBezTo>
                      <a:pt x="3436" y="7675"/>
                      <a:pt x="2989" y="1"/>
                      <a:pt x="1642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4509;p81"/>
              <p:cNvSpPr/>
              <p:nvPr/>
            </p:nvSpPr>
            <p:spPr>
              <a:xfrm>
                <a:off x="6667704" y="2009274"/>
                <a:ext cx="211064" cy="655103"/>
              </a:xfrm>
              <a:custGeom>
                <a:avLst/>
                <a:gdLst/>
                <a:ahLst/>
                <a:cxnLst/>
                <a:rect l="l" t="t" r="r" b="b"/>
                <a:pathLst>
                  <a:path w="11703" h="36324" extrusionOk="0">
                    <a:moveTo>
                      <a:pt x="0" y="1"/>
                    </a:moveTo>
                    <a:cubicBezTo>
                      <a:pt x="790" y="4104"/>
                      <a:pt x="2979" y="10973"/>
                      <a:pt x="9058" y="12432"/>
                    </a:cubicBezTo>
                    <a:cubicBezTo>
                      <a:pt x="9058" y="18025"/>
                      <a:pt x="10487" y="28481"/>
                      <a:pt x="699" y="29940"/>
                    </a:cubicBezTo>
                    <a:cubicBezTo>
                      <a:pt x="699" y="29940"/>
                      <a:pt x="182" y="36232"/>
                      <a:pt x="3860" y="36323"/>
                    </a:cubicBezTo>
                    <a:lnTo>
                      <a:pt x="3830" y="36293"/>
                    </a:lnTo>
                    <a:lnTo>
                      <a:pt x="3435" y="31551"/>
                    </a:lnTo>
                    <a:cubicBezTo>
                      <a:pt x="8116" y="30852"/>
                      <a:pt x="11702" y="26962"/>
                      <a:pt x="11702" y="22311"/>
                    </a:cubicBezTo>
                    <a:lnTo>
                      <a:pt x="11702" y="10791"/>
                    </a:lnTo>
                    <a:cubicBezTo>
                      <a:pt x="4803" y="9150"/>
                      <a:pt x="1854" y="2584"/>
                      <a:pt x="942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4510;p81"/>
              <p:cNvSpPr/>
              <p:nvPr/>
            </p:nvSpPr>
            <p:spPr>
              <a:xfrm>
                <a:off x="6408396" y="2009274"/>
                <a:ext cx="448440" cy="742898"/>
              </a:xfrm>
              <a:custGeom>
                <a:avLst/>
                <a:gdLst/>
                <a:ahLst/>
                <a:cxnLst/>
                <a:rect l="l" t="t" r="r" b="b"/>
                <a:pathLst>
                  <a:path w="24865" h="41192" extrusionOk="0">
                    <a:moveTo>
                      <a:pt x="14105" y="1"/>
                    </a:moveTo>
                    <a:cubicBezTo>
                      <a:pt x="15331" y="4587"/>
                      <a:pt x="13639" y="8122"/>
                      <a:pt x="12110" y="8122"/>
                    </a:cubicBezTo>
                    <a:cubicBezTo>
                      <a:pt x="11592" y="8122"/>
                      <a:pt x="11092" y="7717"/>
                      <a:pt x="10731" y="6809"/>
                    </a:cubicBezTo>
                    <a:lnTo>
                      <a:pt x="10731" y="6809"/>
                    </a:lnTo>
                    <a:cubicBezTo>
                      <a:pt x="10761" y="7979"/>
                      <a:pt x="10411" y="8565"/>
                      <a:pt x="10013" y="8565"/>
                    </a:cubicBezTo>
                    <a:cubicBezTo>
                      <a:pt x="9614" y="8565"/>
                      <a:pt x="9165" y="7979"/>
                      <a:pt x="8998" y="6809"/>
                    </a:cubicBezTo>
                    <a:cubicBezTo>
                      <a:pt x="8056" y="11460"/>
                      <a:pt x="2706" y="14347"/>
                      <a:pt x="1" y="15533"/>
                    </a:cubicBezTo>
                    <a:lnTo>
                      <a:pt x="1" y="22463"/>
                    </a:lnTo>
                    <a:cubicBezTo>
                      <a:pt x="1" y="27539"/>
                      <a:pt x="4348" y="31673"/>
                      <a:pt x="9636" y="31673"/>
                    </a:cubicBezTo>
                    <a:lnTo>
                      <a:pt x="9697" y="31673"/>
                    </a:lnTo>
                    <a:lnTo>
                      <a:pt x="9393" y="36506"/>
                    </a:lnTo>
                    <a:lnTo>
                      <a:pt x="5320" y="36506"/>
                    </a:lnTo>
                    <a:cubicBezTo>
                      <a:pt x="5320" y="36506"/>
                      <a:pt x="6627" y="41035"/>
                      <a:pt x="12828" y="41187"/>
                    </a:cubicBezTo>
                    <a:cubicBezTo>
                      <a:pt x="12960" y="41190"/>
                      <a:pt x="13090" y="41191"/>
                      <a:pt x="13218" y="41191"/>
                    </a:cubicBezTo>
                    <a:cubicBezTo>
                      <a:pt x="19114" y="41191"/>
                      <a:pt x="21065" y="37843"/>
                      <a:pt x="21065" y="37843"/>
                    </a:cubicBezTo>
                    <a:lnTo>
                      <a:pt x="18238" y="36323"/>
                    </a:lnTo>
                    <a:cubicBezTo>
                      <a:pt x="14560" y="36232"/>
                      <a:pt x="15077" y="29940"/>
                      <a:pt x="15077" y="29940"/>
                    </a:cubicBezTo>
                    <a:cubicBezTo>
                      <a:pt x="24865" y="28481"/>
                      <a:pt x="23436" y="18025"/>
                      <a:pt x="23436" y="12432"/>
                    </a:cubicBezTo>
                    <a:cubicBezTo>
                      <a:pt x="17387" y="10973"/>
                      <a:pt x="15168" y="4104"/>
                      <a:pt x="14408" y="1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4511;p81"/>
              <p:cNvSpPr/>
              <p:nvPr/>
            </p:nvSpPr>
            <p:spPr>
              <a:xfrm>
                <a:off x="6473366" y="2352987"/>
                <a:ext cx="97579" cy="97540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22" extrusionOk="0">
                    <a:moveTo>
                      <a:pt x="1976" y="1"/>
                    </a:moveTo>
                    <a:cubicBezTo>
                      <a:pt x="882" y="1"/>
                      <a:pt x="0" y="882"/>
                      <a:pt x="0" y="1976"/>
                    </a:cubicBezTo>
                    <a:cubicBezTo>
                      <a:pt x="0" y="3040"/>
                      <a:pt x="882" y="3922"/>
                      <a:pt x="1976" y="3922"/>
                    </a:cubicBezTo>
                    <a:cubicBezTo>
                      <a:pt x="3040" y="3922"/>
                      <a:pt x="3921" y="3040"/>
                      <a:pt x="3921" y="1976"/>
                    </a:cubicBezTo>
                    <a:cubicBezTo>
                      <a:pt x="3921" y="882"/>
                      <a:pt x="3040" y="1"/>
                      <a:pt x="1976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4512;p81"/>
              <p:cNvSpPr/>
              <p:nvPr/>
            </p:nvSpPr>
            <p:spPr>
              <a:xfrm>
                <a:off x="6794327" y="2295436"/>
                <a:ext cx="23590" cy="4442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2463" extrusionOk="0">
                    <a:moveTo>
                      <a:pt x="669" y="0"/>
                    </a:moveTo>
                    <a:cubicBezTo>
                      <a:pt x="304" y="0"/>
                      <a:pt x="0" y="547"/>
                      <a:pt x="0" y="1216"/>
                    </a:cubicBezTo>
                    <a:cubicBezTo>
                      <a:pt x="0" y="1915"/>
                      <a:pt x="304" y="2462"/>
                      <a:pt x="669" y="2462"/>
                    </a:cubicBezTo>
                    <a:cubicBezTo>
                      <a:pt x="1034" y="2462"/>
                      <a:pt x="1308" y="1915"/>
                      <a:pt x="1308" y="1216"/>
                    </a:cubicBezTo>
                    <a:cubicBezTo>
                      <a:pt x="1308" y="547"/>
                      <a:pt x="1034" y="0"/>
                      <a:pt x="6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4513;p81"/>
              <p:cNvSpPr/>
              <p:nvPr/>
            </p:nvSpPr>
            <p:spPr>
              <a:xfrm>
                <a:off x="6474188" y="2212276"/>
                <a:ext cx="89363" cy="32734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1815" extrusionOk="0">
                    <a:moveTo>
                      <a:pt x="2797" y="1"/>
                    </a:moveTo>
                    <a:cubicBezTo>
                      <a:pt x="2607" y="1"/>
                      <a:pt x="2413" y="18"/>
                      <a:pt x="2219" y="52"/>
                    </a:cubicBezTo>
                    <a:cubicBezTo>
                      <a:pt x="1733" y="143"/>
                      <a:pt x="1247" y="325"/>
                      <a:pt x="851" y="660"/>
                    </a:cubicBezTo>
                    <a:cubicBezTo>
                      <a:pt x="456" y="964"/>
                      <a:pt x="183" y="1359"/>
                      <a:pt x="0" y="1815"/>
                    </a:cubicBezTo>
                    <a:cubicBezTo>
                      <a:pt x="456" y="1663"/>
                      <a:pt x="851" y="1450"/>
                      <a:pt x="1247" y="1328"/>
                    </a:cubicBezTo>
                    <a:cubicBezTo>
                      <a:pt x="1611" y="1176"/>
                      <a:pt x="2007" y="1085"/>
                      <a:pt x="2402" y="1024"/>
                    </a:cubicBezTo>
                    <a:cubicBezTo>
                      <a:pt x="2927" y="919"/>
                      <a:pt x="3481" y="887"/>
                      <a:pt x="4094" y="887"/>
                    </a:cubicBezTo>
                    <a:cubicBezTo>
                      <a:pt x="4368" y="887"/>
                      <a:pt x="4654" y="893"/>
                      <a:pt x="4955" y="903"/>
                    </a:cubicBezTo>
                    <a:cubicBezTo>
                      <a:pt x="4621" y="508"/>
                      <a:pt x="4165" y="265"/>
                      <a:pt x="3709" y="143"/>
                    </a:cubicBezTo>
                    <a:cubicBezTo>
                      <a:pt x="3424" y="48"/>
                      <a:pt x="3115" y="1"/>
                      <a:pt x="2797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4514;p81"/>
              <p:cNvSpPr/>
              <p:nvPr/>
            </p:nvSpPr>
            <p:spPr>
              <a:xfrm>
                <a:off x="6770215" y="2212565"/>
                <a:ext cx="71815" cy="32445"/>
              </a:xfrm>
              <a:custGeom>
                <a:avLst/>
                <a:gdLst/>
                <a:ahLst/>
                <a:cxnLst/>
                <a:rect l="l" t="t" r="r" b="b"/>
                <a:pathLst>
                  <a:path w="3982" h="1799" extrusionOk="0">
                    <a:moveTo>
                      <a:pt x="1941" y="1"/>
                    </a:moveTo>
                    <a:cubicBezTo>
                      <a:pt x="1892" y="1"/>
                      <a:pt x="1843" y="2"/>
                      <a:pt x="1793" y="5"/>
                    </a:cubicBezTo>
                    <a:cubicBezTo>
                      <a:pt x="1307" y="66"/>
                      <a:pt x="851" y="279"/>
                      <a:pt x="547" y="613"/>
                    </a:cubicBezTo>
                    <a:cubicBezTo>
                      <a:pt x="243" y="948"/>
                      <a:pt x="30" y="1343"/>
                      <a:pt x="0" y="1799"/>
                    </a:cubicBezTo>
                    <a:cubicBezTo>
                      <a:pt x="760" y="1343"/>
                      <a:pt x="1307" y="1008"/>
                      <a:pt x="1915" y="978"/>
                    </a:cubicBezTo>
                    <a:cubicBezTo>
                      <a:pt x="1988" y="970"/>
                      <a:pt x="2064" y="966"/>
                      <a:pt x="2141" y="966"/>
                    </a:cubicBezTo>
                    <a:cubicBezTo>
                      <a:pt x="2354" y="966"/>
                      <a:pt x="2582" y="994"/>
                      <a:pt x="2827" y="1039"/>
                    </a:cubicBezTo>
                    <a:cubicBezTo>
                      <a:pt x="3009" y="1069"/>
                      <a:pt x="3192" y="1130"/>
                      <a:pt x="3374" y="1160"/>
                    </a:cubicBezTo>
                    <a:cubicBezTo>
                      <a:pt x="3556" y="1191"/>
                      <a:pt x="3739" y="1252"/>
                      <a:pt x="3982" y="1282"/>
                    </a:cubicBezTo>
                    <a:cubicBezTo>
                      <a:pt x="3800" y="887"/>
                      <a:pt x="3496" y="553"/>
                      <a:pt x="3131" y="340"/>
                    </a:cubicBezTo>
                    <a:cubicBezTo>
                      <a:pt x="2803" y="121"/>
                      <a:pt x="2377" y="1"/>
                      <a:pt x="1941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4515;p81"/>
              <p:cNvSpPr/>
              <p:nvPr/>
            </p:nvSpPr>
            <p:spPr>
              <a:xfrm>
                <a:off x="6651815" y="2276968"/>
                <a:ext cx="85522" cy="118869"/>
              </a:xfrm>
              <a:custGeom>
                <a:avLst/>
                <a:gdLst/>
                <a:ahLst/>
                <a:cxnLst/>
                <a:rect l="l" t="t" r="r" b="b"/>
                <a:pathLst>
                  <a:path w="4742" h="6591" extrusionOk="0">
                    <a:moveTo>
                      <a:pt x="3331" y="0"/>
                    </a:moveTo>
                    <a:cubicBezTo>
                      <a:pt x="3120" y="0"/>
                      <a:pt x="2894" y="175"/>
                      <a:pt x="2948" y="447"/>
                    </a:cubicBezTo>
                    <a:cubicBezTo>
                      <a:pt x="3257" y="2161"/>
                      <a:pt x="3592" y="3849"/>
                      <a:pt x="3929" y="5559"/>
                    </a:cubicBezTo>
                    <a:lnTo>
                      <a:pt x="3929" y="5559"/>
                    </a:lnTo>
                    <a:lnTo>
                      <a:pt x="486" y="5857"/>
                    </a:lnTo>
                    <a:cubicBezTo>
                      <a:pt x="19" y="5915"/>
                      <a:pt x="0" y="6590"/>
                      <a:pt x="430" y="6590"/>
                    </a:cubicBezTo>
                    <a:cubicBezTo>
                      <a:pt x="448" y="6590"/>
                      <a:pt x="467" y="6589"/>
                      <a:pt x="486" y="6587"/>
                    </a:cubicBezTo>
                    <a:lnTo>
                      <a:pt x="4346" y="6252"/>
                    </a:lnTo>
                    <a:cubicBezTo>
                      <a:pt x="4589" y="6222"/>
                      <a:pt x="4741" y="6039"/>
                      <a:pt x="4711" y="5766"/>
                    </a:cubicBezTo>
                    <a:cubicBezTo>
                      <a:pt x="4346" y="3942"/>
                      <a:pt x="4012" y="2088"/>
                      <a:pt x="3647" y="264"/>
                    </a:cubicBezTo>
                    <a:cubicBezTo>
                      <a:pt x="3610" y="80"/>
                      <a:pt x="3474" y="0"/>
                      <a:pt x="33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4516;p81"/>
              <p:cNvSpPr/>
              <p:nvPr/>
            </p:nvSpPr>
            <p:spPr>
              <a:xfrm>
                <a:off x="6742279" y="2352987"/>
                <a:ext cx="97579" cy="97540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22" extrusionOk="0">
                    <a:moveTo>
                      <a:pt x="1976" y="1"/>
                    </a:moveTo>
                    <a:cubicBezTo>
                      <a:pt x="882" y="1"/>
                      <a:pt x="0" y="882"/>
                      <a:pt x="0" y="1976"/>
                    </a:cubicBezTo>
                    <a:cubicBezTo>
                      <a:pt x="0" y="3040"/>
                      <a:pt x="882" y="3922"/>
                      <a:pt x="1976" y="3922"/>
                    </a:cubicBezTo>
                    <a:cubicBezTo>
                      <a:pt x="3040" y="3922"/>
                      <a:pt x="3921" y="3040"/>
                      <a:pt x="3921" y="1976"/>
                    </a:cubicBezTo>
                    <a:cubicBezTo>
                      <a:pt x="3921" y="882"/>
                      <a:pt x="3040" y="1"/>
                      <a:pt x="1976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4517;p81"/>
              <p:cNvSpPr/>
              <p:nvPr/>
            </p:nvSpPr>
            <p:spPr>
              <a:xfrm>
                <a:off x="6747725" y="2390805"/>
                <a:ext cx="10442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9" extrusionOk="0">
                    <a:moveTo>
                      <a:pt x="305" y="1"/>
                    </a:moveTo>
                    <a:cubicBezTo>
                      <a:pt x="153" y="1"/>
                      <a:pt x="1" y="123"/>
                      <a:pt x="1" y="275"/>
                    </a:cubicBezTo>
                    <a:cubicBezTo>
                      <a:pt x="1" y="427"/>
                      <a:pt x="153" y="578"/>
                      <a:pt x="305" y="578"/>
                    </a:cubicBezTo>
                    <a:cubicBezTo>
                      <a:pt x="457" y="578"/>
                      <a:pt x="578" y="427"/>
                      <a:pt x="578" y="275"/>
                    </a:cubicBezTo>
                    <a:cubicBezTo>
                      <a:pt x="578" y="123"/>
                      <a:pt x="457" y="1"/>
                      <a:pt x="305" y="1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4518;p81"/>
              <p:cNvSpPr/>
              <p:nvPr/>
            </p:nvSpPr>
            <p:spPr>
              <a:xfrm>
                <a:off x="6783362" y="2400688"/>
                <a:ext cx="10442" cy="9883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48" extrusionOk="0">
                    <a:moveTo>
                      <a:pt x="274" y="0"/>
                    </a:moveTo>
                    <a:cubicBezTo>
                      <a:pt x="122" y="0"/>
                      <a:pt x="1" y="122"/>
                      <a:pt x="1" y="274"/>
                    </a:cubicBezTo>
                    <a:cubicBezTo>
                      <a:pt x="1" y="426"/>
                      <a:pt x="122" y="547"/>
                      <a:pt x="274" y="547"/>
                    </a:cubicBezTo>
                    <a:cubicBezTo>
                      <a:pt x="426" y="547"/>
                      <a:pt x="578" y="426"/>
                      <a:pt x="578" y="274"/>
                    </a:cubicBezTo>
                    <a:cubicBezTo>
                      <a:pt x="578" y="122"/>
                      <a:pt x="426" y="0"/>
                      <a:pt x="274" y="0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4519;p81"/>
              <p:cNvSpPr/>
              <p:nvPr/>
            </p:nvSpPr>
            <p:spPr>
              <a:xfrm>
                <a:off x="6870525" y="2303083"/>
                <a:ext cx="82185" cy="86514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4797" extrusionOk="0">
                    <a:moveTo>
                      <a:pt x="3554" y="0"/>
                    </a:moveTo>
                    <a:cubicBezTo>
                      <a:pt x="3545" y="0"/>
                      <a:pt x="3536" y="1"/>
                      <a:pt x="3526" y="2"/>
                    </a:cubicBezTo>
                    <a:cubicBezTo>
                      <a:pt x="1125" y="123"/>
                      <a:pt x="1" y="2312"/>
                      <a:pt x="244" y="4591"/>
                    </a:cubicBezTo>
                    <a:cubicBezTo>
                      <a:pt x="259" y="4728"/>
                      <a:pt x="365" y="4797"/>
                      <a:pt x="464" y="4797"/>
                    </a:cubicBezTo>
                    <a:cubicBezTo>
                      <a:pt x="563" y="4797"/>
                      <a:pt x="654" y="4728"/>
                      <a:pt x="639" y="4591"/>
                    </a:cubicBezTo>
                    <a:cubicBezTo>
                      <a:pt x="578" y="4014"/>
                      <a:pt x="608" y="3406"/>
                      <a:pt x="760" y="2859"/>
                    </a:cubicBezTo>
                    <a:cubicBezTo>
                      <a:pt x="1308" y="2465"/>
                      <a:pt x="1961" y="2274"/>
                      <a:pt x="2622" y="2274"/>
                    </a:cubicBezTo>
                    <a:cubicBezTo>
                      <a:pt x="3137" y="2274"/>
                      <a:pt x="3656" y="2390"/>
                      <a:pt x="4134" y="2616"/>
                    </a:cubicBezTo>
                    <a:cubicBezTo>
                      <a:pt x="4168" y="2633"/>
                      <a:pt x="4202" y="2640"/>
                      <a:pt x="4233" y="2640"/>
                    </a:cubicBezTo>
                    <a:cubicBezTo>
                      <a:pt x="4428" y="2640"/>
                      <a:pt x="4556" y="2356"/>
                      <a:pt x="4347" y="2251"/>
                    </a:cubicBezTo>
                    <a:cubicBezTo>
                      <a:pt x="3800" y="2001"/>
                      <a:pt x="3196" y="1863"/>
                      <a:pt x="2593" y="1863"/>
                    </a:cubicBezTo>
                    <a:cubicBezTo>
                      <a:pt x="2026" y="1863"/>
                      <a:pt x="1459" y="1985"/>
                      <a:pt x="943" y="2251"/>
                    </a:cubicBezTo>
                    <a:cubicBezTo>
                      <a:pt x="1399" y="1248"/>
                      <a:pt x="2219" y="488"/>
                      <a:pt x="3526" y="397"/>
                    </a:cubicBezTo>
                    <a:cubicBezTo>
                      <a:pt x="3791" y="397"/>
                      <a:pt x="3800" y="0"/>
                      <a:pt x="35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4520;p81"/>
              <p:cNvSpPr/>
              <p:nvPr/>
            </p:nvSpPr>
            <p:spPr>
              <a:xfrm>
                <a:off x="6323848" y="2286779"/>
                <a:ext cx="122404" cy="118941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6595" extrusionOk="0">
                    <a:moveTo>
                      <a:pt x="3749" y="0"/>
                    </a:moveTo>
                    <a:cubicBezTo>
                      <a:pt x="3157" y="0"/>
                      <a:pt x="2539" y="227"/>
                      <a:pt x="1953" y="845"/>
                    </a:cubicBezTo>
                    <a:cubicBezTo>
                      <a:pt x="0" y="2936"/>
                      <a:pt x="2205" y="6595"/>
                      <a:pt x="5661" y="6595"/>
                    </a:cubicBezTo>
                    <a:cubicBezTo>
                      <a:pt x="6023" y="6595"/>
                      <a:pt x="6400" y="6555"/>
                      <a:pt x="6786" y="6468"/>
                    </a:cubicBezTo>
                    <a:lnTo>
                      <a:pt x="6786" y="1696"/>
                    </a:lnTo>
                    <a:cubicBezTo>
                      <a:pt x="6786" y="1696"/>
                      <a:pt x="5368" y="0"/>
                      <a:pt x="3749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4521;p81"/>
              <p:cNvSpPr/>
              <p:nvPr/>
            </p:nvSpPr>
            <p:spPr>
              <a:xfrm>
                <a:off x="6490636" y="2295436"/>
                <a:ext cx="23590" cy="4442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2463" extrusionOk="0">
                    <a:moveTo>
                      <a:pt x="639" y="0"/>
                    </a:moveTo>
                    <a:cubicBezTo>
                      <a:pt x="274" y="0"/>
                      <a:pt x="0" y="547"/>
                      <a:pt x="0" y="1216"/>
                    </a:cubicBezTo>
                    <a:cubicBezTo>
                      <a:pt x="0" y="1915"/>
                      <a:pt x="274" y="2462"/>
                      <a:pt x="639" y="2462"/>
                    </a:cubicBezTo>
                    <a:cubicBezTo>
                      <a:pt x="1003" y="2462"/>
                      <a:pt x="1307" y="1915"/>
                      <a:pt x="1307" y="1216"/>
                    </a:cubicBezTo>
                    <a:cubicBezTo>
                      <a:pt x="1307" y="547"/>
                      <a:pt x="1003" y="0"/>
                      <a:pt x="6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4522;p81"/>
              <p:cNvSpPr/>
              <p:nvPr/>
            </p:nvSpPr>
            <p:spPr>
              <a:xfrm>
                <a:off x="6355842" y="2303083"/>
                <a:ext cx="82185" cy="86514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4797" extrusionOk="0">
                    <a:moveTo>
                      <a:pt x="1003" y="0"/>
                    </a:moveTo>
                    <a:cubicBezTo>
                      <a:pt x="757" y="0"/>
                      <a:pt x="766" y="397"/>
                      <a:pt x="1030" y="397"/>
                    </a:cubicBezTo>
                    <a:cubicBezTo>
                      <a:pt x="2337" y="488"/>
                      <a:pt x="3158" y="1248"/>
                      <a:pt x="3614" y="2251"/>
                    </a:cubicBezTo>
                    <a:cubicBezTo>
                      <a:pt x="3098" y="1985"/>
                      <a:pt x="2531" y="1863"/>
                      <a:pt x="1963" y="1863"/>
                    </a:cubicBezTo>
                    <a:cubicBezTo>
                      <a:pt x="1361" y="1863"/>
                      <a:pt x="757" y="2001"/>
                      <a:pt x="210" y="2251"/>
                    </a:cubicBezTo>
                    <a:cubicBezTo>
                      <a:pt x="0" y="2356"/>
                      <a:pt x="129" y="2640"/>
                      <a:pt x="324" y="2640"/>
                    </a:cubicBezTo>
                    <a:cubicBezTo>
                      <a:pt x="355" y="2640"/>
                      <a:pt x="389" y="2633"/>
                      <a:pt x="422" y="2616"/>
                    </a:cubicBezTo>
                    <a:cubicBezTo>
                      <a:pt x="901" y="2390"/>
                      <a:pt x="1420" y="2274"/>
                      <a:pt x="1934" y="2274"/>
                    </a:cubicBezTo>
                    <a:cubicBezTo>
                      <a:pt x="2596" y="2274"/>
                      <a:pt x="3249" y="2465"/>
                      <a:pt x="3796" y="2859"/>
                    </a:cubicBezTo>
                    <a:cubicBezTo>
                      <a:pt x="3948" y="3406"/>
                      <a:pt x="3979" y="4014"/>
                      <a:pt x="3918" y="4591"/>
                    </a:cubicBezTo>
                    <a:cubicBezTo>
                      <a:pt x="3903" y="4728"/>
                      <a:pt x="3994" y="4797"/>
                      <a:pt x="4093" y="4797"/>
                    </a:cubicBezTo>
                    <a:cubicBezTo>
                      <a:pt x="4192" y="4797"/>
                      <a:pt x="4298" y="4728"/>
                      <a:pt x="4313" y="4591"/>
                    </a:cubicBezTo>
                    <a:cubicBezTo>
                      <a:pt x="4556" y="2312"/>
                      <a:pt x="3432" y="123"/>
                      <a:pt x="1030" y="2"/>
                    </a:cubicBezTo>
                    <a:cubicBezTo>
                      <a:pt x="1021" y="1"/>
                      <a:pt x="1012" y="0"/>
                      <a:pt x="10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4523;p81"/>
              <p:cNvSpPr/>
              <p:nvPr/>
            </p:nvSpPr>
            <p:spPr>
              <a:xfrm>
                <a:off x="6504884" y="2380940"/>
                <a:ext cx="8242" cy="8242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57" extrusionOk="0">
                    <a:moveTo>
                      <a:pt x="213" y="1"/>
                    </a:moveTo>
                    <a:cubicBezTo>
                      <a:pt x="92" y="1"/>
                      <a:pt x="1" y="92"/>
                      <a:pt x="1" y="214"/>
                    </a:cubicBezTo>
                    <a:cubicBezTo>
                      <a:pt x="1" y="366"/>
                      <a:pt x="92" y="457"/>
                      <a:pt x="213" y="457"/>
                    </a:cubicBezTo>
                    <a:cubicBezTo>
                      <a:pt x="335" y="457"/>
                      <a:pt x="457" y="366"/>
                      <a:pt x="457" y="214"/>
                    </a:cubicBezTo>
                    <a:cubicBezTo>
                      <a:pt x="457" y="92"/>
                      <a:pt x="335" y="1"/>
                      <a:pt x="213" y="1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4524;p81"/>
              <p:cNvSpPr/>
              <p:nvPr/>
            </p:nvSpPr>
            <p:spPr>
              <a:xfrm>
                <a:off x="6527914" y="2373275"/>
                <a:ext cx="8242" cy="7683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26" extrusionOk="0">
                    <a:moveTo>
                      <a:pt x="213" y="0"/>
                    </a:moveTo>
                    <a:cubicBezTo>
                      <a:pt x="91" y="0"/>
                      <a:pt x="0" y="92"/>
                      <a:pt x="0" y="213"/>
                    </a:cubicBezTo>
                    <a:cubicBezTo>
                      <a:pt x="0" y="335"/>
                      <a:pt x="91" y="426"/>
                      <a:pt x="213" y="426"/>
                    </a:cubicBezTo>
                    <a:cubicBezTo>
                      <a:pt x="335" y="426"/>
                      <a:pt x="456" y="335"/>
                      <a:pt x="456" y="213"/>
                    </a:cubicBezTo>
                    <a:cubicBezTo>
                      <a:pt x="456" y="92"/>
                      <a:pt x="335" y="0"/>
                      <a:pt x="213" y="0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4525;p81"/>
              <p:cNvSpPr/>
              <p:nvPr/>
            </p:nvSpPr>
            <p:spPr>
              <a:xfrm>
                <a:off x="6501042" y="2362310"/>
                <a:ext cx="7701" cy="8242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57" extrusionOk="0">
                    <a:moveTo>
                      <a:pt x="214" y="0"/>
                    </a:moveTo>
                    <a:cubicBezTo>
                      <a:pt x="92" y="0"/>
                      <a:pt x="1" y="92"/>
                      <a:pt x="1" y="213"/>
                    </a:cubicBezTo>
                    <a:cubicBezTo>
                      <a:pt x="1" y="335"/>
                      <a:pt x="92" y="456"/>
                      <a:pt x="214" y="456"/>
                    </a:cubicBezTo>
                    <a:cubicBezTo>
                      <a:pt x="335" y="456"/>
                      <a:pt x="426" y="335"/>
                      <a:pt x="426" y="213"/>
                    </a:cubicBezTo>
                    <a:cubicBezTo>
                      <a:pt x="426" y="92"/>
                      <a:pt x="335" y="0"/>
                      <a:pt x="214" y="0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" name="Google Shape;4526;p81"/>
            <p:cNvSpPr/>
            <p:nvPr/>
          </p:nvSpPr>
          <p:spPr>
            <a:xfrm>
              <a:off x="5666435" y="4251736"/>
              <a:ext cx="2752466" cy="162279"/>
            </a:xfrm>
            <a:custGeom>
              <a:avLst/>
              <a:gdLst/>
              <a:ahLst/>
              <a:cxnLst/>
              <a:rect l="l" t="t" r="r" b="b"/>
              <a:pathLst>
                <a:path w="152618" h="8998" extrusionOk="0">
                  <a:moveTo>
                    <a:pt x="76324" y="1"/>
                  </a:moveTo>
                  <a:cubicBezTo>
                    <a:pt x="34165" y="1"/>
                    <a:pt x="0" y="2007"/>
                    <a:pt x="0" y="4499"/>
                  </a:cubicBezTo>
                  <a:cubicBezTo>
                    <a:pt x="0" y="6992"/>
                    <a:pt x="34165" y="8998"/>
                    <a:pt x="76324" y="8998"/>
                  </a:cubicBezTo>
                  <a:cubicBezTo>
                    <a:pt x="118452" y="8998"/>
                    <a:pt x="152617" y="6992"/>
                    <a:pt x="152617" y="4499"/>
                  </a:cubicBezTo>
                  <a:cubicBezTo>
                    <a:pt x="152617" y="2007"/>
                    <a:pt x="118452" y="1"/>
                    <a:pt x="76324" y="1"/>
                  </a:cubicBezTo>
                  <a:close/>
                </a:path>
              </a:pathLst>
            </a:custGeom>
            <a:solidFill>
              <a:srgbClr val="FFCA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527;p81"/>
            <p:cNvSpPr/>
            <p:nvPr/>
          </p:nvSpPr>
          <p:spPr>
            <a:xfrm>
              <a:off x="5806766" y="4297798"/>
              <a:ext cx="240677" cy="25231"/>
            </a:xfrm>
            <a:custGeom>
              <a:avLst/>
              <a:gdLst/>
              <a:ahLst/>
              <a:cxnLst/>
              <a:rect l="l" t="t" r="r" b="b"/>
              <a:pathLst>
                <a:path w="13345" h="1399" extrusionOk="0">
                  <a:moveTo>
                    <a:pt x="304" y="0"/>
                  </a:moveTo>
                  <a:cubicBezTo>
                    <a:pt x="1" y="730"/>
                    <a:pt x="153" y="1398"/>
                    <a:pt x="153" y="1398"/>
                  </a:cubicBezTo>
                  <a:lnTo>
                    <a:pt x="13344" y="1398"/>
                  </a:lnTo>
                  <a:lnTo>
                    <a:pt x="13344" y="0"/>
                  </a:ln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528;p81"/>
            <p:cNvSpPr/>
            <p:nvPr/>
          </p:nvSpPr>
          <p:spPr>
            <a:xfrm>
              <a:off x="5812248" y="4251195"/>
              <a:ext cx="111294" cy="46602"/>
            </a:xfrm>
            <a:custGeom>
              <a:avLst/>
              <a:gdLst/>
              <a:ahLst/>
              <a:cxnLst/>
              <a:rect l="l" t="t" r="r" b="b"/>
              <a:pathLst>
                <a:path w="6171" h="2584" extrusionOk="0">
                  <a:moveTo>
                    <a:pt x="5107" y="0"/>
                  </a:moveTo>
                  <a:cubicBezTo>
                    <a:pt x="4408" y="456"/>
                    <a:pt x="3648" y="760"/>
                    <a:pt x="2858" y="851"/>
                  </a:cubicBezTo>
                  <a:cubicBezTo>
                    <a:pt x="1034" y="1064"/>
                    <a:pt x="274" y="1855"/>
                    <a:pt x="0" y="2584"/>
                  </a:cubicBezTo>
                  <a:lnTo>
                    <a:pt x="6171" y="2584"/>
                  </a:lnTo>
                  <a:cubicBezTo>
                    <a:pt x="6049" y="1429"/>
                    <a:pt x="5533" y="548"/>
                    <a:pt x="5107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529;p81"/>
            <p:cNvSpPr/>
            <p:nvPr/>
          </p:nvSpPr>
          <p:spPr>
            <a:xfrm>
              <a:off x="5904335" y="4166773"/>
              <a:ext cx="144208" cy="131024"/>
            </a:xfrm>
            <a:custGeom>
              <a:avLst/>
              <a:gdLst/>
              <a:ahLst/>
              <a:cxnLst/>
              <a:rect l="l" t="t" r="r" b="b"/>
              <a:pathLst>
                <a:path w="7996" h="7265" extrusionOk="0">
                  <a:moveTo>
                    <a:pt x="4226" y="0"/>
                  </a:moveTo>
                  <a:cubicBezTo>
                    <a:pt x="4226" y="0"/>
                    <a:pt x="2493" y="3131"/>
                    <a:pt x="1" y="4712"/>
                  </a:cubicBezTo>
                  <a:cubicBezTo>
                    <a:pt x="427" y="5229"/>
                    <a:pt x="943" y="6110"/>
                    <a:pt x="1065" y="7265"/>
                  </a:cubicBezTo>
                  <a:lnTo>
                    <a:pt x="7934" y="7265"/>
                  </a:lnTo>
                  <a:lnTo>
                    <a:pt x="7995" y="1034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530;p81"/>
            <p:cNvSpPr/>
            <p:nvPr/>
          </p:nvSpPr>
          <p:spPr>
            <a:xfrm>
              <a:off x="6208044" y="4292856"/>
              <a:ext cx="186951" cy="63844"/>
            </a:xfrm>
            <a:custGeom>
              <a:avLst/>
              <a:gdLst/>
              <a:ahLst/>
              <a:cxnLst/>
              <a:rect l="l" t="t" r="r" b="b"/>
              <a:pathLst>
                <a:path w="10366" h="3540" extrusionOk="0">
                  <a:moveTo>
                    <a:pt x="0" y="0"/>
                  </a:moveTo>
                  <a:cubicBezTo>
                    <a:pt x="0" y="183"/>
                    <a:pt x="0" y="365"/>
                    <a:pt x="0" y="517"/>
                  </a:cubicBezTo>
                  <a:cubicBezTo>
                    <a:pt x="61" y="1125"/>
                    <a:pt x="183" y="1763"/>
                    <a:pt x="578" y="2189"/>
                  </a:cubicBezTo>
                  <a:cubicBezTo>
                    <a:pt x="882" y="2554"/>
                    <a:pt x="1338" y="2736"/>
                    <a:pt x="1794" y="2888"/>
                  </a:cubicBezTo>
                  <a:cubicBezTo>
                    <a:pt x="3114" y="3341"/>
                    <a:pt x="4512" y="3539"/>
                    <a:pt x="5912" y="3539"/>
                  </a:cubicBezTo>
                  <a:cubicBezTo>
                    <a:pt x="6670" y="3539"/>
                    <a:pt x="7429" y="3481"/>
                    <a:pt x="8177" y="3374"/>
                  </a:cubicBezTo>
                  <a:cubicBezTo>
                    <a:pt x="8633" y="3314"/>
                    <a:pt x="9058" y="3222"/>
                    <a:pt x="9453" y="3010"/>
                  </a:cubicBezTo>
                  <a:cubicBezTo>
                    <a:pt x="9879" y="2797"/>
                    <a:pt x="10213" y="2463"/>
                    <a:pt x="10304" y="2007"/>
                  </a:cubicBezTo>
                  <a:cubicBezTo>
                    <a:pt x="10365" y="1703"/>
                    <a:pt x="10274" y="1399"/>
                    <a:pt x="10152" y="1125"/>
                  </a:cubicBezTo>
                  <a:cubicBezTo>
                    <a:pt x="9094" y="1776"/>
                    <a:pt x="7649" y="2112"/>
                    <a:pt x="6529" y="2112"/>
                  </a:cubicBezTo>
                  <a:cubicBezTo>
                    <a:pt x="6395" y="2112"/>
                    <a:pt x="6264" y="2108"/>
                    <a:pt x="6140" y="2098"/>
                  </a:cubicBezTo>
                  <a:cubicBezTo>
                    <a:pt x="4620" y="1946"/>
                    <a:pt x="3101" y="1429"/>
                    <a:pt x="1733" y="821"/>
                  </a:cubicBezTo>
                  <a:cubicBezTo>
                    <a:pt x="1186" y="608"/>
                    <a:pt x="638" y="365"/>
                    <a:pt x="122" y="92"/>
                  </a:cubicBezTo>
                  <a:cubicBezTo>
                    <a:pt x="91" y="61"/>
                    <a:pt x="61" y="31"/>
                    <a:pt x="0" y="0"/>
                  </a:cubicBez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531;p81"/>
            <p:cNvSpPr/>
            <p:nvPr/>
          </p:nvSpPr>
          <p:spPr>
            <a:xfrm>
              <a:off x="6204744" y="4158892"/>
              <a:ext cx="129942" cy="163036"/>
            </a:xfrm>
            <a:custGeom>
              <a:avLst/>
              <a:gdLst/>
              <a:ahLst/>
              <a:cxnLst/>
              <a:rect l="l" t="t" r="r" b="b"/>
              <a:pathLst>
                <a:path w="7205" h="9040" extrusionOk="0">
                  <a:moveTo>
                    <a:pt x="1842" y="0"/>
                  </a:moveTo>
                  <a:cubicBezTo>
                    <a:pt x="1363" y="0"/>
                    <a:pt x="900" y="50"/>
                    <a:pt x="578" y="255"/>
                  </a:cubicBezTo>
                  <a:cubicBezTo>
                    <a:pt x="1" y="620"/>
                    <a:pt x="92" y="1319"/>
                    <a:pt x="153" y="1896"/>
                  </a:cubicBezTo>
                  <a:cubicBezTo>
                    <a:pt x="305" y="3720"/>
                    <a:pt x="214" y="5605"/>
                    <a:pt x="183" y="7428"/>
                  </a:cubicBezTo>
                  <a:cubicBezTo>
                    <a:pt x="244" y="7459"/>
                    <a:pt x="274" y="7489"/>
                    <a:pt x="305" y="7489"/>
                  </a:cubicBezTo>
                  <a:cubicBezTo>
                    <a:pt x="821" y="7763"/>
                    <a:pt x="1369" y="8036"/>
                    <a:pt x="1916" y="8249"/>
                  </a:cubicBezTo>
                  <a:cubicBezTo>
                    <a:pt x="2584" y="8553"/>
                    <a:pt x="3314" y="8827"/>
                    <a:pt x="4043" y="9039"/>
                  </a:cubicBezTo>
                  <a:cubicBezTo>
                    <a:pt x="4530" y="7155"/>
                    <a:pt x="6171" y="6638"/>
                    <a:pt x="7205" y="6486"/>
                  </a:cubicBezTo>
                  <a:cubicBezTo>
                    <a:pt x="6445" y="5969"/>
                    <a:pt x="5806" y="5362"/>
                    <a:pt x="5411" y="4571"/>
                  </a:cubicBezTo>
                  <a:cubicBezTo>
                    <a:pt x="5198" y="4146"/>
                    <a:pt x="5077" y="3690"/>
                    <a:pt x="4925" y="3234"/>
                  </a:cubicBezTo>
                  <a:cubicBezTo>
                    <a:pt x="4621" y="2261"/>
                    <a:pt x="4226" y="1258"/>
                    <a:pt x="3770" y="316"/>
                  </a:cubicBezTo>
                  <a:cubicBezTo>
                    <a:pt x="3739" y="255"/>
                    <a:pt x="3679" y="164"/>
                    <a:pt x="3618" y="103"/>
                  </a:cubicBezTo>
                  <a:cubicBezTo>
                    <a:pt x="3527" y="42"/>
                    <a:pt x="3405" y="42"/>
                    <a:pt x="3284" y="42"/>
                  </a:cubicBezTo>
                  <a:cubicBezTo>
                    <a:pt x="3236" y="44"/>
                    <a:pt x="3187" y="45"/>
                    <a:pt x="3136" y="45"/>
                  </a:cubicBezTo>
                  <a:cubicBezTo>
                    <a:pt x="2762" y="45"/>
                    <a:pt x="2295" y="0"/>
                    <a:pt x="1842" y="0"/>
                  </a:cubicBez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532;p81"/>
            <p:cNvSpPr/>
            <p:nvPr/>
          </p:nvSpPr>
          <p:spPr>
            <a:xfrm>
              <a:off x="6277660" y="4275867"/>
              <a:ext cx="112935" cy="55097"/>
            </a:xfrm>
            <a:custGeom>
              <a:avLst/>
              <a:gdLst/>
              <a:ahLst/>
              <a:cxnLst/>
              <a:rect l="l" t="t" r="r" b="b"/>
              <a:pathLst>
                <a:path w="6262" h="3055" extrusionOk="0">
                  <a:moveTo>
                    <a:pt x="3162" y="0"/>
                  </a:moveTo>
                  <a:cubicBezTo>
                    <a:pt x="2128" y="152"/>
                    <a:pt x="487" y="669"/>
                    <a:pt x="0" y="2553"/>
                  </a:cubicBezTo>
                  <a:cubicBezTo>
                    <a:pt x="730" y="2797"/>
                    <a:pt x="1490" y="2979"/>
                    <a:pt x="2280" y="3040"/>
                  </a:cubicBezTo>
                  <a:cubicBezTo>
                    <a:pt x="2404" y="3050"/>
                    <a:pt x="2535" y="3054"/>
                    <a:pt x="2669" y="3054"/>
                  </a:cubicBezTo>
                  <a:cubicBezTo>
                    <a:pt x="3789" y="3054"/>
                    <a:pt x="5231" y="2718"/>
                    <a:pt x="6262" y="2067"/>
                  </a:cubicBezTo>
                  <a:cubicBezTo>
                    <a:pt x="6171" y="1854"/>
                    <a:pt x="5988" y="1642"/>
                    <a:pt x="5806" y="1490"/>
                  </a:cubicBezTo>
                  <a:cubicBezTo>
                    <a:pt x="5380" y="1125"/>
                    <a:pt x="4864" y="912"/>
                    <a:pt x="4377" y="669"/>
                  </a:cubicBezTo>
                  <a:cubicBezTo>
                    <a:pt x="3952" y="487"/>
                    <a:pt x="3526" y="243"/>
                    <a:pt x="3162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533;p81"/>
            <p:cNvSpPr/>
            <p:nvPr/>
          </p:nvSpPr>
          <p:spPr>
            <a:xfrm>
              <a:off x="6267632" y="4259473"/>
              <a:ext cx="54718" cy="29884"/>
            </a:xfrm>
            <a:custGeom>
              <a:avLst/>
              <a:gdLst/>
              <a:ahLst/>
              <a:cxnLst/>
              <a:rect l="l" t="t" r="r" b="b"/>
              <a:pathLst>
                <a:path w="3034" h="1657" extrusionOk="0">
                  <a:moveTo>
                    <a:pt x="277" y="1453"/>
                  </a:moveTo>
                  <a:lnTo>
                    <a:pt x="277" y="1453"/>
                  </a:lnTo>
                  <a:cubicBezTo>
                    <a:pt x="279" y="1454"/>
                    <a:pt x="281" y="1455"/>
                    <a:pt x="283" y="1456"/>
                  </a:cubicBezTo>
                  <a:cubicBezTo>
                    <a:pt x="283" y="1460"/>
                    <a:pt x="283" y="1463"/>
                    <a:pt x="283" y="1467"/>
                  </a:cubicBezTo>
                  <a:lnTo>
                    <a:pt x="283" y="1467"/>
                  </a:lnTo>
                  <a:cubicBezTo>
                    <a:pt x="281" y="1462"/>
                    <a:pt x="279" y="1458"/>
                    <a:pt x="277" y="1453"/>
                  </a:cubicBezTo>
                  <a:close/>
                  <a:moveTo>
                    <a:pt x="2326" y="1"/>
                  </a:moveTo>
                  <a:cubicBezTo>
                    <a:pt x="1473" y="1"/>
                    <a:pt x="684" y="571"/>
                    <a:pt x="161" y="1244"/>
                  </a:cubicBezTo>
                  <a:cubicBezTo>
                    <a:pt x="144" y="1278"/>
                    <a:pt x="78" y="1351"/>
                    <a:pt x="41" y="1425"/>
                  </a:cubicBezTo>
                  <a:lnTo>
                    <a:pt x="41" y="1425"/>
                  </a:lnTo>
                  <a:cubicBezTo>
                    <a:pt x="43" y="1422"/>
                    <a:pt x="50" y="1415"/>
                    <a:pt x="70" y="1396"/>
                  </a:cubicBezTo>
                  <a:cubicBezTo>
                    <a:pt x="73" y="1396"/>
                    <a:pt x="75" y="1396"/>
                    <a:pt x="77" y="1396"/>
                  </a:cubicBezTo>
                  <a:lnTo>
                    <a:pt x="77" y="1396"/>
                  </a:lnTo>
                  <a:cubicBezTo>
                    <a:pt x="65" y="1403"/>
                    <a:pt x="53" y="1413"/>
                    <a:pt x="41" y="1425"/>
                  </a:cubicBezTo>
                  <a:lnTo>
                    <a:pt x="41" y="1425"/>
                  </a:lnTo>
                  <a:cubicBezTo>
                    <a:pt x="41" y="1425"/>
                    <a:pt x="41" y="1425"/>
                    <a:pt x="41" y="1425"/>
                  </a:cubicBezTo>
                  <a:lnTo>
                    <a:pt x="41" y="1425"/>
                  </a:lnTo>
                  <a:cubicBezTo>
                    <a:pt x="40" y="1426"/>
                    <a:pt x="40" y="1426"/>
                    <a:pt x="40" y="1426"/>
                  </a:cubicBezTo>
                  <a:cubicBezTo>
                    <a:pt x="40" y="1426"/>
                    <a:pt x="41" y="1425"/>
                    <a:pt x="41" y="1425"/>
                  </a:cubicBezTo>
                  <a:lnTo>
                    <a:pt x="41" y="1425"/>
                  </a:lnTo>
                  <a:cubicBezTo>
                    <a:pt x="12" y="1481"/>
                    <a:pt x="0" y="1538"/>
                    <a:pt x="40" y="1578"/>
                  </a:cubicBezTo>
                  <a:cubicBezTo>
                    <a:pt x="59" y="1636"/>
                    <a:pt x="90" y="1657"/>
                    <a:pt x="134" y="1657"/>
                  </a:cubicBezTo>
                  <a:cubicBezTo>
                    <a:pt x="159" y="1657"/>
                    <a:pt x="189" y="1650"/>
                    <a:pt x="222" y="1639"/>
                  </a:cubicBezTo>
                  <a:cubicBezTo>
                    <a:pt x="222" y="1639"/>
                    <a:pt x="252" y="1639"/>
                    <a:pt x="252" y="1608"/>
                  </a:cubicBezTo>
                  <a:cubicBezTo>
                    <a:pt x="271" y="1590"/>
                    <a:pt x="283" y="1569"/>
                    <a:pt x="288" y="1547"/>
                  </a:cubicBezTo>
                  <a:lnTo>
                    <a:pt x="288" y="1547"/>
                  </a:lnTo>
                  <a:cubicBezTo>
                    <a:pt x="313" y="1544"/>
                    <a:pt x="315" y="1515"/>
                    <a:pt x="344" y="1487"/>
                  </a:cubicBezTo>
                  <a:cubicBezTo>
                    <a:pt x="374" y="1426"/>
                    <a:pt x="404" y="1396"/>
                    <a:pt x="465" y="1335"/>
                  </a:cubicBezTo>
                  <a:cubicBezTo>
                    <a:pt x="648" y="1122"/>
                    <a:pt x="830" y="940"/>
                    <a:pt x="1012" y="788"/>
                  </a:cubicBezTo>
                  <a:cubicBezTo>
                    <a:pt x="1397" y="493"/>
                    <a:pt x="1850" y="283"/>
                    <a:pt x="2319" y="283"/>
                  </a:cubicBezTo>
                  <a:cubicBezTo>
                    <a:pt x="2480" y="283"/>
                    <a:pt x="2643" y="308"/>
                    <a:pt x="2806" y="362"/>
                  </a:cubicBezTo>
                  <a:cubicBezTo>
                    <a:pt x="2824" y="368"/>
                    <a:pt x="2841" y="371"/>
                    <a:pt x="2856" y="371"/>
                  </a:cubicBezTo>
                  <a:cubicBezTo>
                    <a:pt x="2998" y="371"/>
                    <a:pt x="3034" y="143"/>
                    <a:pt x="2897" y="89"/>
                  </a:cubicBezTo>
                  <a:cubicBezTo>
                    <a:pt x="2705" y="28"/>
                    <a:pt x="2514" y="1"/>
                    <a:pt x="2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534;p81"/>
            <p:cNvSpPr/>
            <p:nvPr/>
          </p:nvSpPr>
          <p:spPr>
            <a:xfrm>
              <a:off x="6249705" y="4234297"/>
              <a:ext cx="55602" cy="30118"/>
            </a:xfrm>
            <a:custGeom>
              <a:avLst/>
              <a:gdLst/>
              <a:ahLst/>
              <a:cxnLst/>
              <a:rect l="l" t="t" r="r" b="b"/>
              <a:pathLst>
                <a:path w="3083" h="1670" extrusionOk="0">
                  <a:moveTo>
                    <a:pt x="122" y="1393"/>
                  </a:moveTo>
                  <a:cubicBezTo>
                    <a:pt x="125" y="1395"/>
                    <a:pt x="129" y="1397"/>
                    <a:pt x="132" y="1398"/>
                  </a:cubicBezTo>
                  <a:lnTo>
                    <a:pt x="132" y="1398"/>
                  </a:lnTo>
                  <a:cubicBezTo>
                    <a:pt x="119" y="1405"/>
                    <a:pt x="105" y="1413"/>
                    <a:pt x="91" y="1424"/>
                  </a:cubicBezTo>
                  <a:cubicBezTo>
                    <a:pt x="91" y="1424"/>
                    <a:pt x="91" y="1424"/>
                    <a:pt x="122" y="1393"/>
                  </a:cubicBezTo>
                  <a:close/>
                  <a:moveTo>
                    <a:pt x="335" y="1576"/>
                  </a:moveTo>
                  <a:cubicBezTo>
                    <a:pt x="335" y="1586"/>
                    <a:pt x="331" y="1589"/>
                    <a:pt x="328" y="1589"/>
                  </a:cubicBezTo>
                  <a:cubicBezTo>
                    <a:pt x="321" y="1589"/>
                    <a:pt x="314" y="1576"/>
                    <a:pt x="335" y="1576"/>
                  </a:cubicBezTo>
                  <a:close/>
                  <a:moveTo>
                    <a:pt x="2364" y="1"/>
                  </a:moveTo>
                  <a:cubicBezTo>
                    <a:pt x="1513" y="1"/>
                    <a:pt x="739" y="590"/>
                    <a:pt x="213" y="1241"/>
                  </a:cubicBezTo>
                  <a:cubicBezTo>
                    <a:pt x="152" y="1333"/>
                    <a:pt x="0" y="1485"/>
                    <a:pt x="61" y="1606"/>
                  </a:cubicBezTo>
                  <a:cubicBezTo>
                    <a:pt x="99" y="1644"/>
                    <a:pt x="136" y="1670"/>
                    <a:pt x="181" y="1670"/>
                  </a:cubicBezTo>
                  <a:cubicBezTo>
                    <a:pt x="209" y="1670"/>
                    <a:pt x="239" y="1660"/>
                    <a:pt x="274" y="1636"/>
                  </a:cubicBezTo>
                  <a:lnTo>
                    <a:pt x="304" y="1636"/>
                  </a:lnTo>
                  <a:cubicBezTo>
                    <a:pt x="328" y="1606"/>
                    <a:pt x="341" y="1575"/>
                    <a:pt x="343" y="1545"/>
                  </a:cubicBezTo>
                  <a:lnTo>
                    <a:pt x="343" y="1545"/>
                  </a:lnTo>
                  <a:cubicBezTo>
                    <a:pt x="352" y="1528"/>
                    <a:pt x="365" y="1515"/>
                    <a:pt x="365" y="1515"/>
                  </a:cubicBezTo>
                  <a:cubicBezTo>
                    <a:pt x="426" y="1424"/>
                    <a:pt x="456" y="1393"/>
                    <a:pt x="517" y="1333"/>
                  </a:cubicBezTo>
                  <a:cubicBezTo>
                    <a:pt x="669" y="1120"/>
                    <a:pt x="851" y="937"/>
                    <a:pt x="1064" y="785"/>
                  </a:cubicBezTo>
                  <a:cubicBezTo>
                    <a:pt x="1449" y="491"/>
                    <a:pt x="1902" y="281"/>
                    <a:pt x="2371" y="281"/>
                  </a:cubicBezTo>
                  <a:cubicBezTo>
                    <a:pt x="2532" y="281"/>
                    <a:pt x="2695" y="306"/>
                    <a:pt x="2857" y="360"/>
                  </a:cubicBezTo>
                  <a:cubicBezTo>
                    <a:pt x="2875" y="366"/>
                    <a:pt x="2892" y="369"/>
                    <a:pt x="2908" y="369"/>
                  </a:cubicBezTo>
                  <a:cubicBezTo>
                    <a:pt x="3049" y="369"/>
                    <a:pt x="3083" y="141"/>
                    <a:pt x="2918" y="86"/>
                  </a:cubicBezTo>
                  <a:cubicBezTo>
                    <a:pt x="2731" y="28"/>
                    <a:pt x="2546" y="1"/>
                    <a:pt x="2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535;p81"/>
            <p:cNvSpPr/>
            <p:nvPr/>
          </p:nvSpPr>
          <p:spPr>
            <a:xfrm>
              <a:off x="6243123" y="4215612"/>
              <a:ext cx="55061" cy="29902"/>
            </a:xfrm>
            <a:custGeom>
              <a:avLst/>
              <a:gdLst/>
              <a:ahLst/>
              <a:cxnLst/>
              <a:rect l="l" t="t" r="r" b="b"/>
              <a:pathLst>
                <a:path w="3053" h="1658" extrusionOk="0">
                  <a:moveTo>
                    <a:pt x="300" y="1455"/>
                  </a:moveTo>
                  <a:cubicBezTo>
                    <a:pt x="301" y="1456"/>
                    <a:pt x="303" y="1456"/>
                    <a:pt x="304" y="1457"/>
                  </a:cubicBezTo>
                  <a:cubicBezTo>
                    <a:pt x="304" y="1460"/>
                    <a:pt x="304" y="1463"/>
                    <a:pt x="304" y="1466"/>
                  </a:cubicBezTo>
                  <a:lnTo>
                    <a:pt x="304" y="1466"/>
                  </a:lnTo>
                  <a:cubicBezTo>
                    <a:pt x="303" y="1462"/>
                    <a:pt x="302" y="1459"/>
                    <a:pt x="300" y="1455"/>
                  </a:cubicBezTo>
                  <a:close/>
                  <a:moveTo>
                    <a:pt x="2331" y="1"/>
                  </a:moveTo>
                  <a:cubicBezTo>
                    <a:pt x="1494" y="1"/>
                    <a:pt x="706" y="571"/>
                    <a:pt x="183" y="1244"/>
                  </a:cubicBezTo>
                  <a:cubicBezTo>
                    <a:pt x="154" y="1273"/>
                    <a:pt x="103" y="1331"/>
                    <a:pt x="66" y="1393"/>
                  </a:cubicBezTo>
                  <a:lnTo>
                    <a:pt x="66" y="1393"/>
                  </a:lnTo>
                  <a:cubicBezTo>
                    <a:pt x="64" y="1394"/>
                    <a:pt x="63" y="1395"/>
                    <a:pt x="61" y="1396"/>
                  </a:cubicBezTo>
                  <a:cubicBezTo>
                    <a:pt x="61" y="1397"/>
                    <a:pt x="61" y="1398"/>
                    <a:pt x="61" y="1400"/>
                  </a:cubicBezTo>
                  <a:lnTo>
                    <a:pt x="61" y="1400"/>
                  </a:lnTo>
                  <a:cubicBezTo>
                    <a:pt x="23" y="1464"/>
                    <a:pt x="1" y="1533"/>
                    <a:pt x="31" y="1578"/>
                  </a:cubicBezTo>
                  <a:cubicBezTo>
                    <a:pt x="69" y="1636"/>
                    <a:pt x="108" y="1657"/>
                    <a:pt x="154" y="1657"/>
                  </a:cubicBezTo>
                  <a:cubicBezTo>
                    <a:pt x="181" y="1657"/>
                    <a:pt x="210" y="1650"/>
                    <a:pt x="244" y="1639"/>
                  </a:cubicBezTo>
                  <a:cubicBezTo>
                    <a:pt x="244" y="1639"/>
                    <a:pt x="274" y="1639"/>
                    <a:pt x="274" y="1609"/>
                  </a:cubicBezTo>
                  <a:cubicBezTo>
                    <a:pt x="293" y="1590"/>
                    <a:pt x="304" y="1569"/>
                    <a:pt x="310" y="1548"/>
                  </a:cubicBezTo>
                  <a:lnTo>
                    <a:pt x="310" y="1548"/>
                  </a:lnTo>
                  <a:cubicBezTo>
                    <a:pt x="335" y="1544"/>
                    <a:pt x="335" y="1516"/>
                    <a:pt x="335" y="1487"/>
                  </a:cubicBezTo>
                  <a:cubicBezTo>
                    <a:pt x="396" y="1426"/>
                    <a:pt x="426" y="1396"/>
                    <a:pt x="487" y="1305"/>
                  </a:cubicBezTo>
                  <a:cubicBezTo>
                    <a:pt x="639" y="1122"/>
                    <a:pt x="821" y="940"/>
                    <a:pt x="1034" y="788"/>
                  </a:cubicBezTo>
                  <a:cubicBezTo>
                    <a:pt x="1419" y="494"/>
                    <a:pt x="1871" y="284"/>
                    <a:pt x="2341" y="284"/>
                  </a:cubicBezTo>
                  <a:cubicBezTo>
                    <a:pt x="2502" y="284"/>
                    <a:pt x="2665" y="308"/>
                    <a:pt x="2827" y="362"/>
                  </a:cubicBezTo>
                  <a:cubicBezTo>
                    <a:pt x="2845" y="368"/>
                    <a:pt x="2862" y="371"/>
                    <a:pt x="2878" y="371"/>
                  </a:cubicBezTo>
                  <a:cubicBezTo>
                    <a:pt x="3019" y="371"/>
                    <a:pt x="3052" y="144"/>
                    <a:pt x="2888" y="89"/>
                  </a:cubicBezTo>
                  <a:cubicBezTo>
                    <a:pt x="2702" y="29"/>
                    <a:pt x="2515" y="1"/>
                    <a:pt x="23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536;p81"/>
            <p:cNvSpPr/>
            <p:nvPr/>
          </p:nvSpPr>
          <p:spPr>
            <a:xfrm>
              <a:off x="5915300" y="4234297"/>
              <a:ext cx="44078" cy="24455"/>
            </a:xfrm>
            <a:custGeom>
              <a:avLst/>
              <a:gdLst/>
              <a:ahLst/>
              <a:cxnLst/>
              <a:rect l="l" t="t" r="r" b="b"/>
              <a:pathLst>
                <a:path w="2444" h="1356" extrusionOk="0">
                  <a:moveTo>
                    <a:pt x="347" y="184"/>
                  </a:moveTo>
                  <a:cubicBezTo>
                    <a:pt x="352" y="192"/>
                    <a:pt x="358" y="200"/>
                    <a:pt x="366" y="208"/>
                  </a:cubicBezTo>
                  <a:cubicBezTo>
                    <a:pt x="366" y="218"/>
                    <a:pt x="359" y="232"/>
                    <a:pt x="348" y="247"/>
                  </a:cubicBezTo>
                  <a:lnTo>
                    <a:pt x="348" y="247"/>
                  </a:lnTo>
                  <a:cubicBezTo>
                    <a:pt x="352" y="226"/>
                    <a:pt x="351" y="205"/>
                    <a:pt x="347" y="184"/>
                  </a:cubicBezTo>
                  <a:close/>
                  <a:moveTo>
                    <a:pt x="651" y="1"/>
                  </a:moveTo>
                  <a:cubicBezTo>
                    <a:pt x="509" y="1"/>
                    <a:pt x="371" y="18"/>
                    <a:pt x="244" y="56"/>
                  </a:cubicBezTo>
                  <a:cubicBezTo>
                    <a:pt x="236" y="56"/>
                    <a:pt x="227" y="56"/>
                    <a:pt x="216" y="56"/>
                  </a:cubicBezTo>
                  <a:lnTo>
                    <a:pt x="216" y="56"/>
                  </a:lnTo>
                  <a:cubicBezTo>
                    <a:pt x="215" y="56"/>
                    <a:pt x="215" y="56"/>
                    <a:pt x="214" y="56"/>
                  </a:cubicBezTo>
                  <a:cubicBezTo>
                    <a:pt x="210" y="56"/>
                    <a:pt x="208" y="56"/>
                    <a:pt x="206" y="57"/>
                  </a:cubicBezTo>
                  <a:lnTo>
                    <a:pt x="206" y="57"/>
                  </a:lnTo>
                  <a:cubicBezTo>
                    <a:pt x="176" y="59"/>
                    <a:pt x="143" y="66"/>
                    <a:pt x="122" y="86"/>
                  </a:cubicBezTo>
                  <a:cubicBezTo>
                    <a:pt x="1" y="178"/>
                    <a:pt x="62" y="360"/>
                    <a:pt x="214" y="360"/>
                  </a:cubicBezTo>
                  <a:cubicBezTo>
                    <a:pt x="251" y="360"/>
                    <a:pt x="281" y="348"/>
                    <a:pt x="303" y="329"/>
                  </a:cubicBezTo>
                  <a:lnTo>
                    <a:pt x="305" y="329"/>
                  </a:lnTo>
                  <a:cubicBezTo>
                    <a:pt x="335" y="299"/>
                    <a:pt x="366" y="299"/>
                    <a:pt x="426" y="299"/>
                  </a:cubicBezTo>
                  <a:lnTo>
                    <a:pt x="457" y="299"/>
                  </a:lnTo>
                  <a:cubicBezTo>
                    <a:pt x="487" y="299"/>
                    <a:pt x="518" y="269"/>
                    <a:pt x="548" y="269"/>
                  </a:cubicBezTo>
                  <a:lnTo>
                    <a:pt x="730" y="269"/>
                  </a:lnTo>
                  <a:cubicBezTo>
                    <a:pt x="1065" y="299"/>
                    <a:pt x="1399" y="390"/>
                    <a:pt x="1673" y="633"/>
                  </a:cubicBezTo>
                  <a:cubicBezTo>
                    <a:pt x="1885" y="816"/>
                    <a:pt x="2037" y="1029"/>
                    <a:pt x="2159" y="1272"/>
                  </a:cubicBezTo>
                  <a:cubicBezTo>
                    <a:pt x="2179" y="1331"/>
                    <a:pt x="2218" y="1355"/>
                    <a:pt x="2260" y="1355"/>
                  </a:cubicBezTo>
                  <a:cubicBezTo>
                    <a:pt x="2346" y="1355"/>
                    <a:pt x="2443" y="1253"/>
                    <a:pt x="2402" y="1150"/>
                  </a:cubicBezTo>
                  <a:cubicBezTo>
                    <a:pt x="2159" y="633"/>
                    <a:pt x="1764" y="238"/>
                    <a:pt x="1247" y="86"/>
                  </a:cubicBezTo>
                  <a:cubicBezTo>
                    <a:pt x="1053" y="33"/>
                    <a:pt x="84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537;p81"/>
            <p:cNvSpPr/>
            <p:nvPr/>
          </p:nvSpPr>
          <p:spPr>
            <a:xfrm>
              <a:off x="5933949" y="4218083"/>
              <a:ext cx="44060" cy="24744"/>
            </a:xfrm>
            <a:custGeom>
              <a:avLst/>
              <a:gdLst/>
              <a:ahLst/>
              <a:cxnLst/>
              <a:rect l="l" t="t" r="r" b="b"/>
              <a:pathLst>
                <a:path w="2443" h="1372" extrusionOk="0">
                  <a:moveTo>
                    <a:pt x="349" y="205"/>
                  </a:moveTo>
                  <a:cubicBezTo>
                    <a:pt x="353" y="212"/>
                    <a:pt x="358" y="219"/>
                    <a:pt x="365" y="225"/>
                  </a:cubicBezTo>
                  <a:cubicBezTo>
                    <a:pt x="365" y="237"/>
                    <a:pt x="357" y="252"/>
                    <a:pt x="345" y="268"/>
                  </a:cubicBezTo>
                  <a:lnTo>
                    <a:pt x="345" y="268"/>
                  </a:lnTo>
                  <a:cubicBezTo>
                    <a:pt x="350" y="248"/>
                    <a:pt x="351" y="226"/>
                    <a:pt x="349" y="205"/>
                  </a:cubicBezTo>
                  <a:close/>
                  <a:moveTo>
                    <a:pt x="682" y="1"/>
                  </a:moveTo>
                  <a:cubicBezTo>
                    <a:pt x="529" y="1"/>
                    <a:pt x="380" y="16"/>
                    <a:pt x="244" y="43"/>
                  </a:cubicBezTo>
                  <a:cubicBezTo>
                    <a:pt x="213" y="73"/>
                    <a:pt x="152" y="73"/>
                    <a:pt x="122" y="104"/>
                  </a:cubicBezTo>
                  <a:cubicBezTo>
                    <a:pt x="0" y="165"/>
                    <a:pt x="61" y="377"/>
                    <a:pt x="213" y="377"/>
                  </a:cubicBezTo>
                  <a:cubicBezTo>
                    <a:pt x="249" y="377"/>
                    <a:pt x="278" y="366"/>
                    <a:pt x="299" y="347"/>
                  </a:cubicBezTo>
                  <a:lnTo>
                    <a:pt x="304" y="347"/>
                  </a:lnTo>
                  <a:cubicBezTo>
                    <a:pt x="335" y="317"/>
                    <a:pt x="365" y="317"/>
                    <a:pt x="426" y="317"/>
                  </a:cubicBezTo>
                  <a:lnTo>
                    <a:pt x="456" y="317"/>
                  </a:lnTo>
                  <a:cubicBezTo>
                    <a:pt x="487" y="286"/>
                    <a:pt x="517" y="286"/>
                    <a:pt x="547" y="286"/>
                  </a:cubicBezTo>
                  <a:lnTo>
                    <a:pt x="730" y="286"/>
                  </a:lnTo>
                  <a:cubicBezTo>
                    <a:pt x="1064" y="317"/>
                    <a:pt x="1399" y="408"/>
                    <a:pt x="1672" y="621"/>
                  </a:cubicBezTo>
                  <a:cubicBezTo>
                    <a:pt x="1885" y="803"/>
                    <a:pt x="2037" y="1046"/>
                    <a:pt x="2158" y="1289"/>
                  </a:cubicBezTo>
                  <a:cubicBezTo>
                    <a:pt x="2178" y="1347"/>
                    <a:pt x="2216" y="1372"/>
                    <a:pt x="2256" y="1372"/>
                  </a:cubicBezTo>
                  <a:cubicBezTo>
                    <a:pt x="2343" y="1372"/>
                    <a:pt x="2443" y="1262"/>
                    <a:pt x="2402" y="1137"/>
                  </a:cubicBezTo>
                  <a:cubicBezTo>
                    <a:pt x="2158" y="651"/>
                    <a:pt x="1763" y="256"/>
                    <a:pt x="1247" y="73"/>
                  </a:cubicBezTo>
                  <a:cubicBezTo>
                    <a:pt x="1062" y="23"/>
                    <a:pt x="869" y="1"/>
                    <a:pt x="6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538;p81"/>
            <p:cNvSpPr/>
            <p:nvPr/>
          </p:nvSpPr>
          <p:spPr>
            <a:xfrm>
              <a:off x="5952579" y="4198118"/>
              <a:ext cx="44078" cy="24437"/>
            </a:xfrm>
            <a:custGeom>
              <a:avLst/>
              <a:gdLst/>
              <a:ahLst/>
              <a:cxnLst/>
              <a:rect l="l" t="t" r="r" b="b"/>
              <a:pathLst>
                <a:path w="2444" h="1355" extrusionOk="0">
                  <a:moveTo>
                    <a:pt x="347" y="184"/>
                  </a:moveTo>
                  <a:cubicBezTo>
                    <a:pt x="352" y="192"/>
                    <a:pt x="357" y="200"/>
                    <a:pt x="366" y="208"/>
                  </a:cubicBezTo>
                  <a:cubicBezTo>
                    <a:pt x="366" y="218"/>
                    <a:pt x="359" y="232"/>
                    <a:pt x="348" y="247"/>
                  </a:cubicBezTo>
                  <a:lnTo>
                    <a:pt x="348" y="247"/>
                  </a:lnTo>
                  <a:cubicBezTo>
                    <a:pt x="352" y="226"/>
                    <a:pt x="351" y="205"/>
                    <a:pt x="347" y="184"/>
                  </a:cubicBezTo>
                  <a:close/>
                  <a:moveTo>
                    <a:pt x="651" y="1"/>
                  </a:moveTo>
                  <a:cubicBezTo>
                    <a:pt x="509" y="1"/>
                    <a:pt x="371" y="18"/>
                    <a:pt x="244" y="56"/>
                  </a:cubicBezTo>
                  <a:cubicBezTo>
                    <a:pt x="236" y="56"/>
                    <a:pt x="227" y="56"/>
                    <a:pt x="216" y="56"/>
                  </a:cubicBezTo>
                  <a:lnTo>
                    <a:pt x="216" y="56"/>
                  </a:lnTo>
                  <a:cubicBezTo>
                    <a:pt x="215" y="56"/>
                    <a:pt x="214" y="56"/>
                    <a:pt x="214" y="56"/>
                  </a:cubicBezTo>
                  <a:cubicBezTo>
                    <a:pt x="210" y="56"/>
                    <a:pt x="207" y="56"/>
                    <a:pt x="206" y="57"/>
                  </a:cubicBezTo>
                  <a:lnTo>
                    <a:pt x="206" y="57"/>
                  </a:lnTo>
                  <a:cubicBezTo>
                    <a:pt x="176" y="59"/>
                    <a:pt x="143" y="66"/>
                    <a:pt x="122" y="86"/>
                  </a:cubicBezTo>
                  <a:cubicBezTo>
                    <a:pt x="1" y="177"/>
                    <a:pt x="62" y="360"/>
                    <a:pt x="214" y="360"/>
                  </a:cubicBezTo>
                  <a:cubicBezTo>
                    <a:pt x="251" y="360"/>
                    <a:pt x="281" y="348"/>
                    <a:pt x="303" y="329"/>
                  </a:cubicBezTo>
                  <a:lnTo>
                    <a:pt x="305" y="329"/>
                  </a:lnTo>
                  <a:cubicBezTo>
                    <a:pt x="335" y="299"/>
                    <a:pt x="366" y="299"/>
                    <a:pt x="426" y="299"/>
                  </a:cubicBezTo>
                  <a:lnTo>
                    <a:pt x="457" y="299"/>
                  </a:lnTo>
                  <a:cubicBezTo>
                    <a:pt x="487" y="299"/>
                    <a:pt x="518" y="269"/>
                    <a:pt x="548" y="269"/>
                  </a:cubicBezTo>
                  <a:lnTo>
                    <a:pt x="730" y="269"/>
                  </a:lnTo>
                  <a:cubicBezTo>
                    <a:pt x="1065" y="299"/>
                    <a:pt x="1399" y="390"/>
                    <a:pt x="1673" y="633"/>
                  </a:cubicBezTo>
                  <a:cubicBezTo>
                    <a:pt x="1885" y="816"/>
                    <a:pt x="2037" y="1028"/>
                    <a:pt x="2159" y="1272"/>
                  </a:cubicBezTo>
                  <a:cubicBezTo>
                    <a:pt x="2179" y="1331"/>
                    <a:pt x="2218" y="1355"/>
                    <a:pt x="2260" y="1355"/>
                  </a:cubicBezTo>
                  <a:cubicBezTo>
                    <a:pt x="2346" y="1355"/>
                    <a:pt x="2443" y="1253"/>
                    <a:pt x="2402" y="1150"/>
                  </a:cubicBezTo>
                  <a:cubicBezTo>
                    <a:pt x="2159" y="633"/>
                    <a:pt x="1764" y="238"/>
                    <a:pt x="1247" y="86"/>
                  </a:cubicBezTo>
                  <a:cubicBezTo>
                    <a:pt x="1053" y="33"/>
                    <a:pt x="84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539;p81"/>
            <p:cNvSpPr/>
            <p:nvPr/>
          </p:nvSpPr>
          <p:spPr>
            <a:xfrm>
              <a:off x="6148836" y="3535260"/>
              <a:ext cx="187492" cy="646338"/>
            </a:xfrm>
            <a:custGeom>
              <a:avLst/>
              <a:gdLst/>
              <a:ahLst/>
              <a:cxnLst/>
              <a:rect l="l" t="t" r="r" b="b"/>
              <a:pathLst>
                <a:path w="10396" h="35838" extrusionOk="0">
                  <a:moveTo>
                    <a:pt x="9180" y="1"/>
                  </a:moveTo>
                  <a:cubicBezTo>
                    <a:pt x="6991" y="1"/>
                    <a:pt x="0" y="9636"/>
                    <a:pt x="0" y="9636"/>
                  </a:cubicBezTo>
                  <a:lnTo>
                    <a:pt x="1338" y="35837"/>
                  </a:lnTo>
                  <a:lnTo>
                    <a:pt x="10396" y="35503"/>
                  </a:lnTo>
                  <a:cubicBezTo>
                    <a:pt x="10396" y="35503"/>
                    <a:pt x="9697" y="1"/>
                    <a:pt x="91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540;p81"/>
            <p:cNvSpPr/>
            <p:nvPr/>
          </p:nvSpPr>
          <p:spPr>
            <a:xfrm>
              <a:off x="5842944" y="3391088"/>
              <a:ext cx="268631" cy="794334"/>
            </a:xfrm>
            <a:custGeom>
              <a:avLst/>
              <a:gdLst/>
              <a:ahLst/>
              <a:cxnLst/>
              <a:rect l="l" t="t" r="r" b="b"/>
              <a:pathLst>
                <a:path w="14895" h="44044" extrusionOk="0">
                  <a:moveTo>
                    <a:pt x="1" y="1"/>
                  </a:moveTo>
                  <a:lnTo>
                    <a:pt x="3071" y="44044"/>
                  </a:lnTo>
                  <a:lnTo>
                    <a:pt x="11399" y="44044"/>
                  </a:lnTo>
                  <a:lnTo>
                    <a:pt x="14895" y="109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541;p81"/>
            <p:cNvSpPr/>
            <p:nvPr/>
          </p:nvSpPr>
          <p:spPr>
            <a:xfrm>
              <a:off x="5791959" y="3186066"/>
              <a:ext cx="101447" cy="349212"/>
            </a:xfrm>
            <a:custGeom>
              <a:avLst/>
              <a:gdLst/>
              <a:ahLst/>
              <a:cxnLst/>
              <a:rect l="l" t="t" r="r" b="b"/>
              <a:pathLst>
                <a:path w="5625" h="19363" extrusionOk="0">
                  <a:moveTo>
                    <a:pt x="5624" y="1"/>
                  </a:moveTo>
                  <a:lnTo>
                    <a:pt x="1" y="2554"/>
                  </a:lnTo>
                  <a:lnTo>
                    <a:pt x="4287" y="19363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542;p81"/>
            <p:cNvSpPr/>
            <p:nvPr/>
          </p:nvSpPr>
          <p:spPr>
            <a:xfrm>
              <a:off x="5545276" y="2676938"/>
              <a:ext cx="657304" cy="571890"/>
            </a:xfrm>
            <a:custGeom>
              <a:avLst/>
              <a:gdLst/>
              <a:ahLst/>
              <a:cxnLst/>
              <a:rect l="l" t="t" r="r" b="b"/>
              <a:pathLst>
                <a:path w="36446" h="31710" extrusionOk="0">
                  <a:moveTo>
                    <a:pt x="23793" y="1"/>
                  </a:moveTo>
                  <a:cubicBezTo>
                    <a:pt x="23367" y="1"/>
                    <a:pt x="22934" y="9"/>
                    <a:pt x="22494" y="24"/>
                  </a:cubicBezTo>
                  <a:cubicBezTo>
                    <a:pt x="8937" y="632"/>
                    <a:pt x="1" y="18899"/>
                    <a:pt x="3192" y="26985"/>
                  </a:cubicBezTo>
                  <a:cubicBezTo>
                    <a:pt x="4675" y="30705"/>
                    <a:pt x="7922" y="31710"/>
                    <a:pt x="11066" y="31710"/>
                  </a:cubicBezTo>
                  <a:cubicBezTo>
                    <a:pt x="14754" y="31710"/>
                    <a:pt x="18300" y="30328"/>
                    <a:pt x="18694" y="30328"/>
                  </a:cubicBezTo>
                  <a:cubicBezTo>
                    <a:pt x="18694" y="30328"/>
                    <a:pt x="27934" y="28808"/>
                    <a:pt x="35412" y="25890"/>
                  </a:cubicBezTo>
                  <a:cubicBezTo>
                    <a:pt x="35442" y="25769"/>
                    <a:pt x="35442" y="25617"/>
                    <a:pt x="35473" y="25465"/>
                  </a:cubicBezTo>
                  <a:cubicBezTo>
                    <a:pt x="36445" y="21453"/>
                    <a:pt x="35929" y="17136"/>
                    <a:pt x="34470" y="13246"/>
                  </a:cubicBezTo>
                  <a:cubicBezTo>
                    <a:pt x="32980" y="9355"/>
                    <a:pt x="30579" y="5890"/>
                    <a:pt x="27843" y="2790"/>
                  </a:cubicBezTo>
                  <a:cubicBezTo>
                    <a:pt x="26962" y="1817"/>
                    <a:pt x="26050" y="875"/>
                    <a:pt x="25047" y="24"/>
                  </a:cubicBezTo>
                  <a:cubicBezTo>
                    <a:pt x="24637" y="9"/>
                    <a:pt x="24219" y="1"/>
                    <a:pt x="23793" y="1"/>
                  </a:cubicBezTo>
                  <a:close/>
                </a:path>
              </a:pathLst>
            </a:custGeom>
            <a:solidFill>
              <a:srgbClr val="A7E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543;p81"/>
            <p:cNvSpPr/>
            <p:nvPr/>
          </p:nvSpPr>
          <p:spPr>
            <a:xfrm>
              <a:off x="5808407" y="2992010"/>
              <a:ext cx="385949" cy="158456"/>
            </a:xfrm>
            <a:custGeom>
              <a:avLst/>
              <a:gdLst/>
              <a:ahLst/>
              <a:cxnLst/>
              <a:rect l="l" t="t" r="r" b="b"/>
              <a:pathLst>
                <a:path w="21400" h="8786" extrusionOk="0">
                  <a:moveTo>
                    <a:pt x="21399" y="1"/>
                  </a:moveTo>
                  <a:lnTo>
                    <a:pt x="1" y="274"/>
                  </a:lnTo>
                  <a:lnTo>
                    <a:pt x="1" y="6293"/>
                  </a:lnTo>
                  <a:lnTo>
                    <a:pt x="2250" y="8785"/>
                  </a:lnTo>
                  <a:lnTo>
                    <a:pt x="4651" y="4378"/>
                  </a:lnTo>
                  <a:lnTo>
                    <a:pt x="21399" y="2280"/>
                  </a:lnTo>
                  <a:lnTo>
                    <a:pt x="21399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544;p81"/>
            <p:cNvSpPr/>
            <p:nvPr/>
          </p:nvSpPr>
          <p:spPr>
            <a:xfrm>
              <a:off x="5996981" y="2677353"/>
              <a:ext cx="376625" cy="466529"/>
            </a:xfrm>
            <a:custGeom>
              <a:avLst/>
              <a:gdLst/>
              <a:ahLst/>
              <a:cxnLst/>
              <a:rect l="l" t="t" r="r" b="b"/>
              <a:pathLst>
                <a:path w="20883" h="25868" extrusionOk="0">
                  <a:moveTo>
                    <a:pt x="1" y="1"/>
                  </a:moveTo>
                  <a:cubicBezTo>
                    <a:pt x="1004" y="852"/>
                    <a:pt x="1916" y="1794"/>
                    <a:pt x="2797" y="2767"/>
                  </a:cubicBezTo>
                  <a:cubicBezTo>
                    <a:pt x="5533" y="5867"/>
                    <a:pt x="7934" y="9332"/>
                    <a:pt x="9424" y="13223"/>
                  </a:cubicBezTo>
                  <a:cubicBezTo>
                    <a:pt x="10883" y="17113"/>
                    <a:pt x="11399" y="21399"/>
                    <a:pt x="10427" y="25442"/>
                  </a:cubicBezTo>
                  <a:cubicBezTo>
                    <a:pt x="10396" y="25594"/>
                    <a:pt x="10396" y="25746"/>
                    <a:pt x="10366" y="25867"/>
                  </a:cubicBezTo>
                  <a:cubicBezTo>
                    <a:pt x="16141" y="23618"/>
                    <a:pt x="20883" y="20548"/>
                    <a:pt x="19545" y="16657"/>
                  </a:cubicBezTo>
                  <a:cubicBezTo>
                    <a:pt x="16688" y="8299"/>
                    <a:pt x="11703" y="487"/>
                    <a:pt x="1" y="1"/>
                  </a:cubicBez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545;p81"/>
            <p:cNvSpPr/>
            <p:nvPr/>
          </p:nvSpPr>
          <p:spPr>
            <a:xfrm>
              <a:off x="5484769" y="1953951"/>
              <a:ext cx="759472" cy="432822"/>
            </a:xfrm>
            <a:custGeom>
              <a:avLst/>
              <a:gdLst/>
              <a:ahLst/>
              <a:cxnLst/>
              <a:rect l="l" t="t" r="r" b="b"/>
              <a:pathLst>
                <a:path w="42111" h="23999" extrusionOk="0">
                  <a:moveTo>
                    <a:pt x="30872" y="0"/>
                  </a:moveTo>
                  <a:cubicBezTo>
                    <a:pt x="28494" y="0"/>
                    <a:pt x="25471" y="390"/>
                    <a:pt x="21593" y="1175"/>
                  </a:cubicBezTo>
                  <a:cubicBezTo>
                    <a:pt x="21016" y="1144"/>
                    <a:pt x="20460" y="1129"/>
                    <a:pt x="19923" y="1129"/>
                  </a:cubicBezTo>
                  <a:cubicBezTo>
                    <a:pt x="0" y="1129"/>
                    <a:pt x="7020" y="21998"/>
                    <a:pt x="7642" y="23212"/>
                  </a:cubicBezTo>
                  <a:cubicBezTo>
                    <a:pt x="7980" y="23843"/>
                    <a:pt x="8716" y="23998"/>
                    <a:pt x="9360" y="23998"/>
                  </a:cubicBezTo>
                  <a:cubicBezTo>
                    <a:pt x="9988" y="23998"/>
                    <a:pt x="10529" y="23850"/>
                    <a:pt x="10529" y="23850"/>
                  </a:cubicBezTo>
                  <a:cubicBezTo>
                    <a:pt x="10529" y="23850"/>
                    <a:pt x="12687" y="12513"/>
                    <a:pt x="15332" y="10993"/>
                  </a:cubicBezTo>
                  <a:cubicBezTo>
                    <a:pt x="15461" y="10918"/>
                    <a:pt x="15630" y="10883"/>
                    <a:pt x="15835" y="10883"/>
                  </a:cubicBezTo>
                  <a:cubicBezTo>
                    <a:pt x="19682" y="10883"/>
                    <a:pt x="36150" y="23349"/>
                    <a:pt x="39363" y="23349"/>
                  </a:cubicBezTo>
                  <a:cubicBezTo>
                    <a:pt x="39474" y="23349"/>
                    <a:pt x="39570" y="23334"/>
                    <a:pt x="39648" y="23303"/>
                  </a:cubicBezTo>
                  <a:cubicBezTo>
                    <a:pt x="42110" y="22330"/>
                    <a:pt x="41350" y="12300"/>
                    <a:pt x="39648" y="6312"/>
                  </a:cubicBezTo>
                  <a:cubicBezTo>
                    <a:pt x="38457" y="2121"/>
                    <a:pt x="36417" y="0"/>
                    <a:pt x="30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546;p81"/>
            <p:cNvSpPr/>
            <p:nvPr/>
          </p:nvSpPr>
          <p:spPr>
            <a:xfrm>
              <a:off x="5651088" y="2089701"/>
              <a:ext cx="484600" cy="645184"/>
            </a:xfrm>
            <a:custGeom>
              <a:avLst/>
              <a:gdLst/>
              <a:ahLst/>
              <a:cxnLst/>
              <a:rect l="l" t="t" r="r" b="b"/>
              <a:pathLst>
                <a:path w="26870" h="35774" extrusionOk="0">
                  <a:moveTo>
                    <a:pt x="10152" y="1"/>
                  </a:moveTo>
                  <a:cubicBezTo>
                    <a:pt x="9737" y="1891"/>
                    <a:pt x="8378" y="3711"/>
                    <a:pt x="6963" y="3711"/>
                  </a:cubicBezTo>
                  <a:cubicBezTo>
                    <a:pt x="6513" y="3711"/>
                    <a:pt x="6057" y="3527"/>
                    <a:pt x="5623" y="3101"/>
                  </a:cubicBezTo>
                  <a:cubicBezTo>
                    <a:pt x="5552" y="4478"/>
                    <a:pt x="4776" y="5985"/>
                    <a:pt x="4049" y="5985"/>
                  </a:cubicBezTo>
                  <a:cubicBezTo>
                    <a:pt x="3845" y="5985"/>
                    <a:pt x="3645" y="5866"/>
                    <a:pt x="3465" y="5593"/>
                  </a:cubicBezTo>
                  <a:cubicBezTo>
                    <a:pt x="3009" y="7600"/>
                    <a:pt x="1034" y="10214"/>
                    <a:pt x="0" y="11521"/>
                  </a:cubicBezTo>
                  <a:lnTo>
                    <a:pt x="882" y="19940"/>
                  </a:lnTo>
                  <a:cubicBezTo>
                    <a:pt x="1437" y="25381"/>
                    <a:pt x="6103" y="29442"/>
                    <a:pt x="11466" y="29442"/>
                  </a:cubicBezTo>
                  <a:cubicBezTo>
                    <a:pt x="11675" y="29442"/>
                    <a:pt x="11886" y="29436"/>
                    <a:pt x="12098" y="29424"/>
                  </a:cubicBezTo>
                  <a:lnTo>
                    <a:pt x="12918" y="32949"/>
                  </a:lnTo>
                  <a:lnTo>
                    <a:pt x="10061" y="34682"/>
                  </a:lnTo>
                  <a:cubicBezTo>
                    <a:pt x="11164" y="35097"/>
                    <a:pt x="13350" y="35773"/>
                    <a:pt x="15940" y="35773"/>
                  </a:cubicBezTo>
                  <a:cubicBezTo>
                    <a:pt x="18276" y="35773"/>
                    <a:pt x="20941" y="35223"/>
                    <a:pt x="23435" y="33436"/>
                  </a:cubicBezTo>
                  <a:cubicBezTo>
                    <a:pt x="23466" y="33375"/>
                    <a:pt x="23496" y="33314"/>
                    <a:pt x="23496" y="33253"/>
                  </a:cubicBezTo>
                  <a:lnTo>
                    <a:pt x="23496" y="33253"/>
                  </a:lnTo>
                  <a:cubicBezTo>
                    <a:pt x="22944" y="33335"/>
                    <a:pt x="22382" y="33384"/>
                    <a:pt x="21826" y="33384"/>
                  </a:cubicBezTo>
                  <a:cubicBezTo>
                    <a:pt x="20512" y="33384"/>
                    <a:pt x="19232" y="33110"/>
                    <a:pt x="18207" y="32342"/>
                  </a:cubicBezTo>
                  <a:cubicBezTo>
                    <a:pt x="17143" y="31521"/>
                    <a:pt x="16566" y="30335"/>
                    <a:pt x="16171" y="29120"/>
                  </a:cubicBezTo>
                  <a:cubicBezTo>
                    <a:pt x="16111" y="28879"/>
                    <a:pt x="15339" y="25379"/>
                    <a:pt x="15671" y="25379"/>
                  </a:cubicBezTo>
                  <a:cubicBezTo>
                    <a:pt x="15675" y="25379"/>
                    <a:pt x="15680" y="25380"/>
                    <a:pt x="15684" y="25381"/>
                  </a:cubicBezTo>
                  <a:cubicBezTo>
                    <a:pt x="16505" y="25584"/>
                    <a:pt x="17358" y="25686"/>
                    <a:pt x="18210" y="25686"/>
                  </a:cubicBezTo>
                  <a:cubicBezTo>
                    <a:pt x="21306" y="25686"/>
                    <a:pt x="24396" y="24348"/>
                    <a:pt x="25897" y="21703"/>
                  </a:cubicBezTo>
                  <a:cubicBezTo>
                    <a:pt x="26870" y="20001"/>
                    <a:pt x="26840" y="18572"/>
                    <a:pt x="26444" y="16840"/>
                  </a:cubicBezTo>
                  <a:cubicBezTo>
                    <a:pt x="26080" y="15198"/>
                    <a:pt x="25624" y="13557"/>
                    <a:pt x="25077" y="11977"/>
                  </a:cubicBezTo>
                  <a:cubicBezTo>
                    <a:pt x="24043" y="11369"/>
                    <a:pt x="23162" y="10548"/>
                    <a:pt x="22523" y="9545"/>
                  </a:cubicBezTo>
                  <a:cubicBezTo>
                    <a:pt x="21627" y="10179"/>
                    <a:pt x="20604" y="10457"/>
                    <a:pt x="19578" y="10457"/>
                  </a:cubicBezTo>
                  <a:cubicBezTo>
                    <a:pt x="17507" y="10457"/>
                    <a:pt x="15424" y="9327"/>
                    <a:pt x="14347" y="7721"/>
                  </a:cubicBezTo>
                  <a:cubicBezTo>
                    <a:pt x="13496" y="6445"/>
                    <a:pt x="13253" y="4621"/>
                    <a:pt x="12918" y="2979"/>
                  </a:cubicBezTo>
                  <a:cubicBezTo>
                    <a:pt x="12158" y="2736"/>
                    <a:pt x="11064" y="2007"/>
                    <a:pt x="10152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547;p81"/>
            <p:cNvSpPr/>
            <p:nvPr/>
          </p:nvSpPr>
          <p:spPr>
            <a:xfrm>
              <a:off x="5884064" y="2143968"/>
              <a:ext cx="311933" cy="547921"/>
            </a:xfrm>
            <a:custGeom>
              <a:avLst/>
              <a:gdLst/>
              <a:ahLst/>
              <a:cxnLst/>
              <a:rect l="l" t="t" r="r" b="b"/>
              <a:pathLst>
                <a:path w="17296" h="30381" extrusionOk="0">
                  <a:moveTo>
                    <a:pt x="0" y="1"/>
                  </a:moveTo>
                  <a:cubicBezTo>
                    <a:pt x="335" y="1642"/>
                    <a:pt x="578" y="3436"/>
                    <a:pt x="1429" y="4743"/>
                  </a:cubicBezTo>
                  <a:cubicBezTo>
                    <a:pt x="2505" y="6326"/>
                    <a:pt x="4585" y="7449"/>
                    <a:pt x="6654" y="7449"/>
                  </a:cubicBezTo>
                  <a:cubicBezTo>
                    <a:pt x="7682" y="7449"/>
                    <a:pt x="8707" y="7172"/>
                    <a:pt x="9605" y="6536"/>
                  </a:cubicBezTo>
                  <a:cubicBezTo>
                    <a:pt x="10244" y="7539"/>
                    <a:pt x="11125" y="8390"/>
                    <a:pt x="12159" y="8968"/>
                  </a:cubicBezTo>
                  <a:cubicBezTo>
                    <a:pt x="12706" y="10548"/>
                    <a:pt x="13162" y="12189"/>
                    <a:pt x="13526" y="13831"/>
                  </a:cubicBezTo>
                  <a:cubicBezTo>
                    <a:pt x="13922" y="15563"/>
                    <a:pt x="13466" y="17326"/>
                    <a:pt x="12493" y="19028"/>
                  </a:cubicBezTo>
                  <a:cubicBezTo>
                    <a:pt x="10999" y="21620"/>
                    <a:pt x="8070" y="22633"/>
                    <a:pt x="5249" y="22633"/>
                  </a:cubicBezTo>
                  <a:cubicBezTo>
                    <a:pt x="4397" y="22633"/>
                    <a:pt x="3556" y="22541"/>
                    <a:pt x="2766" y="22372"/>
                  </a:cubicBezTo>
                  <a:cubicBezTo>
                    <a:pt x="2763" y="22371"/>
                    <a:pt x="2760" y="22371"/>
                    <a:pt x="2757" y="22371"/>
                  </a:cubicBezTo>
                  <a:cubicBezTo>
                    <a:pt x="2415" y="22371"/>
                    <a:pt x="3192" y="25900"/>
                    <a:pt x="3253" y="26111"/>
                  </a:cubicBezTo>
                  <a:cubicBezTo>
                    <a:pt x="3648" y="27326"/>
                    <a:pt x="4225" y="28542"/>
                    <a:pt x="5289" y="29333"/>
                  </a:cubicBezTo>
                  <a:cubicBezTo>
                    <a:pt x="6301" y="30112"/>
                    <a:pt x="7561" y="30381"/>
                    <a:pt x="8857" y="30381"/>
                  </a:cubicBezTo>
                  <a:cubicBezTo>
                    <a:pt x="9430" y="30381"/>
                    <a:pt x="10010" y="30328"/>
                    <a:pt x="10578" y="30244"/>
                  </a:cubicBezTo>
                  <a:cubicBezTo>
                    <a:pt x="10639" y="30062"/>
                    <a:pt x="10669" y="29940"/>
                    <a:pt x="10669" y="29940"/>
                  </a:cubicBezTo>
                  <a:lnTo>
                    <a:pt x="7842" y="28694"/>
                  </a:lnTo>
                  <a:lnTo>
                    <a:pt x="6991" y="25624"/>
                  </a:lnTo>
                  <a:lnTo>
                    <a:pt x="7235" y="25594"/>
                  </a:lnTo>
                  <a:cubicBezTo>
                    <a:pt x="13040" y="24986"/>
                    <a:pt x="17295" y="19728"/>
                    <a:pt x="16688" y="13922"/>
                  </a:cubicBezTo>
                  <a:lnTo>
                    <a:pt x="16140" y="8603"/>
                  </a:lnTo>
                  <a:cubicBezTo>
                    <a:pt x="12493" y="8116"/>
                    <a:pt x="8937" y="1127"/>
                    <a:pt x="8937" y="1125"/>
                  </a:cubicBezTo>
                  <a:lnTo>
                    <a:pt x="8937" y="1125"/>
                  </a:lnTo>
                  <a:cubicBezTo>
                    <a:pt x="8937" y="1127"/>
                    <a:pt x="10365" y="5381"/>
                    <a:pt x="8937" y="5624"/>
                  </a:cubicBezTo>
                  <a:cubicBezTo>
                    <a:pt x="8875" y="5634"/>
                    <a:pt x="8812" y="5639"/>
                    <a:pt x="8748" y="5639"/>
                  </a:cubicBezTo>
                  <a:cubicBezTo>
                    <a:pt x="7322" y="5639"/>
                    <a:pt x="5291" y="3164"/>
                    <a:pt x="5289" y="3162"/>
                  </a:cubicBezTo>
                  <a:lnTo>
                    <a:pt x="5289" y="3162"/>
                  </a:lnTo>
                  <a:cubicBezTo>
                    <a:pt x="5291" y="3164"/>
                    <a:pt x="7142" y="5503"/>
                    <a:pt x="5289" y="6110"/>
                  </a:cubicBezTo>
                  <a:cubicBezTo>
                    <a:pt x="5207" y="6137"/>
                    <a:pt x="5123" y="6150"/>
                    <a:pt x="5039" y="6150"/>
                  </a:cubicBezTo>
                  <a:cubicBezTo>
                    <a:pt x="3201" y="6150"/>
                    <a:pt x="1034" y="92"/>
                    <a:pt x="1034" y="92"/>
                  </a:cubicBezTo>
                  <a:cubicBezTo>
                    <a:pt x="1034" y="92"/>
                    <a:pt x="927" y="115"/>
                    <a:pt x="745" y="115"/>
                  </a:cubicBezTo>
                  <a:cubicBezTo>
                    <a:pt x="563" y="115"/>
                    <a:pt x="304" y="92"/>
                    <a:pt x="0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48;p81"/>
            <p:cNvSpPr/>
            <p:nvPr/>
          </p:nvSpPr>
          <p:spPr>
            <a:xfrm>
              <a:off x="5544735" y="2349603"/>
              <a:ext cx="133766" cy="109635"/>
            </a:xfrm>
            <a:custGeom>
              <a:avLst/>
              <a:gdLst/>
              <a:ahLst/>
              <a:cxnLst/>
              <a:rect l="l" t="t" r="r" b="b"/>
              <a:pathLst>
                <a:path w="7417" h="6079" extrusionOk="0">
                  <a:moveTo>
                    <a:pt x="3972" y="0"/>
                  </a:moveTo>
                  <a:cubicBezTo>
                    <a:pt x="3470" y="0"/>
                    <a:pt x="2909" y="139"/>
                    <a:pt x="2310" y="514"/>
                  </a:cubicBezTo>
                  <a:cubicBezTo>
                    <a:pt x="0" y="1973"/>
                    <a:pt x="1672" y="5164"/>
                    <a:pt x="4317" y="5894"/>
                  </a:cubicBezTo>
                  <a:cubicBezTo>
                    <a:pt x="4790" y="6025"/>
                    <a:pt x="5194" y="6078"/>
                    <a:pt x="5537" y="6078"/>
                  </a:cubicBezTo>
                  <a:cubicBezTo>
                    <a:pt x="7110" y="6078"/>
                    <a:pt x="7417" y="4952"/>
                    <a:pt x="7417" y="4952"/>
                  </a:cubicBezTo>
                  <a:lnTo>
                    <a:pt x="6323" y="1091"/>
                  </a:lnTo>
                  <a:cubicBezTo>
                    <a:pt x="6323" y="1091"/>
                    <a:pt x="5381" y="0"/>
                    <a:pt x="397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549;p81"/>
            <p:cNvSpPr/>
            <p:nvPr/>
          </p:nvSpPr>
          <p:spPr>
            <a:xfrm>
              <a:off x="6093468" y="2313479"/>
              <a:ext cx="205040" cy="119265"/>
            </a:xfrm>
            <a:custGeom>
              <a:avLst/>
              <a:gdLst/>
              <a:ahLst/>
              <a:cxnLst/>
              <a:rect l="l" t="t" r="r" b="b"/>
              <a:pathLst>
                <a:path w="11369" h="6613" extrusionOk="0">
                  <a:moveTo>
                    <a:pt x="8146" y="1"/>
                  </a:moveTo>
                  <a:cubicBezTo>
                    <a:pt x="5982" y="1"/>
                    <a:pt x="3435" y="2547"/>
                    <a:pt x="3435" y="2547"/>
                  </a:cubicBezTo>
                  <a:cubicBezTo>
                    <a:pt x="3435" y="2547"/>
                    <a:pt x="0" y="5708"/>
                    <a:pt x="5077" y="6529"/>
                  </a:cubicBezTo>
                  <a:cubicBezTo>
                    <a:pt x="5418" y="6586"/>
                    <a:pt x="5742" y="6613"/>
                    <a:pt x="6050" y="6613"/>
                  </a:cubicBezTo>
                  <a:cubicBezTo>
                    <a:pt x="10346" y="6613"/>
                    <a:pt x="11368" y="1402"/>
                    <a:pt x="9241" y="268"/>
                  </a:cubicBezTo>
                  <a:cubicBezTo>
                    <a:pt x="8898" y="80"/>
                    <a:pt x="8528" y="1"/>
                    <a:pt x="8146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550;p81"/>
            <p:cNvSpPr/>
            <p:nvPr/>
          </p:nvSpPr>
          <p:spPr>
            <a:xfrm>
              <a:off x="5634081" y="2015198"/>
              <a:ext cx="540545" cy="283925"/>
            </a:xfrm>
            <a:custGeom>
              <a:avLst/>
              <a:gdLst/>
              <a:ahLst/>
              <a:cxnLst/>
              <a:rect l="l" t="t" r="r" b="b"/>
              <a:pathLst>
                <a:path w="29972" h="15743" extrusionOk="0">
                  <a:moveTo>
                    <a:pt x="18766" y="1"/>
                  </a:moveTo>
                  <a:cubicBezTo>
                    <a:pt x="18400" y="1"/>
                    <a:pt x="18032" y="20"/>
                    <a:pt x="17661" y="59"/>
                  </a:cubicBezTo>
                  <a:lnTo>
                    <a:pt x="10062" y="849"/>
                  </a:lnTo>
                  <a:cubicBezTo>
                    <a:pt x="4256" y="1457"/>
                    <a:pt x="1" y="6715"/>
                    <a:pt x="609" y="12521"/>
                  </a:cubicBezTo>
                  <a:lnTo>
                    <a:pt x="943" y="15652"/>
                  </a:lnTo>
                  <a:cubicBezTo>
                    <a:pt x="2007" y="14345"/>
                    <a:pt x="3952" y="11731"/>
                    <a:pt x="4408" y="9724"/>
                  </a:cubicBezTo>
                  <a:cubicBezTo>
                    <a:pt x="4588" y="9997"/>
                    <a:pt x="4788" y="10116"/>
                    <a:pt x="4992" y="10116"/>
                  </a:cubicBezTo>
                  <a:cubicBezTo>
                    <a:pt x="5719" y="10116"/>
                    <a:pt x="6495" y="8609"/>
                    <a:pt x="6566" y="7232"/>
                  </a:cubicBezTo>
                  <a:cubicBezTo>
                    <a:pt x="7000" y="7658"/>
                    <a:pt x="7456" y="7842"/>
                    <a:pt x="7906" y="7842"/>
                  </a:cubicBezTo>
                  <a:cubicBezTo>
                    <a:pt x="9321" y="7842"/>
                    <a:pt x="10680" y="6022"/>
                    <a:pt x="11095" y="4132"/>
                  </a:cubicBezTo>
                  <a:cubicBezTo>
                    <a:pt x="12378" y="6962"/>
                    <a:pt x="14026" y="7251"/>
                    <a:pt x="14645" y="7251"/>
                  </a:cubicBezTo>
                  <a:cubicBezTo>
                    <a:pt x="14804" y="7251"/>
                    <a:pt x="14895" y="7232"/>
                    <a:pt x="14895" y="7232"/>
                  </a:cubicBezTo>
                  <a:cubicBezTo>
                    <a:pt x="14895" y="7232"/>
                    <a:pt x="17062" y="13290"/>
                    <a:pt x="18900" y="13290"/>
                  </a:cubicBezTo>
                  <a:cubicBezTo>
                    <a:pt x="18984" y="13290"/>
                    <a:pt x="19068" y="13277"/>
                    <a:pt x="19150" y="13250"/>
                  </a:cubicBezTo>
                  <a:cubicBezTo>
                    <a:pt x="21003" y="12643"/>
                    <a:pt x="19152" y="10304"/>
                    <a:pt x="19150" y="10302"/>
                  </a:cubicBezTo>
                  <a:lnTo>
                    <a:pt x="19150" y="10302"/>
                  </a:lnTo>
                  <a:cubicBezTo>
                    <a:pt x="19152" y="10304"/>
                    <a:pt x="21183" y="12779"/>
                    <a:pt x="22609" y="12779"/>
                  </a:cubicBezTo>
                  <a:cubicBezTo>
                    <a:pt x="22673" y="12779"/>
                    <a:pt x="22736" y="12774"/>
                    <a:pt x="22798" y="12764"/>
                  </a:cubicBezTo>
                  <a:cubicBezTo>
                    <a:pt x="24226" y="12521"/>
                    <a:pt x="22798" y="8267"/>
                    <a:pt x="22798" y="8265"/>
                  </a:cubicBezTo>
                  <a:lnTo>
                    <a:pt x="22798" y="8265"/>
                  </a:lnTo>
                  <a:cubicBezTo>
                    <a:pt x="22798" y="8267"/>
                    <a:pt x="26354" y="15256"/>
                    <a:pt x="29971" y="15743"/>
                  </a:cubicBezTo>
                  <a:lnTo>
                    <a:pt x="29333" y="9512"/>
                  </a:lnTo>
                  <a:cubicBezTo>
                    <a:pt x="28764" y="4077"/>
                    <a:pt x="24119" y="1"/>
                    <a:pt x="18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551;p81"/>
            <p:cNvSpPr/>
            <p:nvPr/>
          </p:nvSpPr>
          <p:spPr>
            <a:xfrm>
              <a:off x="6033578" y="2414627"/>
              <a:ext cx="111026" cy="111049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1125" y="1"/>
                  </a:moveTo>
                  <a:cubicBezTo>
                    <a:pt x="487" y="1"/>
                    <a:pt x="1" y="487"/>
                    <a:pt x="1" y="1125"/>
                  </a:cubicBezTo>
                  <a:cubicBezTo>
                    <a:pt x="1" y="1733"/>
                    <a:pt x="487" y="2250"/>
                    <a:pt x="1125" y="2250"/>
                  </a:cubicBezTo>
                  <a:cubicBezTo>
                    <a:pt x="1733" y="2250"/>
                    <a:pt x="2250" y="1733"/>
                    <a:pt x="2250" y="1125"/>
                  </a:cubicBezTo>
                  <a:cubicBezTo>
                    <a:pt x="2250" y="487"/>
                    <a:pt x="1733" y="1"/>
                    <a:pt x="1125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552;p81"/>
            <p:cNvSpPr/>
            <p:nvPr/>
          </p:nvSpPr>
          <p:spPr>
            <a:xfrm>
              <a:off x="5861448" y="1845146"/>
              <a:ext cx="127327" cy="155768"/>
            </a:xfrm>
            <a:custGeom>
              <a:avLst/>
              <a:gdLst/>
              <a:ahLst/>
              <a:cxnLst/>
              <a:rect l="l" t="t" r="r" b="b"/>
              <a:pathLst>
                <a:path w="7060" h="8637" extrusionOk="0">
                  <a:moveTo>
                    <a:pt x="2085" y="0"/>
                  </a:moveTo>
                  <a:cubicBezTo>
                    <a:pt x="0" y="0"/>
                    <a:pt x="890" y="8150"/>
                    <a:pt x="890" y="8150"/>
                  </a:cubicBezTo>
                  <a:lnTo>
                    <a:pt x="707" y="8637"/>
                  </a:lnTo>
                  <a:cubicBezTo>
                    <a:pt x="707" y="8637"/>
                    <a:pt x="7060" y="4594"/>
                    <a:pt x="5388" y="3621"/>
                  </a:cubicBezTo>
                  <a:cubicBezTo>
                    <a:pt x="5224" y="3528"/>
                    <a:pt x="5057" y="3485"/>
                    <a:pt x="4890" y="3485"/>
                  </a:cubicBezTo>
                  <a:cubicBezTo>
                    <a:pt x="3323" y="3485"/>
                    <a:pt x="1710" y="7208"/>
                    <a:pt x="1710" y="7208"/>
                  </a:cubicBezTo>
                  <a:cubicBezTo>
                    <a:pt x="1710" y="7208"/>
                    <a:pt x="4355" y="247"/>
                    <a:pt x="2166" y="4"/>
                  </a:cubicBezTo>
                  <a:cubicBezTo>
                    <a:pt x="2139" y="2"/>
                    <a:pt x="2112" y="0"/>
                    <a:pt x="20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553;p81"/>
            <p:cNvSpPr/>
            <p:nvPr/>
          </p:nvSpPr>
          <p:spPr>
            <a:xfrm>
              <a:off x="6044683" y="2374185"/>
              <a:ext cx="24690" cy="43915"/>
            </a:xfrm>
            <a:custGeom>
              <a:avLst/>
              <a:gdLst/>
              <a:ahLst/>
              <a:cxnLst/>
              <a:rect l="l" t="t" r="r" b="b"/>
              <a:pathLst>
                <a:path w="1369" h="2435" extrusionOk="0">
                  <a:moveTo>
                    <a:pt x="637" y="1"/>
                  </a:moveTo>
                  <a:cubicBezTo>
                    <a:pt x="628" y="1"/>
                    <a:pt x="618" y="1"/>
                    <a:pt x="608" y="2"/>
                  </a:cubicBezTo>
                  <a:cubicBezTo>
                    <a:pt x="274" y="2"/>
                    <a:pt x="0" y="579"/>
                    <a:pt x="31" y="1248"/>
                  </a:cubicBezTo>
                  <a:cubicBezTo>
                    <a:pt x="60" y="1899"/>
                    <a:pt x="378" y="2435"/>
                    <a:pt x="731" y="2435"/>
                  </a:cubicBezTo>
                  <a:cubicBezTo>
                    <a:pt x="741" y="2435"/>
                    <a:pt x="750" y="2434"/>
                    <a:pt x="760" y="2434"/>
                  </a:cubicBezTo>
                  <a:cubicBezTo>
                    <a:pt x="1095" y="2434"/>
                    <a:pt x="1368" y="1856"/>
                    <a:pt x="1338" y="1187"/>
                  </a:cubicBezTo>
                  <a:cubicBezTo>
                    <a:pt x="1308" y="536"/>
                    <a:pt x="991" y="1"/>
                    <a:pt x="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554;p81"/>
            <p:cNvSpPr/>
            <p:nvPr/>
          </p:nvSpPr>
          <p:spPr>
            <a:xfrm>
              <a:off x="5733122" y="2439840"/>
              <a:ext cx="115498" cy="113953"/>
            </a:xfrm>
            <a:custGeom>
              <a:avLst/>
              <a:gdLst/>
              <a:ahLst/>
              <a:cxnLst/>
              <a:rect l="l" t="t" r="r" b="b"/>
              <a:pathLst>
                <a:path w="2250" h="2220" extrusionOk="0">
                  <a:moveTo>
                    <a:pt x="1125" y="0"/>
                  </a:moveTo>
                  <a:cubicBezTo>
                    <a:pt x="517" y="0"/>
                    <a:pt x="0" y="487"/>
                    <a:pt x="0" y="1125"/>
                  </a:cubicBezTo>
                  <a:cubicBezTo>
                    <a:pt x="0" y="1733"/>
                    <a:pt x="517" y="2219"/>
                    <a:pt x="1125" y="2219"/>
                  </a:cubicBezTo>
                  <a:cubicBezTo>
                    <a:pt x="1763" y="2219"/>
                    <a:pt x="2250" y="1733"/>
                    <a:pt x="2250" y="1125"/>
                  </a:cubicBezTo>
                  <a:cubicBezTo>
                    <a:pt x="2250" y="487"/>
                    <a:pt x="1763" y="0"/>
                    <a:pt x="112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555;p81"/>
            <p:cNvSpPr/>
            <p:nvPr/>
          </p:nvSpPr>
          <p:spPr>
            <a:xfrm>
              <a:off x="5760722" y="2395015"/>
              <a:ext cx="24690" cy="43915"/>
            </a:xfrm>
            <a:custGeom>
              <a:avLst/>
              <a:gdLst/>
              <a:ahLst/>
              <a:cxnLst/>
              <a:rect l="l" t="t" r="r" b="b"/>
              <a:pathLst>
                <a:path w="1369" h="2435" extrusionOk="0">
                  <a:moveTo>
                    <a:pt x="637" y="1"/>
                  </a:moveTo>
                  <a:cubicBezTo>
                    <a:pt x="628" y="1"/>
                    <a:pt x="618" y="1"/>
                    <a:pt x="608" y="2"/>
                  </a:cubicBezTo>
                  <a:cubicBezTo>
                    <a:pt x="243" y="2"/>
                    <a:pt x="0" y="579"/>
                    <a:pt x="31" y="1248"/>
                  </a:cubicBezTo>
                  <a:cubicBezTo>
                    <a:pt x="60" y="1899"/>
                    <a:pt x="378" y="2435"/>
                    <a:pt x="731" y="2435"/>
                  </a:cubicBezTo>
                  <a:cubicBezTo>
                    <a:pt x="741" y="2435"/>
                    <a:pt x="750" y="2434"/>
                    <a:pt x="760" y="2434"/>
                  </a:cubicBezTo>
                  <a:cubicBezTo>
                    <a:pt x="1095" y="2434"/>
                    <a:pt x="1368" y="1856"/>
                    <a:pt x="1338" y="1187"/>
                  </a:cubicBezTo>
                  <a:cubicBezTo>
                    <a:pt x="1308" y="536"/>
                    <a:pt x="991" y="1"/>
                    <a:pt x="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556;p81"/>
            <p:cNvSpPr/>
            <p:nvPr/>
          </p:nvSpPr>
          <p:spPr>
            <a:xfrm>
              <a:off x="5948755" y="2283757"/>
              <a:ext cx="215987" cy="216005"/>
            </a:xfrm>
            <a:custGeom>
              <a:avLst/>
              <a:gdLst/>
              <a:ahLst/>
              <a:cxnLst/>
              <a:rect l="l" t="t" r="r" b="b"/>
              <a:pathLst>
                <a:path w="11976" h="11977" fill="none" extrusionOk="0">
                  <a:moveTo>
                    <a:pt x="9848" y="2128"/>
                  </a:moveTo>
                  <a:cubicBezTo>
                    <a:pt x="11976" y="4256"/>
                    <a:pt x="11976" y="7721"/>
                    <a:pt x="9848" y="9849"/>
                  </a:cubicBezTo>
                  <a:cubicBezTo>
                    <a:pt x="7721" y="11977"/>
                    <a:pt x="4255" y="11977"/>
                    <a:pt x="2128" y="9849"/>
                  </a:cubicBezTo>
                  <a:cubicBezTo>
                    <a:pt x="0" y="7721"/>
                    <a:pt x="0" y="4256"/>
                    <a:pt x="2128" y="2128"/>
                  </a:cubicBezTo>
                  <a:cubicBezTo>
                    <a:pt x="4255" y="1"/>
                    <a:pt x="7721" y="1"/>
                    <a:pt x="9848" y="2128"/>
                  </a:cubicBezTo>
                  <a:close/>
                </a:path>
              </a:pathLst>
            </a:custGeom>
            <a:noFill/>
            <a:ln w="912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557;p81"/>
            <p:cNvSpPr/>
            <p:nvPr/>
          </p:nvSpPr>
          <p:spPr>
            <a:xfrm>
              <a:off x="5814248" y="2478772"/>
              <a:ext cx="100545" cy="67180"/>
            </a:xfrm>
            <a:custGeom>
              <a:avLst/>
              <a:gdLst/>
              <a:ahLst/>
              <a:cxnLst/>
              <a:rect l="l" t="t" r="r" b="b"/>
              <a:pathLst>
                <a:path w="5575" h="3725" extrusionOk="0">
                  <a:moveTo>
                    <a:pt x="332" y="0"/>
                  </a:moveTo>
                  <a:cubicBezTo>
                    <a:pt x="313" y="0"/>
                    <a:pt x="294" y="2"/>
                    <a:pt x="274" y="6"/>
                  </a:cubicBezTo>
                  <a:cubicBezTo>
                    <a:pt x="122" y="67"/>
                    <a:pt x="1" y="219"/>
                    <a:pt x="61" y="371"/>
                  </a:cubicBezTo>
                  <a:cubicBezTo>
                    <a:pt x="639" y="1738"/>
                    <a:pt x="1764" y="3045"/>
                    <a:pt x="3192" y="3532"/>
                  </a:cubicBezTo>
                  <a:cubicBezTo>
                    <a:pt x="3585" y="3663"/>
                    <a:pt x="4000" y="3724"/>
                    <a:pt x="4424" y="3724"/>
                  </a:cubicBezTo>
                  <a:cubicBezTo>
                    <a:pt x="4690" y="3724"/>
                    <a:pt x="4959" y="3700"/>
                    <a:pt x="5229" y="3653"/>
                  </a:cubicBezTo>
                  <a:cubicBezTo>
                    <a:pt x="5574" y="3596"/>
                    <a:pt x="5456" y="3101"/>
                    <a:pt x="5132" y="3101"/>
                  </a:cubicBezTo>
                  <a:cubicBezTo>
                    <a:pt x="5114" y="3101"/>
                    <a:pt x="5096" y="3103"/>
                    <a:pt x="5077" y="3106"/>
                  </a:cubicBezTo>
                  <a:cubicBezTo>
                    <a:pt x="4872" y="3143"/>
                    <a:pt x="4671" y="3160"/>
                    <a:pt x="4476" y="3160"/>
                  </a:cubicBezTo>
                  <a:cubicBezTo>
                    <a:pt x="2870" y="3160"/>
                    <a:pt x="1580" y="1995"/>
                    <a:pt x="821" y="614"/>
                  </a:cubicBezTo>
                  <a:cubicBezTo>
                    <a:pt x="761" y="492"/>
                    <a:pt x="700" y="401"/>
                    <a:pt x="639" y="279"/>
                  </a:cubicBezTo>
                  <a:cubicBezTo>
                    <a:pt x="639" y="258"/>
                    <a:pt x="593" y="159"/>
                    <a:pt x="588" y="159"/>
                  </a:cubicBezTo>
                  <a:lnTo>
                    <a:pt x="588" y="159"/>
                  </a:lnTo>
                  <a:cubicBezTo>
                    <a:pt x="586" y="159"/>
                    <a:pt x="591" y="175"/>
                    <a:pt x="609" y="219"/>
                  </a:cubicBezTo>
                  <a:cubicBezTo>
                    <a:pt x="556" y="86"/>
                    <a:pt x="457" y="0"/>
                    <a:pt x="3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558;p81"/>
            <p:cNvSpPr/>
            <p:nvPr/>
          </p:nvSpPr>
          <p:spPr>
            <a:xfrm>
              <a:off x="5885705" y="2391823"/>
              <a:ext cx="78380" cy="100311"/>
            </a:xfrm>
            <a:custGeom>
              <a:avLst/>
              <a:gdLst/>
              <a:ahLst/>
              <a:cxnLst/>
              <a:rect l="l" t="t" r="r" b="b"/>
              <a:pathLst>
                <a:path w="4346" h="5562" extrusionOk="0">
                  <a:moveTo>
                    <a:pt x="2621" y="0"/>
                  </a:moveTo>
                  <a:cubicBezTo>
                    <a:pt x="2447" y="0"/>
                    <a:pt x="2268" y="143"/>
                    <a:pt x="2341" y="361"/>
                  </a:cubicBezTo>
                  <a:cubicBezTo>
                    <a:pt x="2736" y="1820"/>
                    <a:pt x="3162" y="3279"/>
                    <a:pt x="3587" y="4738"/>
                  </a:cubicBezTo>
                  <a:cubicBezTo>
                    <a:pt x="3610" y="4817"/>
                    <a:pt x="3632" y="4896"/>
                    <a:pt x="3655" y="4975"/>
                  </a:cubicBezTo>
                  <a:lnTo>
                    <a:pt x="3655" y="4975"/>
                  </a:lnTo>
                  <a:cubicBezTo>
                    <a:pt x="2544" y="4871"/>
                    <a:pt x="1454" y="4786"/>
                    <a:pt x="365" y="4678"/>
                  </a:cubicBezTo>
                  <a:cubicBezTo>
                    <a:pt x="356" y="4677"/>
                    <a:pt x="347" y="4676"/>
                    <a:pt x="338" y="4676"/>
                  </a:cubicBezTo>
                  <a:cubicBezTo>
                    <a:pt x="1" y="4676"/>
                    <a:pt x="10" y="5225"/>
                    <a:pt x="365" y="5255"/>
                  </a:cubicBezTo>
                  <a:cubicBezTo>
                    <a:pt x="1581" y="5377"/>
                    <a:pt x="2797" y="5468"/>
                    <a:pt x="4043" y="5559"/>
                  </a:cubicBezTo>
                  <a:cubicBezTo>
                    <a:pt x="4055" y="5561"/>
                    <a:pt x="4067" y="5562"/>
                    <a:pt x="4078" y="5562"/>
                  </a:cubicBezTo>
                  <a:cubicBezTo>
                    <a:pt x="4241" y="5562"/>
                    <a:pt x="4345" y="5367"/>
                    <a:pt x="4317" y="5225"/>
                  </a:cubicBezTo>
                  <a:cubicBezTo>
                    <a:pt x="3891" y="3735"/>
                    <a:pt x="3466" y="2276"/>
                    <a:pt x="3070" y="817"/>
                  </a:cubicBezTo>
                  <a:cubicBezTo>
                    <a:pt x="3010" y="605"/>
                    <a:pt x="2949" y="392"/>
                    <a:pt x="2888" y="209"/>
                  </a:cubicBezTo>
                  <a:cubicBezTo>
                    <a:pt x="2852" y="63"/>
                    <a:pt x="2737" y="0"/>
                    <a:pt x="26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559;p81"/>
            <p:cNvSpPr/>
            <p:nvPr/>
          </p:nvSpPr>
          <p:spPr>
            <a:xfrm>
              <a:off x="5871457" y="2398875"/>
              <a:ext cx="87181" cy="12083"/>
            </a:xfrm>
            <a:custGeom>
              <a:avLst/>
              <a:gdLst/>
              <a:ahLst/>
              <a:cxnLst/>
              <a:rect l="l" t="t" r="r" b="b"/>
              <a:pathLst>
                <a:path w="4834" h="670" fill="none" extrusionOk="0">
                  <a:moveTo>
                    <a:pt x="0" y="669"/>
                  </a:moveTo>
                  <a:lnTo>
                    <a:pt x="4833" y="1"/>
                  </a:ln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560;p81"/>
            <p:cNvSpPr/>
            <p:nvPr/>
          </p:nvSpPr>
          <p:spPr>
            <a:xfrm>
              <a:off x="6152677" y="2321577"/>
              <a:ext cx="41120" cy="47721"/>
            </a:xfrm>
            <a:custGeom>
              <a:avLst/>
              <a:gdLst/>
              <a:ahLst/>
              <a:cxnLst/>
              <a:rect l="l" t="t" r="r" b="b"/>
              <a:pathLst>
                <a:path w="2280" h="2646" fill="none" extrusionOk="0">
                  <a:moveTo>
                    <a:pt x="0" y="2645"/>
                  </a:moveTo>
                  <a:lnTo>
                    <a:pt x="2280" y="1"/>
                  </a:ln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561;p81"/>
            <p:cNvSpPr/>
            <p:nvPr/>
          </p:nvSpPr>
          <p:spPr>
            <a:xfrm>
              <a:off x="5664794" y="2302946"/>
              <a:ext cx="215987" cy="216005"/>
            </a:xfrm>
            <a:custGeom>
              <a:avLst/>
              <a:gdLst/>
              <a:ahLst/>
              <a:cxnLst/>
              <a:rect l="l" t="t" r="r" b="b"/>
              <a:pathLst>
                <a:path w="11976" h="11977" fill="none" extrusionOk="0">
                  <a:moveTo>
                    <a:pt x="9848" y="2128"/>
                  </a:moveTo>
                  <a:cubicBezTo>
                    <a:pt x="11976" y="4256"/>
                    <a:pt x="11976" y="7721"/>
                    <a:pt x="9848" y="9849"/>
                  </a:cubicBezTo>
                  <a:cubicBezTo>
                    <a:pt x="7721" y="11976"/>
                    <a:pt x="4255" y="11976"/>
                    <a:pt x="2128" y="9849"/>
                  </a:cubicBezTo>
                  <a:cubicBezTo>
                    <a:pt x="0" y="7721"/>
                    <a:pt x="0" y="4256"/>
                    <a:pt x="2128" y="2128"/>
                  </a:cubicBezTo>
                  <a:cubicBezTo>
                    <a:pt x="4255" y="1"/>
                    <a:pt x="7721" y="1"/>
                    <a:pt x="9848" y="2128"/>
                  </a:cubicBezTo>
                  <a:close/>
                </a:path>
              </a:pathLst>
            </a:custGeom>
            <a:noFill/>
            <a:ln w="912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562;p81"/>
            <p:cNvSpPr/>
            <p:nvPr/>
          </p:nvSpPr>
          <p:spPr>
            <a:xfrm>
              <a:off x="5709196" y="2267868"/>
              <a:ext cx="97587" cy="31255"/>
            </a:xfrm>
            <a:custGeom>
              <a:avLst/>
              <a:gdLst/>
              <a:ahLst/>
              <a:cxnLst/>
              <a:rect l="l" t="t" r="r" b="b"/>
              <a:pathLst>
                <a:path w="5411" h="1733" extrusionOk="0">
                  <a:moveTo>
                    <a:pt x="3309" y="0"/>
                  </a:moveTo>
                  <a:cubicBezTo>
                    <a:pt x="3047" y="0"/>
                    <a:pt x="2781" y="31"/>
                    <a:pt x="2523" y="91"/>
                  </a:cubicBezTo>
                  <a:cubicBezTo>
                    <a:pt x="2037" y="213"/>
                    <a:pt x="1550" y="426"/>
                    <a:pt x="1125" y="699"/>
                  </a:cubicBezTo>
                  <a:cubicBezTo>
                    <a:pt x="699" y="973"/>
                    <a:pt x="304" y="1307"/>
                    <a:pt x="0" y="1733"/>
                  </a:cubicBezTo>
                  <a:cubicBezTo>
                    <a:pt x="395" y="1429"/>
                    <a:pt x="821" y="1186"/>
                    <a:pt x="1277" y="942"/>
                  </a:cubicBezTo>
                  <a:cubicBezTo>
                    <a:pt x="1702" y="730"/>
                    <a:pt x="2158" y="547"/>
                    <a:pt x="2614" y="456"/>
                  </a:cubicBezTo>
                  <a:cubicBezTo>
                    <a:pt x="2881" y="385"/>
                    <a:pt x="3159" y="355"/>
                    <a:pt x="3434" y="355"/>
                  </a:cubicBezTo>
                  <a:cubicBezTo>
                    <a:pt x="3629" y="355"/>
                    <a:pt x="3823" y="370"/>
                    <a:pt x="4012" y="395"/>
                  </a:cubicBezTo>
                  <a:cubicBezTo>
                    <a:pt x="4499" y="426"/>
                    <a:pt x="4955" y="608"/>
                    <a:pt x="5411" y="790"/>
                  </a:cubicBezTo>
                  <a:cubicBezTo>
                    <a:pt x="5046" y="487"/>
                    <a:pt x="4590" y="183"/>
                    <a:pt x="4073" y="91"/>
                  </a:cubicBezTo>
                  <a:cubicBezTo>
                    <a:pt x="3830" y="31"/>
                    <a:pt x="3572" y="0"/>
                    <a:pt x="3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563;p81"/>
            <p:cNvSpPr/>
            <p:nvPr/>
          </p:nvSpPr>
          <p:spPr>
            <a:xfrm>
              <a:off x="5984933" y="2245721"/>
              <a:ext cx="97587" cy="31471"/>
            </a:xfrm>
            <a:custGeom>
              <a:avLst/>
              <a:gdLst/>
              <a:ahLst/>
              <a:cxnLst/>
              <a:rect l="l" t="t" r="r" b="b"/>
              <a:pathLst>
                <a:path w="5411" h="1745" extrusionOk="0">
                  <a:moveTo>
                    <a:pt x="3266" y="1"/>
                  </a:moveTo>
                  <a:cubicBezTo>
                    <a:pt x="3018" y="1"/>
                    <a:pt x="2767" y="32"/>
                    <a:pt x="2523" y="104"/>
                  </a:cubicBezTo>
                  <a:cubicBezTo>
                    <a:pt x="2037" y="225"/>
                    <a:pt x="1550" y="438"/>
                    <a:pt x="1125" y="711"/>
                  </a:cubicBezTo>
                  <a:cubicBezTo>
                    <a:pt x="699" y="985"/>
                    <a:pt x="304" y="1319"/>
                    <a:pt x="0" y="1745"/>
                  </a:cubicBezTo>
                  <a:cubicBezTo>
                    <a:pt x="395" y="1441"/>
                    <a:pt x="821" y="1198"/>
                    <a:pt x="1277" y="955"/>
                  </a:cubicBezTo>
                  <a:cubicBezTo>
                    <a:pt x="1702" y="742"/>
                    <a:pt x="2158" y="560"/>
                    <a:pt x="2614" y="468"/>
                  </a:cubicBezTo>
                  <a:cubicBezTo>
                    <a:pt x="2918" y="387"/>
                    <a:pt x="3236" y="360"/>
                    <a:pt x="3549" y="360"/>
                  </a:cubicBezTo>
                  <a:cubicBezTo>
                    <a:pt x="3705" y="360"/>
                    <a:pt x="3860" y="367"/>
                    <a:pt x="4012" y="377"/>
                  </a:cubicBezTo>
                  <a:cubicBezTo>
                    <a:pt x="4499" y="438"/>
                    <a:pt x="4955" y="620"/>
                    <a:pt x="5411" y="803"/>
                  </a:cubicBezTo>
                  <a:cubicBezTo>
                    <a:pt x="5046" y="499"/>
                    <a:pt x="4590" y="195"/>
                    <a:pt x="4073" y="104"/>
                  </a:cubicBezTo>
                  <a:cubicBezTo>
                    <a:pt x="3817" y="39"/>
                    <a:pt x="3543" y="1"/>
                    <a:pt x="3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564;p81"/>
            <p:cNvSpPr/>
            <p:nvPr/>
          </p:nvSpPr>
          <p:spPr>
            <a:xfrm>
              <a:off x="6203103" y="2330360"/>
              <a:ext cx="63159" cy="82654"/>
            </a:xfrm>
            <a:custGeom>
              <a:avLst/>
              <a:gdLst/>
              <a:ahLst/>
              <a:cxnLst/>
              <a:rect l="l" t="t" r="r" b="b"/>
              <a:pathLst>
                <a:path w="3502" h="4583" extrusionOk="0">
                  <a:moveTo>
                    <a:pt x="3071" y="0"/>
                  </a:moveTo>
                  <a:cubicBezTo>
                    <a:pt x="1581" y="91"/>
                    <a:pt x="669" y="1095"/>
                    <a:pt x="274" y="2341"/>
                  </a:cubicBezTo>
                  <a:cubicBezTo>
                    <a:pt x="244" y="2371"/>
                    <a:pt x="244" y="2402"/>
                    <a:pt x="244" y="2432"/>
                  </a:cubicBezTo>
                  <a:cubicBezTo>
                    <a:pt x="61" y="3040"/>
                    <a:pt x="1" y="3739"/>
                    <a:pt x="31" y="4377"/>
                  </a:cubicBezTo>
                  <a:cubicBezTo>
                    <a:pt x="46" y="4514"/>
                    <a:pt x="153" y="4582"/>
                    <a:pt x="251" y="4582"/>
                  </a:cubicBezTo>
                  <a:cubicBezTo>
                    <a:pt x="350" y="4582"/>
                    <a:pt x="441" y="4514"/>
                    <a:pt x="426" y="4377"/>
                  </a:cubicBezTo>
                  <a:cubicBezTo>
                    <a:pt x="365" y="3769"/>
                    <a:pt x="426" y="3131"/>
                    <a:pt x="609" y="2523"/>
                  </a:cubicBezTo>
                  <a:cubicBezTo>
                    <a:pt x="1051" y="2177"/>
                    <a:pt x="1616" y="1977"/>
                    <a:pt x="2178" y="1977"/>
                  </a:cubicBezTo>
                  <a:cubicBezTo>
                    <a:pt x="2505" y="1977"/>
                    <a:pt x="2830" y="2044"/>
                    <a:pt x="3131" y="2189"/>
                  </a:cubicBezTo>
                  <a:cubicBezTo>
                    <a:pt x="3157" y="2200"/>
                    <a:pt x="3181" y="2204"/>
                    <a:pt x="3205" y="2204"/>
                  </a:cubicBezTo>
                  <a:cubicBezTo>
                    <a:pt x="3382" y="2204"/>
                    <a:pt x="3501" y="1935"/>
                    <a:pt x="3314" y="1854"/>
                  </a:cubicBezTo>
                  <a:cubicBezTo>
                    <a:pt x="2950" y="1679"/>
                    <a:pt x="2575" y="1600"/>
                    <a:pt x="2203" y="1600"/>
                  </a:cubicBezTo>
                  <a:cubicBezTo>
                    <a:pt x="1736" y="1600"/>
                    <a:pt x="1275" y="1726"/>
                    <a:pt x="852" y="1946"/>
                  </a:cubicBezTo>
                  <a:cubicBezTo>
                    <a:pt x="1247" y="1095"/>
                    <a:pt x="1946" y="456"/>
                    <a:pt x="3071" y="395"/>
                  </a:cubicBezTo>
                  <a:cubicBezTo>
                    <a:pt x="3314" y="395"/>
                    <a:pt x="3314" y="0"/>
                    <a:pt x="30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565;p81"/>
            <p:cNvSpPr/>
            <p:nvPr/>
          </p:nvSpPr>
          <p:spPr>
            <a:xfrm>
              <a:off x="5592330" y="2363255"/>
              <a:ext cx="59317" cy="82240"/>
            </a:xfrm>
            <a:custGeom>
              <a:avLst/>
              <a:gdLst/>
              <a:ahLst/>
              <a:cxnLst/>
              <a:rect l="l" t="t" r="r" b="b"/>
              <a:pathLst>
                <a:path w="3289" h="4560" extrusionOk="0">
                  <a:moveTo>
                    <a:pt x="431" y="0"/>
                  </a:moveTo>
                  <a:cubicBezTo>
                    <a:pt x="188" y="0"/>
                    <a:pt x="188" y="365"/>
                    <a:pt x="431" y="395"/>
                  </a:cubicBezTo>
                  <a:cubicBezTo>
                    <a:pt x="1465" y="456"/>
                    <a:pt x="2134" y="1094"/>
                    <a:pt x="2498" y="1945"/>
                  </a:cubicBezTo>
                  <a:cubicBezTo>
                    <a:pt x="2117" y="1713"/>
                    <a:pt x="1689" y="1589"/>
                    <a:pt x="1257" y="1589"/>
                  </a:cubicBezTo>
                  <a:cubicBezTo>
                    <a:pt x="897" y="1589"/>
                    <a:pt x="533" y="1675"/>
                    <a:pt x="188" y="1854"/>
                  </a:cubicBezTo>
                  <a:cubicBezTo>
                    <a:pt x="1" y="1935"/>
                    <a:pt x="120" y="2204"/>
                    <a:pt x="297" y="2204"/>
                  </a:cubicBezTo>
                  <a:cubicBezTo>
                    <a:pt x="321" y="2204"/>
                    <a:pt x="345" y="2199"/>
                    <a:pt x="371" y="2189"/>
                  </a:cubicBezTo>
                  <a:cubicBezTo>
                    <a:pt x="649" y="2044"/>
                    <a:pt x="949" y="1976"/>
                    <a:pt x="1249" y="1976"/>
                  </a:cubicBezTo>
                  <a:cubicBezTo>
                    <a:pt x="1767" y="1976"/>
                    <a:pt x="2288" y="2176"/>
                    <a:pt x="2711" y="2523"/>
                  </a:cubicBezTo>
                  <a:cubicBezTo>
                    <a:pt x="2863" y="3131"/>
                    <a:pt x="2924" y="3769"/>
                    <a:pt x="2893" y="4377"/>
                  </a:cubicBezTo>
                  <a:cubicBezTo>
                    <a:pt x="2878" y="4499"/>
                    <a:pt x="2962" y="4559"/>
                    <a:pt x="3053" y="4559"/>
                  </a:cubicBezTo>
                  <a:cubicBezTo>
                    <a:pt x="3144" y="4559"/>
                    <a:pt x="3243" y="4499"/>
                    <a:pt x="3258" y="4377"/>
                  </a:cubicBezTo>
                  <a:cubicBezTo>
                    <a:pt x="3289" y="3708"/>
                    <a:pt x="3228" y="3040"/>
                    <a:pt x="3045" y="2432"/>
                  </a:cubicBezTo>
                  <a:cubicBezTo>
                    <a:pt x="3045" y="2371"/>
                    <a:pt x="3045" y="2340"/>
                    <a:pt x="3015" y="2310"/>
                  </a:cubicBezTo>
                  <a:cubicBezTo>
                    <a:pt x="2650" y="1064"/>
                    <a:pt x="1799" y="91"/>
                    <a:pt x="4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566;p81"/>
            <p:cNvSpPr/>
            <p:nvPr/>
          </p:nvSpPr>
          <p:spPr>
            <a:xfrm>
              <a:off x="5756881" y="2933973"/>
              <a:ext cx="81248" cy="190666"/>
            </a:xfrm>
            <a:custGeom>
              <a:avLst/>
              <a:gdLst/>
              <a:ahLst/>
              <a:cxnLst/>
              <a:rect l="l" t="t" r="r" b="b"/>
              <a:pathLst>
                <a:path w="4505" h="10572" extrusionOk="0">
                  <a:moveTo>
                    <a:pt x="1079" y="0"/>
                  </a:moveTo>
                  <a:cubicBezTo>
                    <a:pt x="967" y="0"/>
                    <a:pt x="858" y="64"/>
                    <a:pt x="821" y="210"/>
                  </a:cubicBezTo>
                  <a:cubicBezTo>
                    <a:pt x="1" y="3796"/>
                    <a:pt x="1490" y="7778"/>
                    <a:pt x="3891" y="10483"/>
                  </a:cubicBezTo>
                  <a:cubicBezTo>
                    <a:pt x="3947" y="10546"/>
                    <a:pt x="4012" y="10572"/>
                    <a:pt x="4076" y="10572"/>
                  </a:cubicBezTo>
                  <a:cubicBezTo>
                    <a:pt x="4294" y="10572"/>
                    <a:pt x="4504" y="10276"/>
                    <a:pt x="4317" y="10088"/>
                  </a:cubicBezTo>
                  <a:cubicBezTo>
                    <a:pt x="3557" y="9237"/>
                    <a:pt x="2949" y="8204"/>
                    <a:pt x="2432" y="7201"/>
                  </a:cubicBezTo>
                  <a:cubicBezTo>
                    <a:pt x="1368" y="5103"/>
                    <a:pt x="852" y="2702"/>
                    <a:pt x="1368" y="362"/>
                  </a:cubicBezTo>
                  <a:cubicBezTo>
                    <a:pt x="1423" y="143"/>
                    <a:pt x="1248" y="0"/>
                    <a:pt x="10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567;p81"/>
            <p:cNvSpPr/>
            <p:nvPr/>
          </p:nvSpPr>
          <p:spPr>
            <a:xfrm>
              <a:off x="6493088" y="3746865"/>
              <a:ext cx="144190" cy="614759"/>
            </a:xfrm>
            <a:custGeom>
              <a:avLst/>
              <a:gdLst/>
              <a:ahLst/>
              <a:cxnLst/>
              <a:rect l="l" t="t" r="r" b="b"/>
              <a:pathLst>
                <a:path w="7995" h="34087" extrusionOk="0">
                  <a:moveTo>
                    <a:pt x="62" y="0"/>
                  </a:moveTo>
                  <a:lnTo>
                    <a:pt x="4013" y="27995"/>
                  </a:lnTo>
                  <a:cubicBezTo>
                    <a:pt x="4013" y="27995"/>
                    <a:pt x="3041" y="31581"/>
                    <a:pt x="62" y="33162"/>
                  </a:cubicBezTo>
                  <a:cubicBezTo>
                    <a:pt x="31" y="33192"/>
                    <a:pt x="31" y="33192"/>
                    <a:pt x="1" y="33192"/>
                  </a:cubicBezTo>
                  <a:cubicBezTo>
                    <a:pt x="62" y="33405"/>
                    <a:pt x="123" y="33557"/>
                    <a:pt x="275" y="33709"/>
                  </a:cubicBezTo>
                  <a:cubicBezTo>
                    <a:pt x="576" y="33989"/>
                    <a:pt x="985" y="34086"/>
                    <a:pt x="1393" y="34086"/>
                  </a:cubicBezTo>
                  <a:cubicBezTo>
                    <a:pt x="1560" y="34086"/>
                    <a:pt x="1727" y="34070"/>
                    <a:pt x="1885" y="34044"/>
                  </a:cubicBezTo>
                  <a:cubicBezTo>
                    <a:pt x="2797" y="33861"/>
                    <a:pt x="3648" y="33375"/>
                    <a:pt x="4226" y="32676"/>
                  </a:cubicBezTo>
                  <a:cubicBezTo>
                    <a:pt x="4834" y="31977"/>
                    <a:pt x="5168" y="31065"/>
                    <a:pt x="5776" y="30305"/>
                  </a:cubicBezTo>
                  <a:cubicBezTo>
                    <a:pt x="5989" y="30031"/>
                    <a:pt x="6262" y="29788"/>
                    <a:pt x="6536" y="29575"/>
                  </a:cubicBezTo>
                  <a:cubicBezTo>
                    <a:pt x="7995" y="20305"/>
                    <a:pt x="5959" y="3496"/>
                    <a:pt x="5503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568;p81"/>
            <p:cNvSpPr/>
            <p:nvPr/>
          </p:nvSpPr>
          <p:spPr>
            <a:xfrm>
              <a:off x="6592316" y="3746324"/>
              <a:ext cx="57027" cy="533944"/>
            </a:xfrm>
            <a:custGeom>
              <a:avLst/>
              <a:gdLst/>
              <a:ahLst/>
              <a:cxnLst/>
              <a:rect l="l" t="t" r="r" b="b"/>
              <a:pathLst>
                <a:path w="3162" h="29606" extrusionOk="0">
                  <a:moveTo>
                    <a:pt x="1" y="0"/>
                  </a:moveTo>
                  <a:cubicBezTo>
                    <a:pt x="457" y="3526"/>
                    <a:pt x="2493" y="20335"/>
                    <a:pt x="1034" y="29605"/>
                  </a:cubicBezTo>
                  <a:cubicBezTo>
                    <a:pt x="1520" y="29241"/>
                    <a:pt x="2098" y="28967"/>
                    <a:pt x="2706" y="28845"/>
                  </a:cubicBezTo>
                  <a:cubicBezTo>
                    <a:pt x="2706" y="28572"/>
                    <a:pt x="2675" y="28298"/>
                    <a:pt x="2645" y="28025"/>
                  </a:cubicBezTo>
                  <a:lnTo>
                    <a:pt x="3162" y="0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569;p81"/>
            <p:cNvSpPr/>
            <p:nvPr/>
          </p:nvSpPr>
          <p:spPr>
            <a:xfrm>
              <a:off x="6692086" y="3737540"/>
              <a:ext cx="168321" cy="630305"/>
            </a:xfrm>
            <a:custGeom>
              <a:avLst/>
              <a:gdLst/>
              <a:ahLst/>
              <a:cxnLst/>
              <a:rect l="l" t="t" r="r" b="b"/>
              <a:pathLst>
                <a:path w="9333" h="34949" extrusionOk="0">
                  <a:moveTo>
                    <a:pt x="7265" y="1"/>
                  </a:moveTo>
                  <a:lnTo>
                    <a:pt x="1" y="578"/>
                  </a:lnTo>
                  <a:lnTo>
                    <a:pt x="2098" y="27873"/>
                  </a:lnTo>
                  <a:cubicBezTo>
                    <a:pt x="2098" y="28177"/>
                    <a:pt x="2128" y="28512"/>
                    <a:pt x="2159" y="28816"/>
                  </a:cubicBezTo>
                  <a:lnTo>
                    <a:pt x="2189" y="29150"/>
                  </a:lnTo>
                  <a:lnTo>
                    <a:pt x="2219" y="29150"/>
                  </a:lnTo>
                  <a:cubicBezTo>
                    <a:pt x="2219" y="29211"/>
                    <a:pt x="2219" y="29272"/>
                    <a:pt x="2250" y="29332"/>
                  </a:cubicBezTo>
                  <a:cubicBezTo>
                    <a:pt x="3861" y="29849"/>
                    <a:pt x="5259" y="31035"/>
                    <a:pt x="5989" y="32554"/>
                  </a:cubicBezTo>
                  <a:cubicBezTo>
                    <a:pt x="6232" y="33071"/>
                    <a:pt x="6414" y="33649"/>
                    <a:pt x="6779" y="34105"/>
                  </a:cubicBezTo>
                  <a:cubicBezTo>
                    <a:pt x="7144" y="34530"/>
                    <a:pt x="7660" y="34834"/>
                    <a:pt x="8238" y="34925"/>
                  </a:cubicBezTo>
                  <a:cubicBezTo>
                    <a:pt x="8332" y="34941"/>
                    <a:pt x="8428" y="34949"/>
                    <a:pt x="8525" y="34949"/>
                  </a:cubicBezTo>
                  <a:cubicBezTo>
                    <a:pt x="8803" y="34949"/>
                    <a:pt x="9084" y="34886"/>
                    <a:pt x="9332" y="34773"/>
                  </a:cubicBezTo>
                  <a:cubicBezTo>
                    <a:pt x="8359" y="32190"/>
                    <a:pt x="5928" y="29758"/>
                    <a:pt x="5928" y="29758"/>
                  </a:cubicBezTo>
                  <a:lnTo>
                    <a:pt x="7265" y="1"/>
                  </a:ln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570;p81"/>
            <p:cNvSpPr/>
            <p:nvPr/>
          </p:nvSpPr>
          <p:spPr>
            <a:xfrm>
              <a:off x="6798438" y="3734799"/>
              <a:ext cx="76216" cy="629890"/>
            </a:xfrm>
            <a:custGeom>
              <a:avLst/>
              <a:gdLst/>
              <a:ahLst/>
              <a:cxnLst/>
              <a:rect l="l" t="t" r="r" b="b"/>
              <a:pathLst>
                <a:path w="4226" h="34926" extrusionOk="0">
                  <a:moveTo>
                    <a:pt x="3192" y="1"/>
                  </a:moveTo>
                  <a:lnTo>
                    <a:pt x="1368" y="153"/>
                  </a:lnTo>
                  <a:lnTo>
                    <a:pt x="0" y="29910"/>
                  </a:lnTo>
                  <a:cubicBezTo>
                    <a:pt x="0" y="29910"/>
                    <a:pt x="2462" y="32342"/>
                    <a:pt x="3465" y="34925"/>
                  </a:cubicBezTo>
                  <a:cubicBezTo>
                    <a:pt x="3648" y="34834"/>
                    <a:pt x="3800" y="34682"/>
                    <a:pt x="3921" y="34530"/>
                  </a:cubicBezTo>
                  <a:cubicBezTo>
                    <a:pt x="4165" y="34196"/>
                    <a:pt x="4225" y="33801"/>
                    <a:pt x="4225" y="33375"/>
                  </a:cubicBezTo>
                  <a:cubicBezTo>
                    <a:pt x="4073" y="33102"/>
                    <a:pt x="3891" y="32858"/>
                    <a:pt x="3709" y="32615"/>
                  </a:cubicBezTo>
                  <a:cubicBezTo>
                    <a:pt x="2888" y="31582"/>
                    <a:pt x="1854" y="30731"/>
                    <a:pt x="1095" y="29636"/>
                  </a:cubicBezTo>
                  <a:cubicBezTo>
                    <a:pt x="1095" y="29636"/>
                    <a:pt x="1064" y="29606"/>
                    <a:pt x="1064" y="29606"/>
                  </a:cubicBezTo>
                  <a:lnTo>
                    <a:pt x="3192" y="1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571;p81"/>
            <p:cNvSpPr/>
            <p:nvPr/>
          </p:nvSpPr>
          <p:spPr>
            <a:xfrm>
              <a:off x="6377967" y="2650000"/>
              <a:ext cx="480777" cy="121334"/>
            </a:xfrm>
            <a:custGeom>
              <a:avLst/>
              <a:gdLst/>
              <a:ahLst/>
              <a:cxnLst/>
              <a:rect l="l" t="t" r="r" b="b"/>
              <a:pathLst>
                <a:path w="26658" h="6571" extrusionOk="0">
                  <a:moveTo>
                    <a:pt x="11842" y="1"/>
                  </a:moveTo>
                  <a:cubicBezTo>
                    <a:pt x="6595" y="1"/>
                    <a:pt x="3012" y="1164"/>
                    <a:pt x="1" y="6571"/>
                  </a:cubicBezTo>
                  <a:cubicBezTo>
                    <a:pt x="6293" y="6267"/>
                    <a:pt x="12615" y="5963"/>
                    <a:pt x="18907" y="5659"/>
                  </a:cubicBezTo>
                  <a:cubicBezTo>
                    <a:pt x="21491" y="5537"/>
                    <a:pt x="24074" y="5416"/>
                    <a:pt x="26658" y="5203"/>
                  </a:cubicBezTo>
                  <a:cubicBezTo>
                    <a:pt x="24956" y="2558"/>
                    <a:pt x="22433" y="613"/>
                    <a:pt x="18664" y="340"/>
                  </a:cubicBezTo>
                  <a:cubicBezTo>
                    <a:pt x="16105" y="171"/>
                    <a:pt x="13851" y="1"/>
                    <a:pt x="1184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572;p81"/>
            <p:cNvSpPr/>
            <p:nvPr/>
          </p:nvSpPr>
          <p:spPr>
            <a:xfrm>
              <a:off x="6329181" y="2746053"/>
              <a:ext cx="565740" cy="143141"/>
            </a:xfrm>
            <a:custGeom>
              <a:avLst/>
              <a:gdLst/>
              <a:ahLst/>
              <a:cxnLst/>
              <a:rect l="l" t="t" r="r" b="b"/>
              <a:pathLst>
                <a:path w="31369" h="7752" extrusionOk="0">
                  <a:moveTo>
                    <a:pt x="29363" y="1"/>
                  </a:moveTo>
                  <a:cubicBezTo>
                    <a:pt x="26779" y="214"/>
                    <a:pt x="24196" y="335"/>
                    <a:pt x="21612" y="457"/>
                  </a:cubicBezTo>
                  <a:cubicBezTo>
                    <a:pt x="15320" y="761"/>
                    <a:pt x="8998" y="1065"/>
                    <a:pt x="2706" y="1369"/>
                  </a:cubicBezTo>
                  <a:cubicBezTo>
                    <a:pt x="1764" y="3040"/>
                    <a:pt x="882" y="5138"/>
                    <a:pt x="1" y="7752"/>
                  </a:cubicBezTo>
                  <a:cubicBezTo>
                    <a:pt x="10457" y="6627"/>
                    <a:pt x="20913" y="5563"/>
                    <a:pt x="31369" y="4621"/>
                  </a:cubicBezTo>
                  <a:cubicBezTo>
                    <a:pt x="30883" y="2980"/>
                    <a:pt x="30244" y="1399"/>
                    <a:pt x="29363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573;p81"/>
            <p:cNvSpPr/>
            <p:nvPr/>
          </p:nvSpPr>
          <p:spPr>
            <a:xfrm>
              <a:off x="6250600" y="2952895"/>
              <a:ext cx="670631" cy="303435"/>
            </a:xfrm>
            <a:custGeom>
              <a:avLst/>
              <a:gdLst/>
              <a:ahLst/>
              <a:cxnLst/>
              <a:rect l="l" t="t" r="r" b="b"/>
              <a:pathLst>
                <a:path w="37185" h="16433" extrusionOk="0">
                  <a:moveTo>
                    <a:pt x="33283" y="0"/>
                  </a:moveTo>
                  <a:cubicBezTo>
                    <a:pt x="23200" y="0"/>
                    <a:pt x="13098" y="345"/>
                    <a:pt x="3020" y="1079"/>
                  </a:cubicBezTo>
                  <a:cubicBezTo>
                    <a:pt x="2655" y="2477"/>
                    <a:pt x="2291" y="3966"/>
                    <a:pt x="1896" y="5608"/>
                  </a:cubicBezTo>
                  <a:cubicBezTo>
                    <a:pt x="0" y="13772"/>
                    <a:pt x="3672" y="16432"/>
                    <a:pt x="9262" y="16432"/>
                  </a:cubicBezTo>
                  <a:cubicBezTo>
                    <a:pt x="19717" y="16432"/>
                    <a:pt x="36881" y="7127"/>
                    <a:pt x="36881" y="7127"/>
                  </a:cubicBezTo>
                  <a:cubicBezTo>
                    <a:pt x="36881" y="7127"/>
                    <a:pt x="37185" y="3997"/>
                    <a:pt x="36881" y="15"/>
                  </a:cubicBezTo>
                  <a:cubicBezTo>
                    <a:pt x="35682" y="5"/>
                    <a:pt x="34482" y="0"/>
                    <a:pt x="33283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574;p81"/>
            <p:cNvSpPr/>
            <p:nvPr/>
          </p:nvSpPr>
          <p:spPr>
            <a:xfrm>
              <a:off x="6305067" y="2831360"/>
              <a:ext cx="610701" cy="141460"/>
            </a:xfrm>
            <a:custGeom>
              <a:avLst/>
              <a:gdLst/>
              <a:ahLst/>
              <a:cxnLst/>
              <a:rect l="l" t="t" r="r" b="b"/>
              <a:pathLst>
                <a:path w="33862" h="7661" extrusionOk="0">
                  <a:moveTo>
                    <a:pt x="32706" y="1"/>
                  </a:moveTo>
                  <a:cubicBezTo>
                    <a:pt x="22250" y="974"/>
                    <a:pt x="11794" y="2007"/>
                    <a:pt x="1338" y="3132"/>
                  </a:cubicBezTo>
                  <a:cubicBezTo>
                    <a:pt x="912" y="4500"/>
                    <a:pt x="456" y="6019"/>
                    <a:pt x="0" y="7661"/>
                  </a:cubicBezTo>
                  <a:cubicBezTo>
                    <a:pt x="10078" y="6927"/>
                    <a:pt x="20180" y="6582"/>
                    <a:pt x="30263" y="6582"/>
                  </a:cubicBezTo>
                  <a:cubicBezTo>
                    <a:pt x="31462" y="6582"/>
                    <a:pt x="32662" y="6587"/>
                    <a:pt x="33861" y="6597"/>
                  </a:cubicBezTo>
                  <a:cubicBezTo>
                    <a:pt x="33679" y="4530"/>
                    <a:pt x="33344" y="2220"/>
                    <a:pt x="32706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575;p81"/>
            <p:cNvSpPr/>
            <p:nvPr/>
          </p:nvSpPr>
          <p:spPr>
            <a:xfrm>
              <a:off x="6451733" y="4266543"/>
              <a:ext cx="191586" cy="144478"/>
            </a:xfrm>
            <a:custGeom>
              <a:avLst/>
              <a:gdLst/>
              <a:ahLst/>
              <a:cxnLst/>
              <a:rect l="l" t="t" r="r" b="b"/>
              <a:pathLst>
                <a:path w="10623" h="8011" extrusionOk="0">
                  <a:moveTo>
                    <a:pt x="10501" y="0"/>
                  </a:moveTo>
                  <a:lnTo>
                    <a:pt x="10501" y="0"/>
                  </a:lnTo>
                  <a:cubicBezTo>
                    <a:pt x="9559" y="213"/>
                    <a:pt x="8677" y="730"/>
                    <a:pt x="8039" y="1490"/>
                  </a:cubicBezTo>
                  <a:cubicBezTo>
                    <a:pt x="7461" y="2219"/>
                    <a:pt x="7127" y="3131"/>
                    <a:pt x="6519" y="3861"/>
                  </a:cubicBezTo>
                  <a:cubicBezTo>
                    <a:pt x="5941" y="4560"/>
                    <a:pt x="5090" y="5046"/>
                    <a:pt x="4178" y="5198"/>
                  </a:cubicBezTo>
                  <a:cubicBezTo>
                    <a:pt x="4016" y="5234"/>
                    <a:pt x="3846" y="5254"/>
                    <a:pt x="3675" y="5254"/>
                  </a:cubicBezTo>
                  <a:cubicBezTo>
                    <a:pt x="3271" y="5254"/>
                    <a:pt x="2867" y="5142"/>
                    <a:pt x="2568" y="4864"/>
                  </a:cubicBezTo>
                  <a:cubicBezTo>
                    <a:pt x="2446" y="4742"/>
                    <a:pt x="2355" y="4560"/>
                    <a:pt x="2294" y="4377"/>
                  </a:cubicBezTo>
                  <a:lnTo>
                    <a:pt x="2294" y="4377"/>
                  </a:lnTo>
                  <a:cubicBezTo>
                    <a:pt x="0" y="5657"/>
                    <a:pt x="909" y="8011"/>
                    <a:pt x="3087" y="8011"/>
                  </a:cubicBezTo>
                  <a:cubicBezTo>
                    <a:pt x="3650" y="8011"/>
                    <a:pt x="4299" y="7853"/>
                    <a:pt x="4999" y="7478"/>
                  </a:cubicBezTo>
                  <a:cubicBezTo>
                    <a:pt x="8403" y="5624"/>
                    <a:pt x="9528" y="3952"/>
                    <a:pt x="9528" y="3952"/>
                  </a:cubicBezTo>
                  <a:cubicBezTo>
                    <a:pt x="9528" y="3952"/>
                    <a:pt x="10622" y="2706"/>
                    <a:pt x="1050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576;p81"/>
            <p:cNvSpPr/>
            <p:nvPr/>
          </p:nvSpPr>
          <p:spPr>
            <a:xfrm>
              <a:off x="6732647" y="4266543"/>
              <a:ext cx="156814" cy="144424"/>
            </a:xfrm>
            <a:custGeom>
              <a:avLst/>
              <a:gdLst/>
              <a:ahLst/>
              <a:cxnLst/>
              <a:rect l="l" t="t" r="r" b="b"/>
              <a:pathLst>
                <a:path w="8695" h="8008" extrusionOk="0">
                  <a:moveTo>
                    <a:pt x="1" y="0"/>
                  </a:moveTo>
                  <a:lnTo>
                    <a:pt x="1" y="0"/>
                  </a:lnTo>
                  <a:cubicBezTo>
                    <a:pt x="305" y="1429"/>
                    <a:pt x="1004" y="2827"/>
                    <a:pt x="1825" y="4043"/>
                  </a:cubicBezTo>
                  <a:cubicBezTo>
                    <a:pt x="2220" y="4651"/>
                    <a:pt x="2706" y="5289"/>
                    <a:pt x="3223" y="5897"/>
                  </a:cubicBezTo>
                  <a:cubicBezTo>
                    <a:pt x="3952" y="6688"/>
                    <a:pt x="4803" y="7417"/>
                    <a:pt x="5806" y="7782"/>
                  </a:cubicBezTo>
                  <a:cubicBezTo>
                    <a:pt x="6121" y="7911"/>
                    <a:pt x="6470" y="8007"/>
                    <a:pt x="6818" y="8007"/>
                  </a:cubicBezTo>
                  <a:cubicBezTo>
                    <a:pt x="7042" y="8007"/>
                    <a:pt x="7265" y="7968"/>
                    <a:pt x="7478" y="7873"/>
                  </a:cubicBezTo>
                  <a:cubicBezTo>
                    <a:pt x="7934" y="7691"/>
                    <a:pt x="8238" y="7265"/>
                    <a:pt x="8390" y="6779"/>
                  </a:cubicBezTo>
                  <a:cubicBezTo>
                    <a:pt x="8694" y="5836"/>
                    <a:pt x="8390" y="4803"/>
                    <a:pt x="7873" y="3891"/>
                  </a:cubicBezTo>
                  <a:cubicBezTo>
                    <a:pt x="7873" y="4317"/>
                    <a:pt x="7813" y="4712"/>
                    <a:pt x="7569" y="5046"/>
                  </a:cubicBezTo>
                  <a:cubicBezTo>
                    <a:pt x="7291" y="5426"/>
                    <a:pt x="6780" y="5616"/>
                    <a:pt x="6283" y="5616"/>
                  </a:cubicBezTo>
                  <a:cubicBezTo>
                    <a:pt x="6184" y="5616"/>
                    <a:pt x="6085" y="5608"/>
                    <a:pt x="5989" y="5593"/>
                  </a:cubicBezTo>
                  <a:cubicBezTo>
                    <a:pt x="5411" y="5502"/>
                    <a:pt x="4895" y="5198"/>
                    <a:pt x="4530" y="4773"/>
                  </a:cubicBezTo>
                  <a:cubicBezTo>
                    <a:pt x="4165" y="4317"/>
                    <a:pt x="3983" y="3739"/>
                    <a:pt x="3740" y="3222"/>
                  </a:cubicBezTo>
                  <a:cubicBezTo>
                    <a:pt x="3010" y="1703"/>
                    <a:pt x="1612" y="517"/>
                    <a:pt x="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577;p81"/>
            <p:cNvSpPr/>
            <p:nvPr/>
          </p:nvSpPr>
          <p:spPr>
            <a:xfrm>
              <a:off x="7002901" y="4297798"/>
              <a:ext cx="240677" cy="25231"/>
            </a:xfrm>
            <a:custGeom>
              <a:avLst/>
              <a:gdLst/>
              <a:ahLst/>
              <a:cxnLst/>
              <a:rect l="l" t="t" r="r" b="b"/>
              <a:pathLst>
                <a:path w="13345" h="1399" extrusionOk="0">
                  <a:moveTo>
                    <a:pt x="275" y="0"/>
                  </a:moveTo>
                  <a:cubicBezTo>
                    <a:pt x="1" y="730"/>
                    <a:pt x="123" y="1398"/>
                    <a:pt x="123" y="1398"/>
                  </a:cubicBezTo>
                  <a:lnTo>
                    <a:pt x="13314" y="1398"/>
                  </a:lnTo>
                  <a:lnTo>
                    <a:pt x="13345" y="0"/>
                  </a:ln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578;p81"/>
            <p:cNvSpPr/>
            <p:nvPr/>
          </p:nvSpPr>
          <p:spPr>
            <a:xfrm>
              <a:off x="7007843" y="4251195"/>
              <a:ext cx="111294" cy="46602"/>
            </a:xfrm>
            <a:custGeom>
              <a:avLst/>
              <a:gdLst/>
              <a:ahLst/>
              <a:cxnLst/>
              <a:rect l="l" t="t" r="r" b="b"/>
              <a:pathLst>
                <a:path w="6171" h="2584" extrusionOk="0">
                  <a:moveTo>
                    <a:pt x="5107" y="0"/>
                  </a:moveTo>
                  <a:cubicBezTo>
                    <a:pt x="4408" y="456"/>
                    <a:pt x="3678" y="760"/>
                    <a:pt x="2888" y="851"/>
                  </a:cubicBezTo>
                  <a:cubicBezTo>
                    <a:pt x="1034" y="1064"/>
                    <a:pt x="304" y="1855"/>
                    <a:pt x="1" y="2584"/>
                  </a:cubicBezTo>
                  <a:lnTo>
                    <a:pt x="6171" y="2584"/>
                  </a:lnTo>
                  <a:cubicBezTo>
                    <a:pt x="6049" y="1429"/>
                    <a:pt x="5533" y="548"/>
                    <a:pt x="5107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579;p81"/>
            <p:cNvSpPr/>
            <p:nvPr/>
          </p:nvSpPr>
          <p:spPr>
            <a:xfrm>
              <a:off x="7099929" y="4166773"/>
              <a:ext cx="144749" cy="131024"/>
            </a:xfrm>
            <a:custGeom>
              <a:avLst/>
              <a:gdLst/>
              <a:ahLst/>
              <a:cxnLst/>
              <a:rect l="l" t="t" r="r" b="b"/>
              <a:pathLst>
                <a:path w="8026" h="7265" extrusionOk="0">
                  <a:moveTo>
                    <a:pt x="4226" y="0"/>
                  </a:moveTo>
                  <a:cubicBezTo>
                    <a:pt x="4226" y="0"/>
                    <a:pt x="2493" y="3131"/>
                    <a:pt x="1" y="4712"/>
                  </a:cubicBezTo>
                  <a:cubicBezTo>
                    <a:pt x="427" y="5229"/>
                    <a:pt x="943" y="6110"/>
                    <a:pt x="1065" y="7265"/>
                  </a:cubicBezTo>
                  <a:lnTo>
                    <a:pt x="7934" y="7265"/>
                  </a:lnTo>
                  <a:lnTo>
                    <a:pt x="8025" y="1034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580;p81"/>
            <p:cNvSpPr/>
            <p:nvPr/>
          </p:nvSpPr>
          <p:spPr>
            <a:xfrm>
              <a:off x="7342230" y="4292856"/>
              <a:ext cx="186410" cy="63844"/>
            </a:xfrm>
            <a:custGeom>
              <a:avLst/>
              <a:gdLst/>
              <a:ahLst/>
              <a:cxnLst/>
              <a:rect l="l" t="t" r="r" b="b"/>
              <a:pathLst>
                <a:path w="10336" h="3540" extrusionOk="0">
                  <a:moveTo>
                    <a:pt x="1" y="0"/>
                  </a:moveTo>
                  <a:cubicBezTo>
                    <a:pt x="1" y="183"/>
                    <a:pt x="1" y="365"/>
                    <a:pt x="1" y="517"/>
                  </a:cubicBezTo>
                  <a:cubicBezTo>
                    <a:pt x="62" y="1125"/>
                    <a:pt x="183" y="1763"/>
                    <a:pt x="578" y="2189"/>
                  </a:cubicBezTo>
                  <a:cubicBezTo>
                    <a:pt x="882" y="2554"/>
                    <a:pt x="1338" y="2736"/>
                    <a:pt x="1794" y="2888"/>
                  </a:cubicBezTo>
                  <a:cubicBezTo>
                    <a:pt x="3115" y="3341"/>
                    <a:pt x="4513" y="3539"/>
                    <a:pt x="5913" y="3539"/>
                  </a:cubicBezTo>
                  <a:cubicBezTo>
                    <a:pt x="6671" y="3539"/>
                    <a:pt x="7430" y="3481"/>
                    <a:pt x="8177" y="3374"/>
                  </a:cubicBezTo>
                  <a:cubicBezTo>
                    <a:pt x="8603" y="3314"/>
                    <a:pt x="9059" y="3222"/>
                    <a:pt x="9454" y="3010"/>
                  </a:cubicBezTo>
                  <a:cubicBezTo>
                    <a:pt x="9849" y="2797"/>
                    <a:pt x="10214" y="2463"/>
                    <a:pt x="10275" y="2007"/>
                  </a:cubicBezTo>
                  <a:cubicBezTo>
                    <a:pt x="10335" y="1703"/>
                    <a:pt x="10275" y="1399"/>
                    <a:pt x="10123" y="1125"/>
                  </a:cubicBezTo>
                  <a:cubicBezTo>
                    <a:pt x="9092" y="1776"/>
                    <a:pt x="7650" y="2112"/>
                    <a:pt x="6530" y="2112"/>
                  </a:cubicBezTo>
                  <a:cubicBezTo>
                    <a:pt x="6395" y="2112"/>
                    <a:pt x="6265" y="2108"/>
                    <a:pt x="6141" y="2098"/>
                  </a:cubicBezTo>
                  <a:cubicBezTo>
                    <a:pt x="4621" y="1946"/>
                    <a:pt x="3101" y="1429"/>
                    <a:pt x="1733" y="821"/>
                  </a:cubicBezTo>
                  <a:cubicBezTo>
                    <a:pt x="1186" y="608"/>
                    <a:pt x="639" y="365"/>
                    <a:pt x="92" y="92"/>
                  </a:cubicBezTo>
                  <a:cubicBezTo>
                    <a:pt x="92" y="6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581;p81"/>
            <p:cNvSpPr/>
            <p:nvPr/>
          </p:nvSpPr>
          <p:spPr>
            <a:xfrm>
              <a:off x="7338947" y="4158892"/>
              <a:ext cx="129383" cy="163036"/>
            </a:xfrm>
            <a:custGeom>
              <a:avLst/>
              <a:gdLst/>
              <a:ahLst/>
              <a:cxnLst/>
              <a:rect l="l" t="t" r="r" b="b"/>
              <a:pathLst>
                <a:path w="7174" h="9040" extrusionOk="0">
                  <a:moveTo>
                    <a:pt x="1825" y="0"/>
                  </a:moveTo>
                  <a:cubicBezTo>
                    <a:pt x="1340" y="0"/>
                    <a:pt x="870" y="50"/>
                    <a:pt x="548" y="255"/>
                  </a:cubicBezTo>
                  <a:cubicBezTo>
                    <a:pt x="1" y="620"/>
                    <a:pt x="92" y="1319"/>
                    <a:pt x="122" y="1896"/>
                  </a:cubicBezTo>
                  <a:cubicBezTo>
                    <a:pt x="274" y="3720"/>
                    <a:pt x="213" y="5605"/>
                    <a:pt x="183" y="7428"/>
                  </a:cubicBezTo>
                  <a:cubicBezTo>
                    <a:pt x="213" y="7459"/>
                    <a:pt x="274" y="7489"/>
                    <a:pt x="274" y="7489"/>
                  </a:cubicBezTo>
                  <a:cubicBezTo>
                    <a:pt x="821" y="7763"/>
                    <a:pt x="1368" y="8036"/>
                    <a:pt x="1915" y="8249"/>
                  </a:cubicBezTo>
                  <a:cubicBezTo>
                    <a:pt x="2584" y="8553"/>
                    <a:pt x="3314" y="8827"/>
                    <a:pt x="4043" y="9039"/>
                  </a:cubicBezTo>
                  <a:cubicBezTo>
                    <a:pt x="4529" y="7155"/>
                    <a:pt x="6171" y="6638"/>
                    <a:pt x="7174" y="6486"/>
                  </a:cubicBezTo>
                  <a:cubicBezTo>
                    <a:pt x="6444" y="5969"/>
                    <a:pt x="5806" y="5362"/>
                    <a:pt x="5411" y="4571"/>
                  </a:cubicBezTo>
                  <a:cubicBezTo>
                    <a:pt x="5198" y="4146"/>
                    <a:pt x="5077" y="3690"/>
                    <a:pt x="4925" y="3234"/>
                  </a:cubicBezTo>
                  <a:cubicBezTo>
                    <a:pt x="4621" y="2261"/>
                    <a:pt x="4226" y="1258"/>
                    <a:pt x="3770" y="316"/>
                  </a:cubicBezTo>
                  <a:cubicBezTo>
                    <a:pt x="3709" y="255"/>
                    <a:pt x="3678" y="164"/>
                    <a:pt x="3618" y="103"/>
                  </a:cubicBezTo>
                  <a:cubicBezTo>
                    <a:pt x="3526" y="42"/>
                    <a:pt x="3405" y="42"/>
                    <a:pt x="3283" y="42"/>
                  </a:cubicBezTo>
                  <a:cubicBezTo>
                    <a:pt x="3236" y="44"/>
                    <a:pt x="3187" y="45"/>
                    <a:pt x="3135" y="45"/>
                  </a:cubicBezTo>
                  <a:cubicBezTo>
                    <a:pt x="2760" y="45"/>
                    <a:pt x="2286" y="0"/>
                    <a:pt x="182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582;p81"/>
            <p:cNvSpPr/>
            <p:nvPr/>
          </p:nvSpPr>
          <p:spPr>
            <a:xfrm>
              <a:off x="7411863" y="4275867"/>
              <a:ext cx="112935" cy="55097"/>
            </a:xfrm>
            <a:custGeom>
              <a:avLst/>
              <a:gdLst/>
              <a:ahLst/>
              <a:cxnLst/>
              <a:rect l="l" t="t" r="r" b="b"/>
              <a:pathLst>
                <a:path w="6262" h="3055" extrusionOk="0">
                  <a:moveTo>
                    <a:pt x="3161" y="0"/>
                  </a:moveTo>
                  <a:cubicBezTo>
                    <a:pt x="2128" y="152"/>
                    <a:pt x="486" y="669"/>
                    <a:pt x="0" y="2553"/>
                  </a:cubicBezTo>
                  <a:cubicBezTo>
                    <a:pt x="730" y="2797"/>
                    <a:pt x="1490" y="2979"/>
                    <a:pt x="2280" y="3040"/>
                  </a:cubicBezTo>
                  <a:cubicBezTo>
                    <a:pt x="2404" y="3050"/>
                    <a:pt x="2534" y="3054"/>
                    <a:pt x="2669" y="3054"/>
                  </a:cubicBezTo>
                  <a:cubicBezTo>
                    <a:pt x="3789" y="3054"/>
                    <a:pt x="5231" y="2718"/>
                    <a:pt x="6262" y="2067"/>
                  </a:cubicBezTo>
                  <a:cubicBezTo>
                    <a:pt x="6170" y="1854"/>
                    <a:pt x="5988" y="1642"/>
                    <a:pt x="5806" y="1490"/>
                  </a:cubicBezTo>
                  <a:cubicBezTo>
                    <a:pt x="5380" y="1125"/>
                    <a:pt x="4863" y="912"/>
                    <a:pt x="4377" y="669"/>
                  </a:cubicBezTo>
                  <a:cubicBezTo>
                    <a:pt x="3952" y="487"/>
                    <a:pt x="3526" y="243"/>
                    <a:pt x="3161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583;p81"/>
            <p:cNvSpPr/>
            <p:nvPr/>
          </p:nvSpPr>
          <p:spPr>
            <a:xfrm>
              <a:off x="7400897" y="4259473"/>
              <a:ext cx="55602" cy="29884"/>
            </a:xfrm>
            <a:custGeom>
              <a:avLst/>
              <a:gdLst/>
              <a:ahLst/>
              <a:cxnLst/>
              <a:rect l="l" t="t" r="r" b="b"/>
              <a:pathLst>
                <a:path w="3083" h="1657" extrusionOk="0">
                  <a:moveTo>
                    <a:pt x="122" y="1396"/>
                  </a:moveTo>
                  <a:cubicBezTo>
                    <a:pt x="124" y="1396"/>
                    <a:pt x="127" y="1396"/>
                    <a:pt x="129" y="1396"/>
                  </a:cubicBezTo>
                  <a:lnTo>
                    <a:pt x="129" y="1396"/>
                  </a:lnTo>
                  <a:cubicBezTo>
                    <a:pt x="117" y="1403"/>
                    <a:pt x="104" y="1413"/>
                    <a:pt x="91" y="1426"/>
                  </a:cubicBezTo>
                  <a:cubicBezTo>
                    <a:pt x="91" y="1426"/>
                    <a:pt x="91" y="1426"/>
                    <a:pt x="122" y="1396"/>
                  </a:cubicBezTo>
                  <a:close/>
                  <a:moveTo>
                    <a:pt x="329" y="1454"/>
                  </a:moveTo>
                  <a:lnTo>
                    <a:pt x="329" y="1454"/>
                  </a:lnTo>
                  <a:cubicBezTo>
                    <a:pt x="331" y="1455"/>
                    <a:pt x="333" y="1456"/>
                    <a:pt x="335" y="1456"/>
                  </a:cubicBezTo>
                  <a:cubicBezTo>
                    <a:pt x="335" y="1460"/>
                    <a:pt x="335" y="1463"/>
                    <a:pt x="335" y="1467"/>
                  </a:cubicBezTo>
                  <a:lnTo>
                    <a:pt x="335" y="1467"/>
                  </a:lnTo>
                  <a:cubicBezTo>
                    <a:pt x="333" y="1463"/>
                    <a:pt x="331" y="1459"/>
                    <a:pt x="329" y="1454"/>
                  </a:cubicBezTo>
                  <a:close/>
                  <a:moveTo>
                    <a:pt x="2361" y="1"/>
                  </a:moveTo>
                  <a:cubicBezTo>
                    <a:pt x="1525" y="1"/>
                    <a:pt x="736" y="571"/>
                    <a:pt x="213" y="1244"/>
                  </a:cubicBezTo>
                  <a:cubicBezTo>
                    <a:pt x="152" y="1304"/>
                    <a:pt x="0" y="1487"/>
                    <a:pt x="61" y="1578"/>
                  </a:cubicBezTo>
                  <a:cubicBezTo>
                    <a:pt x="100" y="1636"/>
                    <a:pt x="138" y="1657"/>
                    <a:pt x="184" y="1657"/>
                  </a:cubicBezTo>
                  <a:cubicBezTo>
                    <a:pt x="211" y="1657"/>
                    <a:pt x="240" y="1650"/>
                    <a:pt x="274" y="1639"/>
                  </a:cubicBezTo>
                  <a:cubicBezTo>
                    <a:pt x="274" y="1639"/>
                    <a:pt x="304" y="1639"/>
                    <a:pt x="304" y="1608"/>
                  </a:cubicBezTo>
                  <a:cubicBezTo>
                    <a:pt x="323" y="1590"/>
                    <a:pt x="334" y="1569"/>
                    <a:pt x="340" y="1547"/>
                  </a:cubicBezTo>
                  <a:lnTo>
                    <a:pt x="340" y="1547"/>
                  </a:lnTo>
                  <a:cubicBezTo>
                    <a:pt x="365" y="1544"/>
                    <a:pt x="365" y="1515"/>
                    <a:pt x="365" y="1487"/>
                  </a:cubicBezTo>
                  <a:cubicBezTo>
                    <a:pt x="426" y="1426"/>
                    <a:pt x="456" y="1396"/>
                    <a:pt x="517" y="1335"/>
                  </a:cubicBezTo>
                  <a:cubicBezTo>
                    <a:pt x="669" y="1122"/>
                    <a:pt x="851" y="940"/>
                    <a:pt x="1064" y="788"/>
                  </a:cubicBezTo>
                  <a:cubicBezTo>
                    <a:pt x="1449" y="493"/>
                    <a:pt x="1901" y="283"/>
                    <a:pt x="2371" y="283"/>
                  </a:cubicBezTo>
                  <a:cubicBezTo>
                    <a:pt x="2532" y="283"/>
                    <a:pt x="2695" y="308"/>
                    <a:pt x="2857" y="362"/>
                  </a:cubicBezTo>
                  <a:cubicBezTo>
                    <a:pt x="2875" y="368"/>
                    <a:pt x="2892" y="371"/>
                    <a:pt x="2908" y="371"/>
                  </a:cubicBezTo>
                  <a:cubicBezTo>
                    <a:pt x="3049" y="371"/>
                    <a:pt x="3083" y="143"/>
                    <a:pt x="2918" y="89"/>
                  </a:cubicBezTo>
                  <a:cubicBezTo>
                    <a:pt x="2732" y="28"/>
                    <a:pt x="2545" y="1"/>
                    <a:pt x="23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584;p81"/>
            <p:cNvSpPr/>
            <p:nvPr/>
          </p:nvSpPr>
          <p:spPr>
            <a:xfrm>
              <a:off x="7383890" y="4234297"/>
              <a:ext cx="55620" cy="30118"/>
            </a:xfrm>
            <a:custGeom>
              <a:avLst/>
              <a:gdLst/>
              <a:ahLst/>
              <a:cxnLst/>
              <a:rect l="l" t="t" r="r" b="b"/>
              <a:pathLst>
                <a:path w="3084" h="1670" extrusionOk="0">
                  <a:moveTo>
                    <a:pt x="123" y="1393"/>
                  </a:moveTo>
                  <a:cubicBezTo>
                    <a:pt x="125" y="1394"/>
                    <a:pt x="127" y="1396"/>
                    <a:pt x="130" y="1397"/>
                  </a:cubicBezTo>
                  <a:lnTo>
                    <a:pt x="130" y="1397"/>
                  </a:lnTo>
                  <a:cubicBezTo>
                    <a:pt x="116" y="1403"/>
                    <a:pt x="104" y="1412"/>
                    <a:pt x="92" y="1424"/>
                  </a:cubicBezTo>
                  <a:cubicBezTo>
                    <a:pt x="92" y="1424"/>
                    <a:pt x="92" y="1424"/>
                    <a:pt x="123" y="1393"/>
                  </a:cubicBezTo>
                  <a:close/>
                  <a:moveTo>
                    <a:pt x="335" y="1581"/>
                  </a:moveTo>
                  <a:lnTo>
                    <a:pt x="335" y="1581"/>
                  </a:lnTo>
                  <a:cubicBezTo>
                    <a:pt x="334" y="1583"/>
                    <a:pt x="334" y="1584"/>
                    <a:pt x="333" y="1586"/>
                  </a:cubicBezTo>
                  <a:lnTo>
                    <a:pt x="333" y="1586"/>
                  </a:lnTo>
                  <a:cubicBezTo>
                    <a:pt x="334" y="1585"/>
                    <a:pt x="335" y="1583"/>
                    <a:pt x="335" y="1581"/>
                  </a:cubicBezTo>
                  <a:close/>
                  <a:moveTo>
                    <a:pt x="2365" y="1"/>
                  </a:moveTo>
                  <a:cubicBezTo>
                    <a:pt x="1514" y="1"/>
                    <a:pt x="740" y="590"/>
                    <a:pt x="214" y="1241"/>
                  </a:cubicBezTo>
                  <a:cubicBezTo>
                    <a:pt x="153" y="1333"/>
                    <a:pt x="1" y="1485"/>
                    <a:pt x="62" y="1606"/>
                  </a:cubicBezTo>
                  <a:cubicBezTo>
                    <a:pt x="99" y="1644"/>
                    <a:pt x="137" y="1670"/>
                    <a:pt x="182" y="1670"/>
                  </a:cubicBezTo>
                  <a:cubicBezTo>
                    <a:pt x="209" y="1670"/>
                    <a:pt x="240" y="1660"/>
                    <a:pt x="275" y="1636"/>
                  </a:cubicBezTo>
                  <a:lnTo>
                    <a:pt x="305" y="1636"/>
                  </a:lnTo>
                  <a:cubicBezTo>
                    <a:pt x="318" y="1620"/>
                    <a:pt x="328" y="1603"/>
                    <a:pt x="333" y="1586"/>
                  </a:cubicBezTo>
                  <a:lnTo>
                    <a:pt x="333" y="1586"/>
                  </a:lnTo>
                  <a:cubicBezTo>
                    <a:pt x="332" y="1588"/>
                    <a:pt x="330" y="1589"/>
                    <a:pt x="329" y="1589"/>
                  </a:cubicBezTo>
                  <a:cubicBezTo>
                    <a:pt x="322" y="1589"/>
                    <a:pt x="315" y="1576"/>
                    <a:pt x="335" y="1576"/>
                  </a:cubicBezTo>
                  <a:cubicBezTo>
                    <a:pt x="335" y="1578"/>
                    <a:pt x="335" y="1580"/>
                    <a:pt x="335" y="1581"/>
                  </a:cubicBezTo>
                  <a:lnTo>
                    <a:pt x="335" y="1581"/>
                  </a:lnTo>
                  <a:cubicBezTo>
                    <a:pt x="338" y="1571"/>
                    <a:pt x="340" y="1562"/>
                    <a:pt x="341" y="1552"/>
                  </a:cubicBezTo>
                  <a:lnTo>
                    <a:pt x="341" y="1552"/>
                  </a:lnTo>
                  <a:cubicBezTo>
                    <a:pt x="349" y="1531"/>
                    <a:pt x="366" y="1515"/>
                    <a:pt x="366" y="1515"/>
                  </a:cubicBezTo>
                  <a:cubicBezTo>
                    <a:pt x="427" y="1424"/>
                    <a:pt x="457" y="1393"/>
                    <a:pt x="518" y="1333"/>
                  </a:cubicBezTo>
                  <a:cubicBezTo>
                    <a:pt x="670" y="1120"/>
                    <a:pt x="852" y="937"/>
                    <a:pt x="1065" y="785"/>
                  </a:cubicBezTo>
                  <a:cubicBezTo>
                    <a:pt x="1427" y="491"/>
                    <a:pt x="1891" y="281"/>
                    <a:pt x="2367" y="281"/>
                  </a:cubicBezTo>
                  <a:cubicBezTo>
                    <a:pt x="2531" y="281"/>
                    <a:pt x="2695" y="306"/>
                    <a:pt x="2858" y="360"/>
                  </a:cubicBezTo>
                  <a:cubicBezTo>
                    <a:pt x="2873" y="366"/>
                    <a:pt x="2888" y="369"/>
                    <a:pt x="2901" y="369"/>
                  </a:cubicBezTo>
                  <a:cubicBezTo>
                    <a:pt x="3026" y="369"/>
                    <a:pt x="3083" y="141"/>
                    <a:pt x="2919" y="86"/>
                  </a:cubicBezTo>
                  <a:cubicBezTo>
                    <a:pt x="2732" y="28"/>
                    <a:pt x="2547" y="1"/>
                    <a:pt x="2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585;p81"/>
            <p:cNvSpPr/>
            <p:nvPr/>
          </p:nvSpPr>
          <p:spPr>
            <a:xfrm>
              <a:off x="7377326" y="4215612"/>
              <a:ext cx="55061" cy="29902"/>
            </a:xfrm>
            <a:custGeom>
              <a:avLst/>
              <a:gdLst/>
              <a:ahLst/>
              <a:cxnLst/>
              <a:rect l="l" t="t" r="r" b="b"/>
              <a:pathLst>
                <a:path w="3053" h="1658" extrusionOk="0">
                  <a:moveTo>
                    <a:pt x="2320" y="1"/>
                  </a:moveTo>
                  <a:cubicBezTo>
                    <a:pt x="1474" y="1"/>
                    <a:pt x="706" y="571"/>
                    <a:pt x="183" y="1244"/>
                  </a:cubicBezTo>
                  <a:cubicBezTo>
                    <a:pt x="154" y="1273"/>
                    <a:pt x="104" y="1330"/>
                    <a:pt x="66" y="1391"/>
                  </a:cubicBezTo>
                  <a:lnTo>
                    <a:pt x="66" y="1391"/>
                  </a:lnTo>
                  <a:cubicBezTo>
                    <a:pt x="65" y="1392"/>
                    <a:pt x="63" y="1394"/>
                    <a:pt x="61" y="1396"/>
                  </a:cubicBezTo>
                  <a:cubicBezTo>
                    <a:pt x="61" y="1397"/>
                    <a:pt x="61" y="1398"/>
                    <a:pt x="61" y="1400"/>
                  </a:cubicBezTo>
                  <a:lnTo>
                    <a:pt x="61" y="1400"/>
                  </a:lnTo>
                  <a:cubicBezTo>
                    <a:pt x="23" y="1464"/>
                    <a:pt x="0" y="1533"/>
                    <a:pt x="31" y="1578"/>
                  </a:cubicBezTo>
                  <a:cubicBezTo>
                    <a:pt x="69" y="1636"/>
                    <a:pt x="108" y="1657"/>
                    <a:pt x="154" y="1657"/>
                  </a:cubicBezTo>
                  <a:cubicBezTo>
                    <a:pt x="181" y="1657"/>
                    <a:pt x="210" y="1650"/>
                    <a:pt x="243" y="1639"/>
                  </a:cubicBezTo>
                  <a:cubicBezTo>
                    <a:pt x="243" y="1639"/>
                    <a:pt x="243" y="1639"/>
                    <a:pt x="274" y="1609"/>
                  </a:cubicBezTo>
                  <a:cubicBezTo>
                    <a:pt x="282" y="1600"/>
                    <a:pt x="289" y="1592"/>
                    <a:pt x="294" y="1583"/>
                  </a:cubicBezTo>
                  <a:lnTo>
                    <a:pt x="294" y="1583"/>
                  </a:lnTo>
                  <a:cubicBezTo>
                    <a:pt x="294" y="1583"/>
                    <a:pt x="295" y="1583"/>
                    <a:pt x="295" y="1583"/>
                  </a:cubicBezTo>
                  <a:cubicBezTo>
                    <a:pt x="298" y="1583"/>
                    <a:pt x="302" y="1577"/>
                    <a:pt x="303" y="1563"/>
                  </a:cubicBezTo>
                  <a:lnTo>
                    <a:pt x="303" y="1563"/>
                  </a:lnTo>
                  <a:cubicBezTo>
                    <a:pt x="301" y="1570"/>
                    <a:pt x="298" y="1576"/>
                    <a:pt x="294" y="1583"/>
                  </a:cubicBezTo>
                  <a:lnTo>
                    <a:pt x="294" y="1583"/>
                  </a:lnTo>
                  <a:cubicBezTo>
                    <a:pt x="289" y="1581"/>
                    <a:pt x="287" y="1565"/>
                    <a:pt x="304" y="1548"/>
                  </a:cubicBezTo>
                  <a:lnTo>
                    <a:pt x="304" y="1548"/>
                  </a:lnTo>
                  <a:cubicBezTo>
                    <a:pt x="304" y="1554"/>
                    <a:pt x="304" y="1559"/>
                    <a:pt x="303" y="1563"/>
                  </a:cubicBezTo>
                  <a:lnTo>
                    <a:pt x="303" y="1563"/>
                  </a:lnTo>
                  <a:cubicBezTo>
                    <a:pt x="306" y="1556"/>
                    <a:pt x="307" y="1550"/>
                    <a:pt x="309" y="1543"/>
                  </a:cubicBezTo>
                  <a:lnTo>
                    <a:pt x="309" y="1543"/>
                  </a:lnTo>
                  <a:cubicBezTo>
                    <a:pt x="317" y="1533"/>
                    <a:pt x="335" y="1510"/>
                    <a:pt x="335" y="1487"/>
                  </a:cubicBezTo>
                  <a:cubicBezTo>
                    <a:pt x="395" y="1426"/>
                    <a:pt x="426" y="1396"/>
                    <a:pt x="487" y="1305"/>
                  </a:cubicBezTo>
                  <a:cubicBezTo>
                    <a:pt x="639" y="1122"/>
                    <a:pt x="821" y="940"/>
                    <a:pt x="1034" y="788"/>
                  </a:cubicBezTo>
                  <a:cubicBezTo>
                    <a:pt x="1419" y="494"/>
                    <a:pt x="1871" y="284"/>
                    <a:pt x="2341" y="284"/>
                  </a:cubicBezTo>
                  <a:cubicBezTo>
                    <a:pt x="2501" y="284"/>
                    <a:pt x="2664" y="308"/>
                    <a:pt x="2827" y="362"/>
                  </a:cubicBezTo>
                  <a:cubicBezTo>
                    <a:pt x="2845" y="368"/>
                    <a:pt x="2862" y="371"/>
                    <a:pt x="2877" y="371"/>
                  </a:cubicBezTo>
                  <a:cubicBezTo>
                    <a:pt x="3019" y="371"/>
                    <a:pt x="3052" y="144"/>
                    <a:pt x="2888" y="89"/>
                  </a:cubicBezTo>
                  <a:cubicBezTo>
                    <a:pt x="2696" y="29"/>
                    <a:pt x="2506" y="1"/>
                    <a:pt x="23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586;p81"/>
            <p:cNvSpPr/>
            <p:nvPr/>
          </p:nvSpPr>
          <p:spPr>
            <a:xfrm>
              <a:off x="7111454" y="4234297"/>
              <a:ext cx="43518" cy="24455"/>
            </a:xfrm>
            <a:custGeom>
              <a:avLst/>
              <a:gdLst/>
              <a:ahLst/>
              <a:cxnLst/>
              <a:rect l="l" t="t" r="r" b="b"/>
              <a:pathLst>
                <a:path w="2413" h="1356" extrusionOk="0">
                  <a:moveTo>
                    <a:pt x="316" y="184"/>
                  </a:moveTo>
                  <a:cubicBezTo>
                    <a:pt x="321" y="192"/>
                    <a:pt x="327" y="200"/>
                    <a:pt x="335" y="208"/>
                  </a:cubicBezTo>
                  <a:cubicBezTo>
                    <a:pt x="335" y="219"/>
                    <a:pt x="327" y="234"/>
                    <a:pt x="317" y="250"/>
                  </a:cubicBezTo>
                  <a:lnTo>
                    <a:pt x="317" y="250"/>
                  </a:lnTo>
                  <a:cubicBezTo>
                    <a:pt x="321" y="228"/>
                    <a:pt x="320" y="206"/>
                    <a:pt x="316" y="184"/>
                  </a:cubicBezTo>
                  <a:close/>
                  <a:moveTo>
                    <a:pt x="633" y="1"/>
                  </a:moveTo>
                  <a:cubicBezTo>
                    <a:pt x="493" y="1"/>
                    <a:pt x="353" y="18"/>
                    <a:pt x="213" y="56"/>
                  </a:cubicBezTo>
                  <a:cubicBezTo>
                    <a:pt x="204" y="56"/>
                    <a:pt x="196" y="56"/>
                    <a:pt x="187" y="57"/>
                  </a:cubicBezTo>
                  <a:lnTo>
                    <a:pt x="187" y="57"/>
                  </a:lnTo>
                  <a:cubicBezTo>
                    <a:pt x="185" y="56"/>
                    <a:pt x="184" y="56"/>
                    <a:pt x="183" y="56"/>
                  </a:cubicBezTo>
                  <a:cubicBezTo>
                    <a:pt x="177" y="56"/>
                    <a:pt x="174" y="57"/>
                    <a:pt x="172" y="59"/>
                  </a:cubicBezTo>
                  <a:lnTo>
                    <a:pt x="172" y="59"/>
                  </a:lnTo>
                  <a:cubicBezTo>
                    <a:pt x="155" y="62"/>
                    <a:pt x="139" y="70"/>
                    <a:pt x="122" y="86"/>
                  </a:cubicBezTo>
                  <a:cubicBezTo>
                    <a:pt x="0" y="178"/>
                    <a:pt x="31" y="360"/>
                    <a:pt x="183" y="360"/>
                  </a:cubicBezTo>
                  <a:cubicBezTo>
                    <a:pt x="221" y="360"/>
                    <a:pt x="252" y="348"/>
                    <a:pt x="274" y="328"/>
                  </a:cubicBezTo>
                  <a:lnTo>
                    <a:pt x="274" y="328"/>
                  </a:lnTo>
                  <a:cubicBezTo>
                    <a:pt x="274" y="329"/>
                    <a:pt x="274" y="329"/>
                    <a:pt x="274" y="329"/>
                  </a:cubicBezTo>
                  <a:cubicBezTo>
                    <a:pt x="304" y="299"/>
                    <a:pt x="335" y="299"/>
                    <a:pt x="395" y="299"/>
                  </a:cubicBezTo>
                  <a:lnTo>
                    <a:pt x="426" y="299"/>
                  </a:lnTo>
                  <a:cubicBezTo>
                    <a:pt x="456" y="299"/>
                    <a:pt x="487" y="269"/>
                    <a:pt x="517" y="269"/>
                  </a:cubicBezTo>
                  <a:lnTo>
                    <a:pt x="699" y="269"/>
                  </a:lnTo>
                  <a:cubicBezTo>
                    <a:pt x="1034" y="299"/>
                    <a:pt x="1368" y="390"/>
                    <a:pt x="1642" y="633"/>
                  </a:cubicBezTo>
                  <a:cubicBezTo>
                    <a:pt x="1854" y="816"/>
                    <a:pt x="2006" y="1029"/>
                    <a:pt x="2128" y="1272"/>
                  </a:cubicBezTo>
                  <a:cubicBezTo>
                    <a:pt x="2148" y="1331"/>
                    <a:pt x="2187" y="1355"/>
                    <a:pt x="2229" y="1355"/>
                  </a:cubicBezTo>
                  <a:cubicBezTo>
                    <a:pt x="2315" y="1355"/>
                    <a:pt x="2412" y="1253"/>
                    <a:pt x="2371" y="1150"/>
                  </a:cubicBezTo>
                  <a:cubicBezTo>
                    <a:pt x="2128" y="633"/>
                    <a:pt x="1733" y="238"/>
                    <a:pt x="1216" y="86"/>
                  </a:cubicBezTo>
                  <a:cubicBezTo>
                    <a:pt x="1022" y="33"/>
                    <a:pt x="828" y="1"/>
                    <a:pt x="6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587;p81"/>
            <p:cNvSpPr/>
            <p:nvPr/>
          </p:nvSpPr>
          <p:spPr>
            <a:xfrm>
              <a:off x="7130084" y="4218083"/>
              <a:ext cx="43518" cy="24744"/>
            </a:xfrm>
            <a:custGeom>
              <a:avLst/>
              <a:gdLst/>
              <a:ahLst/>
              <a:cxnLst/>
              <a:rect l="l" t="t" r="r" b="b"/>
              <a:pathLst>
                <a:path w="2413" h="1372" extrusionOk="0">
                  <a:moveTo>
                    <a:pt x="319" y="205"/>
                  </a:moveTo>
                  <a:lnTo>
                    <a:pt x="319" y="205"/>
                  </a:lnTo>
                  <a:cubicBezTo>
                    <a:pt x="323" y="212"/>
                    <a:pt x="328" y="219"/>
                    <a:pt x="335" y="225"/>
                  </a:cubicBezTo>
                  <a:cubicBezTo>
                    <a:pt x="335" y="237"/>
                    <a:pt x="326" y="254"/>
                    <a:pt x="314" y="272"/>
                  </a:cubicBezTo>
                  <a:lnTo>
                    <a:pt x="314" y="272"/>
                  </a:lnTo>
                  <a:cubicBezTo>
                    <a:pt x="320" y="251"/>
                    <a:pt x="321" y="228"/>
                    <a:pt x="319" y="205"/>
                  </a:cubicBezTo>
                  <a:close/>
                  <a:moveTo>
                    <a:pt x="664" y="1"/>
                  </a:moveTo>
                  <a:cubicBezTo>
                    <a:pt x="514" y="1"/>
                    <a:pt x="364" y="16"/>
                    <a:pt x="214" y="43"/>
                  </a:cubicBezTo>
                  <a:cubicBezTo>
                    <a:pt x="183" y="73"/>
                    <a:pt x="153" y="73"/>
                    <a:pt x="122" y="104"/>
                  </a:cubicBezTo>
                  <a:cubicBezTo>
                    <a:pt x="1" y="165"/>
                    <a:pt x="31" y="377"/>
                    <a:pt x="183" y="377"/>
                  </a:cubicBezTo>
                  <a:cubicBezTo>
                    <a:pt x="219" y="377"/>
                    <a:pt x="248" y="366"/>
                    <a:pt x="269" y="347"/>
                  </a:cubicBezTo>
                  <a:lnTo>
                    <a:pt x="274" y="347"/>
                  </a:lnTo>
                  <a:cubicBezTo>
                    <a:pt x="274" y="345"/>
                    <a:pt x="274" y="344"/>
                    <a:pt x="274" y="343"/>
                  </a:cubicBezTo>
                  <a:lnTo>
                    <a:pt x="274" y="343"/>
                  </a:lnTo>
                  <a:cubicBezTo>
                    <a:pt x="274" y="342"/>
                    <a:pt x="275" y="342"/>
                    <a:pt x="275" y="342"/>
                  </a:cubicBezTo>
                  <a:lnTo>
                    <a:pt x="275" y="342"/>
                  </a:lnTo>
                  <a:cubicBezTo>
                    <a:pt x="274" y="344"/>
                    <a:pt x="274" y="345"/>
                    <a:pt x="274" y="347"/>
                  </a:cubicBezTo>
                  <a:cubicBezTo>
                    <a:pt x="305" y="317"/>
                    <a:pt x="335" y="317"/>
                    <a:pt x="396" y="317"/>
                  </a:cubicBezTo>
                  <a:lnTo>
                    <a:pt x="426" y="317"/>
                  </a:lnTo>
                  <a:cubicBezTo>
                    <a:pt x="457" y="286"/>
                    <a:pt x="487" y="286"/>
                    <a:pt x="517" y="286"/>
                  </a:cubicBezTo>
                  <a:lnTo>
                    <a:pt x="700" y="286"/>
                  </a:lnTo>
                  <a:cubicBezTo>
                    <a:pt x="1034" y="317"/>
                    <a:pt x="1369" y="408"/>
                    <a:pt x="1642" y="621"/>
                  </a:cubicBezTo>
                  <a:cubicBezTo>
                    <a:pt x="1855" y="803"/>
                    <a:pt x="2007" y="1046"/>
                    <a:pt x="2128" y="1289"/>
                  </a:cubicBezTo>
                  <a:cubicBezTo>
                    <a:pt x="2148" y="1347"/>
                    <a:pt x="2186" y="1372"/>
                    <a:pt x="2227" y="1372"/>
                  </a:cubicBezTo>
                  <a:cubicBezTo>
                    <a:pt x="2313" y="1372"/>
                    <a:pt x="2413" y="1262"/>
                    <a:pt x="2372" y="1137"/>
                  </a:cubicBezTo>
                  <a:cubicBezTo>
                    <a:pt x="2128" y="651"/>
                    <a:pt x="1733" y="256"/>
                    <a:pt x="1217" y="73"/>
                  </a:cubicBezTo>
                  <a:cubicBezTo>
                    <a:pt x="1033" y="23"/>
                    <a:pt x="848" y="1"/>
                    <a:pt x="6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588;p81"/>
            <p:cNvSpPr/>
            <p:nvPr/>
          </p:nvSpPr>
          <p:spPr>
            <a:xfrm>
              <a:off x="7148732" y="4198118"/>
              <a:ext cx="43879" cy="24437"/>
            </a:xfrm>
            <a:custGeom>
              <a:avLst/>
              <a:gdLst/>
              <a:ahLst/>
              <a:cxnLst/>
              <a:rect l="l" t="t" r="r" b="b"/>
              <a:pathLst>
                <a:path w="2433" h="1355" extrusionOk="0">
                  <a:moveTo>
                    <a:pt x="281" y="110"/>
                  </a:moveTo>
                  <a:cubicBezTo>
                    <a:pt x="288" y="112"/>
                    <a:pt x="296" y="115"/>
                    <a:pt x="304" y="117"/>
                  </a:cubicBezTo>
                  <a:cubicBezTo>
                    <a:pt x="304" y="129"/>
                    <a:pt x="304" y="140"/>
                    <a:pt x="306" y="152"/>
                  </a:cubicBezTo>
                  <a:lnTo>
                    <a:pt x="306" y="152"/>
                  </a:lnTo>
                  <a:cubicBezTo>
                    <a:pt x="300" y="137"/>
                    <a:pt x="291" y="123"/>
                    <a:pt x="281" y="110"/>
                  </a:cubicBezTo>
                  <a:close/>
                  <a:moveTo>
                    <a:pt x="315" y="182"/>
                  </a:moveTo>
                  <a:cubicBezTo>
                    <a:pt x="320" y="190"/>
                    <a:pt x="326" y="199"/>
                    <a:pt x="335" y="208"/>
                  </a:cubicBezTo>
                  <a:cubicBezTo>
                    <a:pt x="335" y="219"/>
                    <a:pt x="327" y="234"/>
                    <a:pt x="317" y="250"/>
                  </a:cubicBezTo>
                  <a:lnTo>
                    <a:pt x="317" y="250"/>
                  </a:lnTo>
                  <a:cubicBezTo>
                    <a:pt x="321" y="228"/>
                    <a:pt x="320" y="204"/>
                    <a:pt x="315" y="182"/>
                  </a:cubicBezTo>
                  <a:close/>
                  <a:moveTo>
                    <a:pt x="642" y="1"/>
                  </a:moveTo>
                  <a:cubicBezTo>
                    <a:pt x="498" y="1"/>
                    <a:pt x="353" y="18"/>
                    <a:pt x="213" y="56"/>
                  </a:cubicBezTo>
                  <a:cubicBezTo>
                    <a:pt x="204" y="56"/>
                    <a:pt x="195" y="56"/>
                    <a:pt x="187" y="57"/>
                  </a:cubicBezTo>
                  <a:lnTo>
                    <a:pt x="187" y="57"/>
                  </a:lnTo>
                  <a:cubicBezTo>
                    <a:pt x="185" y="56"/>
                    <a:pt x="184" y="56"/>
                    <a:pt x="183" y="56"/>
                  </a:cubicBezTo>
                  <a:cubicBezTo>
                    <a:pt x="177" y="56"/>
                    <a:pt x="174" y="57"/>
                    <a:pt x="172" y="59"/>
                  </a:cubicBezTo>
                  <a:lnTo>
                    <a:pt x="172" y="59"/>
                  </a:lnTo>
                  <a:cubicBezTo>
                    <a:pt x="155" y="62"/>
                    <a:pt x="139" y="69"/>
                    <a:pt x="122" y="86"/>
                  </a:cubicBezTo>
                  <a:cubicBezTo>
                    <a:pt x="0" y="177"/>
                    <a:pt x="31" y="360"/>
                    <a:pt x="183" y="360"/>
                  </a:cubicBezTo>
                  <a:cubicBezTo>
                    <a:pt x="221" y="360"/>
                    <a:pt x="252" y="348"/>
                    <a:pt x="274" y="328"/>
                  </a:cubicBezTo>
                  <a:lnTo>
                    <a:pt x="274" y="328"/>
                  </a:lnTo>
                  <a:cubicBezTo>
                    <a:pt x="274" y="328"/>
                    <a:pt x="274" y="329"/>
                    <a:pt x="274" y="329"/>
                  </a:cubicBezTo>
                  <a:cubicBezTo>
                    <a:pt x="304" y="299"/>
                    <a:pt x="365" y="299"/>
                    <a:pt x="395" y="299"/>
                  </a:cubicBezTo>
                  <a:lnTo>
                    <a:pt x="426" y="299"/>
                  </a:lnTo>
                  <a:cubicBezTo>
                    <a:pt x="456" y="299"/>
                    <a:pt x="487" y="269"/>
                    <a:pt x="517" y="269"/>
                  </a:cubicBezTo>
                  <a:lnTo>
                    <a:pt x="730" y="269"/>
                  </a:lnTo>
                  <a:cubicBezTo>
                    <a:pt x="1034" y="299"/>
                    <a:pt x="1398" y="390"/>
                    <a:pt x="1642" y="633"/>
                  </a:cubicBezTo>
                  <a:cubicBezTo>
                    <a:pt x="1854" y="816"/>
                    <a:pt x="2006" y="1028"/>
                    <a:pt x="2128" y="1272"/>
                  </a:cubicBezTo>
                  <a:cubicBezTo>
                    <a:pt x="2148" y="1331"/>
                    <a:pt x="2190" y="1355"/>
                    <a:pt x="2235" y="1355"/>
                  </a:cubicBezTo>
                  <a:cubicBezTo>
                    <a:pt x="2328" y="1355"/>
                    <a:pt x="2433" y="1253"/>
                    <a:pt x="2371" y="1150"/>
                  </a:cubicBezTo>
                  <a:cubicBezTo>
                    <a:pt x="2128" y="633"/>
                    <a:pt x="1733" y="238"/>
                    <a:pt x="1216" y="86"/>
                  </a:cubicBezTo>
                  <a:cubicBezTo>
                    <a:pt x="1039" y="33"/>
                    <a:pt x="842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589;p81"/>
            <p:cNvSpPr/>
            <p:nvPr/>
          </p:nvSpPr>
          <p:spPr>
            <a:xfrm>
              <a:off x="7098847" y="3721093"/>
              <a:ext cx="155155" cy="464329"/>
            </a:xfrm>
            <a:custGeom>
              <a:avLst/>
              <a:gdLst/>
              <a:ahLst/>
              <a:cxnLst/>
              <a:rect l="l" t="t" r="r" b="b"/>
              <a:pathLst>
                <a:path w="8603" h="25746" extrusionOk="0">
                  <a:moveTo>
                    <a:pt x="0" y="1"/>
                  </a:moveTo>
                  <a:lnTo>
                    <a:pt x="4012" y="25746"/>
                  </a:lnTo>
                  <a:lnTo>
                    <a:pt x="8085" y="25746"/>
                  </a:lnTo>
                  <a:lnTo>
                    <a:pt x="86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590;p81"/>
            <p:cNvSpPr/>
            <p:nvPr/>
          </p:nvSpPr>
          <p:spPr>
            <a:xfrm>
              <a:off x="7296745" y="3709045"/>
              <a:ext cx="163920" cy="486801"/>
            </a:xfrm>
            <a:custGeom>
              <a:avLst/>
              <a:gdLst/>
              <a:ahLst/>
              <a:cxnLst/>
              <a:rect l="l" t="t" r="r" b="b"/>
              <a:pathLst>
                <a:path w="9089" h="26992" extrusionOk="0">
                  <a:moveTo>
                    <a:pt x="9088" y="0"/>
                  </a:moveTo>
                  <a:lnTo>
                    <a:pt x="0" y="669"/>
                  </a:lnTo>
                  <a:lnTo>
                    <a:pt x="2189" y="26414"/>
                  </a:lnTo>
                  <a:lnTo>
                    <a:pt x="6930" y="26991"/>
                  </a:lnTo>
                  <a:lnTo>
                    <a:pt x="90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591;p81"/>
            <p:cNvSpPr/>
            <p:nvPr/>
          </p:nvSpPr>
          <p:spPr>
            <a:xfrm>
              <a:off x="6978788" y="2886505"/>
              <a:ext cx="412803" cy="253338"/>
            </a:xfrm>
            <a:custGeom>
              <a:avLst/>
              <a:gdLst/>
              <a:ahLst/>
              <a:cxnLst/>
              <a:rect l="l" t="t" r="r" b="b"/>
              <a:pathLst>
                <a:path w="22889" h="14047" extrusionOk="0">
                  <a:moveTo>
                    <a:pt x="16229" y="1"/>
                  </a:moveTo>
                  <a:cubicBezTo>
                    <a:pt x="14082" y="1"/>
                    <a:pt x="11849" y="107"/>
                    <a:pt x="9666" y="197"/>
                  </a:cubicBezTo>
                  <a:cubicBezTo>
                    <a:pt x="1" y="592"/>
                    <a:pt x="305" y="9833"/>
                    <a:pt x="305" y="9833"/>
                  </a:cubicBezTo>
                  <a:cubicBezTo>
                    <a:pt x="305" y="9833"/>
                    <a:pt x="12397" y="14047"/>
                    <a:pt x="20964" y="14047"/>
                  </a:cubicBezTo>
                  <a:cubicBezTo>
                    <a:pt x="21629" y="14047"/>
                    <a:pt x="22273" y="14021"/>
                    <a:pt x="22889" y="13966"/>
                  </a:cubicBezTo>
                  <a:cubicBezTo>
                    <a:pt x="22250" y="9194"/>
                    <a:pt x="20730" y="4544"/>
                    <a:pt x="18420" y="319"/>
                  </a:cubicBezTo>
                  <a:cubicBezTo>
                    <a:pt x="18451" y="228"/>
                    <a:pt x="18451" y="136"/>
                    <a:pt x="18451" y="45"/>
                  </a:cubicBezTo>
                  <a:cubicBezTo>
                    <a:pt x="17725" y="14"/>
                    <a:pt x="16982" y="1"/>
                    <a:pt x="16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592;p81"/>
            <p:cNvSpPr/>
            <p:nvPr/>
          </p:nvSpPr>
          <p:spPr>
            <a:xfrm>
              <a:off x="7310993" y="2887316"/>
              <a:ext cx="207781" cy="251083"/>
            </a:xfrm>
            <a:custGeom>
              <a:avLst/>
              <a:gdLst/>
              <a:ahLst/>
              <a:cxnLst/>
              <a:rect l="l" t="t" r="r" b="b"/>
              <a:pathLst>
                <a:path w="11521" h="13922" extrusionOk="0">
                  <a:moveTo>
                    <a:pt x="31" y="0"/>
                  </a:moveTo>
                  <a:cubicBezTo>
                    <a:pt x="31" y="91"/>
                    <a:pt x="0" y="183"/>
                    <a:pt x="0" y="274"/>
                  </a:cubicBezTo>
                  <a:cubicBezTo>
                    <a:pt x="2310" y="4499"/>
                    <a:pt x="3830" y="9149"/>
                    <a:pt x="4469" y="13921"/>
                  </a:cubicBezTo>
                  <a:cubicBezTo>
                    <a:pt x="8025" y="13587"/>
                    <a:pt x="10639" y="12280"/>
                    <a:pt x="10882" y="9271"/>
                  </a:cubicBezTo>
                  <a:cubicBezTo>
                    <a:pt x="11520" y="2098"/>
                    <a:pt x="6444" y="304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593;p81"/>
            <p:cNvSpPr/>
            <p:nvPr/>
          </p:nvSpPr>
          <p:spPr>
            <a:xfrm>
              <a:off x="6756218" y="2228155"/>
              <a:ext cx="1034993" cy="623506"/>
            </a:xfrm>
            <a:custGeom>
              <a:avLst/>
              <a:gdLst/>
              <a:ahLst/>
              <a:cxnLst/>
              <a:rect l="l" t="t" r="r" b="b"/>
              <a:pathLst>
                <a:path w="57388" h="34572" extrusionOk="0">
                  <a:moveTo>
                    <a:pt x="29376" y="1"/>
                  </a:moveTo>
                  <a:cubicBezTo>
                    <a:pt x="22886" y="1"/>
                    <a:pt x="16687" y="2526"/>
                    <a:pt x="13527" y="11442"/>
                  </a:cubicBezTo>
                  <a:cubicBezTo>
                    <a:pt x="10092" y="21017"/>
                    <a:pt x="2189" y="18494"/>
                    <a:pt x="1" y="29133"/>
                  </a:cubicBezTo>
                  <a:cubicBezTo>
                    <a:pt x="1" y="29133"/>
                    <a:pt x="1521" y="29923"/>
                    <a:pt x="4256" y="30896"/>
                  </a:cubicBezTo>
                  <a:cubicBezTo>
                    <a:pt x="5198" y="28251"/>
                    <a:pt x="7174" y="27127"/>
                    <a:pt x="7174" y="27127"/>
                  </a:cubicBezTo>
                  <a:lnTo>
                    <a:pt x="7174" y="27127"/>
                  </a:lnTo>
                  <a:lnTo>
                    <a:pt x="6232" y="31564"/>
                  </a:lnTo>
                  <a:cubicBezTo>
                    <a:pt x="10809" y="33011"/>
                    <a:pt x="17616" y="34572"/>
                    <a:pt x="25926" y="34572"/>
                  </a:cubicBezTo>
                  <a:cubicBezTo>
                    <a:pt x="27219" y="34572"/>
                    <a:pt x="28548" y="34534"/>
                    <a:pt x="29910" y="34452"/>
                  </a:cubicBezTo>
                  <a:cubicBezTo>
                    <a:pt x="35716" y="34118"/>
                    <a:pt x="40366" y="33722"/>
                    <a:pt x="44014" y="33358"/>
                  </a:cubicBezTo>
                  <a:cubicBezTo>
                    <a:pt x="43983" y="31200"/>
                    <a:pt x="44075" y="27704"/>
                    <a:pt x="44075" y="27704"/>
                  </a:cubicBezTo>
                  <a:cubicBezTo>
                    <a:pt x="44075" y="27704"/>
                    <a:pt x="45746" y="30652"/>
                    <a:pt x="46537" y="33084"/>
                  </a:cubicBezTo>
                  <a:cubicBezTo>
                    <a:pt x="52312" y="32415"/>
                    <a:pt x="54804" y="31868"/>
                    <a:pt x="54804" y="31868"/>
                  </a:cubicBezTo>
                  <a:cubicBezTo>
                    <a:pt x="54804" y="31868"/>
                    <a:pt x="57388" y="25060"/>
                    <a:pt x="51309" y="21443"/>
                  </a:cubicBezTo>
                  <a:cubicBezTo>
                    <a:pt x="46506" y="18616"/>
                    <a:pt x="46901" y="12446"/>
                    <a:pt x="45473" y="7825"/>
                  </a:cubicBezTo>
                  <a:cubicBezTo>
                    <a:pt x="43467" y="1351"/>
                    <a:pt x="36810" y="348"/>
                    <a:pt x="30883" y="44"/>
                  </a:cubicBezTo>
                  <a:cubicBezTo>
                    <a:pt x="30380" y="16"/>
                    <a:pt x="29877" y="1"/>
                    <a:pt x="29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594;p81"/>
            <p:cNvSpPr/>
            <p:nvPr/>
          </p:nvSpPr>
          <p:spPr>
            <a:xfrm>
              <a:off x="7505591" y="2593003"/>
              <a:ext cx="79210" cy="97930"/>
            </a:xfrm>
            <a:custGeom>
              <a:avLst/>
              <a:gdLst/>
              <a:ahLst/>
              <a:cxnLst/>
              <a:rect l="l" t="t" r="r" b="b"/>
              <a:pathLst>
                <a:path w="4392" h="5430" extrusionOk="0">
                  <a:moveTo>
                    <a:pt x="1539" y="0"/>
                  </a:moveTo>
                  <a:cubicBezTo>
                    <a:pt x="911" y="0"/>
                    <a:pt x="426" y="118"/>
                    <a:pt x="426" y="118"/>
                  </a:cubicBezTo>
                  <a:lnTo>
                    <a:pt x="1" y="5377"/>
                  </a:lnTo>
                  <a:cubicBezTo>
                    <a:pt x="1" y="5377"/>
                    <a:pt x="347" y="5429"/>
                    <a:pt x="844" y="5429"/>
                  </a:cubicBezTo>
                  <a:cubicBezTo>
                    <a:pt x="2120" y="5429"/>
                    <a:pt x="4391" y="5083"/>
                    <a:pt x="4347" y="2611"/>
                  </a:cubicBezTo>
                  <a:cubicBezTo>
                    <a:pt x="4308" y="393"/>
                    <a:pt x="2685" y="0"/>
                    <a:pt x="1539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595;p81"/>
            <p:cNvSpPr/>
            <p:nvPr/>
          </p:nvSpPr>
          <p:spPr>
            <a:xfrm>
              <a:off x="6972205" y="2591579"/>
              <a:ext cx="121718" cy="108481"/>
            </a:xfrm>
            <a:custGeom>
              <a:avLst/>
              <a:gdLst/>
              <a:ahLst/>
              <a:cxnLst/>
              <a:rect l="l" t="t" r="r" b="b"/>
              <a:pathLst>
                <a:path w="6749" h="6015" extrusionOk="0">
                  <a:moveTo>
                    <a:pt x="3401" y="1"/>
                  </a:moveTo>
                  <a:cubicBezTo>
                    <a:pt x="2926" y="1"/>
                    <a:pt x="2439" y="105"/>
                    <a:pt x="1977" y="380"/>
                  </a:cubicBezTo>
                  <a:cubicBezTo>
                    <a:pt x="1" y="1535"/>
                    <a:pt x="244" y="4787"/>
                    <a:pt x="3071" y="5760"/>
                  </a:cubicBezTo>
                  <a:cubicBezTo>
                    <a:pt x="3591" y="5941"/>
                    <a:pt x="4045" y="6014"/>
                    <a:pt x="4439" y="6014"/>
                  </a:cubicBezTo>
                  <a:cubicBezTo>
                    <a:pt x="6165" y="6014"/>
                    <a:pt x="6749" y="4605"/>
                    <a:pt x="6749" y="4605"/>
                  </a:cubicBezTo>
                  <a:lnTo>
                    <a:pt x="6323" y="1079"/>
                  </a:lnTo>
                  <a:cubicBezTo>
                    <a:pt x="6323" y="1079"/>
                    <a:pt x="4927" y="1"/>
                    <a:pt x="3401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596;p81"/>
            <p:cNvSpPr/>
            <p:nvPr/>
          </p:nvSpPr>
          <p:spPr>
            <a:xfrm>
              <a:off x="7057186" y="2259644"/>
              <a:ext cx="464870" cy="630431"/>
            </a:xfrm>
            <a:custGeom>
              <a:avLst/>
              <a:gdLst/>
              <a:ahLst/>
              <a:cxnLst/>
              <a:rect l="l" t="t" r="r" b="b"/>
              <a:pathLst>
                <a:path w="25776" h="34956" extrusionOk="0">
                  <a:moveTo>
                    <a:pt x="9848" y="0"/>
                  </a:moveTo>
                  <a:cubicBezTo>
                    <a:pt x="4438" y="0"/>
                    <a:pt x="0" y="4438"/>
                    <a:pt x="0" y="9848"/>
                  </a:cubicBezTo>
                  <a:lnTo>
                    <a:pt x="0" y="16991"/>
                  </a:lnTo>
                  <a:lnTo>
                    <a:pt x="21824" y="16991"/>
                  </a:lnTo>
                  <a:cubicBezTo>
                    <a:pt x="21824" y="16991"/>
                    <a:pt x="25107" y="27812"/>
                    <a:pt x="13861" y="29727"/>
                  </a:cubicBezTo>
                  <a:cubicBezTo>
                    <a:pt x="13590" y="33370"/>
                    <a:pt x="15048" y="34956"/>
                    <a:pt x="17617" y="34956"/>
                  </a:cubicBezTo>
                  <a:cubicBezTo>
                    <a:pt x="17641" y="34956"/>
                    <a:pt x="17666" y="34955"/>
                    <a:pt x="17690" y="34955"/>
                  </a:cubicBezTo>
                  <a:lnTo>
                    <a:pt x="17083" y="34682"/>
                  </a:lnTo>
                  <a:lnTo>
                    <a:pt x="16475" y="31034"/>
                  </a:lnTo>
                  <a:cubicBezTo>
                    <a:pt x="21642" y="30761"/>
                    <a:pt x="25745" y="26475"/>
                    <a:pt x="25745" y="21247"/>
                  </a:cubicBezTo>
                  <a:lnTo>
                    <a:pt x="25745" y="9848"/>
                  </a:lnTo>
                  <a:cubicBezTo>
                    <a:pt x="25776" y="4438"/>
                    <a:pt x="21338" y="0"/>
                    <a:pt x="15927" y="0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597;p81"/>
            <p:cNvSpPr/>
            <p:nvPr/>
          </p:nvSpPr>
          <p:spPr>
            <a:xfrm>
              <a:off x="7059936" y="2566077"/>
              <a:ext cx="452264" cy="460019"/>
            </a:xfrm>
            <a:custGeom>
              <a:avLst/>
              <a:gdLst/>
              <a:ahLst/>
              <a:cxnLst/>
              <a:rect l="l" t="t" r="r" b="b"/>
              <a:pathLst>
                <a:path w="25077" h="25507" extrusionOk="0">
                  <a:moveTo>
                    <a:pt x="1" y="0"/>
                  </a:moveTo>
                  <a:lnTo>
                    <a:pt x="1" y="4256"/>
                  </a:lnTo>
                  <a:cubicBezTo>
                    <a:pt x="1" y="9484"/>
                    <a:pt x="4134" y="13770"/>
                    <a:pt x="9332" y="14043"/>
                  </a:cubicBezTo>
                  <a:lnTo>
                    <a:pt x="9119" y="17691"/>
                  </a:lnTo>
                  <a:lnTo>
                    <a:pt x="2736" y="18207"/>
                  </a:lnTo>
                  <a:cubicBezTo>
                    <a:pt x="2736" y="18207"/>
                    <a:pt x="4421" y="25507"/>
                    <a:pt x="11490" y="25507"/>
                  </a:cubicBezTo>
                  <a:cubicBezTo>
                    <a:pt x="11590" y="25507"/>
                    <a:pt x="11692" y="25505"/>
                    <a:pt x="11794" y="25502"/>
                  </a:cubicBezTo>
                  <a:cubicBezTo>
                    <a:pt x="19089" y="25290"/>
                    <a:pt x="20670" y="18663"/>
                    <a:pt x="20670" y="18663"/>
                  </a:cubicBezTo>
                  <a:lnTo>
                    <a:pt x="17265" y="17721"/>
                  </a:lnTo>
                  <a:cubicBezTo>
                    <a:pt x="15259" y="17447"/>
                    <a:pt x="13557" y="16414"/>
                    <a:pt x="13831" y="12736"/>
                  </a:cubicBezTo>
                  <a:cubicBezTo>
                    <a:pt x="25077" y="10821"/>
                    <a:pt x="21794" y="0"/>
                    <a:pt x="21794" y="0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598;p81"/>
            <p:cNvSpPr/>
            <p:nvPr/>
          </p:nvSpPr>
          <p:spPr>
            <a:xfrm>
              <a:off x="7287998" y="2143968"/>
              <a:ext cx="86604" cy="101988"/>
            </a:xfrm>
            <a:custGeom>
              <a:avLst/>
              <a:gdLst/>
              <a:ahLst/>
              <a:cxnLst/>
              <a:rect l="l" t="t" r="r" b="b"/>
              <a:pathLst>
                <a:path w="4802" h="5655" extrusionOk="0">
                  <a:moveTo>
                    <a:pt x="1054" y="1"/>
                  </a:moveTo>
                  <a:cubicBezTo>
                    <a:pt x="1" y="1"/>
                    <a:pt x="333" y="5654"/>
                    <a:pt x="333" y="5654"/>
                  </a:cubicBezTo>
                  <a:cubicBezTo>
                    <a:pt x="2552" y="5350"/>
                    <a:pt x="4801" y="1733"/>
                    <a:pt x="3829" y="1369"/>
                  </a:cubicBezTo>
                  <a:cubicBezTo>
                    <a:pt x="3779" y="1350"/>
                    <a:pt x="3728" y="1341"/>
                    <a:pt x="3674" y="1341"/>
                  </a:cubicBezTo>
                  <a:cubicBezTo>
                    <a:pt x="2678" y="1341"/>
                    <a:pt x="1063" y="4408"/>
                    <a:pt x="1063" y="4408"/>
                  </a:cubicBezTo>
                  <a:cubicBezTo>
                    <a:pt x="1063" y="4408"/>
                    <a:pt x="2126" y="31"/>
                    <a:pt x="1063" y="1"/>
                  </a:cubicBezTo>
                  <a:cubicBezTo>
                    <a:pt x="1060" y="1"/>
                    <a:pt x="1057" y="1"/>
                    <a:pt x="10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599;p81"/>
            <p:cNvSpPr/>
            <p:nvPr/>
          </p:nvSpPr>
          <p:spPr>
            <a:xfrm>
              <a:off x="7036897" y="2228642"/>
              <a:ext cx="515801" cy="329770"/>
            </a:xfrm>
            <a:custGeom>
              <a:avLst/>
              <a:gdLst/>
              <a:ahLst/>
              <a:cxnLst/>
              <a:rect l="l" t="t" r="r" b="b"/>
              <a:pathLst>
                <a:path w="28600" h="18285" extrusionOk="0">
                  <a:moveTo>
                    <a:pt x="16396" y="1"/>
                  </a:moveTo>
                  <a:cubicBezTo>
                    <a:pt x="15944" y="1"/>
                    <a:pt x="15474" y="26"/>
                    <a:pt x="14986" y="78"/>
                  </a:cubicBezTo>
                  <a:cubicBezTo>
                    <a:pt x="1308" y="1567"/>
                    <a:pt x="0" y="6035"/>
                    <a:pt x="122" y="18285"/>
                  </a:cubicBezTo>
                  <a:lnTo>
                    <a:pt x="7387" y="18285"/>
                  </a:lnTo>
                  <a:lnTo>
                    <a:pt x="8785" y="13422"/>
                  </a:lnTo>
                  <a:lnTo>
                    <a:pt x="8785" y="18285"/>
                  </a:lnTo>
                  <a:lnTo>
                    <a:pt x="19363" y="18285"/>
                  </a:lnTo>
                  <a:lnTo>
                    <a:pt x="21825" y="14668"/>
                  </a:lnTo>
                  <a:lnTo>
                    <a:pt x="22493" y="18285"/>
                  </a:lnTo>
                  <a:lnTo>
                    <a:pt x="28147" y="18285"/>
                  </a:lnTo>
                  <a:cubicBezTo>
                    <a:pt x="28147" y="18285"/>
                    <a:pt x="28599" y="1"/>
                    <a:pt x="16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600;p81"/>
            <p:cNvSpPr/>
            <p:nvPr/>
          </p:nvSpPr>
          <p:spPr>
            <a:xfrm>
              <a:off x="7127343" y="2634592"/>
              <a:ext cx="23590" cy="45520"/>
            </a:xfrm>
            <a:custGeom>
              <a:avLst/>
              <a:gdLst/>
              <a:ahLst/>
              <a:cxnLst/>
              <a:rect l="l" t="t" r="r" b="b"/>
              <a:pathLst>
                <a:path w="1308" h="2524" extrusionOk="0">
                  <a:moveTo>
                    <a:pt x="669" y="1"/>
                  </a:moveTo>
                  <a:cubicBezTo>
                    <a:pt x="274" y="1"/>
                    <a:pt x="1" y="578"/>
                    <a:pt x="1" y="1247"/>
                  </a:cubicBezTo>
                  <a:cubicBezTo>
                    <a:pt x="1" y="1946"/>
                    <a:pt x="274" y="2524"/>
                    <a:pt x="669" y="2524"/>
                  </a:cubicBezTo>
                  <a:cubicBezTo>
                    <a:pt x="1034" y="2524"/>
                    <a:pt x="1308" y="1946"/>
                    <a:pt x="1308" y="1247"/>
                  </a:cubicBezTo>
                  <a:cubicBezTo>
                    <a:pt x="1308" y="578"/>
                    <a:pt x="1034" y="1"/>
                    <a:pt x="6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601;p81"/>
            <p:cNvSpPr/>
            <p:nvPr/>
          </p:nvSpPr>
          <p:spPr>
            <a:xfrm>
              <a:off x="7418427" y="2640075"/>
              <a:ext cx="24149" cy="45520"/>
            </a:xfrm>
            <a:custGeom>
              <a:avLst/>
              <a:gdLst/>
              <a:ahLst/>
              <a:cxnLst/>
              <a:rect l="l" t="t" r="r" b="b"/>
              <a:pathLst>
                <a:path w="1339" h="2524" extrusionOk="0">
                  <a:moveTo>
                    <a:pt x="670" y="1"/>
                  </a:moveTo>
                  <a:cubicBezTo>
                    <a:pt x="305" y="1"/>
                    <a:pt x="1" y="578"/>
                    <a:pt x="1" y="1277"/>
                  </a:cubicBezTo>
                  <a:cubicBezTo>
                    <a:pt x="1" y="1946"/>
                    <a:pt x="305" y="2524"/>
                    <a:pt x="670" y="2524"/>
                  </a:cubicBezTo>
                  <a:cubicBezTo>
                    <a:pt x="1034" y="2524"/>
                    <a:pt x="1338" y="1946"/>
                    <a:pt x="1338" y="1277"/>
                  </a:cubicBezTo>
                  <a:cubicBezTo>
                    <a:pt x="1338" y="578"/>
                    <a:pt x="1034" y="1"/>
                    <a:pt x="6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602;p81"/>
            <p:cNvSpPr/>
            <p:nvPr/>
          </p:nvSpPr>
          <p:spPr>
            <a:xfrm>
              <a:off x="7240278" y="2640742"/>
              <a:ext cx="73475" cy="89255"/>
            </a:xfrm>
            <a:custGeom>
              <a:avLst/>
              <a:gdLst/>
              <a:ahLst/>
              <a:cxnLst/>
              <a:rect l="l" t="t" r="r" b="b"/>
              <a:pathLst>
                <a:path w="4074" h="4949" extrusionOk="0">
                  <a:moveTo>
                    <a:pt x="2721" y="0"/>
                  </a:moveTo>
                  <a:cubicBezTo>
                    <a:pt x="2635" y="0"/>
                    <a:pt x="2549" y="43"/>
                    <a:pt x="2493" y="146"/>
                  </a:cubicBezTo>
                  <a:cubicBezTo>
                    <a:pt x="1794" y="1423"/>
                    <a:pt x="1095" y="2699"/>
                    <a:pt x="426" y="3976"/>
                  </a:cubicBezTo>
                  <a:cubicBezTo>
                    <a:pt x="304" y="4158"/>
                    <a:pt x="213" y="4341"/>
                    <a:pt x="122" y="4523"/>
                  </a:cubicBezTo>
                  <a:cubicBezTo>
                    <a:pt x="0" y="4736"/>
                    <a:pt x="122" y="4949"/>
                    <a:pt x="365" y="4949"/>
                  </a:cubicBezTo>
                  <a:lnTo>
                    <a:pt x="3709" y="4949"/>
                  </a:lnTo>
                  <a:cubicBezTo>
                    <a:pt x="4073" y="4949"/>
                    <a:pt x="4073" y="4402"/>
                    <a:pt x="3709" y="4402"/>
                  </a:cubicBezTo>
                  <a:lnTo>
                    <a:pt x="840" y="4402"/>
                  </a:lnTo>
                  <a:cubicBezTo>
                    <a:pt x="1456" y="3267"/>
                    <a:pt x="2054" y="2132"/>
                    <a:pt x="2675" y="997"/>
                  </a:cubicBezTo>
                  <a:cubicBezTo>
                    <a:pt x="2797" y="784"/>
                    <a:pt x="2888" y="602"/>
                    <a:pt x="2979" y="420"/>
                  </a:cubicBezTo>
                  <a:cubicBezTo>
                    <a:pt x="3105" y="210"/>
                    <a:pt x="2912" y="0"/>
                    <a:pt x="27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603;p81"/>
            <p:cNvSpPr/>
            <p:nvPr/>
          </p:nvSpPr>
          <p:spPr>
            <a:xfrm>
              <a:off x="7103254" y="2676477"/>
              <a:ext cx="86051" cy="85098"/>
            </a:xfrm>
            <a:custGeom>
              <a:avLst/>
              <a:gdLst/>
              <a:ahLst/>
              <a:cxnLst/>
              <a:rect l="l" t="t" r="r" b="b"/>
              <a:pathLst>
                <a:path w="2645" h="2615" extrusionOk="0">
                  <a:moveTo>
                    <a:pt x="1338" y="1"/>
                  </a:moveTo>
                  <a:cubicBezTo>
                    <a:pt x="608" y="1"/>
                    <a:pt x="0" y="578"/>
                    <a:pt x="0" y="1308"/>
                  </a:cubicBezTo>
                  <a:cubicBezTo>
                    <a:pt x="0" y="2037"/>
                    <a:pt x="608" y="2615"/>
                    <a:pt x="1338" y="2615"/>
                  </a:cubicBezTo>
                  <a:cubicBezTo>
                    <a:pt x="2037" y="2615"/>
                    <a:pt x="2645" y="2037"/>
                    <a:pt x="2645" y="1308"/>
                  </a:cubicBezTo>
                  <a:cubicBezTo>
                    <a:pt x="2645" y="578"/>
                    <a:pt x="2037" y="1"/>
                    <a:pt x="1338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604;p81"/>
            <p:cNvSpPr/>
            <p:nvPr/>
          </p:nvSpPr>
          <p:spPr>
            <a:xfrm>
              <a:off x="7388974" y="2683558"/>
              <a:ext cx="83051" cy="83051"/>
            </a:xfrm>
            <a:custGeom>
              <a:avLst/>
              <a:gdLst/>
              <a:ahLst/>
              <a:cxnLst/>
              <a:rect l="l" t="t" r="r" b="b"/>
              <a:pathLst>
                <a:path w="2615" h="2615" extrusionOk="0">
                  <a:moveTo>
                    <a:pt x="1308" y="0"/>
                  </a:moveTo>
                  <a:cubicBezTo>
                    <a:pt x="578" y="0"/>
                    <a:pt x="1" y="578"/>
                    <a:pt x="1" y="1307"/>
                  </a:cubicBezTo>
                  <a:cubicBezTo>
                    <a:pt x="1" y="2037"/>
                    <a:pt x="578" y="2614"/>
                    <a:pt x="1308" y="2614"/>
                  </a:cubicBezTo>
                  <a:cubicBezTo>
                    <a:pt x="2037" y="2614"/>
                    <a:pt x="2615" y="2037"/>
                    <a:pt x="2615" y="1307"/>
                  </a:cubicBezTo>
                  <a:cubicBezTo>
                    <a:pt x="2615" y="578"/>
                    <a:pt x="2037" y="0"/>
                    <a:pt x="1308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605;p81"/>
            <p:cNvSpPr/>
            <p:nvPr/>
          </p:nvSpPr>
          <p:spPr>
            <a:xfrm>
              <a:off x="7320858" y="2714541"/>
              <a:ext cx="102980" cy="56792"/>
            </a:xfrm>
            <a:custGeom>
              <a:avLst/>
              <a:gdLst/>
              <a:ahLst/>
              <a:cxnLst/>
              <a:rect l="l" t="t" r="r" b="b"/>
              <a:pathLst>
                <a:path w="5710" h="3149" extrusionOk="0">
                  <a:moveTo>
                    <a:pt x="5358" y="1"/>
                  </a:moveTo>
                  <a:cubicBezTo>
                    <a:pt x="5248" y="1"/>
                    <a:pt x="5143" y="57"/>
                    <a:pt x="5107" y="188"/>
                  </a:cubicBezTo>
                  <a:cubicBezTo>
                    <a:pt x="4712" y="2103"/>
                    <a:pt x="2554" y="2559"/>
                    <a:pt x="882" y="2559"/>
                  </a:cubicBezTo>
                  <a:lnTo>
                    <a:pt x="335" y="2559"/>
                  </a:lnTo>
                  <a:cubicBezTo>
                    <a:pt x="326" y="2558"/>
                    <a:pt x="317" y="2558"/>
                    <a:pt x="308" y="2558"/>
                  </a:cubicBezTo>
                  <a:cubicBezTo>
                    <a:pt x="1" y="2558"/>
                    <a:pt x="9" y="3077"/>
                    <a:pt x="335" y="3136"/>
                  </a:cubicBezTo>
                  <a:cubicBezTo>
                    <a:pt x="481" y="3144"/>
                    <a:pt x="628" y="3148"/>
                    <a:pt x="775" y="3148"/>
                  </a:cubicBezTo>
                  <a:cubicBezTo>
                    <a:pt x="1175" y="3148"/>
                    <a:pt x="1576" y="3120"/>
                    <a:pt x="1976" y="3076"/>
                  </a:cubicBezTo>
                  <a:cubicBezTo>
                    <a:pt x="2979" y="2954"/>
                    <a:pt x="4013" y="2650"/>
                    <a:pt x="4773" y="1951"/>
                  </a:cubicBezTo>
                  <a:cubicBezTo>
                    <a:pt x="5229" y="1525"/>
                    <a:pt x="5532" y="978"/>
                    <a:pt x="5654" y="340"/>
                  </a:cubicBezTo>
                  <a:cubicBezTo>
                    <a:pt x="5710" y="137"/>
                    <a:pt x="5529" y="1"/>
                    <a:pt x="53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606;p81"/>
            <p:cNvSpPr/>
            <p:nvPr/>
          </p:nvSpPr>
          <p:spPr>
            <a:xfrm>
              <a:off x="7398156" y="2578539"/>
              <a:ext cx="68533" cy="14410"/>
            </a:xfrm>
            <a:custGeom>
              <a:avLst/>
              <a:gdLst/>
              <a:ahLst/>
              <a:cxnLst/>
              <a:rect l="l" t="t" r="r" b="b"/>
              <a:pathLst>
                <a:path w="3800" h="799" extrusionOk="0">
                  <a:moveTo>
                    <a:pt x="2078" y="1"/>
                  </a:moveTo>
                  <a:cubicBezTo>
                    <a:pt x="2014" y="1"/>
                    <a:pt x="1949" y="3"/>
                    <a:pt x="1885" y="8"/>
                  </a:cubicBezTo>
                  <a:cubicBezTo>
                    <a:pt x="1550" y="39"/>
                    <a:pt x="1186" y="130"/>
                    <a:pt x="882" y="252"/>
                  </a:cubicBezTo>
                  <a:cubicBezTo>
                    <a:pt x="547" y="404"/>
                    <a:pt x="243" y="556"/>
                    <a:pt x="0" y="799"/>
                  </a:cubicBezTo>
                  <a:cubicBezTo>
                    <a:pt x="639" y="616"/>
                    <a:pt x="1277" y="434"/>
                    <a:pt x="1915" y="373"/>
                  </a:cubicBezTo>
                  <a:cubicBezTo>
                    <a:pt x="2250" y="373"/>
                    <a:pt x="2553" y="373"/>
                    <a:pt x="2857" y="434"/>
                  </a:cubicBezTo>
                  <a:cubicBezTo>
                    <a:pt x="3192" y="464"/>
                    <a:pt x="3496" y="586"/>
                    <a:pt x="3800" y="708"/>
                  </a:cubicBezTo>
                  <a:cubicBezTo>
                    <a:pt x="3587" y="464"/>
                    <a:pt x="3283" y="252"/>
                    <a:pt x="2949" y="130"/>
                  </a:cubicBezTo>
                  <a:cubicBezTo>
                    <a:pt x="2674" y="55"/>
                    <a:pt x="2378" y="1"/>
                    <a:pt x="2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607;p81"/>
            <p:cNvSpPr/>
            <p:nvPr/>
          </p:nvSpPr>
          <p:spPr>
            <a:xfrm>
              <a:off x="7093365" y="2578377"/>
              <a:ext cx="68533" cy="16773"/>
            </a:xfrm>
            <a:custGeom>
              <a:avLst/>
              <a:gdLst/>
              <a:ahLst/>
              <a:cxnLst/>
              <a:rect l="l" t="t" r="r" b="b"/>
              <a:pathLst>
                <a:path w="3800" h="930" extrusionOk="0">
                  <a:moveTo>
                    <a:pt x="2188" y="1"/>
                  </a:moveTo>
                  <a:cubicBezTo>
                    <a:pt x="2067" y="1"/>
                    <a:pt x="1946" y="7"/>
                    <a:pt x="1824" y="17"/>
                  </a:cubicBezTo>
                  <a:cubicBezTo>
                    <a:pt x="1490" y="78"/>
                    <a:pt x="1155" y="169"/>
                    <a:pt x="821" y="321"/>
                  </a:cubicBezTo>
                  <a:cubicBezTo>
                    <a:pt x="517" y="473"/>
                    <a:pt x="213" y="656"/>
                    <a:pt x="0" y="929"/>
                  </a:cubicBezTo>
                  <a:cubicBezTo>
                    <a:pt x="639" y="686"/>
                    <a:pt x="1246" y="473"/>
                    <a:pt x="1885" y="413"/>
                  </a:cubicBezTo>
                  <a:cubicBezTo>
                    <a:pt x="2063" y="377"/>
                    <a:pt x="2251" y="362"/>
                    <a:pt x="2438" y="362"/>
                  </a:cubicBezTo>
                  <a:cubicBezTo>
                    <a:pt x="2570" y="362"/>
                    <a:pt x="2701" y="370"/>
                    <a:pt x="2827" y="382"/>
                  </a:cubicBezTo>
                  <a:cubicBezTo>
                    <a:pt x="3161" y="413"/>
                    <a:pt x="3465" y="534"/>
                    <a:pt x="3800" y="625"/>
                  </a:cubicBezTo>
                  <a:cubicBezTo>
                    <a:pt x="3557" y="382"/>
                    <a:pt x="3253" y="200"/>
                    <a:pt x="2888" y="109"/>
                  </a:cubicBezTo>
                  <a:cubicBezTo>
                    <a:pt x="2665" y="28"/>
                    <a:pt x="2429" y="1"/>
                    <a:pt x="21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608;p81"/>
            <p:cNvSpPr/>
            <p:nvPr/>
          </p:nvSpPr>
          <p:spPr>
            <a:xfrm>
              <a:off x="7523680" y="2611543"/>
              <a:ext cx="54177" cy="65828"/>
            </a:xfrm>
            <a:custGeom>
              <a:avLst/>
              <a:gdLst/>
              <a:ahLst/>
              <a:cxnLst/>
              <a:rect l="l" t="t" r="r" b="b"/>
              <a:pathLst>
                <a:path w="3004" h="3650" extrusionOk="0">
                  <a:moveTo>
                    <a:pt x="2219" y="1"/>
                  </a:moveTo>
                  <a:cubicBezTo>
                    <a:pt x="2209" y="1"/>
                    <a:pt x="2199" y="1"/>
                    <a:pt x="2189" y="2"/>
                  </a:cubicBezTo>
                  <a:cubicBezTo>
                    <a:pt x="518" y="185"/>
                    <a:pt x="1" y="2008"/>
                    <a:pt x="92" y="3467"/>
                  </a:cubicBezTo>
                  <a:cubicBezTo>
                    <a:pt x="107" y="3589"/>
                    <a:pt x="214" y="3650"/>
                    <a:pt x="312" y="3650"/>
                  </a:cubicBezTo>
                  <a:cubicBezTo>
                    <a:pt x="411" y="3650"/>
                    <a:pt x="502" y="3589"/>
                    <a:pt x="487" y="3467"/>
                  </a:cubicBezTo>
                  <a:cubicBezTo>
                    <a:pt x="457" y="3011"/>
                    <a:pt x="487" y="2525"/>
                    <a:pt x="609" y="2039"/>
                  </a:cubicBezTo>
                  <a:cubicBezTo>
                    <a:pt x="990" y="1829"/>
                    <a:pt x="1432" y="1679"/>
                    <a:pt x="1865" y="1679"/>
                  </a:cubicBezTo>
                  <a:cubicBezTo>
                    <a:pt x="2122" y="1679"/>
                    <a:pt x="2377" y="1732"/>
                    <a:pt x="2615" y="1856"/>
                  </a:cubicBezTo>
                  <a:cubicBezTo>
                    <a:pt x="2647" y="1875"/>
                    <a:pt x="2679" y="1883"/>
                    <a:pt x="2709" y="1883"/>
                  </a:cubicBezTo>
                  <a:cubicBezTo>
                    <a:pt x="2881" y="1883"/>
                    <a:pt x="3004" y="1625"/>
                    <a:pt x="2797" y="1522"/>
                  </a:cubicBezTo>
                  <a:cubicBezTo>
                    <a:pt x="2508" y="1363"/>
                    <a:pt x="2185" y="1293"/>
                    <a:pt x="1857" y="1293"/>
                  </a:cubicBezTo>
                  <a:cubicBezTo>
                    <a:pt x="1495" y="1293"/>
                    <a:pt x="1126" y="1378"/>
                    <a:pt x="791" y="1522"/>
                  </a:cubicBezTo>
                  <a:cubicBezTo>
                    <a:pt x="1034" y="914"/>
                    <a:pt x="1490" y="458"/>
                    <a:pt x="2189" y="397"/>
                  </a:cubicBezTo>
                  <a:cubicBezTo>
                    <a:pt x="2453" y="368"/>
                    <a:pt x="2463" y="1"/>
                    <a:pt x="2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609;p81"/>
            <p:cNvSpPr/>
            <p:nvPr/>
          </p:nvSpPr>
          <p:spPr>
            <a:xfrm>
              <a:off x="6998555" y="2611543"/>
              <a:ext cx="53708" cy="65828"/>
            </a:xfrm>
            <a:custGeom>
              <a:avLst/>
              <a:gdLst/>
              <a:ahLst/>
              <a:cxnLst/>
              <a:rect l="l" t="t" r="r" b="b"/>
              <a:pathLst>
                <a:path w="2978" h="3650" extrusionOk="0">
                  <a:moveTo>
                    <a:pt x="760" y="1"/>
                  </a:moveTo>
                  <a:cubicBezTo>
                    <a:pt x="518" y="1"/>
                    <a:pt x="555" y="368"/>
                    <a:pt x="789" y="397"/>
                  </a:cubicBezTo>
                  <a:cubicBezTo>
                    <a:pt x="1488" y="458"/>
                    <a:pt x="1944" y="914"/>
                    <a:pt x="2187" y="1522"/>
                  </a:cubicBezTo>
                  <a:cubicBezTo>
                    <a:pt x="1852" y="1378"/>
                    <a:pt x="1492" y="1293"/>
                    <a:pt x="1133" y="1293"/>
                  </a:cubicBezTo>
                  <a:cubicBezTo>
                    <a:pt x="808" y="1293"/>
                    <a:pt x="484" y="1363"/>
                    <a:pt x="181" y="1522"/>
                  </a:cubicBezTo>
                  <a:cubicBezTo>
                    <a:pt x="0" y="1625"/>
                    <a:pt x="105" y="1883"/>
                    <a:pt x="271" y="1883"/>
                  </a:cubicBezTo>
                  <a:cubicBezTo>
                    <a:pt x="300" y="1883"/>
                    <a:pt x="332" y="1875"/>
                    <a:pt x="364" y="1856"/>
                  </a:cubicBezTo>
                  <a:cubicBezTo>
                    <a:pt x="601" y="1732"/>
                    <a:pt x="860" y="1679"/>
                    <a:pt x="1121" y="1679"/>
                  </a:cubicBezTo>
                  <a:cubicBezTo>
                    <a:pt x="1561" y="1679"/>
                    <a:pt x="2007" y="1829"/>
                    <a:pt x="2370" y="2039"/>
                  </a:cubicBezTo>
                  <a:cubicBezTo>
                    <a:pt x="2491" y="2525"/>
                    <a:pt x="2522" y="3011"/>
                    <a:pt x="2491" y="3467"/>
                  </a:cubicBezTo>
                  <a:cubicBezTo>
                    <a:pt x="2491" y="3589"/>
                    <a:pt x="2590" y="3650"/>
                    <a:pt x="2689" y="3650"/>
                  </a:cubicBezTo>
                  <a:cubicBezTo>
                    <a:pt x="2788" y="3650"/>
                    <a:pt x="2886" y="3589"/>
                    <a:pt x="2886" y="3467"/>
                  </a:cubicBezTo>
                  <a:cubicBezTo>
                    <a:pt x="2978" y="2008"/>
                    <a:pt x="2461" y="185"/>
                    <a:pt x="789" y="2"/>
                  </a:cubicBezTo>
                  <a:cubicBezTo>
                    <a:pt x="779" y="1"/>
                    <a:pt x="769" y="1"/>
                    <a:pt x="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610;p81"/>
            <p:cNvSpPr/>
            <p:nvPr/>
          </p:nvSpPr>
          <p:spPr>
            <a:xfrm>
              <a:off x="7036356" y="2991469"/>
              <a:ext cx="347011" cy="32355"/>
            </a:xfrm>
            <a:custGeom>
              <a:avLst/>
              <a:gdLst/>
              <a:ahLst/>
              <a:cxnLst/>
              <a:rect l="l" t="t" r="r" b="b"/>
              <a:pathLst>
                <a:path w="19241" h="1794" extrusionOk="0">
                  <a:moveTo>
                    <a:pt x="0" y="0"/>
                  </a:moveTo>
                  <a:lnTo>
                    <a:pt x="0" y="1794"/>
                  </a:lnTo>
                  <a:lnTo>
                    <a:pt x="19241" y="1794"/>
                  </a:lnTo>
                  <a:lnTo>
                    <a:pt x="185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611;p81"/>
            <p:cNvSpPr/>
            <p:nvPr/>
          </p:nvSpPr>
          <p:spPr>
            <a:xfrm>
              <a:off x="7645380" y="3746865"/>
              <a:ext cx="144190" cy="614759"/>
            </a:xfrm>
            <a:custGeom>
              <a:avLst/>
              <a:gdLst/>
              <a:ahLst/>
              <a:cxnLst/>
              <a:rect l="l" t="t" r="r" b="b"/>
              <a:pathLst>
                <a:path w="7995" h="34087" extrusionOk="0">
                  <a:moveTo>
                    <a:pt x="62" y="0"/>
                  </a:moveTo>
                  <a:lnTo>
                    <a:pt x="4013" y="27995"/>
                  </a:lnTo>
                  <a:cubicBezTo>
                    <a:pt x="4013" y="27995"/>
                    <a:pt x="3040" y="31581"/>
                    <a:pt x="62" y="33162"/>
                  </a:cubicBezTo>
                  <a:cubicBezTo>
                    <a:pt x="31" y="33192"/>
                    <a:pt x="31" y="33192"/>
                    <a:pt x="1" y="33192"/>
                  </a:cubicBezTo>
                  <a:cubicBezTo>
                    <a:pt x="62" y="33405"/>
                    <a:pt x="153" y="33557"/>
                    <a:pt x="274" y="33709"/>
                  </a:cubicBezTo>
                  <a:cubicBezTo>
                    <a:pt x="576" y="33989"/>
                    <a:pt x="985" y="34086"/>
                    <a:pt x="1393" y="34086"/>
                  </a:cubicBezTo>
                  <a:cubicBezTo>
                    <a:pt x="1560" y="34086"/>
                    <a:pt x="1726" y="34070"/>
                    <a:pt x="1885" y="34044"/>
                  </a:cubicBezTo>
                  <a:cubicBezTo>
                    <a:pt x="2797" y="33861"/>
                    <a:pt x="3648" y="33375"/>
                    <a:pt x="4226" y="32676"/>
                  </a:cubicBezTo>
                  <a:cubicBezTo>
                    <a:pt x="4834" y="31977"/>
                    <a:pt x="5168" y="31065"/>
                    <a:pt x="5776" y="30305"/>
                  </a:cubicBezTo>
                  <a:cubicBezTo>
                    <a:pt x="5989" y="30031"/>
                    <a:pt x="6262" y="29788"/>
                    <a:pt x="6536" y="29575"/>
                  </a:cubicBezTo>
                  <a:cubicBezTo>
                    <a:pt x="7995" y="20305"/>
                    <a:pt x="5958" y="3496"/>
                    <a:pt x="5502" y="0"/>
                  </a:cubicBez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612;p81"/>
            <p:cNvSpPr/>
            <p:nvPr/>
          </p:nvSpPr>
          <p:spPr>
            <a:xfrm>
              <a:off x="7744608" y="3746324"/>
              <a:ext cx="57027" cy="533944"/>
            </a:xfrm>
            <a:custGeom>
              <a:avLst/>
              <a:gdLst/>
              <a:ahLst/>
              <a:cxnLst/>
              <a:rect l="l" t="t" r="r" b="b"/>
              <a:pathLst>
                <a:path w="3162" h="29606" extrusionOk="0">
                  <a:moveTo>
                    <a:pt x="0" y="0"/>
                  </a:moveTo>
                  <a:cubicBezTo>
                    <a:pt x="456" y="3526"/>
                    <a:pt x="2493" y="20335"/>
                    <a:pt x="1034" y="29605"/>
                  </a:cubicBezTo>
                  <a:cubicBezTo>
                    <a:pt x="1520" y="29241"/>
                    <a:pt x="2098" y="28967"/>
                    <a:pt x="2706" y="28845"/>
                  </a:cubicBezTo>
                  <a:cubicBezTo>
                    <a:pt x="2706" y="28572"/>
                    <a:pt x="2675" y="28298"/>
                    <a:pt x="2645" y="28025"/>
                  </a:cubicBezTo>
                  <a:lnTo>
                    <a:pt x="3162" y="0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613;p81"/>
            <p:cNvSpPr/>
            <p:nvPr/>
          </p:nvSpPr>
          <p:spPr>
            <a:xfrm>
              <a:off x="7844378" y="3737540"/>
              <a:ext cx="168862" cy="630305"/>
            </a:xfrm>
            <a:custGeom>
              <a:avLst/>
              <a:gdLst/>
              <a:ahLst/>
              <a:cxnLst/>
              <a:rect l="l" t="t" r="r" b="b"/>
              <a:pathLst>
                <a:path w="9363" h="34949" extrusionOk="0">
                  <a:moveTo>
                    <a:pt x="7265" y="1"/>
                  </a:moveTo>
                  <a:lnTo>
                    <a:pt x="0" y="578"/>
                  </a:lnTo>
                  <a:lnTo>
                    <a:pt x="2098" y="27873"/>
                  </a:lnTo>
                  <a:cubicBezTo>
                    <a:pt x="2098" y="28177"/>
                    <a:pt x="2128" y="28512"/>
                    <a:pt x="2158" y="28816"/>
                  </a:cubicBezTo>
                  <a:lnTo>
                    <a:pt x="2189" y="29150"/>
                  </a:lnTo>
                  <a:lnTo>
                    <a:pt x="2219" y="29150"/>
                  </a:lnTo>
                  <a:cubicBezTo>
                    <a:pt x="2219" y="29211"/>
                    <a:pt x="2219" y="29272"/>
                    <a:pt x="2250" y="29332"/>
                  </a:cubicBezTo>
                  <a:cubicBezTo>
                    <a:pt x="3861" y="29849"/>
                    <a:pt x="5259" y="31035"/>
                    <a:pt x="5988" y="32554"/>
                  </a:cubicBezTo>
                  <a:cubicBezTo>
                    <a:pt x="6231" y="33071"/>
                    <a:pt x="6414" y="33649"/>
                    <a:pt x="6779" y="34105"/>
                  </a:cubicBezTo>
                  <a:cubicBezTo>
                    <a:pt x="7143" y="34530"/>
                    <a:pt x="7660" y="34834"/>
                    <a:pt x="8238" y="34925"/>
                  </a:cubicBezTo>
                  <a:cubicBezTo>
                    <a:pt x="8332" y="34941"/>
                    <a:pt x="8428" y="34949"/>
                    <a:pt x="8525" y="34949"/>
                  </a:cubicBezTo>
                  <a:cubicBezTo>
                    <a:pt x="8804" y="34949"/>
                    <a:pt x="9092" y="34886"/>
                    <a:pt x="9362" y="34773"/>
                  </a:cubicBezTo>
                  <a:cubicBezTo>
                    <a:pt x="8359" y="32190"/>
                    <a:pt x="5928" y="29758"/>
                    <a:pt x="5928" y="29758"/>
                  </a:cubicBezTo>
                  <a:lnTo>
                    <a:pt x="7265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614;p81"/>
            <p:cNvSpPr/>
            <p:nvPr/>
          </p:nvSpPr>
          <p:spPr>
            <a:xfrm>
              <a:off x="7951272" y="3734799"/>
              <a:ext cx="57027" cy="649080"/>
            </a:xfrm>
            <a:custGeom>
              <a:avLst/>
              <a:gdLst/>
              <a:ahLst/>
              <a:cxnLst/>
              <a:rect l="l" t="t" r="r" b="b"/>
              <a:pathLst>
                <a:path w="3162" h="35990" extrusionOk="0">
                  <a:moveTo>
                    <a:pt x="3162" y="1"/>
                  </a:moveTo>
                  <a:lnTo>
                    <a:pt x="1338" y="153"/>
                  </a:lnTo>
                  <a:lnTo>
                    <a:pt x="1" y="29910"/>
                  </a:lnTo>
                  <a:cubicBezTo>
                    <a:pt x="1" y="29910"/>
                    <a:pt x="1429" y="33406"/>
                    <a:pt x="2402" y="35989"/>
                  </a:cubicBezTo>
                  <a:cubicBezTo>
                    <a:pt x="2584" y="35898"/>
                    <a:pt x="2493" y="35260"/>
                    <a:pt x="2615" y="35108"/>
                  </a:cubicBezTo>
                  <a:cubicBezTo>
                    <a:pt x="2858" y="34773"/>
                    <a:pt x="2554" y="34895"/>
                    <a:pt x="2554" y="34469"/>
                  </a:cubicBezTo>
                  <a:cubicBezTo>
                    <a:pt x="2371" y="34196"/>
                    <a:pt x="2463" y="33709"/>
                    <a:pt x="2280" y="33466"/>
                  </a:cubicBezTo>
                  <a:cubicBezTo>
                    <a:pt x="1460" y="32433"/>
                    <a:pt x="1824" y="30731"/>
                    <a:pt x="1064" y="29636"/>
                  </a:cubicBezTo>
                  <a:cubicBezTo>
                    <a:pt x="1064" y="29636"/>
                    <a:pt x="1034" y="29606"/>
                    <a:pt x="1034" y="29606"/>
                  </a:cubicBezTo>
                  <a:lnTo>
                    <a:pt x="3162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615;p81"/>
            <p:cNvSpPr/>
            <p:nvPr/>
          </p:nvSpPr>
          <p:spPr>
            <a:xfrm>
              <a:off x="7495725" y="2684783"/>
              <a:ext cx="497766" cy="416338"/>
            </a:xfrm>
            <a:custGeom>
              <a:avLst/>
              <a:gdLst/>
              <a:ahLst/>
              <a:cxnLst/>
              <a:rect l="l" t="t" r="r" b="b"/>
              <a:pathLst>
                <a:path w="27600" h="23085" extrusionOk="0">
                  <a:moveTo>
                    <a:pt x="16874" y="1"/>
                  </a:moveTo>
                  <a:cubicBezTo>
                    <a:pt x="488" y="1"/>
                    <a:pt x="1" y="20484"/>
                    <a:pt x="1" y="20714"/>
                  </a:cubicBezTo>
                  <a:lnTo>
                    <a:pt x="27205" y="23084"/>
                  </a:lnTo>
                  <a:cubicBezTo>
                    <a:pt x="27600" y="18373"/>
                    <a:pt x="26627" y="13601"/>
                    <a:pt x="24956" y="9194"/>
                  </a:cubicBezTo>
                  <a:cubicBezTo>
                    <a:pt x="23831" y="6124"/>
                    <a:pt x="22342" y="3206"/>
                    <a:pt x="20761" y="349"/>
                  </a:cubicBezTo>
                  <a:cubicBezTo>
                    <a:pt x="20518" y="318"/>
                    <a:pt x="20244" y="257"/>
                    <a:pt x="19971" y="227"/>
                  </a:cubicBezTo>
                  <a:cubicBezTo>
                    <a:pt x="18880" y="73"/>
                    <a:pt x="17849" y="1"/>
                    <a:pt x="16874" y="1"/>
                  </a:cubicBezTo>
                  <a:close/>
                </a:path>
              </a:pathLst>
            </a:custGeom>
            <a:solidFill>
              <a:srgbClr val="82E0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616;p81"/>
            <p:cNvSpPr/>
            <p:nvPr/>
          </p:nvSpPr>
          <p:spPr>
            <a:xfrm>
              <a:off x="7870132" y="2691060"/>
              <a:ext cx="333864" cy="423209"/>
            </a:xfrm>
            <a:custGeom>
              <a:avLst/>
              <a:gdLst/>
              <a:ahLst/>
              <a:cxnLst/>
              <a:rect l="l" t="t" r="r" b="b"/>
              <a:pathLst>
                <a:path w="18512" h="23466" extrusionOk="0">
                  <a:moveTo>
                    <a:pt x="1" y="1"/>
                  </a:moveTo>
                  <a:cubicBezTo>
                    <a:pt x="1582" y="2858"/>
                    <a:pt x="3071" y="5776"/>
                    <a:pt x="4196" y="8846"/>
                  </a:cubicBezTo>
                  <a:cubicBezTo>
                    <a:pt x="5867" y="13253"/>
                    <a:pt x="6840" y="18025"/>
                    <a:pt x="6445" y="22736"/>
                  </a:cubicBezTo>
                  <a:lnTo>
                    <a:pt x="14986" y="23466"/>
                  </a:lnTo>
                  <a:cubicBezTo>
                    <a:pt x="14986" y="23466"/>
                    <a:pt x="18512" y="3192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617;p81"/>
            <p:cNvSpPr/>
            <p:nvPr/>
          </p:nvSpPr>
          <p:spPr>
            <a:xfrm>
              <a:off x="7594179" y="1901072"/>
              <a:ext cx="649837" cy="615066"/>
            </a:xfrm>
            <a:custGeom>
              <a:avLst/>
              <a:gdLst/>
              <a:ahLst/>
              <a:cxnLst/>
              <a:rect l="l" t="t" r="r" b="b"/>
              <a:pathLst>
                <a:path w="36032" h="34104" extrusionOk="0">
                  <a:moveTo>
                    <a:pt x="14913" y="0"/>
                  </a:moveTo>
                  <a:cubicBezTo>
                    <a:pt x="12895" y="0"/>
                    <a:pt x="10869" y="617"/>
                    <a:pt x="9253" y="1797"/>
                  </a:cubicBezTo>
                  <a:cubicBezTo>
                    <a:pt x="7308" y="3165"/>
                    <a:pt x="5910" y="5323"/>
                    <a:pt x="5423" y="7663"/>
                  </a:cubicBezTo>
                  <a:cubicBezTo>
                    <a:pt x="5241" y="8666"/>
                    <a:pt x="5241" y="9821"/>
                    <a:pt x="5970" y="10551"/>
                  </a:cubicBezTo>
                  <a:cubicBezTo>
                    <a:pt x="3569" y="11098"/>
                    <a:pt x="1533" y="12982"/>
                    <a:pt x="803" y="15323"/>
                  </a:cubicBezTo>
                  <a:cubicBezTo>
                    <a:pt x="1" y="17938"/>
                    <a:pt x="942" y="23082"/>
                    <a:pt x="4309" y="23082"/>
                  </a:cubicBezTo>
                  <a:cubicBezTo>
                    <a:pt x="4385" y="23082"/>
                    <a:pt x="4463" y="23079"/>
                    <a:pt x="4542" y="23074"/>
                  </a:cubicBezTo>
                  <a:cubicBezTo>
                    <a:pt x="5454" y="23013"/>
                    <a:pt x="6335" y="22739"/>
                    <a:pt x="7247" y="22527"/>
                  </a:cubicBezTo>
                  <a:cubicBezTo>
                    <a:pt x="8180" y="22313"/>
                    <a:pt x="9136" y="22217"/>
                    <a:pt x="10095" y="22217"/>
                  </a:cubicBezTo>
                  <a:cubicBezTo>
                    <a:pt x="10230" y="22217"/>
                    <a:pt x="10365" y="22219"/>
                    <a:pt x="10499" y="22223"/>
                  </a:cubicBezTo>
                  <a:cubicBezTo>
                    <a:pt x="11472" y="22284"/>
                    <a:pt x="12506" y="22436"/>
                    <a:pt x="13205" y="23135"/>
                  </a:cubicBezTo>
                  <a:cubicBezTo>
                    <a:pt x="13782" y="23682"/>
                    <a:pt x="14025" y="24502"/>
                    <a:pt x="14360" y="25232"/>
                  </a:cubicBezTo>
                  <a:cubicBezTo>
                    <a:pt x="15545" y="27967"/>
                    <a:pt x="17855" y="30126"/>
                    <a:pt x="20469" y="31524"/>
                  </a:cubicBezTo>
                  <a:cubicBezTo>
                    <a:pt x="23114" y="32922"/>
                    <a:pt x="26062" y="33591"/>
                    <a:pt x="29010" y="34016"/>
                  </a:cubicBezTo>
                  <a:cubicBezTo>
                    <a:pt x="29347" y="34064"/>
                    <a:pt x="29683" y="34104"/>
                    <a:pt x="30011" y="34104"/>
                  </a:cubicBezTo>
                  <a:cubicBezTo>
                    <a:pt x="30305" y="34104"/>
                    <a:pt x="30592" y="34072"/>
                    <a:pt x="30865" y="33986"/>
                  </a:cubicBezTo>
                  <a:cubicBezTo>
                    <a:pt x="31746" y="33682"/>
                    <a:pt x="32324" y="32800"/>
                    <a:pt x="32628" y="31919"/>
                  </a:cubicBezTo>
                  <a:cubicBezTo>
                    <a:pt x="32901" y="31037"/>
                    <a:pt x="32931" y="30095"/>
                    <a:pt x="33083" y="29183"/>
                  </a:cubicBezTo>
                  <a:cubicBezTo>
                    <a:pt x="33327" y="27967"/>
                    <a:pt x="33752" y="26752"/>
                    <a:pt x="34421" y="25688"/>
                  </a:cubicBezTo>
                  <a:cubicBezTo>
                    <a:pt x="34877" y="24958"/>
                    <a:pt x="35424" y="24259"/>
                    <a:pt x="35697" y="23408"/>
                  </a:cubicBezTo>
                  <a:cubicBezTo>
                    <a:pt x="36032" y="22466"/>
                    <a:pt x="35910" y="21402"/>
                    <a:pt x="35789" y="20399"/>
                  </a:cubicBezTo>
                  <a:cubicBezTo>
                    <a:pt x="35606" y="18970"/>
                    <a:pt x="35394" y="17511"/>
                    <a:pt x="34877" y="16144"/>
                  </a:cubicBezTo>
                  <a:cubicBezTo>
                    <a:pt x="34056" y="13986"/>
                    <a:pt x="32567" y="12192"/>
                    <a:pt x="31108" y="10429"/>
                  </a:cubicBezTo>
                  <a:cubicBezTo>
                    <a:pt x="29527" y="8514"/>
                    <a:pt x="27916" y="6599"/>
                    <a:pt x="26001" y="5019"/>
                  </a:cubicBezTo>
                  <a:cubicBezTo>
                    <a:pt x="24603" y="3864"/>
                    <a:pt x="23022" y="2891"/>
                    <a:pt x="21412" y="2040"/>
                  </a:cubicBezTo>
                  <a:cubicBezTo>
                    <a:pt x="19709" y="1128"/>
                    <a:pt x="17916" y="308"/>
                    <a:pt x="16031" y="64"/>
                  </a:cubicBezTo>
                  <a:cubicBezTo>
                    <a:pt x="15661" y="22"/>
                    <a:pt x="15287" y="0"/>
                    <a:pt x="149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618;p81"/>
            <p:cNvSpPr/>
            <p:nvPr/>
          </p:nvSpPr>
          <p:spPr>
            <a:xfrm>
              <a:off x="7608733" y="2263630"/>
              <a:ext cx="100257" cy="113440"/>
            </a:xfrm>
            <a:custGeom>
              <a:avLst/>
              <a:gdLst/>
              <a:ahLst/>
              <a:cxnLst/>
              <a:rect l="l" t="t" r="r" b="b"/>
              <a:pathLst>
                <a:path w="5559" h="6290" extrusionOk="0">
                  <a:moveTo>
                    <a:pt x="3145" y="1"/>
                  </a:moveTo>
                  <a:cubicBezTo>
                    <a:pt x="2696" y="1"/>
                    <a:pt x="2223" y="131"/>
                    <a:pt x="1759" y="478"/>
                  </a:cubicBezTo>
                  <a:cubicBezTo>
                    <a:pt x="0" y="1790"/>
                    <a:pt x="1282" y="6289"/>
                    <a:pt x="4372" y="6289"/>
                  </a:cubicBezTo>
                  <a:cubicBezTo>
                    <a:pt x="4433" y="6289"/>
                    <a:pt x="4494" y="6287"/>
                    <a:pt x="4556" y="6284"/>
                  </a:cubicBezTo>
                  <a:cubicBezTo>
                    <a:pt x="4981" y="4399"/>
                    <a:pt x="5559" y="1117"/>
                    <a:pt x="5559" y="1117"/>
                  </a:cubicBezTo>
                  <a:cubicBezTo>
                    <a:pt x="5559" y="1117"/>
                    <a:pt x="4460" y="1"/>
                    <a:pt x="3145" y="1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619;p81"/>
            <p:cNvSpPr/>
            <p:nvPr/>
          </p:nvSpPr>
          <p:spPr>
            <a:xfrm>
              <a:off x="8114633" y="2423691"/>
              <a:ext cx="91077" cy="97389"/>
            </a:xfrm>
            <a:custGeom>
              <a:avLst/>
              <a:gdLst/>
              <a:ahLst/>
              <a:cxnLst/>
              <a:rect l="l" t="t" r="r" b="b"/>
              <a:pathLst>
                <a:path w="5050" h="5400" extrusionOk="0">
                  <a:moveTo>
                    <a:pt x="2240" y="0"/>
                  </a:moveTo>
                  <a:cubicBezTo>
                    <a:pt x="1662" y="0"/>
                    <a:pt x="1216" y="84"/>
                    <a:pt x="1216" y="84"/>
                  </a:cubicBezTo>
                  <a:cubicBezTo>
                    <a:pt x="1216" y="84"/>
                    <a:pt x="973" y="2667"/>
                    <a:pt x="0" y="5099"/>
                  </a:cubicBezTo>
                  <a:cubicBezTo>
                    <a:pt x="765" y="5307"/>
                    <a:pt x="1417" y="5399"/>
                    <a:pt x="1972" y="5399"/>
                  </a:cubicBezTo>
                  <a:cubicBezTo>
                    <a:pt x="4659" y="5399"/>
                    <a:pt x="5050" y="3231"/>
                    <a:pt x="4773" y="1543"/>
                  </a:cubicBezTo>
                  <a:cubicBezTo>
                    <a:pt x="4581" y="241"/>
                    <a:pt x="3221" y="0"/>
                    <a:pt x="2240" y="0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620;p81"/>
            <p:cNvSpPr/>
            <p:nvPr/>
          </p:nvSpPr>
          <p:spPr>
            <a:xfrm>
              <a:off x="8145545" y="2443583"/>
              <a:ext cx="48586" cy="54141"/>
            </a:xfrm>
            <a:custGeom>
              <a:avLst/>
              <a:gdLst/>
              <a:ahLst/>
              <a:cxnLst/>
              <a:rect l="l" t="t" r="r" b="b"/>
              <a:pathLst>
                <a:path w="2694" h="3002" extrusionOk="0">
                  <a:moveTo>
                    <a:pt x="2291" y="0"/>
                  </a:moveTo>
                  <a:cubicBezTo>
                    <a:pt x="969" y="0"/>
                    <a:pt x="221" y="1542"/>
                    <a:pt x="19" y="2811"/>
                  </a:cubicBezTo>
                  <a:cubicBezTo>
                    <a:pt x="0" y="2923"/>
                    <a:pt x="98" y="3001"/>
                    <a:pt x="182" y="3001"/>
                  </a:cubicBezTo>
                  <a:cubicBezTo>
                    <a:pt x="234" y="3001"/>
                    <a:pt x="281" y="2971"/>
                    <a:pt x="293" y="2902"/>
                  </a:cubicBezTo>
                  <a:cubicBezTo>
                    <a:pt x="353" y="2476"/>
                    <a:pt x="505" y="2051"/>
                    <a:pt x="688" y="1625"/>
                  </a:cubicBezTo>
                  <a:cubicBezTo>
                    <a:pt x="960" y="1497"/>
                    <a:pt x="1267" y="1419"/>
                    <a:pt x="1567" y="1419"/>
                  </a:cubicBezTo>
                  <a:cubicBezTo>
                    <a:pt x="1836" y="1419"/>
                    <a:pt x="2099" y="1482"/>
                    <a:pt x="2329" y="1625"/>
                  </a:cubicBezTo>
                  <a:cubicBezTo>
                    <a:pt x="2356" y="1646"/>
                    <a:pt x="2382" y="1656"/>
                    <a:pt x="2407" y="1656"/>
                  </a:cubicBezTo>
                  <a:cubicBezTo>
                    <a:pt x="2525" y="1656"/>
                    <a:pt x="2606" y="1452"/>
                    <a:pt x="2481" y="1352"/>
                  </a:cubicBezTo>
                  <a:cubicBezTo>
                    <a:pt x="2207" y="1180"/>
                    <a:pt x="1904" y="1106"/>
                    <a:pt x="1599" y="1106"/>
                  </a:cubicBezTo>
                  <a:cubicBezTo>
                    <a:pt x="1363" y="1106"/>
                    <a:pt x="1126" y="1150"/>
                    <a:pt x="900" y="1230"/>
                  </a:cubicBezTo>
                  <a:cubicBezTo>
                    <a:pt x="1240" y="692"/>
                    <a:pt x="1739" y="312"/>
                    <a:pt x="2371" y="312"/>
                  </a:cubicBezTo>
                  <a:cubicBezTo>
                    <a:pt x="2417" y="312"/>
                    <a:pt x="2464" y="314"/>
                    <a:pt x="2511" y="318"/>
                  </a:cubicBezTo>
                  <a:cubicBezTo>
                    <a:pt x="2519" y="319"/>
                    <a:pt x="2527" y="320"/>
                    <a:pt x="2534" y="320"/>
                  </a:cubicBezTo>
                  <a:cubicBezTo>
                    <a:pt x="2693" y="320"/>
                    <a:pt x="2686" y="14"/>
                    <a:pt x="2511" y="14"/>
                  </a:cubicBezTo>
                  <a:cubicBezTo>
                    <a:pt x="2436" y="5"/>
                    <a:pt x="2363" y="0"/>
                    <a:pt x="22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621;p81"/>
            <p:cNvSpPr/>
            <p:nvPr/>
          </p:nvSpPr>
          <p:spPr>
            <a:xfrm>
              <a:off x="7645686" y="2279880"/>
              <a:ext cx="43573" cy="62221"/>
            </a:xfrm>
            <a:custGeom>
              <a:avLst/>
              <a:gdLst/>
              <a:ahLst/>
              <a:cxnLst/>
              <a:rect l="l" t="t" r="r" b="b"/>
              <a:pathLst>
                <a:path w="2416" h="3450" extrusionOk="0">
                  <a:moveTo>
                    <a:pt x="414" y="1"/>
                  </a:moveTo>
                  <a:cubicBezTo>
                    <a:pt x="249" y="1"/>
                    <a:pt x="176" y="278"/>
                    <a:pt x="379" y="307"/>
                  </a:cubicBezTo>
                  <a:cubicBezTo>
                    <a:pt x="1108" y="398"/>
                    <a:pt x="1564" y="915"/>
                    <a:pt x="1807" y="1553"/>
                  </a:cubicBezTo>
                  <a:cubicBezTo>
                    <a:pt x="1468" y="1362"/>
                    <a:pt x="1069" y="1230"/>
                    <a:pt x="673" y="1230"/>
                  </a:cubicBezTo>
                  <a:cubicBezTo>
                    <a:pt x="502" y="1230"/>
                    <a:pt x="331" y="1255"/>
                    <a:pt x="166" y="1310"/>
                  </a:cubicBezTo>
                  <a:cubicBezTo>
                    <a:pt x="0" y="1365"/>
                    <a:pt x="61" y="1622"/>
                    <a:pt x="210" y="1622"/>
                  </a:cubicBezTo>
                  <a:cubicBezTo>
                    <a:pt x="225" y="1622"/>
                    <a:pt x="241" y="1619"/>
                    <a:pt x="257" y="1614"/>
                  </a:cubicBezTo>
                  <a:cubicBezTo>
                    <a:pt x="402" y="1568"/>
                    <a:pt x="550" y="1547"/>
                    <a:pt x="698" y="1547"/>
                  </a:cubicBezTo>
                  <a:cubicBezTo>
                    <a:pt x="1143" y="1547"/>
                    <a:pt x="1587" y="1735"/>
                    <a:pt x="1929" y="2009"/>
                  </a:cubicBezTo>
                  <a:cubicBezTo>
                    <a:pt x="2020" y="2435"/>
                    <a:pt x="2051" y="2890"/>
                    <a:pt x="2020" y="3316"/>
                  </a:cubicBezTo>
                  <a:cubicBezTo>
                    <a:pt x="2020" y="3404"/>
                    <a:pt x="2090" y="3449"/>
                    <a:pt x="2167" y="3449"/>
                  </a:cubicBezTo>
                  <a:cubicBezTo>
                    <a:pt x="2249" y="3449"/>
                    <a:pt x="2339" y="3396"/>
                    <a:pt x="2355" y="3286"/>
                  </a:cubicBezTo>
                  <a:cubicBezTo>
                    <a:pt x="2415" y="1948"/>
                    <a:pt x="1990" y="216"/>
                    <a:pt x="440" y="3"/>
                  </a:cubicBezTo>
                  <a:cubicBezTo>
                    <a:pt x="431" y="1"/>
                    <a:pt x="423" y="1"/>
                    <a:pt x="4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622;p81"/>
            <p:cNvSpPr/>
            <p:nvPr/>
          </p:nvSpPr>
          <p:spPr>
            <a:xfrm>
              <a:off x="8214402" y="2073794"/>
              <a:ext cx="83881" cy="145290"/>
            </a:xfrm>
            <a:custGeom>
              <a:avLst/>
              <a:gdLst/>
              <a:ahLst/>
              <a:cxnLst/>
              <a:rect l="l" t="t" r="r" b="b"/>
              <a:pathLst>
                <a:path w="4651" h="8056" extrusionOk="0">
                  <a:moveTo>
                    <a:pt x="2951" y="0"/>
                  </a:moveTo>
                  <a:cubicBezTo>
                    <a:pt x="1293" y="0"/>
                    <a:pt x="0" y="8056"/>
                    <a:pt x="0" y="8056"/>
                  </a:cubicBezTo>
                  <a:cubicBezTo>
                    <a:pt x="0" y="8056"/>
                    <a:pt x="4651" y="62"/>
                    <a:pt x="2979" y="1"/>
                  </a:cubicBezTo>
                  <a:cubicBezTo>
                    <a:pt x="2970" y="1"/>
                    <a:pt x="2961" y="0"/>
                    <a:pt x="29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623;p81"/>
            <p:cNvSpPr/>
            <p:nvPr/>
          </p:nvSpPr>
          <p:spPr>
            <a:xfrm>
              <a:off x="8209461" y="2162021"/>
              <a:ext cx="109112" cy="36791"/>
            </a:xfrm>
            <a:custGeom>
              <a:avLst/>
              <a:gdLst/>
              <a:ahLst/>
              <a:cxnLst/>
              <a:rect l="l" t="t" r="r" b="b"/>
              <a:pathLst>
                <a:path w="6050" h="2040" extrusionOk="0">
                  <a:moveTo>
                    <a:pt x="4994" y="1"/>
                  </a:moveTo>
                  <a:cubicBezTo>
                    <a:pt x="3608" y="1"/>
                    <a:pt x="1" y="2039"/>
                    <a:pt x="1" y="2039"/>
                  </a:cubicBezTo>
                  <a:cubicBezTo>
                    <a:pt x="1" y="2039"/>
                    <a:pt x="6050" y="1097"/>
                    <a:pt x="5472" y="185"/>
                  </a:cubicBezTo>
                  <a:cubicBezTo>
                    <a:pt x="5390" y="56"/>
                    <a:pt x="5222" y="1"/>
                    <a:pt x="49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624;p81"/>
            <p:cNvSpPr/>
            <p:nvPr/>
          </p:nvSpPr>
          <p:spPr>
            <a:xfrm>
              <a:off x="7660763" y="2056336"/>
              <a:ext cx="438016" cy="716873"/>
            </a:xfrm>
            <a:custGeom>
              <a:avLst/>
              <a:gdLst/>
              <a:ahLst/>
              <a:cxnLst/>
              <a:rect l="l" t="t" r="r" b="b"/>
              <a:pathLst>
                <a:path w="24287" h="39749" extrusionOk="0">
                  <a:moveTo>
                    <a:pt x="12109" y="1"/>
                  </a:moveTo>
                  <a:cubicBezTo>
                    <a:pt x="7558" y="1"/>
                    <a:pt x="3551" y="3079"/>
                    <a:pt x="2858" y="7322"/>
                  </a:cubicBezTo>
                  <a:lnTo>
                    <a:pt x="2037" y="12641"/>
                  </a:lnTo>
                  <a:lnTo>
                    <a:pt x="700" y="20878"/>
                  </a:lnTo>
                  <a:cubicBezTo>
                    <a:pt x="1" y="25438"/>
                    <a:pt x="3344" y="29663"/>
                    <a:pt x="8207" y="30514"/>
                  </a:cubicBezTo>
                  <a:lnTo>
                    <a:pt x="7113" y="34465"/>
                  </a:lnTo>
                  <a:lnTo>
                    <a:pt x="3800" y="34951"/>
                  </a:lnTo>
                  <a:cubicBezTo>
                    <a:pt x="3800" y="34951"/>
                    <a:pt x="5259" y="38265"/>
                    <a:pt x="10730" y="39420"/>
                  </a:cubicBezTo>
                  <a:cubicBezTo>
                    <a:pt x="11813" y="39654"/>
                    <a:pt x="12798" y="39748"/>
                    <a:pt x="13680" y="39748"/>
                  </a:cubicBezTo>
                  <a:cubicBezTo>
                    <a:pt x="17253" y="39748"/>
                    <a:pt x="19150" y="38204"/>
                    <a:pt x="19150" y="38204"/>
                  </a:cubicBezTo>
                  <a:lnTo>
                    <a:pt x="16718" y="36471"/>
                  </a:lnTo>
                  <a:lnTo>
                    <a:pt x="15746" y="35772"/>
                  </a:lnTo>
                  <a:cubicBezTo>
                    <a:pt x="13861" y="35164"/>
                    <a:pt x="12554" y="32885"/>
                    <a:pt x="13253" y="29359"/>
                  </a:cubicBezTo>
                  <a:cubicBezTo>
                    <a:pt x="24287" y="28508"/>
                    <a:pt x="22828" y="19055"/>
                    <a:pt x="23952" y="11152"/>
                  </a:cubicBezTo>
                  <a:cubicBezTo>
                    <a:pt x="21217" y="7717"/>
                    <a:pt x="22524" y="4404"/>
                    <a:pt x="24226" y="2155"/>
                  </a:cubicBezTo>
                  <a:cubicBezTo>
                    <a:pt x="23223" y="1638"/>
                    <a:pt x="22129" y="1273"/>
                    <a:pt x="20974" y="1121"/>
                  </a:cubicBezTo>
                  <a:lnTo>
                    <a:pt x="13436" y="88"/>
                  </a:lnTo>
                  <a:cubicBezTo>
                    <a:pt x="12990" y="29"/>
                    <a:pt x="12547" y="1"/>
                    <a:pt x="12109" y="1"/>
                  </a:cubicBezTo>
                  <a:close/>
                </a:path>
              </a:pathLst>
            </a:custGeom>
            <a:solidFill>
              <a:srgbClr val="E88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625;p81"/>
            <p:cNvSpPr/>
            <p:nvPr/>
          </p:nvSpPr>
          <p:spPr>
            <a:xfrm>
              <a:off x="7882757" y="2095183"/>
              <a:ext cx="303709" cy="606319"/>
            </a:xfrm>
            <a:custGeom>
              <a:avLst/>
              <a:gdLst/>
              <a:ahLst/>
              <a:cxnLst/>
              <a:rect l="l" t="t" r="r" b="b"/>
              <a:pathLst>
                <a:path w="16840" h="33619" extrusionOk="0">
                  <a:moveTo>
                    <a:pt x="11672" y="1"/>
                  </a:moveTo>
                  <a:cubicBezTo>
                    <a:pt x="9970" y="2250"/>
                    <a:pt x="8663" y="5563"/>
                    <a:pt x="11398" y="8998"/>
                  </a:cubicBezTo>
                  <a:cubicBezTo>
                    <a:pt x="10274" y="16901"/>
                    <a:pt x="11733" y="26354"/>
                    <a:pt x="699" y="27205"/>
                  </a:cubicBezTo>
                  <a:cubicBezTo>
                    <a:pt x="0" y="30731"/>
                    <a:pt x="1337" y="33010"/>
                    <a:pt x="3192" y="33618"/>
                  </a:cubicBezTo>
                  <a:lnTo>
                    <a:pt x="2918" y="33436"/>
                  </a:lnTo>
                  <a:lnTo>
                    <a:pt x="4043" y="29515"/>
                  </a:lnTo>
                  <a:cubicBezTo>
                    <a:pt x="4479" y="29573"/>
                    <a:pt x="4909" y="29601"/>
                    <a:pt x="5332" y="29601"/>
                  </a:cubicBezTo>
                  <a:cubicBezTo>
                    <a:pt x="9803" y="29601"/>
                    <a:pt x="13437" y="26468"/>
                    <a:pt x="14104" y="22220"/>
                  </a:cubicBezTo>
                  <a:lnTo>
                    <a:pt x="14499" y="19849"/>
                  </a:lnTo>
                  <a:lnTo>
                    <a:pt x="16262" y="8663"/>
                  </a:lnTo>
                  <a:cubicBezTo>
                    <a:pt x="16839" y="5107"/>
                    <a:pt x="14894" y="1703"/>
                    <a:pt x="11672" y="1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626;p81"/>
            <p:cNvSpPr/>
            <p:nvPr/>
          </p:nvSpPr>
          <p:spPr>
            <a:xfrm>
              <a:off x="7752832" y="2354382"/>
              <a:ext cx="28513" cy="45250"/>
            </a:xfrm>
            <a:custGeom>
              <a:avLst/>
              <a:gdLst/>
              <a:ahLst/>
              <a:cxnLst/>
              <a:rect l="l" t="t" r="r" b="b"/>
              <a:pathLst>
                <a:path w="1581" h="2509" extrusionOk="0">
                  <a:moveTo>
                    <a:pt x="975" y="1"/>
                  </a:moveTo>
                  <a:cubicBezTo>
                    <a:pt x="627" y="1"/>
                    <a:pt x="267" y="498"/>
                    <a:pt x="152" y="1130"/>
                  </a:cubicBezTo>
                  <a:cubicBezTo>
                    <a:pt x="0" y="1829"/>
                    <a:pt x="183" y="2437"/>
                    <a:pt x="547" y="2498"/>
                  </a:cubicBezTo>
                  <a:cubicBezTo>
                    <a:pt x="576" y="2505"/>
                    <a:pt x="604" y="2509"/>
                    <a:pt x="633" y="2509"/>
                  </a:cubicBezTo>
                  <a:cubicBezTo>
                    <a:pt x="976" y="2509"/>
                    <a:pt x="1347" y="2021"/>
                    <a:pt x="1459" y="1404"/>
                  </a:cubicBezTo>
                  <a:cubicBezTo>
                    <a:pt x="1581" y="705"/>
                    <a:pt x="1398" y="97"/>
                    <a:pt x="1034" y="6"/>
                  </a:cubicBezTo>
                  <a:cubicBezTo>
                    <a:pt x="1014" y="2"/>
                    <a:pt x="994" y="1"/>
                    <a:pt x="9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627;p81"/>
            <p:cNvSpPr/>
            <p:nvPr/>
          </p:nvSpPr>
          <p:spPr>
            <a:xfrm>
              <a:off x="8041176" y="2404267"/>
              <a:ext cx="28513" cy="45250"/>
            </a:xfrm>
            <a:custGeom>
              <a:avLst/>
              <a:gdLst/>
              <a:ahLst/>
              <a:cxnLst/>
              <a:rect l="l" t="t" r="r" b="b"/>
              <a:pathLst>
                <a:path w="1581" h="2509" extrusionOk="0">
                  <a:moveTo>
                    <a:pt x="975" y="1"/>
                  </a:moveTo>
                  <a:cubicBezTo>
                    <a:pt x="627" y="1"/>
                    <a:pt x="266" y="498"/>
                    <a:pt x="122" y="1130"/>
                  </a:cubicBezTo>
                  <a:cubicBezTo>
                    <a:pt x="0" y="1829"/>
                    <a:pt x="183" y="2437"/>
                    <a:pt x="548" y="2498"/>
                  </a:cubicBezTo>
                  <a:cubicBezTo>
                    <a:pt x="576" y="2505"/>
                    <a:pt x="604" y="2509"/>
                    <a:pt x="632" y="2509"/>
                  </a:cubicBezTo>
                  <a:cubicBezTo>
                    <a:pt x="972" y="2509"/>
                    <a:pt x="1319" y="2021"/>
                    <a:pt x="1459" y="1404"/>
                  </a:cubicBezTo>
                  <a:cubicBezTo>
                    <a:pt x="1581" y="705"/>
                    <a:pt x="1399" y="97"/>
                    <a:pt x="1034" y="6"/>
                  </a:cubicBezTo>
                  <a:cubicBezTo>
                    <a:pt x="1014" y="2"/>
                    <a:pt x="995" y="1"/>
                    <a:pt x="9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628;p81"/>
            <p:cNvSpPr/>
            <p:nvPr/>
          </p:nvSpPr>
          <p:spPr>
            <a:xfrm>
              <a:off x="7807100" y="2378567"/>
              <a:ext cx="80256" cy="96613"/>
            </a:xfrm>
            <a:custGeom>
              <a:avLst/>
              <a:gdLst/>
              <a:ahLst/>
              <a:cxnLst/>
              <a:rect l="l" t="t" r="r" b="b"/>
              <a:pathLst>
                <a:path w="4450" h="5357" extrusionOk="0">
                  <a:moveTo>
                    <a:pt x="3611" y="1"/>
                  </a:moveTo>
                  <a:cubicBezTo>
                    <a:pt x="3549" y="1"/>
                    <a:pt x="3486" y="28"/>
                    <a:pt x="3435" y="93"/>
                  </a:cubicBezTo>
                  <a:cubicBezTo>
                    <a:pt x="2463" y="1279"/>
                    <a:pt x="1490" y="2464"/>
                    <a:pt x="517" y="3619"/>
                  </a:cubicBezTo>
                  <a:cubicBezTo>
                    <a:pt x="396" y="3802"/>
                    <a:pt x="244" y="3954"/>
                    <a:pt x="122" y="4106"/>
                  </a:cubicBezTo>
                  <a:cubicBezTo>
                    <a:pt x="0" y="4257"/>
                    <a:pt x="0" y="4561"/>
                    <a:pt x="244" y="4592"/>
                  </a:cubicBezTo>
                  <a:cubicBezTo>
                    <a:pt x="1490" y="4835"/>
                    <a:pt x="2706" y="5109"/>
                    <a:pt x="3952" y="5352"/>
                  </a:cubicBezTo>
                  <a:cubicBezTo>
                    <a:pt x="3971" y="5355"/>
                    <a:pt x="3990" y="5356"/>
                    <a:pt x="4008" y="5356"/>
                  </a:cubicBezTo>
                  <a:cubicBezTo>
                    <a:pt x="4331" y="5356"/>
                    <a:pt x="4449" y="4862"/>
                    <a:pt x="4104" y="4805"/>
                  </a:cubicBezTo>
                  <a:cubicBezTo>
                    <a:pt x="3007" y="4591"/>
                    <a:pt x="1934" y="4353"/>
                    <a:pt x="843" y="4134"/>
                  </a:cubicBezTo>
                  <a:lnTo>
                    <a:pt x="843" y="4134"/>
                  </a:lnTo>
                  <a:cubicBezTo>
                    <a:pt x="1707" y="3081"/>
                    <a:pt x="2568" y="2031"/>
                    <a:pt x="3405" y="1005"/>
                  </a:cubicBezTo>
                  <a:cubicBezTo>
                    <a:pt x="3557" y="823"/>
                    <a:pt x="3678" y="671"/>
                    <a:pt x="3830" y="488"/>
                  </a:cubicBezTo>
                  <a:cubicBezTo>
                    <a:pt x="4016" y="280"/>
                    <a:pt x="3813" y="1"/>
                    <a:pt x="36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629;p81"/>
            <p:cNvSpPr/>
            <p:nvPr/>
          </p:nvSpPr>
          <p:spPr>
            <a:xfrm>
              <a:off x="7994025" y="2458475"/>
              <a:ext cx="115496" cy="104122"/>
            </a:xfrm>
            <a:custGeom>
              <a:avLst/>
              <a:gdLst/>
              <a:ahLst/>
              <a:cxnLst/>
              <a:rect l="l" t="t" r="r" b="b"/>
              <a:pathLst>
                <a:path w="3223" h="2905" extrusionOk="0">
                  <a:moveTo>
                    <a:pt x="1611" y="1"/>
                  </a:moveTo>
                  <a:cubicBezTo>
                    <a:pt x="943" y="1"/>
                    <a:pt x="339" y="455"/>
                    <a:pt x="183" y="1134"/>
                  </a:cubicBezTo>
                  <a:cubicBezTo>
                    <a:pt x="0" y="1924"/>
                    <a:pt x="487" y="2684"/>
                    <a:pt x="1277" y="2866"/>
                  </a:cubicBezTo>
                  <a:cubicBezTo>
                    <a:pt x="1389" y="2892"/>
                    <a:pt x="1501" y="2904"/>
                    <a:pt x="1612" y="2904"/>
                  </a:cubicBezTo>
                  <a:cubicBezTo>
                    <a:pt x="2279" y="2904"/>
                    <a:pt x="2883" y="2450"/>
                    <a:pt x="3040" y="1772"/>
                  </a:cubicBezTo>
                  <a:cubicBezTo>
                    <a:pt x="3222" y="1012"/>
                    <a:pt x="2736" y="222"/>
                    <a:pt x="1946" y="39"/>
                  </a:cubicBezTo>
                  <a:cubicBezTo>
                    <a:pt x="1834" y="13"/>
                    <a:pt x="1722" y="1"/>
                    <a:pt x="1611" y="1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630;p81"/>
            <p:cNvSpPr/>
            <p:nvPr/>
          </p:nvSpPr>
          <p:spPr>
            <a:xfrm>
              <a:off x="7710590" y="2413034"/>
              <a:ext cx="102999" cy="93658"/>
            </a:xfrm>
            <a:custGeom>
              <a:avLst/>
              <a:gdLst/>
              <a:ahLst/>
              <a:cxnLst/>
              <a:rect l="l" t="t" r="r" b="b"/>
              <a:pathLst>
                <a:path w="3223" h="2933" extrusionOk="0">
                  <a:moveTo>
                    <a:pt x="1624" y="1"/>
                  </a:moveTo>
                  <a:cubicBezTo>
                    <a:pt x="951" y="1"/>
                    <a:pt x="341" y="476"/>
                    <a:pt x="183" y="1132"/>
                  </a:cubicBezTo>
                  <a:cubicBezTo>
                    <a:pt x="1" y="1922"/>
                    <a:pt x="487" y="2712"/>
                    <a:pt x="1277" y="2895"/>
                  </a:cubicBezTo>
                  <a:cubicBezTo>
                    <a:pt x="1390" y="2920"/>
                    <a:pt x="1502" y="2933"/>
                    <a:pt x="1612" y="2933"/>
                  </a:cubicBezTo>
                  <a:cubicBezTo>
                    <a:pt x="2280" y="2933"/>
                    <a:pt x="2884" y="2479"/>
                    <a:pt x="3040" y="1800"/>
                  </a:cubicBezTo>
                  <a:cubicBezTo>
                    <a:pt x="3223" y="1010"/>
                    <a:pt x="2706" y="220"/>
                    <a:pt x="1946" y="37"/>
                  </a:cubicBezTo>
                  <a:cubicBezTo>
                    <a:pt x="1838" y="13"/>
                    <a:pt x="1730" y="1"/>
                    <a:pt x="1624" y="1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631;p81"/>
            <p:cNvSpPr/>
            <p:nvPr/>
          </p:nvSpPr>
          <p:spPr>
            <a:xfrm>
              <a:off x="7907771" y="2485948"/>
              <a:ext cx="121592" cy="50191"/>
            </a:xfrm>
            <a:custGeom>
              <a:avLst/>
              <a:gdLst/>
              <a:ahLst/>
              <a:cxnLst/>
              <a:rect l="l" t="t" r="r" b="b"/>
              <a:pathLst>
                <a:path w="6742" h="2783" extrusionOk="0">
                  <a:moveTo>
                    <a:pt x="6394" y="1"/>
                  </a:moveTo>
                  <a:cubicBezTo>
                    <a:pt x="6281" y="1"/>
                    <a:pt x="6168" y="57"/>
                    <a:pt x="6121" y="188"/>
                  </a:cubicBezTo>
                  <a:cubicBezTo>
                    <a:pt x="5488" y="1808"/>
                    <a:pt x="3633" y="2205"/>
                    <a:pt x="1995" y="2205"/>
                  </a:cubicBezTo>
                  <a:cubicBezTo>
                    <a:pt x="1666" y="2205"/>
                    <a:pt x="1345" y="2189"/>
                    <a:pt x="1045" y="2164"/>
                  </a:cubicBezTo>
                  <a:cubicBezTo>
                    <a:pt x="954" y="2164"/>
                    <a:pt x="862" y="2164"/>
                    <a:pt x="802" y="2133"/>
                  </a:cubicBezTo>
                  <a:lnTo>
                    <a:pt x="650" y="2133"/>
                  </a:lnTo>
                  <a:lnTo>
                    <a:pt x="498" y="2103"/>
                  </a:lnTo>
                  <a:cubicBezTo>
                    <a:pt x="480" y="2100"/>
                    <a:pt x="463" y="2098"/>
                    <a:pt x="446" y="2098"/>
                  </a:cubicBezTo>
                  <a:cubicBezTo>
                    <a:pt x="146" y="2098"/>
                    <a:pt x="0" y="2592"/>
                    <a:pt x="346" y="2650"/>
                  </a:cubicBezTo>
                  <a:cubicBezTo>
                    <a:pt x="810" y="2743"/>
                    <a:pt x="1292" y="2783"/>
                    <a:pt x="1765" y="2783"/>
                  </a:cubicBezTo>
                  <a:cubicBezTo>
                    <a:pt x="1911" y="2783"/>
                    <a:pt x="2056" y="2779"/>
                    <a:pt x="2200" y="2772"/>
                  </a:cubicBezTo>
                  <a:cubicBezTo>
                    <a:pt x="3294" y="2741"/>
                    <a:pt x="4479" y="2559"/>
                    <a:pt x="5422" y="1921"/>
                  </a:cubicBezTo>
                  <a:cubicBezTo>
                    <a:pt x="5999" y="1525"/>
                    <a:pt x="6394" y="978"/>
                    <a:pt x="6668" y="340"/>
                  </a:cubicBezTo>
                  <a:cubicBezTo>
                    <a:pt x="6742" y="137"/>
                    <a:pt x="6568" y="1"/>
                    <a:pt x="63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632;p81"/>
            <p:cNvSpPr/>
            <p:nvPr/>
          </p:nvSpPr>
          <p:spPr>
            <a:xfrm>
              <a:off x="7681558" y="2035018"/>
              <a:ext cx="525179" cy="222444"/>
            </a:xfrm>
            <a:custGeom>
              <a:avLst/>
              <a:gdLst/>
              <a:ahLst/>
              <a:cxnLst/>
              <a:rect l="l" t="t" r="r" b="b"/>
              <a:pathLst>
                <a:path w="29120" h="12334" extrusionOk="0">
                  <a:moveTo>
                    <a:pt x="6002" y="1"/>
                  </a:moveTo>
                  <a:cubicBezTo>
                    <a:pt x="5203" y="1"/>
                    <a:pt x="4402" y="85"/>
                    <a:pt x="3709" y="540"/>
                  </a:cubicBezTo>
                  <a:cubicBezTo>
                    <a:pt x="1673" y="1938"/>
                    <a:pt x="1" y="4887"/>
                    <a:pt x="426" y="7379"/>
                  </a:cubicBezTo>
                  <a:cubicBezTo>
                    <a:pt x="548" y="8018"/>
                    <a:pt x="791" y="8625"/>
                    <a:pt x="1186" y="9112"/>
                  </a:cubicBezTo>
                  <a:cubicBezTo>
                    <a:pt x="2007" y="10069"/>
                    <a:pt x="3343" y="10337"/>
                    <a:pt x="4621" y="10337"/>
                  </a:cubicBezTo>
                  <a:cubicBezTo>
                    <a:pt x="4764" y="10337"/>
                    <a:pt x="4906" y="10334"/>
                    <a:pt x="5047" y="10328"/>
                  </a:cubicBezTo>
                  <a:cubicBezTo>
                    <a:pt x="11369" y="10054"/>
                    <a:pt x="16901" y="6042"/>
                    <a:pt x="22919" y="4096"/>
                  </a:cubicBezTo>
                  <a:lnTo>
                    <a:pt x="22919" y="4096"/>
                  </a:lnTo>
                  <a:cubicBezTo>
                    <a:pt x="22311" y="6163"/>
                    <a:pt x="22372" y="8321"/>
                    <a:pt x="23345" y="9872"/>
                  </a:cubicBezTo>
                  <a:cubicBezTo>
                    <a:pt x="24317" y="11422"/>
                    <a:pt x="26749" y="12121"/>
                    <a:pt x="28573" y="12334"/>
                  </a:cubicBezTo>
                  <a:cubicBezTo>
                    <a:pt x="29120" y="10753"/>
                    <a:pt x="28238" y="9051"/>
                    <a:pt x="27327" y="7622"/>
                  </a:cubicBezTo>
                  <a:cubicBezTo>
                    <a:pt x="26020" y="5555"/>
                    <a:pt x="24500" y="3489"/>
                    <a:pt x="22433" y="2182"/>
                  </a:cubicBezTo>
                  <a:cubicBezTo>
                    <a:pt x="19515" y="358"/>
                    <a:pt x="15867" y="236"/>
                    <a:pt x="12402" y="145"/>
                  </a:cubicBezTo>
                  <a:cubicBezTo>
                    <a:pt x="10579" y="115"/>
                    <a:pt x="8785" y="54"/>
                    <a:pt x="6961" y="23"/>
                  </a:cubicBezTo>
                  <a:cubicBezTo>
                    <a:pt x="6647" y="15"/>
                    <a:pt x="6325" y="1"/>
                    <a:pt x="60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633;p81"/>
            <p:cNvSpPr/>
            <p:nvPr/>
          </p:nvSpPr>
          <p:spPr>
            <a:xfrm>
              <a:off x="7730902" y="1939397"/>
              <a:ext cx="213264" cy="111925"/>
            </a:xfrm>
            <a:custGeom>
              <a:avLst/>
              <a:gdLst/>
              <a:ahLst/>
              <a:cxnLst/>
              <a:rect l="l" t="t" r="r" b="b"/>
              <a:pathLst>
                <a:path w="11825" h="6206" extrusionOk="0">
                  <a:moveTo>
                    <a:pt x="7923" y="1"/>
                  </a:moveTo>
                  <a:cubicBezTo>
                    <a:pt x="5311" y="1"/>
                    <a:pt x="2576" y="1085"/>
                    <a:pt x="852" y="2955"/>
                  </a:cubicBezTo>
                  <a:cubicBezTo>
                    <a:pt x="426" y="3441"/>
                    <a:pt x="0" y="4018"/>
                    <a:pt x="61" y="4657"/>
                  </a:cubicBezTo>
                  <a:cubicBezTo>
                    <a:pt x="92" y="5447"/>
                    <a:pt x="852" y="6055"/>
                    <a:pt x="1611" y="6177"/>
                  </a:cubicBezTo>
                  <a:cubicBezTo>
                    <a:pt x="1741" y="6197"/>
                    <a:pt x="1871" y="6206"/>
                    <a:pt x="2000" y="6206"/>
                  </a:cubicBezTo>
                  <a:cubicBezTo>
                    <a:pt x="2659" y="6206"/>
                    <a:pt x="3307" y="5965"/>
                    <a:pt x="3891" y="5660"/>
                  </a:cubicBezTo>
                  <a:cubicBezTo>
                    <a:pt x="4560" y="5265"/>
                    <a:pt x="5229" y="4809"/>
                    <a:pt x="5928" y="4505"/>
                  </a:cubicBezTo>
                  <a:cubicBezTo>
                    <a:pt x="7599" y="3806"/>
                    <a:pt x="9879" y="4170"/>
                    <a:pt x="11308" y="2894"/>
                  </a:cubicBezTo>
                  <a:cubicBezTo>
                    <a:pt x="11581" y="2620"/>
                    <a:pt x="11824" y="2256"/>
                    <a:pt x="11824" y="1830"/>
                  </a:cubicBezTo>
                  <a:cubicBezTo>
                    <a:pt x="11824" y="1404"/>
                    <a:pt x="11551" y="1009"/>
                    <a:pt x="11216" y="736"/>
                  </a:cubicBezTo>
                  <a:cubicBezTo>
                    <a:pt x="10882" y="462"/>
                    <a:pt x="10457" y="310"/>
                    <a:pt x="10031" y="219"/>
                  </a:cubicBezTo>
                  <a:cubicBezTo>
                    <a:pt x="9454" y="97"/>
                    <a:pt x="8846" y="37"/>
                    <a:pt x="8238" y="6"/>
                  </a:cubicBezTo>
                  <a:cubicBezTo>
                    <a:pt x="8133" y="3"/>
                    <a:pt x="8028" y="1"/>
                    <a:pt x="7923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634;p81"/>
            <p:cNvSpPr/>
            <p:nvPr/>
          </p:nvSpPr>
          <p:spPr>
            <a:xfrm>
              <a:off x="8036234" y="2353877"/>
              <a:ext cx="77316" cy="30227"/>
            </a:xfrm>
            <a:custGeom>
              <a:avLst/>
              <a:gdLst/>
              <a:ahLst/>
              <a:cxnLst/>
              <a:rect l="l" t="t" r="r" b="b"/>
              <a:pathLst>
                <a:path w="4287" h="1676" extrusionOk="0">
                  <a:moveTo>
                    <a:pt x="1997" y="1"/>
                  </a:moveTo>
                  <a:cubicBezTo>
                    <a:pt x="1728" y="1"/>
                    <a:pt x="1461" y="27"/>
                    <a:pt x="1217" y="64"/>
                  </a:cubicBezTo>
                  <a:cubicBezTo>
                    <a:pt x="791" y="155"/>
                    <a:pt x="366" y="277"/>
                    <a:pt x="1" y="490"/>
                  </a:cubicBezTo>
                  <a:cubicBezTo>
                    <a:pt x="603" y="425"/>
                    <a:pt x="1189" y="361"/>
                    <a:pt x="1750" y="361"/>
                  </a:cubicBezTo>
                  <a:cubicBezTo>
                    <a:pt x="1982" y="361"/>
                    <a:pt x="2210" y="372"/>
                    <a:pt x="2433" y="398"/>
                  </a:cubicBezTo>
                  <a:cubicBezTo>
                    <a:pt x="2828" y="459"/>
                    <a:pt x="3223" y="550"/>
                    <a:pt x="3527" y="763"/>
                  </a:cubicBezTo>
                  <a:cubicBezTo>
                    <a:pt x="3861" y="976"/>
                    <a:pt x="4104" y="1280"/>
                    <a:pt x="4287" y="1675"/>
                  </a:cubicBezTo>
                  <a:cubicBezTo>
                    <a:pt x="4256" y="1250"/>
                    <a:pt x="4074" y="824"/>
                    <a:pt x="3709" y="520"/>
                  </a:cubicBezTo>
                  <a:cubicBezTo>
                    <a:pt x="3375" y="216"/>
                    <a:pt x="2919" y="95"/>
                    <a:pt x="2493" y="34"/>
                  </a:cubicBezTo>
                  <a:cubicBezTo>
                    <a:pt x="2331" y="10"/>
                    <a:pt x="2164" y="1"/>
                    <a:pt x="19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635;p81"/>
            <p:cNvSpPr/>
            <p:nvPr/>
          </p:nvSpPr>
          <p:spPr>
            <a:xfrm>
              <a:off x="7748991" y="2300728"/>
              <a:ext cx="63609" cy="19784"/>
            </a:xfrm>
            <a:custGeom>
              <a:avLst/>
              <a:gdLst/>
              <a:ahLst/>
              <a:cxnLst/>
              <a:rect l="l" t="t" r="r" b="b"/>
              <a:pathLst>
                <a:path w="3527" h="1097" extrusionOk="0">
                  <a:moveTo>
                    <a:pt x="2035" y="1"/>
                  </a:moveTo>
                  <a:cubicBezTo>
                    <a:pt x="1913" y="1"/>
                    <a:pt x="1791" y="11"/>
                    <a:pt x="1672" y="32"/>
                  </a:cubicBezTo>
                  <a:cubicBezTo>
                    <a:pt x="1338" y="124"/>
                    <a:pt x="1004" y="245"/>
                    <a:pt x="730" y="427"/>
                  </a:cubicBezTo>
                  <a:cubicBezTo>
                    <a:pt x="426" y="610"/>
                    <a:pt x="183" y="823"/>
                    <a:pt x="1" y="1096"/>
                  </a:cubicBezTo>
                  <a:cubicBezTo>
                    <a:pt x="578" y="792"/>
                    <a:pt x="1125" y="519"/>
                    <a:pt x="1733" y="427"/>
                  </a:cubicBezTo>
                  <a:cubicBezTo>
                    <a:pt x="1911" y="392"/>
                    <a:pt x="2079" y="377"/>
                    <a:pt x="2248" y="377"/>
                  </a:cubicBezTo>
                  <a:cubicBezTo>
                    <a:pt x="2368" y="377"/>
                    <a:pt x="2489" y="384"/>
                    <a:pt x="2615" y="397"/>
                  </a:cubicBezTo>
                  <a:cubicBezTo>
                    <a:pt x="2919" y="427"/>
                    <a:pt x="3222" y="519"/>
                    <a:pt x="3526" y="640"/>
                  </a:cubicBezTo>
                  <a:cubicBezTo>
                    <a:pt x="3314" y="397"/>
                    <a:pt x="3010" y="184"/>
                    <a:pt x="2675" y="93"/>
                  </a:cubicBezTo>
                  <a:cubicBezTo>
                    <a:pt x="2479" y="34"/>
                    <a:pt x="2257" y="1"/>
                    <a:pt x="20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636;p81"/>
            <p:cNvSpPr/>
            <p:nvPr/>
          </p:nvSpPr>
          <p:spPr>
            <a:xfrm>
              <a:off x="7503949" y="2991469"/>
              <a:ext cx="519156" cy="32355"/>
            </a:xfrm>
            <a:custGeom>
              <a:avLst/>
              <a:gdLst/>
              <a:ahLst/>
              <a:cxnLst/>
              <a:rect l="l" t="t" r="r" b="b"/>
              <a:pathLst>
                <a:path w="28786" h="1794" extrusionOk="0">
                  <a:moveTo>
                    <a:pt x="28573" y="0"/>
                  </a:moveTo>
                  <a:lnTo>
                    <a:pt x="1" y="61"/>
                  </a:lnTo>
                  <a:lnTo>
                    <a:pt x="1" y="1794"/>
                  </a:lnTo>
                  <a:lnTo>
                    <a:pt x="28785" y="1794"/>
                  </a:lnTo>
                  <a:lnTo>
                    <a:pt x="28573" y="0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637;p81"/>
            <p:cNvSpPr/>
            <p:nvPr/>
          </p:nvSpPr>
          <p:spPr>
            <a:xfrm>
              <a:off x="7508332" y="2956391"/>
              <a:ext cx="649080" cy="40020"/>
            </a:xfrm>
            <a:custGeom>
              <a:avLst/>
              <a:gdLst/>
              <a:ahLst/>
              <a:cxnLst/>
              <a:rect l="l" t="t" r="r" b="b"/>
              <a:pathLst>
                <a:path w="35990" h="2219" extrusionOk="0">
                  <a:moveTo>
                    <a:pt x="62" y="0"/>
                  </a:moveTo>
                  <a:lnTo>
                    <a:pt x="1" y="395"/>
                  </a:lnTo>
                  <a:lnTo>
                    <a:pt x="35989" y="2219"/>
                  </a:lnTo>
                  <a:lnTo>
                    <a:pt x="35989" y="1793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638;p81"/>
            <p:cNvSpPr/>
            <p:nvPr/>
          </p:nvSpPr>
          <p:spPr>
            <a:xfrm>
              <a:off x="7520938" y="2907047"/>
              <a:ext cx="614543" cy="37837"/>
            </a:xfrm>
            <a:custGeom>
              <a:avLst/>
              <a:gdLst/>
              <a:ahLst/>
              <a:cxnLst/>
              <a:rect l="l" t="t" r="r" b="b"/>
              <a:pathLst>
                <a:path w="34075" h="2098" extrusionOk="0">
                  <a:moveTo>
                    <a:pt x="122" y="0"/>
                  </a:moveTo>
                  <a:lnTo>
                    <a:pt x="1" y="396"/>
                  </a:lnTo>
                  <a:lnTo>
                    <a:pt x="34074" y="2098"/>
                  </a:lnTo>
                  <a:lnTo>
                    <a:pt x="34074" y="2098"/>
                  </a:lnTo>
                  <a:lnTo>
                    <a:pt x="33983" y="167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639;p81"/>
            <p:cNvSpPr/>
            <p:nvPr/>
          </p:nvSpPr>
          <p:spPr>
            <a:xfrm>
              <a:off x="7539587" y="2857703"/>
              <a:ext cx="581647" cy="36196"/>
            </a:xfrm>
            <a:custGeom>
              <a:avLst/>
              <a:gdLst/>
              <a:ahLst/>
              <a:cxnLst/>
              <a:rect l="l" t="t" r="r" b="b"/>
              <a:pathLst>
                <a:path w="32251" h="2007" extrusionOk="0">
                  <a:moveTo>
                    <a:pt x="152" y="1"/>
                  </a:moveTo>
                  <a:lnTo>
                    <a:pt x="0" y="396"/>
                  </a:lnTo>
                  <a:lnTo>
                    <a:pt x="32250" y="2007"/>
                  </a:lnTo>
                  <a:lnTo>
                    <a:pt x="32250" y="2007"/>
                  </a:lnTo>
                  <a:lnTo>
                    <a:pt x="32098" y="158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640;p81"/>
            <p:cNvSpPr/>
            <p:nvPr/>
          </p:nvSpPr>
          <p:spPr>
            <a:xfrm>
              <a:off x="7548352" y="2807277"/>
              <a:ext cx="549851" cy="35096"/>
            </a:xfrm>
            <a:custGeom>
              <a:avLst/>
              <a:gdLst/>
              <a:ahLst/>
              <a:cxnLst/>
              <a:rect l="l" t="t" r="r" b="b"/>
              <a:pathLst>
                <a:path w="30488" h="1946" extrusionOk="0">
                  <a:moveTo>
                    <a:pt x="31" y="0"/>
                  </a:moveTo>
                  <a:lnTo>
                    <a:pt x="1" y="426"/>
                  </a:lnTo>
                  <a:lnTo>
                    <a:pt x="30488" y="1946"/>
                  </a:lnTo>
                  <a:lnTo>
                    <a:pt x="30244" y="152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641;p81"/>
            <p:cNvSpPr/>
            <p:nvPr/>
          </p:nvSpPr>
          <p:spPr>
            <a:xfrm>
              <a:off x="7604278" y="2760134"/>
              <a:ext cx="456105" cy="28513"/>
            </a:xfrm>
            <a:custGeom>
              <a:avLst/>
              <a:gdLst/>
              <a:ahLst/>
              <a:cxnLst/>
              <a:rect l="l" t="t" r="r" b="b"/>
              <a:pathLst>
                <a:path w="25290" h="1581" extrusionOk="0">
                  <a:moveTo>
                    <a:pt x="0" y="0"/>
                  </a:moveTo>
                  <a:lnTo>
                    <a:pt x="0" y="396"/>
                  </a:lnTo>
                  <a:lnTo>
                    <a:pt x="25289" y="1581"/>
                  </a:lnTo>
                  <a:lnTo>
                    <a:pt x="25077" y="1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642;p81"/>
            <p:cNvSpPr/>
            <p:nvPr/>
          </p:nvSpPr>
          <p:spPr>
            <a:xfrm>
              <a:off x="7586171" y="4230365"/>
              <a:ext cx="206699" cy="165778"/>
            </a:xfrm>
            <a:custGeom>
              <a:avLst/>
              <a:gdLst/>
              <a:ahLst/>
              <a:cxnLst/>
              <a:rect l="l" t="t" r="r" b="b"/>
              <a:pathLst>
                <a:path w="11461" h="9192" extrusionOk="0">
                  <a:moveTo>
                    <a:pt x="11460" y="0"/>
                  </a:moveTo>
                  <a:lnTo>
                    <a:pt x="7296" y="1186"/>
                  </a:lnTo>
                  <a:cubicBezTo>
                    <a:pt x="6263" y="5228"/>
                    <a:pt x="1399" y="7083"/>
                    <a:pt x="1399" y="7083"/>
                  </a:cubicBezTo>
                  <a:cubicBezTo>
                    <a:pt x="1399" y="7083"/>
                    <a:pt x="1" y="8268"/>
                    <a:pt x="2980" y="9058"/>
                  </a:cubicBezTo>
                  <a:cubicBezTo>
                    <a:pt x="3343" y="9151"/>
                    <a:pt x="3744" y="9192"/>
                    <a:pt x="4168" y="9192"/>
                  </a:cubicBezTo>
                  <a:cubicBezTo>
                    <a:pt x="7219" y="9192"/>
                    <a:pt x="11460" y="7083"/>
                    <a:pt x="11460" y="7083"/>
                  </a:cubicBezTo>
                  <a:lnTo>
                    <a:pt x="114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643;p81"/>
            <p:cNvSpPr/>
            <p:nvPr/>
          </p:nvSpPr>
          <p:spPr>
            <a:xfrm>
              <a:off x="7880556" y="4220500"/>
              <a:ext cx="165561" cy="185851"/>
            </a:xfrm>
            <a:custGeom>
              <a:avLst/>
              <a:gdLst/>
              <a:ahLst/>
              <a:cxnLst/>
              <a:rect l="l" t="t" r="r" b="b"/>
              <a:pathLst>
                <a:path w="9180" h="10305" extrusionOk="0">
                  <a:moveTo>
                    <a:pt x="0" y="0"/>
                  </a:moveTo>
                  <a:lnTo>
                    <a:pt x="0" y="6535"/>
                  </a:lnTo>
                  <a:cubicBezTo>
                    <a:pt x="0" y="6535"/>
                    <a:pt x="3852" y="10304"/>
                    <a:pt x="6599" y="10304"/>
                  </a:cubicBezTo>
                  <a:cubicBezTo>
                    <a:pt x="7180" y="10304"/>
                    <a:pt x="7711" y="10135"/>
                    <a:pt x="8147" y="9727"/>
                  </a:cubicBezTo>
                  <a:cubicBezTo>
                    <a:pt x="9180" y="8511"/>
                    <a:pt x="4985" y="2705"/>
                    <a:pt x="4985" y="2705"/>
                  </a:cubicBezTo>
                  <a:lnTo>
                    <a:pt x="5107" y="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644;p81"/>
            <p:cNvSpPr/>
            <p:nvPr/>
          </p:nvSpPr>
          <p:spPr>
            <a:xfrm>
              <a:off x="5834179" y="3023805"/>
              <a:ext cx="2323233" cy="853542"/>
            </a:xfrm>
            <a:custGeom>
              <a:avLst/>
              <a:gdLst/>
              <a:ahLst/>
              <a:cxnLst/>
              <a:rect l="l" t="t" r="r" b="b"/>
              <a:pathLst>
                <a:path w="128818" h="47327" extrusionOk="0">
                  <a:moveTo>
                    <a:pt x="0" y="1"/>
                  </a:moveTo>
                  <a:lnTo>
                    <a:pt x="0" y="47327"/>
                  </a:lnTo>
                  <a:lnTo>
                    <a:pt x="128817" y="47327"/>
                  </a:lnTo>
                  <a:lnTo>
                    <a:pt x="1288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645;p81"/>
            <p:cNvSpPr/>
            <p:nvPr/>
          </p:nvSpPr>
          <p:spPr>
            <a:xfrm>
              <a:off x="5792518" y="3084619"/>
              <a:ext cx="191874" cy="147689"/>
            </a:xfrm>
            <a:custGeom>
              <a:avLst/>
              <a:gdLst/>
              <a:ahLst/>
              <a:cxnLst/>
              <a:rect l="l" t="t" r="r" b="b"/>
              <a:pathLst>
                <a:path w="10639" h="8189" extrusionOk="0">
                  <a:moveTo>
                    <a:pt x="7945" y="0"/>
                  </a:moveTo>
                  <a:cubicBezTo>
                    <a:pt x="6346" y="0"/>
                    <a:pt x="3872" y="547"/>
                    <a:pt x="1398" y="3194"/>
                  </a:cubicBezTo>
                  <a:cubicBezTo>
                    <a:pt x="1125" y="3498"/>
                    <a:pt x="912" y="3863"/>
                    <a:pt x="791" y="4288"/>
                  </a:cubicBezTo>
                  <a:cubicBezTo>
                    <a:pt x="426" y="5474"/>
                    <a:pt x="0" y="7966"/>
                    <a:pt x="2553" y="8179"/>
                  </a:cubicBezTo>
                  <a:cubicBezTo>
                    <a:pt x="2641" y="8185"/>
                    <a:pt x="2728" y="8189"/>
                    <a:pt x="2814" y="8189"/>
                  </a:cubicBezTo>
                  <a:cubicBezTo>
                    <a:pt x="5993" y="8189"/>
                    <a:pt x="7751" y="3924"/>
                    <a:pt x="7751" y="3924"/>
                  </a:cubicBezTo>
                  <a:cubicBezTo>
                    <a:pt x="7751" y="3924"/>
                    <a:pt x="9940" y="3589"/>
                    <a:pt x="10244" y="3042"/>
                  </a:cubicBezTo>
                  <a:cubicBezTo>
                    <a:pt x="10578" y="2495"/>
                    <a:pt x="8967" y="2191"/>
                    <a:pt x="8967" y="2191"/>
                  </a:cubicBezTo>
                  <a:cubicBezTo>
                    <a:pt x="8967" y="2191"/>
                    <a:pt x="10639" y="1918"/>
                    <a:pt x="10639" y="1614"/>
                  </a:cubicBezTo>
                  <a:cubicBezTo>
                    <a:pt x="10639" y="1331"/>
                    <a:pt x="9159" y="1309"/>
                    <a:pt x="8704" y="1309"/>
                  </a:cubicBezTo>
                  <a:cubicBezTo>
                    <a:pt x="8621" y="1309"/>
                    <a:pt x="8572" y="1310"/>
                    <a:pt x="8572" y="1310"/>
                  </a:cubicBezTo>
                  <a:cubicBezTo>
                    <a:pt x="8572" y="1310"/>
                    <a:pt x="10183" y="459"/>
                    <a:pt x="9666" y="246"/>
                  </a:cubicBezTo>
                  <a:cubicBezTo>
                    <a:pt x="9489" y="179"/>
                    <a:pt x="8860" y="0"/>
                    <a:pt x="7945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646;p81"/>
            <p:cNvSpPr/>
            <p:nvPr/>
          </p:nvSpPr>
          <p:spPr>
            <a:xfrm>
              <a:off x="5926825" y="3121790"/>
              <a:ext cx="54826" cy="33599"/>
            </a:xfrm>
            <a:custGeom>
              <a:avLst/>
              <a:gdLst/>
              <a:ahLst/>
              <a:cxnLst/>
              <a:rect l="l" t="t" r="r" b="b"/>
              <a:pathLst>
                <a:path w="3040" h="1863" extrusionOk="0">
                  <a:moveTo>
                    <a:pt x="1596" y="0"/>
                  </a:moveTo>
                  <a:cubicBezTo>
                    <a:pt x="1549" y="0"/>
                    <a:pt x="1504" y="3"/>
                    <a:pt x="1459" y="9"/>
                  </a:cubicBezTo>
                  <a:cubicBezTo>
                    <a:pt x="1421" y="6"/>
                    <a:pt x="1384" y="5"/>
                    <a:pt x="1346" y="5"/>
                  </a:cubicBezTo>
                  <a:cubicBezTo>
                    <a:pt x="868" y="5"/>
                    <a:pt x="395" y="180"/>
                    <a:pt x="0" y="434"/>
                  </a:cubicBezTo>
                  <a:cubicBezTo>
                    <a:pt x="377" y="316"/>
                    <a:pt x="754" y="271"/>
                    <a:pt x="1117" y="271"/>
                  </a:cubicBezTo>
                  <a:cubicBezTo>
                    <a:pt x="1222" y="271"/>
                    <a:pt x="1326" y="275"/>
                    <a:pt x="1429" y="282"/>
                  </a:cubicBezTo>
                  <a:cubicBezTo>
                    <a:pt x="1672" y="312"/>
                    <a:pt x="1915" y="373"/>
                    <a:pt x="2128" y="434"/>
                  </a:cubicBezTo>
                  <a:cubicBezTo>
                    <a:pt x="2341" y="525"/>
                    <a:pt x="2553" y="647"/>
                    <a:pt x="2645" y="768"/>
                  </a:cubicBezTo>
                  <a:cubicBezTo>
                    <a:pt x="2645" y="794"/>
                    <a:pt x="2645" y="819"/>
                    <a:pt x="2662" y="827"/>
                  </a:cubicBezTo>
                  <a:lnTo>
                    <a:pt x="2662" y="827"/>
                  </a:lnTo>
                  <a:cubicBezTo>
                    <a:pt x="2653" y="835"/>
                    <a:pt x="2639" y="847"/>
                    <a:pt x="2614" y="860"/>
                  </a:cubicBezTo>
                  <a:cubicBezTo>
                    <a:pt x="2553" y="920"/>
                    <a:pt x="2462" y="981"/>
                    <a:pt x="2371" y="1042"/>
                  </a:cubicBezTo>
                  <a:cubicBezTo>
                    <a:pt x="2158" y="1164"/>
                    <a:pt x="1946" y="1255"/>
                    <a:pt x="1702" y="1346"/>
                  </a:cubicBezTo>
                  <a:lnTo>
                    <a:pt x="304" y="1863"/>
                  </a:lnTo>
                  <a:cubicBezTo>
                    <a:pt x="790" y="1832"/>
                    <a:pt x="1307" y="1741"/>
                    <a:pt x="1794" y="1619"/>
                  </a:cubicBezTo>
                  <a:cubicBezTo>
                    <a:pt x="2037" y="1559"/>
                    <a:pt x="2280" y="1468"/>
                    <a:pt x="2523" y="1376"/>
                  </a:cubicBezTo>
                  <a:cubicBezTo>
                    <a:pt x="2645" y="1316"/>
                    <a:pt x="2766" y="1255"/>
                    <a:pt x="2888" y="1133"/>
                  </a:cubicBezTo>
                  <a:cubicBezTo>
                    <a:pt x="2949" y="1072"/>
                    <a:pt x="3009" y="1012"/>
                    <a:pt x="3040" y="860"/>
                  </a:cubicBezTo>
                  <a:cubicBezTo>
                    <a:pt x="3040" y="738"/>
                    <a:pt x="3009" y="647"/>
                    <a:pt x="2949" y="556"/>
                  </a:cubicBezTo>
                  <a:cubicBezTo>
                    <a:pt x="2766" y="282"/>
                    <a:pt x="2493" y="191"/>
                    <a:pt x="2249" y="100"/>
                  </a:cubicBezTo>
                  <a:cubicBezTo>
                    <a:pt x="2026" y="50"/>
                    <a:pt x="1803" y="0"/>
                    <a:pt x="1596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647;p81"/>
            <p:cNvSpPr/>
            <p:nvPr/>
          </p:nvSpPr>
          <p:spPr>
            <a:xfrm>
              <a:off x="5930107" y="3102149"/>
              <a:ext cx="58127" cy="22003"/>
            </a:xfrm>
            <a:custGeom>
              <a:avLst/>
              <a:gdLst/>
              <a:ahLst/>
              <a:cxnLst/>
              <a:rect l="l" t="t" r="r" b="b"/>
              <a:pathLst>
                <a:path w="3223" h="1220" extrusionOk="0">
                  <a:moveTo>
                    <a:pt x="1618" y="1"/>
                  </a:moveTo>
                  <a:cubicBezTo>
                    <a:pt x="1462" y="1"/>
                    <a:pt x="1307" y="10"/>
                    <a:pt x="1156" y="34"/>
                  </a:cubicBezTo>
                  <a:cubicBezTo>
                    <a:pt x="760" y="64"/>
                    <a:pt x="335" y="186"/>
                    <a:pt x="1" y="429"/>
                  </a:cubicBezTo>
                  <a:cubicBezTo>
                    <a:pt x="297" y="360"/>
                    <a:pt x="593" y="326"/>
                    <a:pt x="877" y="326"/>
                  </a:cubicBezTo>
                  <a:cubicBezTo>
                    <a:pt x="971" y="326"/>
                    <a:pt x="1064" y="330"/>
                    <a:pt x="1156" y="338"/>
                  </a:cubicBezTo>
                  <a:cubicBezTo>
                    <a:pt x="1551" y="338"/>
                    <a:pt x="1946" y="368"/>
                    <a:pt x="2311" y="459"/>
                  </a:cubicBezTo>
                  <a:cubicBezTo>
                    <a:pt x="2493" y="490"/>
                    <a:pt x="2675" y="520"/>
                    <a:pt x="2827" y="581"/>
                  </a:cubicBezTo>
                  <a:lnTo>
                    <a:pt x="2848" y="602"/>
                  </a:lnTo>
                  <a:lnTo>
                    <a:pt x="2848" y="602"/>
                  </a:lnTo>
                  <a:cubicBezTo>
                    <a:pt x="2823" y="635"/>
                    <a:pt x="2755" y="684"/>
                    <a:pt x="2706" y="733"/>
                  </a:cubicBezTo>
                  <a:cubicBezTo>
                    <a:pt x="2371" y="915"/>
                    <a:pt x="2007" y="1067"/>
                    <a:pt x="1642" y="1219"/>
                  </a:cubicBezTo>
                  <a:cubicBezTo>
                    <a:pt x="2037" y="1219"/>
                    <a:pt x="2432" y="1158"/>
                    <a:pt x="2827" y="976"/>
                  </a:cubicBezTo>
                  <a:cubicBezTo>
                    <a:pt x="2919" y="946"/>
                    <a:pt x="3040" y="915"/>
                    <a:pt x="3131" y="763"/>
                  </a:cubicBezTo>
                  <a:cubicBezTo>
                    <a:pt x="3162" y="763"/>
                    <a:pt x="3192" y="672"/>
                    <a:pt x="3192" y="642"/>
                  </a:cubicBezTo>
                  <a:cubicBezTo>
                    <a:pt x="3223" y="581"/>
                    <a:pt x="3192" y="520"/>
                    <a:pt x="3192" y="459"/>
                  </a:cubicBezTo>
                  <a:cubicBezTo>
                    <a:pt x="3162" y="429"/>
                    <a:pt x="3131" y="398"/>
                    <a:pt x="3101" y="338"/>
                  </a:cubicBezTo>
                  <a:cubicBezTo>
                    <a:pt x="3071" y="338"/>
                    <a:pt x="3040" y="307"/>
                    <a:pt x="3010" y="277"/>
                  </a:cubicBezTo>
                  <a:cubicBezTo>
                    <a:pt x="2797" y="155"/>
                    <a:pt x="2584" y="125"/>
                    <a:pt x="2371" y="64"/>
                  </a:cubicBezTo>
                  <a:cubicBezTo>
                    <a:pt x="2127" y="26"/>
                    <a:pt x="1871" y="1"/>
                    <a:pt x="1618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648;p81"/>
            <p:cNvSpPr/>
            <p:nvPr/>
          </p:nvSpPr>
          <p:spPr>
            <a:xfrm>
              <a:off x="5902694" y="3081373"/>
              <a:ext cx="68551" cy="23031"/>
            </a:xfrm>
            <a:custGeom>
              <a:avLst/>
              <a:gdLst/>
              <a:ahLst/>
              <a:cxnLst/>
              <a:rect l="l" t="t" r="r" b="b"/>
              <a:pathLst>
                <a:path w="3801" h="1277" extrusionOk="0">
                  <a:moveTo>
                    <a:pt x="2432" y="0"/>
                  </a:moveTo>
                  <a:cubicBezTo>
                    <a:pt x="2007" y="0"/>
                    <a:pt x="1581" y="0"/>
                    <a:pt x="1186" y="61"/>
                  </a:cubicBezTo>
                  <a:cubicBezTo>
                    <a:pt x="761" y="122"/>
                    <a:pt x="366" y="213"/>
                    <a:pt x="1" y="426"/>
                  </a:cubicBezTo>
                  <a:cubicBezTo>
                    <a:pt x="396" y="365"/>
                    <a:pt x="791" y="365"/>
                    <a:pt x="1217" y="365"/>
                  </a:cubicBezTo>
                  <a:cubicBezTo>
                    <a:pt x="1612" y="365"/>
                    <a:pt x="2007" y="365"/>
                    <a:pt x="2402" y="395"/>
                  </a:cubicBezTo>
                  <a:cubicBezTo>
                    <a:pt x="2615" y="395"/>
                    <a:pt x="2797" y="395"/>
                    <a:pt x="3010" y="426"/>
                  </a:cubicBezTo>
                  <a:cubicBezTo>
                    <a:pt x="3192" y="426"/>
                    <a:pt x="3405" y="487"/>
                    <a:pt x="3527" y="517"/>
                  </a:cubicBezTo>
                  <a:cubicBezTo>
                    <a:pt x="3527" y="547"/>
                    <a:pt x="3527" y="578"/>
                    <a:pt x="3496" y="608"/>
                  </a:cubicBezTo>
                  <a:cubicBezTo>
                    <a:pt x="3466" y="699"/>
                    <a:pt x="3405" y="791"/>
                    <a:pt x="3344" y="851"/>
                  </a:cubicBezTo>
                  <a:cubicBezTo>
                    <a:pt x="3223" y="1003"/>
                    <a:pt x="3071" y="1125"/>
                    <a:pt x="2919" y="1277"/>
                  </a:cubicBezTo>
                  <a:cubicBezTo>
                    <a:pt x="3132" y="1216"/>
                    <a:pt x="3314" y="1125"/>
                    <a:pt x="3466" y="973"/>
                  </a:cubicBezTo>
                  <a:cubicBezTo>
                    <a:pt x="3557" y="912"/>
                    <a:pt x="3648" y="851"/>
                    <a:pt x="3709" y="730"/>
                  </a:cubicBezTo>
                  <a:cubicBezTo>
                    <a:pt x="3739" y="699"/>
                    <a:pt x="3770" y="639"/>
                    <a:pt x="3800" y="547"/>
                  </a:cubicBezTo>
                  <a:cubicBezTo>
                    <a:pt x="3800" y="517"/>
                    <a:pt x="3800" y="487"/>
                    <a:pt x="3770" y="395"/>
                  </a:cubicBezTo>
                  <a:cubicBezTo>
                    <a:pt x="3770" y="335"/>
                    <a:pt x="3709" y="304"/>
                    <a:pt x="3679" y="304"/>
                  </a:cubicBezTo>
                  <a:cubicBezTo>
                    <a:pt x="3466" y="122"/>
                    <a:pt x="3253" y="122"/>
                    <a:pt x="3040" y="61"/>
                  </a:cubicBezTo>
                  <a:cubicBezTo>
                    <a:pt x="2828" y="31"/>
                    <a:pt x="2645" y="31"/>
                    <a:pt x="243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649;p81"/>
            <p:cNvSpPr/>
            <p:nvPr/>
          </p:nvSpPr>
          <p:spPr>
            <a:xfrm>
              <a:off x="6174049" y="2955976"/>
              <a:ext cx="151314" cy="168212"/>
            </a:xfrm>
            <a:custGeom>
              <a:avLst/>
              <a:gdLst/>
              <a:ahLst/>
              <a:cxnLst/>
              <a:rect l="l" t="t" r="r" b="b"/>
              <a:pathLst>
                <a:path w="8390" h="9327" extrusionOk="0">
                  <a:moveTo>
                    <a:pt x="5226" y="1"/>
                  </a:moveTo>
                  <a:cubicBezTo>
                    <a:pt x="4626" y="1"/>
                    <a:pt x="3958" y="136"/>
                    <a:pt x="3253" y="509"/>
                  </a:cubicBezTo>
                  <a:cubicBezTo>
                    <a:pt x="669" y="1877"/>
                    <a:pt x="1" y="8412"/>
                    <a:pt x="1247" y="8990"/>
                  </a:cubicBezTo>
                  <a:cubicBezTo>
                    <a:pt x="1379" y="9050"/>
                    <a:pt x="1499" y="9077"/>
                    <a:pt x="1606" y="9077"/>
                  </a:cubicBezTo>
                  <a:cubicBezTo>
                    <a:pt x="2289" y="9077"/>
                    <a:pt x="2480" y="7981"/>
                    <a:pt x="2534" y="7411"/>
                  </a:cubicBezTo>
                  <a:lnTo>
                    <a:pt x="2534" y="7411"/>
                  </a:lnTo>
                  <a:cubicBezTo>
                    <a:pt x="2522" y="7950"/>
                    <a:pt x="2590" y="8976"/>
                    <a:pt x="3253" y="9263"/>
                  </a:cubicBezTo>
                  <a:cubicBezTo>
                    <a:pt x="3336" y="9302"/>
                    <a:pt x="3412" y="9320"/>
                    <a:pt x="3483" y="9320"/>
                  </a:cubicBezTo>
                  <a:cubicBezTo>
                    <a:pt x="4186" y="9320"/>
                    <a:pt x="4286" y="7561"/>
                    <a:pt x="4286" y="7561"/>
                  </a:cubicBezTo>
                  <a:cubicBezTo>
                    <a:pt x="4286" y="7561"/>
                    <a:pt x="4378" y="9203"/>
                    <a:pt x="5441" y="9324"/>
                  </a:cubicBezTo>
                  <a:cubicBezTo>
                    <a:pt x="5454" y="9326"/>
                    <a:pt x="5467" y="9326"/>
                    <a:pt x="5479" y="9326"/>
                  </a:cubicBezTo>
                  <a:cubicBezTo>
                    <a:pt x="6529" y="9326"/>
                    <a:pt x="6232" y="4248"/>
                    <a:pt x="6232" y="4248"/>
                  </a:cubicBezTo>
                  <a:cubicBezTo>
                    <a:pt x="6232" y="4248"/>
                    <a:pt x="8390" y="3154"/>
                    <a:pt x="7934" y="965"/>
                  </a:cubicBezTo>
                  <a:cubicBezTo>
                    <a:pt x="7934" y="965"/>
                    <a:pt x="6825" y="1"/>
                    <a:pt x="5226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650;p81"/>
            <p:cNvSpPr/>
            <p:nvPr/>
          </p:nvSpPr>
          <p:spPr>
            <a:xfrm>
              <a:off x="6217351" y="3060543"/>
              <a:ext cx="70192" cy="66802"/>
            </a:xfrm>
            <a:custGeom>
              <a:avLst/>
              <a:gdLst/>
              <a:ahLst/>
              <a:cxnLst/>
              <a:rect l="l" t="t" r="r" b="b"/>
              <a:pathLst>
                <a:path w="3892" h="3704" extrusionOk="0">
                  <a:moveTo>
                    <a:pt x="3861" y="0"/>
                  </a:moveTo>
                  <a:lnTo>
                    <a:pt x="3861" y="0"/>
                  </a:lnTo>
                  <a:cubicBezTo>
                    <a:pt x="3800" y="487"/>
                    <a:pt x="3740" y="973"/>
                    <a:pt x="3648" y="1429"/>
                  </a:cubicBezTo>
                  <a:cubicBezTo>
                    <a:pt x="3557" y="1915"/>
                    <a:pt x="3466" y="2401"/>
                    <a:pt x="3314" y="2857"/>
                  </a:cubicBezTo>
                  <a:cubicBezTo>
                    <a:pt x="3284" y="2949"/>
                    <a:pt x="3223" y="3070"/>
                    <a:pt x="3192" y="3161"/>
                  </a:cubicBezTo>
                  <a:cubicBezTo>
                    <a:pt x="3132" y="3253"/>
                    <a:pt x="3071" y="3344"/>
                    <a:pt x="3010" y="3344"/>
                  </a:cubicBezTo>
                  <a:cubicBezTo>
                    <a:pt x="3010" y="3356"/>
                    <a:pt x="2994" y="3364"/>
                    <a:pt x="2972" y="3364"/>
                  </a:cubicBezTo>
                  <a:cubicBezTo>
                    <a:pt x="2940" y="3364"/>
                    <a:pt x="2894" y="3349"/>
                    <a:pt x="2858" y="3313"/>
                  </a:cubicBezTo>
                  <a:cubicBezTo>
                    <a:pt x="2767" y="3253"/>
                    <a:pt x="2706" y="3161"/>
                    <a:pt x="2645" y="3070"/>
                  </a:cubicBezTo>
                  <a:cubicBezTo>
                    <a:pt x="2372" y="2736"/>
                    <a:pt x="2189" y="2249"/>
                    <a:pt x="2068" y="1824"/>
                  </a:cubicBezTo>
                  <a:lnTo>
                    <a:pt x="1825" y="1125"/>
                  </a:lnTo>
                  <a:lnTo>
                    <a:pt x="1673" y="1854"/>
                  </a:lnTo>
                  <a:cubicBezTo>
                    <a:pt x="1612" y="2280"/>
                    <a:pt x="1490" y="2705"/>
                    <a:pt x="1308" y="3070"/>
                  </a:cubicBezTo>
                  <a:cubicBezTo>
                    <a:pt x="1199" y="3234"/>
                    <a:pt x="1090" y="3348"/>
                    <a:pt x="981" y="3348"/>
                  </a:cubicBezTo>
                  <a:cubicBezTo>
                    <a:pt x="968" y="3348"/>
                    <a:pt x="956" y="3347"/>
                    <a:pt x="943" y="3344"/>
                  </a:cubicBezTo>
                  <a:cubicBezTo>
                    <a:pt x="822" y="3344"/>
                    <a:pt x="670" y="3161"/>
                    <a:pt x="578" y="2979"/>
                  </a:cubicBezTo>
                  <a:cubicBezTo>
                    <a:pt x="396" y="2584"/>
                    <a:pt x="274" y="2158"/>
                    <a:pt x="214" y="1702"/>
                  </a:cubicBezTo>
                  <a:cubicBezTo>
                    <a:pt x="122" y="1277"/>
                    <a:pt x="122" y="821"/>
                    <a:pt x="153" y="365"/>
                  </a:cubicBezTo>
                  <a:lnTo>
                    <a:pt x="153" y="365"/>
                  </a:lnTo>
                  <a:cubicBezTo>
                    <a:pt x="31" y="821"/>
                    <a:pt x="1" y="1277"/>
                    <a:pt x="31" y="1733"/>
                  </a:cubicBezTo>
                  <a:cubicBezTo>
                    <a:pt x="62" y="2189"/>
                    <a:pt x="153" y="2645"/>
                    <a:pt x="335" y="3101"/>
                  </a:cubicBezTo>
                  <a:cubicBezTo>
                    <a:pt x="396" y="3222"/>
                    <a:pt x="457" y="3313"/>
                    <a:pt x="518" y="3435"/>
                  </a:cubicBezTo>
                  <a:cubicBezTo>
                    <a:pt x="609" y="3526"/>
                    <a:pt x="700" y="3617"/>
                    <a:pt x="882" y="3678"/>
                  </a:cubicBezTo>
                  <a:cubicBezTo>
                    <a:pt x="915" y="3683"/>
                    <a:pt x="946" y="3686"/>
                    <a:pt x="976" y="3686"/>
                  </a:cubicBezTo>
                  <a:cubicBezTo>
                    <a:pt x="1118" y="3686"/>
                    <a:pt x="1238" y="3632"/>
                    <a:pt x="1338" y="3556"/>
                  </a:cubicBezTo>
                  <a:cubicBezTo>
                    <a:pt x="1460" y="3465"/>
                    <a:pt x="1521" y="3374"/>
                    <a:pt x="1612" y="3253"/>
                  </a:cubicBezTo>
                  <a:cubicBezTo>
                    <a:pt x="1744" y="3021"/>
                    <a:pt x="1840" y="2781"/>
                    <a:pt x="1915" y="2537"/>
                  </a:cubicBezTo>
                  <a:lnTo>
                    <a:pt x="1915" y="2537"/>
                  </a:lnTo>
                  <a:cubicBezTo>
                    <a:pt x="2028" y="2806"/>
                    <a:pt x="2164" y="3065"/>
                    <a:pt x="2341" y="3313"/>
                  </a:cubicBezTo>
                  <a:cubicBezTo>
                    <a:pt x="2433" y="3405"/>
                    <a:pt x="2524" y="3526"/>
                    <a:pt x="2645" y="3617"/>
                  </a:cubicBezTo>
                  <a:cubicBezTo>
                    <a:pt x="2753" y="3660"/>
                    <a:pt x="2875" y="3703"/>
                    <a:pt x="3003" y="3703"/>
                  </a:cubicBezTo>
                  <a:cubicBezTo>
                    <a:pt x="3055" y="3703"/>
                    <a:pt x="3109" y="3696"/>
                    <a:pt x="3162" y="3678"/>
                  </a:cubicBezTo>
                  <a:cubicBezTo>
                    <a:pt x="3344" y="3556"/>
                    <a:pt x="3405" y="3435"/>
                    <a:pt x="3466" y="3313"/>
                  </a:cubicBezTo>
                  <a:cubicBezTo>
                    <a:pt x="3527" y="3192"/>
                    <a:pt x="3557" y="3070"/>
                    <a:pt x="3588" y="2949"/>
                  </a:cubicBezTo>
                  <a:cubicBezTo>
                    <a:pt x="3709" y="2432"/>
                    <a:pt x="3770" y="1946"/>
                    <a:pt x="3831" y="1459"/>
                  </a:cubicBezTo>
                  <a:cubicBezTo>
                    <a:pt x="3861" y="973"/>
                    <a:pt x="3892" y="487"/>
                    <a:pt x="3861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651;p81"/>
            <p:cNvSpPr/>
            <p:nvPr/>
          </p:nvSpPr>
          <p:spPr>
            <a:xfrm>
              <a:off x="6181731" y="3051219"/>
              <a:ext cx="37296" cy="71563"/>
            </a:xfrm>
            <a:custGeom>
              <a:avLst/>
              <a:gdLst/>
              <a:ahLst/>
              <a:cxnLst/>
              <a:rect l="l" t="t" r="r" b="b"/>
              <a:pathLst>
                <a:path w="2068" h="3968" extrusionOk="0">
                  <a:moveTo>
                    <a:pt x="335" y="0"/>
                  </a:moveTo>
                  <a:lnTo>
                    <a:pt x="335" y="0"/>
                  </a:lnTo>
                  <a:cubicBezTo>
                    <a:pt x="183" y="456"/>
                    <a:pt x="61" y="943"/>
                    <a:pt x="31" y="1459"/>
                  </a:cubicBezTo>
                  <a:cubicBezTo>
                    <a:pt x="0" y="1946"/>
                    <a:pt x="31" y="2463"/>
                    <a:pt x="213" y="2949"/>
                  </a:cubicBezTo>
                  <a:cubicBezTo>
                    <a:pt x="274" y="3192"/>
                    <a:pt x="395" y="3435"/>
                    <a:pt x="578" y="3648"/>
                  </a:cubicBezTo>
                  <a:cubicBezTo>
                    <a:pt x="699" y="3739"/>
                    <a:pt x="790" y="3861"/>
                    <a:pt x="942" y="3922"/>
                  </a:cubicBezTo>
                  <a:cubicBezTo>
                    <a:pt x="1018" y="3952"/>
                    <a:pt x="1102" y="3967"/>
                    <a:pt x="1186" y="3967"/>
                  </a:cubicBezTo>
                  <a:cubicBezTo>
                    <a:pt x="1269" y="3967"/>
                    <a:pt x="1353" y="3952"/>
                    <a:pt x="1429" y="3922"/>
                  </a:cubicBezTo>
                  <a:cubicBezTo>
                    <a:pt x="1702" y="3739"/>
                    <a:pt x="1824" y="3496"/>
                    <a:pt x="1915" y="3253"/>
                  </a:cubicBezTo>
                  <a:cubicBezTo>
                    <a:pt x="1976" y="3010"/>
                    <a:pt x="2037" y="2766"/>
                    <a:pt x="2067" y="2523"/>
                  </a:cubicBezTo>
                  <a:lnTo>
                    <a:pt x="2067" y="2523"/>
                  </a:lnTo>
                  <a:cubicBezTo>
                    <a:pt x="1946" y="2766"/>
                    <a:pt x="1854" y="2979"/>
                    <a:pt x="1733" y="3192"/>
                  </a:cubicBezTo>
                  <a:cubicBezTo>
                    <a:pt x="1611" y="3374"/>
                    <a:pt x="1459" y="3587"/>
                    <a:pt x="1307" y="3648"/>
                  </a:cubicBezTo>
                  <a:cubicBezTo>
                    <a:pt x="1288" y="3652"/>
                    <a:pt x="1269" y="3654"/>
                    <a:pt x="1249" y="3654"/>
                  </a:cubicBezTo>
                  <a:cubicBezTo>
                    <a:pt x="1117" y="3654"/>
                    <a:pt x="984" y="3564"/>
                    <a:pt x="851" y="3405"/>
                  </a:cubicBezTo>
                  <a:cubicBezTo>
                    <a:pt x="730" y="3253"/>
                    <a:pt x="639" y="3040"/>
                    <a:pt x="547" y="2827"/>
                  </a:cubicBezTo>
                  <a:cubicBezTo>
                    <a:pt x="395" y="2402"/>
                    <a:pt x="365" y="1915"/>
                    <a:pt x="335" y="1459"/>
                  </a:cubicBezTo>
                  <a:cubicBezTo>
                    <a:pt x="304" y="973"/>
                    <a:pt x="335" y="487"/>
                    <a:pt x="33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652;p81"/>
            <p:cNvSpPr/>
            <p:nvPr/>
          </p:nvSpPr>
          <p:spPr>
            <a:xfrm>
              <a:off x="6318220" y="2962847"/>
              <a:ext cx="212164" cy="147166"/>
            </a:xfrm>
            <a:custGeom>
              <a:avLst/>
              <a:gdLst/>
              <a:ahLst/>
              <a:cxnLst/>
              <a:rect l="l" t="t" r="r" b="b"/>
              <a:pathLst>
                <a:path w="11764" h="8160" extrusionOk="0">
                  <a:moveTo>
                    <a:pt x="5246" y="0"/>
                  </a:moveTo>
                  <a:cubicBezTo>
                    <a:pt x="1712" y="0"/>
                    <a:pt x="1" y="3472"/>
                    <a:pt x="1" y="3472"/>
                  </a:cubicBezTo>
                  <a:cubicBezTo>
                    <a:pt x="942" y="4519"/>
                    <a:pt x="2557" y="4737"/>
                    <a:pt x="3738" y="4737"/>
                  </a:cubicBezTo>
                  <a:cubicBezTo>
                    <a:pt x="4578" y="4737"/>
                    <a:pt x="5198" y="4627"/>
                    <a:pt x="5198" y="4627"/>
                  </a:cubicBezTo>
                  <a:cubicBezTo>
                    <a:pt x="5198" y="4627"/>
                    <a:pt x="6588" y="8159"/>
                    <a:pt x="7757" y="8159"/>
                  </a:cubicBezTo>
                  <a:cubicBezTo>
                    <a:pt x="7786" y="8159"/>
                    <a:pt x="7814" y="8157"/>
                    <a:pt x="7843" y="8153"/>
                  </a:cubicBezTo>
                  <a:cubicBezTo>
                    <a:pt x="8668" y="8026"/>
                    <a:pt x="8182" y="6647"/>
                    <a:pt x="7811" y="5820"/>
                  </a:cubicBezTo>
                  <a:lnTo>
                    <a:pt x="7811" y="5820"/>
                  </a:lnTo>
                  <a:cubicBezTo>
                    <a:pt x="8185" y="6532"/>
                    <a:pt x="8837" y="7607"/>
                    <a:pt x="9364" y="7607"/>
                  </a:cubicBezTo>
                  <a:cubicBezTo>
                    <a:pt x="9374" y="7607"/>
                    <a:pt x="9383" y="7606"/>
                    <a:pt x="9393" y="7606"/>
                  </a:cubicBezTo>
                  <a:cubicBezTo>
                    <a:pt x="9952" y="7583"/>
                    <a:pt x="9459" y="6296"/>
                    <a:pt x="9159" y="5616"/>
                  </a:cubicBezTo>
                  <a:lnTo>
                    <a:pt x="9159" y="5616"/>
                  </a:lnTo>
                  <a:cubicBezTo>
                    <a:pt x="9420" y="6118"/>
                    <a:pt x="9929" y="6903"/>
                    <a:pt x="10561" y="6903"/>
                  </a:cubicBezTo>
                  <a:cubicBezTo>
                    <a:pt x="10626" y="6903"/>
                    <a:pt x="10693" y="6894"/>
                    <a:pt x="10761" y="6876"/>
                  </a:cubicBezTo>
                  <a:cubicBezTo>
                    <a:pt x="11764" y="6603"/>
                    <a:pt x="10761" y="1040"/>
                    <a:pt x="6445" y="128"/>
                  </a:cubicBezTo>
                  <a:cubicBezTo>
                    <a:pt x="6024" y="40"/>
                    <a:pt x="5624" y="0"/>
                    <a:pt x="5246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653;p81"/>
            <p:cNvSpPr/>
            <p:nvPr/>
          </p:nvSpPr>
          <p:spPr>
            <a:xfrm>
              <a:off x="6411407" y="3046277"/>
              <a:ext cx="58127" cy="67451"/>
            </a:xfrm>
            <a:custGeom>
              <a:avLst/>
              <a:gdLst/>
              <a:ahLst/>
              <a:cxnLst/>
              <a:rect l="l" t="t" r="r" b="b"/>
              <a:pathLst>
                <a:path w="3223" h="3740" extrusionOk="0">
                  <a:moveTo>
                    <a:pt x="1" y="1"/>
                  </a:moveTo>
                  <a:lnTo>
                    <a:pt x="1" y="1"/>
                  </a:lnTo>
                  <a:cubicBezTo>
                    <a:pt x="244" y="670"/>
                    <a:pt x="518" y="1338"/>
                    <a:pt x="822" y="1946"/>
                  </a:cubicBezTo>
                  <a:cubicBezTo>
                    <a:pt x="1004" y="2281"/>
                    <a:pt x="1186" y="2585"/>
                    <a:pt x="1399" y="2889"/>
                  </a:cubicBezTo>
                  <a:cubicBezTo>
                    <a:pt x="1612" y="3162"/>
                    <a:pt x="1825" y="3466"/>
                    <a:pt x="2220" y="3679"/>
                  </a:cubicBezTo>
                  <a:cubicBezTo>
                    <a:pt x="2311" y="3709"/>
                    <a:pt x="2402" y="3740"/>
                    <a:pt x="2554" y="3740"/>
                  </a:cubicBezTo>
                  <a:cubicBezTo>
                    <a:pt x="2676" y="3740"/>
                    <a:pt x="2797" y="3679"/>
                    <a:pt x="2889" y="3618"/>
                  </a:cubicBezTo>
                  <a:cubicBezTo>
                    <a:pt x="3101" y="3466"/>
                    <a:pt x="3162" y="3223"/>
                    <a:pt x="3193" y="3040"/>
                  </a:cubicBezTo>
                  <a:cubicBezTo>
                    <a:pt x="3223" y="2645"/>
                    <a:pt x="3162" y="2281"/>
                    <a:pt x="3041" y="1916"/>
                  </a:cubicBezTo>
                  <a:cubicBezTo>
                    <a:pt x="2858" y="1247"/>
                    <a:pt x="2585" y="578"/>
                    <a:pt x="2159" y="1"/>
                  </a:cubicBezTo>
                  <a:lnTo>
                    <a:pt x="2159" y="1"/>
                  </a:lnTo>
                  <a:cubicBezTo>
                    <a:pt x="2311" y="305"/>
                    <a:pt x="2402" y="639"/>
                    <a:pt x="2524" y="974"/>
                  </a:cubicBezTo>
                  <a:cubicBezTo>
                    <a:pt x="2615" y="1308"/>
                    <a:pt x="2706" y="1642"/>
                    <a:pt x="2767" y="2007"/>
                  </a:cubicBezTo>
                  <a:cubicBezTo>
                    <a:pt x="2828" y="2341"/>
                    <a:pt x="2889" y="2676"/>
                    <a:pt x="2828" y="2980"/>
                  </a:cubicBezTo>
                  <a:cubicBezTo>
                    <a:pt x="2805" y="3226"/>
                    <a:pt x="2701" y="3373"/>
                    <a:pt x="2550" y="3373"/>
                  </a:cubicBezTo>
                  <a:cubicBezTo>
                    <a:pt x="2496" y="3373"/>
                    <a:pt x="2436" y="3354"/>
                    <a:pt x="2372" y="3314"/>
                  </a:cubicBezTo>
                  <a:cubicBezTo>
                    <a:pt x="2129" y="3192"/>
                    <a:pt x="1886" y="2919"/>
                    <a:pt x="1673" y="2676"/>
                  </a:cubicBezTo>
                  <a:cubicBezTo>
                    <a:pt x="1460" y="2402"/>
                    <a:pt x="1278" y="2098"/>
                    <a:pt x="1095" y="1825"/>
                  </a:cubicBezTo>
                  <a:cubicBezTo>
                    <a:pt x="730" y="1217"/>
                    <a:pt x="366" y="609"/>
                    <a:pt x="1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654;p81"/>
            <p:cNvSpPr/>
            <p:nvPr/>
          </p:nvSpPr>
          <p:spPr>
            <a:xfrm>
              <a:off x="6463492" y="3036412"/>
              <a:ext cx="31273" cy="66044"/>
            </a:xfrm>
            <a:custGeom>
              <a:avLst/>
              <a:gdLst/>
              <a:ahLst/>
              <a:cxnLst/>
              <a:rect l="l" t="t" r="r" b="b"/>
              <a:pathLst>
                <a:path w="1734" h="3662" extrusionOk="0">
                  <a:moveTo>
                    <a:pt x="1395" y="3329"/>
                  </a:moveTo>
                  <a:cubicBezTo>
                    <a:pt x="1391" y="3337"/>
                    <a:pt x="1384" y="3344"/>
                    <a:pt x="1368" y="3344"/>
                  </a:cubicBezTo>
                  <a:cubicBezTo>
                    <a:pt x="1368" y="3344"/>
                    <a:pt x="1384" y="3337"/>
                    <a:pt x="1395" y="3329"/>
                  </a:cubicBezTo>
                  <a:close/>
                  <a:moveTo>
                    <a:pt x="305" y="1"/>
                  </a:moveTo>
                  <a:lnTo>
                    <a:pt x="305" y="1"/>
                  </a:lnTo>
                  <a:cubicBezTo>
                    <a:pt x="457" y="183"/>
                    <a:pt x="517" y="426"/>
                    <a:pt x="608" y="639"/>
                  </a:cubicBezTo>
                  <a:cubicBezTo>
                    <a:pt x="700" y="852"/>
                    <a:pt x="760" y="1065"/>
                    <a:pt x="852" y="1308"/>
                  </a:cubicBezTo>
                  <a:cubicBezTo>
                    <a:pt x="1004" y="1733"/>
                    <a:pt x="1156" y="2189"/>
                    <a:pt x="1277" y="2615"/>
                  </a:cubicBezTo>
                  <a:cubicBezTo>
                    <a:pt x="1338" y="2828"/>
                    <a:pt x="1368" y="3071"/>
                    <a:pt x="1399" y="3253"/>
                  </a:cubicBezTo>
                  <a:cubicBezTo>
                    <a:pt x="1399" y="3314"/>
                    <a:pt x="1368" y="3344"/>
                    <a:pt x="1368" y="3344"/>
                  </a:cubicBezTo>
                  <a:cubicBezTo>
                    <a:pt x="1308" y="3344"/>
                    <a:pt x="1216" y="3284"/>
                    <a:pt x="1125" y="3253"/>
                  </a:cubicBezTo>
                  <a:cubicBezTo>
                    <a:pt x="730" y="3040"/>
                    <a:pt x="396" y="2706"/>
                    <a:pt x="1" y="2402"/>
                  </a:cubicBezTo>
                  <a:lnTo>
                    <a:pt x="1" y="2402"/>
                  </a:lnTo>
                  <a:cubicBezTo>
                    <a:pt x="274" y="2828"/>
                    <a:pt x="548" y="3192"/>
                    <a:pt x="973" y="3496"/>
                  </a:cubicBezTo>
                  <a:cubicBezTo>
                    <a:pt x="1064" y="3557"/>
                    <a:pt x="1186" y="3648"/>
                    <a:pt x="1368" y="3648"/>
                  </a:cubicBezTo>
                  <a:cubicBezTo>
                    <a:pt x="1379" y="3658"/>
                    <a:pt x="1392" y="3662"/>
                    <a:pt x="1407" y="3662"/>
                  </a:cubicBezTo>
                  <a:cubicBezTo>
                    <a:pt x="1436" y="3662"/>
                    <a:pt x="1470" y="3648"/>
                    <a:pt x="1490" y="3648"/>
                  </a:cubicBezTo>
                  <a:cubicBezTo>
                    <a:pt x="1520" y="3648"/>
                    <a:pt x="1551" y="3618"/>
                    <a:pt x="1581" y="3618"/>
                  </a:cubicBezTo>
                  <a:cubicBezTo>
                    <a:pt x="1642" y="3587"/>
                    <a:pt x="1642" y="3557"/>
                    <a:pt x="1672" y="3527"/>
                  </a:cubicBezTo>
                  <a:cubicBezTo>
                    <a:pt x="1733" y="3436"/>
                    <a:pt x="1733" y="3344"/>
                    <a:pt x="1733" y="3284"/>
                  </a:cubicBezTo>
                  <a:cubicBezTo>
                    <a:pt x="1733" y="2980"/>
                    <a:pt x="1672" y="2767"/>
                    <a:pt x="1642" y="2524"/>
                  </a:cubicBezTo>
                  <a:cubicBezTo>
                    <a:pt x="1490" y="2068"/>
                    <a:pt x="1338" y="1612"/>
                    <a:pt x="1125" y="1186"/>
                  </a:cubicBezTo>
                  <a:cubicBezTo>
                    <a:pt x="1004" y="973"/>
                    <a:pt x="912" y="761"/>
                    <a:pt x="791" y="548"/>
                  </a:cubicBezTo>
                  <a:cubicBezTo>
                    <a:pt x="639" y="366"/>
                    <a:pt x="517" y="153"/>
                    <a:pt x="305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655;p81"/>
            <p:cNvSpPr/>
            <p:nvPr/>
          </p:nvSpPr>
          <p:spPr>
            <a:xfrm>
              <a:off x="6487064" y="3011758"/>
              <a:ext cx="34555" cy="77857"/>
            </a:xfrm>
            <a:custGeom>
              <a:avLst/>
              <a:gdLst/>
              <a:ahLst/>
              <a:cxnLst/>
              <a:rect l="l" t="t" r="r" b="b"/>
              <a:pathLst>
                <a:path w="1916" h="4317" extrusionOk="0">
                  <a:moveTo>
                    <a:pt x="700" y="0"/>
                  </a:moveTo>
                  <a:lnTo>
                    <a:pt x="700" y="0"/>
                  </a:lnTo>
                  <a:cubicBezTo>
                    <a:pt x="973" y="426"/>
                    <a:pt x="1156" y="912"/>
                    <a:pt x="1308" y="1368"/>
                  </a:cubicBezTo>
                  <a:cubicBezTo>
                    <a:pt x="1429" y="1854"/>
                    <a:pt x="1520" y="2340"/>
                    <a:pt x="1551" y="2827"/>
                  </a:cubicBezTo>
                  <a:cubicBezTo>
                    <a:pt x="1551" y="3070"/>
                    <a:pt x="1551" y="3344"/>
                    <a:pt x="1490" y="3556"/>
                  </a:cubicBezTo>
                  <a:cubicBezTo>
                    <a:pt x="1490" y="3678"/>
                    <a:pt x="1460" y="3799"/>
                    <a:pt x="1429" y="3891"/>
                  </a:cubicBezTo>
                  <a:cubicBezTo>
                    <a:pt x="1399" y="3921"/>
                    <a:pt x="1368" y="3982"/>
                    <a:pt x="1368" y="3982"/>
                  </a:cubicBezTo>
                  <a:cubicBezTo>
                    <a:pt x="1338" y="4012"/>
                    <a:pt x="1308" y="4012"/>
                    <a:pt x="1277" y="4043"/>
                  </a:cubicBezTo>
                  <a:cubicBezTo>
                    <a:pt x="1258" y="4046"/>
                    <a:pt x="1238" y="4047"/>
                    <a:pt x="1218" y="4047"/>
                  </a:cubicBezTo>
                  <a:cubicBezTo>
                    <a:pt x="1044" y="4047"/>
                    <a:pt x="829" y="3939"/>
                    <a:pt x="639" y="3830"/>
                  </a:cubicBezTo>
                  <a:cubicBezTo>
                    <a:pt x="396" y="3739"/>
                    <a:pt x="213" y="3587"/>
                    <a:pt x="1" y="3435"/>
                  </a:cubicBezTo>
                  <a:lnTo>
                    <a:pt x="1" y="3435"/>
                  </a:lnTo>
                  <a:cubicBezTo>
                    <a:pt x="122" y="3647"/>
                    <a:pt x="335" y="3830"/>
                    <a:pt x="517" y="3982"/>
                  </a:cubicBezTo>
                  <a:cubicBezTo>
                    <a:pt x="730" y="4134"/>
                    <a:pt x="973" y="4316"/>
                    <a:pt x="1308" y="4316"/>
                  </a:cubicBezTo>
                  <a:cubicBezTo>
                    <a:pt x="1368" y="4316"/>
                    <a:pt x="1460" y="4316"/>
                    <a:pt x="1551" y="4225"/>
                  </a:cubicBezTo>
                  <a:cubicBezTo>
                    <a:pt x="1642" y="4164"/>
                    <a:pt x="1672" y="4103"/>
                    <a:pt x="1733" y="4043"/>
                  </a:cubicBezTo>
                  <a:cubicBezTo>
                    <a:pt x="1794" y="3891"/>
                    <a:pt x="1824" y="3769"/>
                    <a:pt x="1855" y="3617"/>
                  </a:cubicBezTo>
                  <a:cubicBezTo>
                    <a:pt x="1916" y="3344"/>
                    <a:pt x="1916" y="3100"/>
                    <a:pt x="1916" y="2827"/>
                  </a:cubicBezTo>
                  <a:cubicBezTo>
                    <a:pt x="1885" y="2280"/>
                    <a:pt x="1794" y="1763"/>
                    <a:pt x="1581" y="1277"/>
                  </a:cubicBezTo>
                  <a:cubicBezTo>
                    <a:pt x="1399" y="790"/>
                    <a:pt x="1095" y="334"/>
                    <a:pt x="70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656;p81"/>
            <p:cNvSpPr/>
            <p:nvPr/>
          </p:nvSpPr>
          <p:spPr>
            <a:xfrm>
              <a:off x="6876277" y="2955723"/>
              <a:ext cx="212723" cy="147166"/>
            </a:xfrm>
            <a:custGeom>
              <a:avLst/>
              <a:gdLst/>
              <a:ahLst/>
              <a:cxnLst/>
              <a:rect l="l" t="t" r="r" b="b"/>
              <a:pathLst>
                <a:path w="11795" h="8160" extrusionOk="0">
                  <a:moveTo>
                    <a:pt x="5289" y="1"/>
                  </a:moveTo>
                  <a:cubicBezTo>
                    <a:pt x="1726" y="1"/>
                    <a:pt x="1" y="3776"/>
                    <a:pt x="1" y="3776"/>
                  </a:cubicBezTo>
                  <a:cubicBezTo>
                    <a:pt x="773" y="4636"/>
                    <a:pt x="2001" y="4860"/>
                    <a:pt x="3069" y="4860"/>
                  </a:cubicBezTo>
                  <a:cubicBezTo>
                    <a:pt x="4227" y="4860"/>
                    <a:pt x="5198" y="4596"/>
                    <a:pt x="5198" y="4596"/>
                  </a:cubicBezTo>
                  <a:cubicBezTo>
                    <a:pt x="5198" y="4596"/>
                    <a:pt x="6589" y="8159"/>
                    <a:pt x="7758" y="8159"/>
                  </a:cubicBezTo>
                  <a:cubicBezTo>
                    <a:pt x="7786" y="8159"/>
                    <a:pt x="7814" y="8157"/>
                    <a:pt x="7843" y="8153"/>
                  </a:cubicBezTo>
                  <a:cubicBezTo>
                    <a:pt x="8708" y="8023"/>
                    <a:pt x="8172" y="6583"/>
                    <a:pt x="7791" y="5764"/>
                  </a:cubicBezTo>
                  <a:lnTo>
                    <a:pt x="7791" y="5764"/>
                  </a:lnTo>
                  <a:cubicBezTo>
                    <a:pt x="8170" y="6474"/>
                    <a:pt x="8857" y="7606"/>
                    <a:pt x="9379" y="7606"/>
                  </a:cubicBezTo>
                  <a:cubicBezTo>
                    <a:pt x="9383" y="7606"/>
                    <a:pt x="9388" y="7606"/>
                    <a:pt x="9393" y="7606"/>
                  </a:cubicBezTo>
                  <a:cubicBezTo>
                    <a:pt x="9953" y="7561"/>
                    <a:pt x="9457" y="6263"/>
                    <a:pt x="9157" y="5582"/>
                  </a:cubicBezTo>
                  <a:lnTo>
                    <a:pt x="9157" y="5582"/>
                  </a:lnTo>
                  <a:cubicBezTo>
                    <a:pt x="9418" y="6084"/>
                    <a:pt x="9927" y="6872"/>
                    <a:pt x="10561" y="6872"/>
                  </a:cubicBezTo>
                  <a:cubicBezTo>
                    <a:pt x="10626" y="6872"/>
                    <a:pt x="10693" y="6864"/>
                    <a:pt x="10761" y="6846"/>
                  </a:cubicBezTo>
                  <a:cubicBezTo>
                    <a:pt x="11794" y="6572"/>
                    <a:pt x="10761" y="1040"/>
                    <a:pt x="6444" y="128"/>
                  </a:cubicBezTo>
                  <a:cubicBezTo>
                    <a:pt x="6040" y="41"/>
                    <a:pt x="5655" y="1"/>
                    <a:pt x="5289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657;p81"/>
            <p:cNvSpPr/>
            <p:nvPr/>
          </p:nvSpPr>
          <p:spPr>
            <a:xfrm>
              <a:off x="6970023" y="3038612"/>
              <a:ext cx="58668" cy="67992"/>
            </a:xfrm>
            <a:custGeom>
              <a:avLst/>
              <a:gdLst/>
              <a:ahLst/>
              <a:cxnLst/>
              <a:rect l="l" t="t" r="r" b="b"/>
              <a:pathLst>
                <a:path w="3253" h="3770" extrusionOk="0">
                  <a:moveTo>
                    <a:pt x="2037" y="0"/>
                  </a:moveTo>
                  <a:cubicBezTo>
                    <a:pt x="2280" y="669"/>
                    <a:pt x="2553" y="1338"/>
                    <a:pt x="2736" y="2006"/>
                  </a:cubicBezTo>
                  <a:cubicBezTo>
                    <a:pt x="2827" y="2341"/>
                    <a:pt x="2918" y="2706"/>
                    <a:pt x="2888" y="3010"/>
                  </a:cubicBezTo>
                  <a:cubicBezTo>
                    <a:pt x="2865" y="3256"/>
                    <a:pt x="2777" y="3403"/>
                    <a:pt x="2635" y="3403"/>
                  </a:cubicBezTo>
                  <a:cubicBezTo>
                    <a:pt x="2584" y="3403"/>
                    <a:pt x="2526" y="3384"/>
                    <a:pt x="2462" y="3344"/>
                  </a:cubicBezTo>
                  <a:cubicBezTo>
                    <a:pt x="2189" y="3222"/>
                    <a:pt x="1946" y="2949"/>
                    <a:pt x="1733" y="2675"/>
                  </a:cubicBezTo>
                  <a:cubicBezTo>
                    <a:pt x="1520" y="2402"/>
                    <a:pt x="1307" y="2128"/>
                    <a:pt x="1125" y="1824"/>
                  </a:cubicBezTo>
                  <a:cubicBezTo>
                    <a:pt x="730" y="1247"/>
                    <a:pt x="365" y="639"/>
                    <a:pt x="0" y="0"/>
                  </a:cubicBezTo>
                  <a:lnTo>
                    <a:pt x="0" y="0"/>
                  </a:lnTo>
                  <a:cubicBezTo>
                    <a:pt x="213" y="699"/>
                    <a:pt x="517" y="1338"/>
                    <a:pt x="851" y="1976"/>
                  </a:cubicBezTo>
                  <a:cubicBezTo>
                    <a:pt x="1034" y="2280"/>
                    <a:pt x="1246" y="2584"/>
                    <a:pt x="1459" y="2888"/>
                  </a:cubicBezTo>
                  <a:cubicBezTo>
                    <a:pt x="1672" y="3162"/>
                    <a:pt x="1915" y="3465"/>
                    <a:pt x="2280" y="3678"/>
                  </a:cubicBezTo>
                  <a:cubicBezTo>
                    <a:pt x="2371" y="3739"/>
                    <a:pt x="2493" y="3769"/>
                    <a:pt x="2614" y="3769"/>
                  </a:cubicBezTo>
                  <a:cubicBezTo>
                    <a:pt x="2766" y="3769"/>
                    <a:pt x="2888" y="3709"/>
                    <a:pt x="2979" y="3648"/>
                  </a:cubicBezTo>
                  <a:cubicBezTo>
                    <a:pt x="3192" y="3465"/>
                    <a:pt x="3253" y="3222"/>
                    <a:pt x="3253" y="3010"/>
                  </a:cubicBezTo>
                  <a:cubicBezTo>
                    <a:pt x="3253" y="2614"/>
                    <a:pt x="3161" y="2250"/>
                    <a:pt x="3009" y="1915"/>
                  </a:cubicBezTo>
                  <a:cubicBezTo>
                    <a:pt x="2766" y="1247"/>
                    <a:pt x="2432" y="608"/>
                    <a:pt x="2037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658;p81"/>
            <p:cNvSpPr/>
            <p:nvPr/>
          </p:nvSpPr>
          <p:spPr>
            <a:xfrm>
              <a:off x="7023190" y="3029288"/>
              <a:ext cx="30173" cy="66351"/>
            </a:xfrm>
            <a:custGeom>
              <a:avLst/>
              <a:gdLst/>
              <a:ahLst/>
              <a:cxnLst/>
              <a:rect l="l" t="t" r="r" b="b"/>
              <a:pathLst>
                <a:path w="1673" h="3679" extrusionOk="0">
                  <a:moveTo>
                    <a:pt x="244" y="1"/>
                  </a:moveTo>
                  <a:cubicBezTo>
                    <a:pt x="426" y="122"/>
                    <a:pt x="487" y="365"/>
                    <a:pt x="578" y="578"/>
                  </a:cubicBezTo>
                  <a:cubicBezTo>
                    <a:pt x="669" y="821"/>
                    <a:pt x="760" y="1034"/>
                    <a:pt x="821" y="1247"/>
                  </a:cubicBezTo>
                  <a:cubicBezTo>
                    <a:pt x="973" y="1703"/>
                    <a:pt x="1125" y="2159"/>
                    <a:pt x="1216" y="2615"/>
                  </a:cubicBezTo>
                  <a:cubicBezTo>
                    <a:pt x="1277" y="2827"/>
                    <a:pt x="1308" y="3071"/>
                    <a:pt x="1308" y="3253"/>
                  </a:cubicBezTo>
                  <a:cubicBezTo>
                    <a:pt x="1277" y="3283"/>
                    <a:pt x="1277" y="3344"/>
                    <a:pt x="1277" y="3344"/>
                  </a:cubicBezTo>
                  <a:lnTo>
                    <a:pt x="1247" y="3344"/>
                  </a:lnTo>
                  <a:cubicBezTo>
                    <a:pt x="1231" y="3352"/>
                    <a:pt x="1212" y="3356"/>
                    <a:pt x="1192" y="3356"/>
                  </a:cubicBezTo>
                  <a:cubicBezTo>
                    <a:pt x="1137" y="3356"/>
                    <a:pt x="1070" y="3328"/>
                    <a:pt x="1004" y="3283"/>
                  </a:cubicBezTo>
                  <a:cubicBezTo>
                    <a:pt x="639" y="3040"/>
                    <a:pt x="305" y="2675"/>
                    <a:pt x="1" y="2311"/>
                  </a:cubicBezTo>
                  <a:lnTo>
                    <a:pt x="1" y="2311"/>
                  </a:lnTo>
                  <a:cubicBezTo>
                    <a:pt x="213" y="2767"/>
                    <a:pt x="426" y="3192"/>
                    <a:pt x="852" y="3496"/>
                  </a:cubicBezTo>
                  <a:cubicBezTo>
                    <a:pt x="943" y="3587"/>
                    <a:pt x="1064" y="3679"/>
                    <a:pt x="1277" y="3679"/>
                  </a:cubicBezTo>
                  <a:cubicBezTo>
                    <a:pt x="1338" y="3648"/>
                    <a:pt x="1460" y="3648"/>
                    <a:pt x="1551" y="3527"/>
                  </a:cubicBezTo>
                  <a:cubicBezTo>
                    <a:pt x="1612" y="3435"/>
                    <a:pt x="1642" y="3375"/>
                    <a:pt x="1642" y="3283"/>
                  </a:cubicBezTo>
                  <a:cubicBezTo>
                    <a:pt x="1672" y="3010"/>
                    <a:pt x="1642" y="2767"/>
                    <a:pt x="1581" y="2523"/>
                  </a:cubicBezTo>
                  <a:cubicBezTo>
                    <a:pt x="1490" y="2037"/>
                    <a:pt x="1308" y="1581"/>
                    <a:pt x="1095" y="1125"/>
                  </a:cubicBezTo>
                  <a:cubicBezTo>
                    <a:pt x="1004" y="913"/>
                    <a:pt x="882" y="700"/>
                    <a:pt x="760" y="487"/>
                  </a:cubicBezTo>
                  <a:cubicBezTo>
                    <a:pt x="669" y="396"/>
                    <a:pt x="609" y="305"/>
                    <a:pt x="517" y="213"/>
                  </a:cubicBezTo>
                  <a:cubicBezTo>
                    <a:pt x="457" y="122"/>
                    <a:pt x="365" y="1"/>
                    <a:pt x="244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659;p81"/>
            <p:cNvSpPr/>
            <p:nvPr/>
          </p:nvSpPr>
          <p:spPr>
            <a:xfrm>
              <a:off x="7050045" y="3009017"/>
              <a:ext cx="29632" cy="73402"/>
            </a:xfrm>
            <a:custGeom>
              <a:avLst/>
              <a:gdLst/>
              <a:ahLst/>
              <a:cxnLst/>
              <a:rect l="l" t="t" r="r" b="b"/>
              <a:pathLst>
                <a:path w="1643" h="4070" extrusionOk="0">
                  <a:moveTo>
                    <a:pt x="579" y="0"/>
                  </a:moveTo>
                  <a:lnTo>
                    <a:pt x="579" y="0"/>
                  </a:lnTo>
                  <a:cubicBezTo>
                    <a:pt x="1034" y="821"/>
                    <a:pt x="1247" y="1672"/>
                    <a:pt x="1278" y="2553"/>
                  </a:cubicBezTo>
                  <a:cubicBezTo>
                    <a:pt x="1278" y="2766"/>
                    <a:pt x="1278" y="3009"/>
                    <a:pt x="1247" y="3222"/>
                  </a:cubicBezTo>
                  <a:cubicBezTo>
                    <a:pt x="1217" y="3404"/>
                    <a:pt x="1156" y="3647"/>
                    <a:pt x="1065" y="3739"/>
                  </a:cubicBezTo>
                  <a:cubicBezTo>
                    <a:pt x="1039" y="3777"/>
                    <a:pt x="982" y="3794"/>
                    <a:pt x="910" y="3794"/>
                  </a:cubicBezTo>
                  <a:cubicBezTo>
                    <a:pt x="811" y="3794"/>
                    <a:pt x="684" y="3761"/>
                    <a:pt x="579" y="3708"/>
                  </a:cubicBezTo>
                  <a:cubicBezTo>
                    <a:pt x="366" y="3617"/>
                    <a:pt x="183" y="3496"/>
                    <a:pt x="1" y="3374"/>
                  </a:cubicBezTo>
                  <a:lnTo>
                    <a:pt x="1" y="3374"/>
                  </a:lnTo>
                  <a:cubicBezTo>
                    <a:pt x="123" y="3556"/>
                    <a:pt x="305" y="3739"/>
                    <a:pt x="487" y="3860"/>
                  </a:cubicBezTo>
                  <a:cubicBezTo>
                    <a:pt x="579" y="3951"/>
                    <a:pt x="700" y="4012"/>
                    <a:pt x="822" y="4043"/>
                  </a:cubicBezTo>
                  <a:cubicBezTo>
                    <a:pt x="876" y="4056"/>
                    <a:pt x="936" y="4070"/>
                    <a:pt x="1003" y="4070"/>
                  </a:cubicBezTo>
                  <a:cubicBezTo>
                    <a:pt x="1085" y="4070"/>
                    <a:pt x="1177" y="4049"/>
                    <a:pt x="1278" y="3982"/>
                  </a:cubicBezTo>
                  <a:cubicBezTo>
                    <a:pt x="1399" y="3860"/>
                    <a:pt x="1430" y="3739"/>
                    <a:pt x="1490" y="3617"/>
                  </a:cubicBezTo>
                  <a:cubicBezTo>
                    <a:pt x="1521" y="3496"/>
                    <a:pt x="1582" y="3374"/>
                    <a:pt x="1582" y="3252"/>
                  </a:cubicBezTo>
                  <a:cubicBezTo>
                    <a:pt x="1642" y="3009"/>
                    <a:pt x="1642" y="2796"/>
                    <a:pt x="1642" y="2553"/>
                  </a:cubicBezTo>
                  <a:cubicBezTo>
                    <a:pt x="1612" y="2067"/>
                    <a:pt x="1521" y="1611"/>
                    <a:pt x="1369" y="1155"/>
                  </a:cubicBezTo>
                  <a:cubicBezTo>
                    <a:pt x="1186" y="730"/>
                    <a:pt x="913" y="304"/>
                    <a:pt x="579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660;p81"/>
            <p:cNvSpPr/>
            <p:nvPr/>
          </p:nvSpPr>
          <p:spPr>
            <a:xfrm>
              <a:off x="7349371" y="2964470"/>
              <a:ext cx="183849" cy="148338"/>
            </a:xfrm>
            <a:custGeom>
              <a:avLst/>
              <a:gdLst/>
              <a:ahLst/>
              <a:cxnLst/>
              <a:rect l="l" t="t" r="r" b="b"/>
              <a:pathLst>
                <a:path w="10194" h="8225" extrusionOk="0">
                  <a:moveTo>
                    <a:pt x="6906" y="1"/>
                  </a:moveTo>
                  <a:cubicBezTo>
                    <a:pt x="6797" y="1"/>
                    <a:pt x="6683" y="3"/>
                    <a:pt x="6566" y="8"/>
                  </a:cubicBezTo>
                  <a:cubicBezTo>
                    <a:pt x="2918" y="190"/>
                    <a:pt x="0" y="5631"/>
                    <a:pt x="1155" y="6817"/>
                  </a:cubicBezTo>
                  <a:cubicBezTo>
                    <a:pt x="1395" y="7063"/>
                    <a:pt x="1576" y="7160"/>
                    <a:pt x="1711" y="7160"/>
                  </a:cubicBezTo>
                  <a:cubicBezTo>
                    <a:pt x="2074" y="7160"/>
                    <a:pt x="2113" y="6464"/>
                    <a:pt x="2108" y="6084"/>
                  </a:cubicBezTo>
                  <a:lnTo>
                    <a:pt x="2108" y="6084"/>
                  </a:lnTo>
                  <a:cubicBezTo>
                    <a:pt x="2142" y="6566"/>
                    <a:pt x="2289" y="7631"/>
                    <a:pt x="2918" y="7911"/>
                  </a:cubicBezTo>
                  <a:cubicBezTo>
                    <a:pt x="2978" y="7937"/>
                    <a:pt x="3034" y="7949"/>
                    <a:pt x="3086" y="7949"/>
                  </a:cubicBezTo>
                  <a:cubicBezTo>
                    <a:pt x="3769" y="7949"/>
                    <a:pt x="3769" y="5874"/>
                    <a:pt x="3769" y="5874"/>
                  </a:cubicBezTo>
                  <a:cubicBezTo>
                    <a:pt x="3769" y="5874"/>
                    <a:pt x="3982" y="8002"/>
                    <a:pt x="4833" y="8215"/>
                  </a:cubicBezTo>
                  <a:cubicBezTo>
                    <a:pt x="4861" y="8222"/>
                    <a:pt x="4888" y="8225"/>
                    <a:pt x="4914" y="8225"/>
                  </a:cubicBezTo>
                  <a:cubicBezTo>
                    <a:pt x="5695" y="8225"/>
                    <a:pt x="5410" y="5206"/>
                    <a:pt x="5410" y="5206"/>
                  </a:cubicBezTo>
                  <a:cubicBezTo>
                    <a:pt x="5410" y="5206"/>
                    <a:pt x="9757" y="3868"/>
                    <a:pt x="9909" y="2136"/>
                  </a:cubicBezTo>
                  <a:cubicBezTo>
                    <a:pt x="9909" y="2136"/>
                    <a:pt x="10194" y="1"/>
                    <a:pt x="6906" y="1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661;p81"/>
            <p:cNvSpPr/>
            <p:nvPr/>
          </p:nvSpPr>
          <p:spPr>
            <a:xfrm>
              <a:off x="7387191" y="3040794"/>
              <a:ext cx="80057" cy="75152"/>
            </a:xfrm>
            <a:custGeom>
              <a:avLst/>
              <a:gdLst/>
              <a:ahLst/>
              <a:cxnLst/>
              <a:rect l="l" t="t" r="r" b="b"/>
              <a:pathLst>
                <a:path w="4439" h="4167" extrusionOk="0">
                  <a:moveTo>
                    <a:pt x="1551" y="1"/>
                  </a:moveTo>
                  <a:lnTo>
                    <a:pt x="1490" y="1612"/>
                  </a:lnTo>
                  <a:cubicBezTo>
                    <a:pt x="1459" y="2098"/>
                    <a:pt x="1399" y="2615"/>
                    <a:pt x="1247" y="3041"/>
                  </a:cubicBezTo>
                  <a:cubicBezTo>
                    <a:pt x="1186" y="3253"/>
                    <a:pt x="1064" y="3466"/>
                    <a:pt x="912" y="3527"/>
                  </a:cubicBezTo>
                  <a:cubicBezTo>
                    <a:pt x="851" y="3527"/>
                    <a:pt x="791" y="3527"/>
                    <a:pt x="699" y="3466"/>
                  </a:cubicBezTo>
                  <a:cubicBezTo>
                    <a:pt x="639" y="3405"/>
                    <a:pt x="578" y="3314"/>
                    <a:pt x="517" y="3223"/>
                  </a:cubicBezTo>
                  <a:cubicBezTo>
                    <a:pt x="304" y="2797"/>
                    <a:pt x="244" y="2311"/>
                    <a:pt x="183" y="1825"/>
                  </a:cubicBezTo>
                  <a:cubicBezTo>
                    <a:pt x="122" y="1308"/>
                    <a:pt x="122" y="822"/>
                    <a:pt x="244" y="335"/>
                  </a:cubicBezTo>
                  <a:lnTo>
                    <a:pt x="244" y="335"/>
                  </a:lnTo>
                  <a:cubicBezTo>
                    <a:pt x="122" y="548"/>
                    <a:pt x="92" y="822"/>
                    <a:pt x="61" y="1065"/>
                  </a:cubicBezTo>
                  <a:cubicBezTo>
                    <a:pt x="31" y="1308"/>
                    <a:pt x="0" y="1582"/>
                    <a:pt x="0" y="1825"/>
                  </a:cubicBezTo>
                  <a:cubicBezTo>
                    <a:pt x="0" y="2341"/>
                    <a:pt x="61" y="2858"/>
                    <a:pt x="274" y="3344"/>
                  </a:cubicBezTo>
                  <a:cubicBezTo>
                    <a:pt x="335" y="3466"/>
                    <a:pt x="395" y="3588"/>
                    <a:pt x="517" y="3709"/>
                  </a:cubicBezTo>
                  <a:cubicBezTo>
                    <a:pt x="617" y="3784"/>
                    <a:pt x="758" y="3839"/>
                    <a:pt x="907" y="3839"/>
                  </a:cubicBezTo>
                  <a:cubicBezTo>
                    <a:pt x="939" y="3839"/>
                    <a:pt x="971" y="3836"/>
                    <a:pt x="1003" y="3831"/>
                  </a:cubicBezTo>
                  <a:cubicBezTo>
                    <a:pt x="1186" y="3770"/>
                    <a:pt x="1307" y="3648"/>
                    <a:pt x="1399" y="3527"/>
                  </a:cubicBezTo>
                  <a:cubicBezTo>
                    <a:pt x="1459" y="3405"/>
                    <a:pt x="1520" y="3284"/>
                    <a:pt x="1581" y="3162"/>
                  </a:cubicBezTo>
                  <a:cubicBezTo>
                    <a:pt x="1635" y="3017"/>
                    <a:pt x="1679" y="2869"/>
                    <a:pt x="1714" y="2719"/>
                  </a:cubicBezTo>
                  <a:lnTo>
                    <a:pt x="1714" y="2719"/>
                  </a:lnTo>
                  <a:cubicBezTo>
                    <a:pt x="1756" y="2856"/>
                    <a:pt x="1803" y="2994"/>
                    <a:pt x="1854" y="3132"/>
                  </a:cubicBezTo>
                  <a:cubicBezTo>
                    <a:pt x="1946" y="3375"/>
                    <a:pt x="2037" y="3618"/>
                    <a:pt x="2189" y="3831"/>
                  </a:cubicBezTo>
                  <a:cubicBezTo>
                    <a:pt x="2250" y="3952"/>
                    <a:pt x="2341" y="4074"/>
                    <a:pt x="2523" y="4135"/>
                  </a:cubicBezTo>
                  <a:cubicBezTo>
                    <a:pt x="2575" y="4157"/>
                    <a:pt x="2627" y="4167"/>
                    <a:pt x="2677" y="4167"/>
                  </a:cubicBezTo>
                  <a:cubicBezTo>
                    <a:pt x="2833" y="4167"/>
                    <a:pt x="2971" y="4075"/>
                    <a:pt x="3040" y="3983"/>
                  </a:cubicBezTo>
                  <a:cubicBezTo>
                    <a:pt x="3253" y="3740"/>
                    <a:pt x="3283" y="3466"/>
                    <a:pt x="3313" y="3223"/>
                  </a:cubicBezTo>
                  <a:cubicBezTo>
                    <a:pt x="3374" y="2980"/>
                    <a:pt x="3374" y="2706"/>
                    <a:pt x="3405" y="2463"/>
                  </a:cubicBezTo>
                  <a:cubicBezTo>
                    <a:pt x="3405" y="1992"/>
                    <a:pt x="3405" y="1493"/>
                    <a:pt x="3377" y="1021"/>
                  </a:cubicBezTo>
                  <a:lnTo>
                    <a:pt x="3377" y="1021"/>
                  </a:lnTo>
                  <a:cubicBezTo>
                    <a:pt x="3731" y="873"/>
                    <a:pt x="4084" y="725"/>
                    <a:pt x="4438" y="548"/>
                  </a:cubicBezTo>
                  <a:lnTo>
                    <a:pt x="4438" y="548"/>
                  </a:lnTo>
                  <a:cubicBezTo>
                    <a:pt x="4043" y="670"/>
                    <a:pt x="3678" y="791"/>
                    <a:pt x="3283" y="913"/>
                  </a:cubicBezTo>
                  <a:lnTo>
                    <a:pt x="3253" y="913"/>
                  </a:lnTo>
                  <a:lnTo>
                    <a:pt x="3253" y="974"/>
                  </a:lnTo>
                  <a:cubicBezTo>
                    <a:pt x="3222" y="1460"/>
                    <a:pt x="3192" y="1946"/>
                    <a:pt x="3161" y="2433"/>
                  </a:cubicBezTo>
                  <a:cubicBezTo>
                    <a:pt x="3131" y="2676"/>
                    <a:pt x="3101" y="2919"/>
                    <a:pt x="3040" y="3162"/>
                  </a:cubicBezTo>
                  <a:cubicBezTo>
                    <a:pt x="2979" y="3375"/>
                    <a:pt x="2918" y="3618"/>
                    <a:pt x="2797" y="3770"/>
                  </a:cubicBezTo>
                  <a:cubicBezTo>
                    <a:pt x="2761" y="3806"/>
                    <a:pt x="2736" y="3820"/>
                    <a:pt x="2715" y="3820"/>
                  </a:cubicBezTo>
                  <a:cubicBezTo>
                    <a:pt x="2700" y="3820"/>
                    <a:pt x="2688" y="3813"/>
                    <a:pt x="2675" y="3800"/>
                  </a:cubicBezTo>
                  <a:cubicBezTo>
                    <a:pt x="2614" y="3800"/>
                    <a:pt x="2554" y="3709"/>
                    <a:pt x="2493" y="3618"/>
                  </a:cubicBezTo>
                  <a:cubicBezTo>
                    <a:pt x="2371" y="3436"/>
                    <a:pt x="2280" y="3223"/>
                    <a:pt x="2189" y="3010"/>
                  </a:cubicBezTo>
                  <a:cubicBezTo>
                    <a:pt x="2037" y="2554"/>
                    <a:pt x="1946" y="2068"/>
                    <a:pt x="1854" y="1582"/>
                  </a:cubicBezTo>
                  <a:lnTo>
                    <a:pt x="1551" y="1"/>
                  </a:ln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662;p81"/>
            <p:cNvSpPr/>
            <p:nvPr/>
          </p:nvSpPr>
          <p:spPr>
            <a:xfrm>
              <a:off x="7363619" y="3035330"/>
              <a:ext cx="25772" cy="60309"/>
            </a:xfrm>
            <a:custGeom>
              <a:avLst/>
              <a:gdLst/>
              <a:ahLst/>
              <a:cxnLst/>
              <a:rect l="l" t="t" r="r" b="b"/>
              <a:pathLst>
                <a:path w="1429" h="3344" extrusionOk="0">
                  <a:moveTo>
                    <a:pt x="730" y="0"/>
                  </a:moveTo>
                  <a:cubicBezTo>
                    <a:pt x="456" y="274"/>
                    <a:pt x="274" y="638"/>
                    <a:pt x="152" y="1003"/>
                  </a:cubicBezTo>
                  <a:cubicBezTo>
                    <a:pt x="31" y="1398"/>
                    <a:pt x="0" y="1793"/>
                    <a:pt x="31" y="2219"/>
                  </a:cubicBezTo>
                  <a:cubicBezTo>
                    <a:pt x="61" y="2401"/>
                    <a:pt x="92" y="2614"/>
                    <a:pt x="183" y="2827"/>
                  </a:cubicBezTo>
                  <a:cubicBezTo>
                    <a:pt x="274" y="3009"/>
                    <a:pt x="395" y="3222"/>
                    <a:pt x="669" y="3313"/>
                  </a:cubicBezTo>
                  <a:cubicBezTo>
                    <a:pt x="718" y="3334"/>
                    <a:pt x="771" y="3344"/>
                    <a:pt x="826" y="3344"/>
                  </a:cubicBezTo>
                  <a:cubicBezTo>
                    <a:pt x="1012" y="3344"/>
                    <a:pt x="1214" y="3234"/>
                    <a:pt x="1307" y="3070"/>
                  </a:cubicBezTo>
                  <a:cubicBezTo>
                    <a:pt x="1399" y="2857"/>
                    <a:pt x="1429" y="2675"/>
                    <a:pt x="1399" y="2462"/>
                  </a:cubicBezTo>
                  <a:lnTo>
                    <a:pt x="1399" y="2462"/>
                  </a:lnTo>
                  <a:cubicBezTo>
                    <a:pt x="1338" y="2644"/>
                    <a:pt x="1247" y="2827"/>
                    <a:pt x="1155" y="2948"/>
                  </a:cubicBezTo>
                  <a:cubicBezTo>
                    <a:pt x="1074" y="3029"/>
                    <a:pt x="980" y="3070"/>
                    <a:pt x="890" y="3070"/>
                  </a:cubicBezTo>
                  <a:cubicBezTo>
                    <a:pt x="845" y="3070"/>
                    <a:pt x="801" y="3060"/>
                    <a:pt x="760" y="3040"/>
                  </a:cubicBezTo>
                  <a:cubicBezTo>
                    <a:pt x="639" y="2979"/>
                    <a:pt x="578" y="2857"/>
                    <a:pt x="517" y="2675"/>
                  </a:cubicBezTo>
                  <a:cubicBezTo>
                    <a:pt x="456" y="2523"/>
                    <a:pt x="426" y="2340"/>
                    <a:pt x="395" y="2188"/>
                  </a:cubicBezTo>
                  <a:cubicBezTo>
                    <a:pt x="365" y="1824"/>
                    <a:pt x="395" y="1459"/>
                    <a:pt x="456" y="1094"/>
                  </a:cubicBezTo>
                  <a:cubicBezTo>
                    <a:pt x="487" y="730"/>
                    <a:pt x="608" y="365"/>
                    <a:pt x="730" y="0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663;p81"/>
            <p:cNvSpPr/>
            <p:nvPr/>
          </p:nvSpPr>
          <p:spPr>
            <a:xfrm>
              <a:off x="8037894" y="2967428"/>
              <a:ext cx="190269" cy="183218"/>
            </a:xfrm>
            <a:custGeom>
              <a:avLst/>
              <a:gdLst/>
              <a:ahLst/>
              <a:cxnLst/>
              <a:rect l="l" t="t" r="r" b="b"/>
              <a:pathLst>
                <a:path w="10550" h="10159" extrusionOk="0">
                  <a:moveTo>
                    <a:pt x="5608" y="1"/>
                  </a:moveTo>
                  <a:cubicBezTo>
                    <a:pt x="1906" y="1"/>
                    <a:pt x="0" y="4130"/>
                    <a:pt x="0" y="4130"/>
                  </a:cubicBezTo>
                  <a:cubicBezTo>
                    <a:pt x="433" y="4606"/>
                    <a:pt x="904" y="4788"/>
                    <a:pt x="1370" y="4788"/>
                  </a:cubicBezTo>
                  <a:cubicBezTo>
                    <a:pt x="2867" y="4788"/>
                    <a:pt x="4316" y="2915"/>
                    <a:pt x="4316" y="2914"/>
                  </a:cubicBezTo>
                  <a:lnTo>
                    <a:pt x="4316" y="2914"/>
                  </a:lnTo>
                  <a:cubicBezTo>
                    <a:pt x="4316" y="2915"/>
                    <a:pt x="1581" y="9540"/>
                    <a:pt x="3648" y="10087"/>
                  </a:cubicBezTo>
                  <a:cubicBezTo>
                    <a:pt x="3840" y="10135"/>
                    <a:pt x="4030" y="10158"/>
                    <a:pt x="4217" y="10158"/>
                  </a:cubicBezTo>
                  <a:cubicBezTo>
                    <a:pt x="7938" y="10158"/>
                    <a:pt x="10549" y="1104"/>
                    <a:pt x="6961" y="178"/>
                  </a:cubicBezTo>
                  <a:cubicBezTo>
                    <a:pt x="6486" y="56"/>
                    <a:pt x="6035" y="1"/>
                    <a:pt x="5608" y="1"/>
                  </a:cubicBezTo>
                  <a:close/>
                </a:path>
              </a:pathLst>
            </a:custGeom>
            <a:solidFill>
              <a:srgbClr val="E88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664;p81"/>
            <p:cNvSpPr/>
            <p:nvPr/>
          </p:nvSpPr>
          <p:spPr>
            <a:xfrm>
              <a:off x="8087219" y="3085756"/>
              <a:ext cx="45520" cy="60670"/>
            </a:xfrm>
            <a:custGeom>
              <a:avLst/>
              <a:gdLst/>
              <a:ahLst/>
              <a:cxnLst/>
              <a:rect l="l" t="t" r="r" b="b"/>
              <a:pathLst>
                <a:path w="2524" h="3364" extrusionOk="0">
                  <a:moveTo>
                    <a:pt x="426" y="0"/>
                  </a:moveTo>
                  <a:cubicBezTo>
                    <a:pt x="244" y="578"/>
                    <a:pt x="122" y="1155"/>
                    <a:pt x="31" y="1763"/>
                  </a:cubicBezTo>
                  <a:cubicBezTo>
                    <a:pt x="1" y="2067"/>
                    <a:pt x="1" y="2371"/>
                    <a:pt x="31" y="2706"/>
                  </a:cubicBezTo>
                  <a:cubicBezTo>
                    <a:pt x="61" y="2858"/>
                    <a:pt x="92" y="3010"/>
                    <a:pt x="183" y="3192"/>
                  </a:cubicBezTo>
                  <a:cubicBezTo>
                    <a:pt x="244" y="3253"/>
                    <a:pt x="244" y="3283"/>
                    <a:pt x="335" y="3314"/>
                  </a:cubicBezTo>
                  <a:cubicBezTo>
                    <a:pt x="371" y="3349"/>
                    <a:pt x="427" y="3364"/>
                    <a:pt x="480" y="3364"/>
                  </a:cubicBezTo>
                  <a:cubicBezTo>
                    <a:pt x="517" y="3364"/>
                    <a:pt x="553" y="3357"/>
                    <a:pt x="578" y="3344"/>
                  </a:cubicBezTo>
                  <a:cubicBezTo>
                    <a:pt x="700" y="3314"/>
                    <a:pt x="761" y="3253"/>
                    <a:pt x="852" y="3192"/>
                  </a:cubicBezTo>
                  <a:cubicBezTo>
                    <a:pt x="1308" y="2736"/>
                    <a:pt x="1581" y="2189"/>
                    <a:pt x="1855" y="1672"/>
                  </a:cubicBezTo>
                  <a:cubicBezTo>
                    <a:pt x="2128" y="1125"/>
                    <a:pt x="2341" y="578"/>
                    <a:pt x="2524" y="0"/>
                  </a:cubicBezTo>
                  <a:lnTo>
                    <a:pt x="2524" y="0"/>
                  </a:lnTo>
                  <a:cubicBezTo>
                    <a:pt x="2220" y="517"/>
                    <a:pt x="1885" y="1003"/>
                    <a:pt x="1581" y="1520"/>
                  </a:cubicBezTo>
                  <a:cubicBezTo>
                    <a:pt x="1429" y="1763"/>
                    <a:pt x="1277" y="2037"/>
                    <a:pt x="1125" y="2250"/>
                  </a:cubicBezTo>
                  <a:cubicBezTo>
                    <a:pt x="943" y="2493"/>
                    <a:pt x="791" y="2736"/>
                    <a:pt x="609" y="2918"/>
                  </a:cubicBezTo>
                  <a:cubicBezTo>
                    <a:pt x="548" y="2949"/>
                    <a:pt x="487" y="2979"/>
                    <a:pt x="487" y="2979"/>
                  </a:cubicBezTo>
                  <a:cubicBezTo>
                    <a:pt x="457" y="2918"/>
                    <a:pt x="396" y="2766"/>
                    <a:pt x="396" y="2645"/>
                  </a:cubicBezTo>
                  <a:cubicBezTo>
                    <a:pt x="335" y="2371"/>
                    <a:pt x="335" y="2067"/>
                    <a:pt x="335" y="1794"/>
                  </a:cubicBezTo>
                  <a:cubicBezTo>
                    <a:pt x="365" y="1186"/>
                    <a:pt x="396" y="608"/>
                    <a:pt x="426" y="0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665;p81"/>
            <p:cNvSpPr/>
            <p:nvPr/>
          </p:nvSpPr>
          <p:spPr>
            <a:xfrm>
              <a:off x="8100385" y="3096162"/>
              <a:ext cx="58668" cy="56846"/>
            </a:xfrm>
            <a:custGeom>
              <a:avLst/>
              <a:gdLst/>
              <a:ahLst/>
              <a:cxnLst/>
              <a:rect l="l" t="t" r="r" b="b"/>
              <a:pathLst>
                <a:path w="3253" h="3152" extrusionOk="0">
                  <a:moveTo>
                    <a:pt x="3253" y="1"/>
                  </a:moveTo>
                  <a:cubicBezTo>
                    <a:pt x="3070" y="366"/>
                    <a:pt x="2827" y="700"/>
                    <a:pt x="2584" y="1034"/>
                  </a:cubicBezTo>
                  <a:cubicBezTo>
                    <a:pt x="2341" y="1338"/>
                    <a:pt x="2097" y="1673"/>
                    <a:pt x="1824" y="1977"/>
                  </a:cubicBezTo>
                  <a:cubicBezTo>
                    <a:pt x="1550" y="2281"/>
                    <a:pt x="1277" y="2615"/>
                    <a:pt x="1003" y="2828"/>
                  </a:cubicBezTo>
                  <a:cubicBezTo>
                    <a:pt x="903" y="2895"/>
                    <a:pt x="774" y="2929"/>
                    <a:pt x="639" y="2929"/>
                  </a:cubicBezTo>
                  <a:cubicBezTo>
                    <a:pt x="406" y="2929"/>
                    <a:pt x="154" y="2827"/>
                    <a:pt x="0" y="2615"/>
                  </a:cubicBezTo>
                  <a:lnTo>
                    <a:pt x="0" y="2615"/>
                  </a:lnTo>
                  <a:cubicBezTo>
                    <a:pt x="61" y="2797"/>
                    <a:pt x="213" y="3010"/>
                    <a:pt x="426" y="3071"/>
                  </a:cubicBezTo>
                  <a:cubicBezTo>
                    <a:pt x="540" y="3120"/>
                    <a:pt x="662" y="3151"/>
                    <a:pt x="789" y="3151"/>
                  </a:cubicBezTo>
                  <a:cubicBezTo>
                    <a:pt x="899" y="3151"/>
                    <a:pt x="1012" y="3127"/>
                    <a:pt x="1125" y="3071"/>
                  </a:cubicBezTo>
                  <a:cubicBezTo>
                    <a:pt x="1550" y="2858"/>
                    <a:pt x="1824" y="2554"/>
                    <a:pt x="2097" y="2220"/>
                  </a:cubicBezTo>
                  <a:cubicBezTo>
                    <a:pt x="2371" y="1885"/>
                    <a:pt x="2614" y="1551"/>
                    <a:pt x="2827" y="1186"/>
                  </a:cubicBezTo>
                  <a:cubicBezTo>
                    <a:pt x="3040" y="822"/>
                    <a:pt x="3222" y="426"/>
                    <a:pt x="3253" y="1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666;p81"/>
            <p:cNvSpPr/>
            <p:nvPr/>
          </p:nvSpPr>
          <p:spPr>
            <a:xfrm>
              <a:off x="8033493" y="3004075"/>
              <a:ext cx="63068" cy="52843"/>
            </a:xfrm>
            <a:custGeom>
              <a:avLst/>
              <a:gdLst/>
              <a:ahLst/>
              <a:cxnLst/>
              <a:rect l="l" t="t" r="r" b="b"/>
              <a:pathLst>
                <a:path w="3497" h="2930" extrusionOk="0">
                  <a:moveTo>
                    <a:pt x="1825" y="0"/>
                  </a:moveTo>
                  <a:lnTo>
                    <a:pt x="1825" y="0"/>
                  </a:lnTo>
                  <a:cubicBezTo>
                    <a:pt x="1369" y="304"/>
                    <a:pt x="943" y="639"/>
                    <a:pt x="578" y="1064"/>
                  </a:cubicBezTo>
                  <a:cubicBezTo>
                    <a:pt x="396" y="1277"/>
                    <a:pt x="214" y="1490"/>
                    <a:pt x="92" y="1794"/>
                  </a:cubicBezTo>
                  <a:cubicBezTo>
                    <a:pt x="62" y="1946"/>
                    <a:pt x="1" y="2128"/>
                    <a:pt x="92" y="2311"/>
                  </a:cubicBezTo>
                  <a:cubicBezTo>
                    <a:pt x="153" y="2493"/>
                    <a:pt x="305" y="2614"/>
                    <a:pt x="426" y="2706"/>
                  </a:cubicBezTo>
                  <a:cubicBezTo>
                    <a:pt x="707" y="2868"/>
                    <a:pt x="994" y="2930"/>
                    <a:pt x="1279" y="2930"/>
                  </a:cubicBezTo>
                  <a:cubicBezTo>
                    <a:pt x="1580" y="2930"/>
                    <a:pt x="1877" y="2860"/>
                    <a:pt x="2159" y="2766"/>
                  </a:cubicBezTo>
                  <a:cubicBezTo>
                    <a:pt x="2676" y="2584"/>
                    <a:pt x="3162" y="2250"/>
                    <a:pt x="3496" y="1824"/>
                  </a:cubicBezTo>
                  <a:lnTo>
                    <a:pt x="3496" y="1824"/>
                  </a:lnTo>
                  <a:cubicBezTo>
                    <a:pt x="3040" y="2128"/>
                    <a:pt x="2554" y="2371"/>
                    <a:pt x="2068" y="2493"/>
                  </a:cubicBezTo>
                  <a:cubicBezTo>
                    <a:pt x="1866" y="2543"/>
                    <a:pt x="1649" y="2573"/>
                    <a:pt x="1438" y="2573"/>
                  </a:cubicBezTo>
                  <a:cubicBezTo>
                    <a:pt x="1140" y="2573"/>
                    <a:pt x="853" y="2514"/>
                    <a:pt x="639" y="2371"/>
                  </a:cubicBezTo>
                  <a:cubicBezTo>
                    <a:pt x="548" y="2341"/>
                    <a:pt x="457" y="2250"/>
                    <a:pt x="426" y="2159"/>
                  </a:cubicBezTo>
                  <a:cubicBezTo>
                    <a:pt x="396" y="2128"/>
                    <a:pt x="426" y="2007"/>
                    <a:pt x="457" y="1915"/>
                  </a:cubicBezTo>
                  <a:cubicBezTo>
                    <a:pt x="518" y="1672"/>
                    <a:pt x="670" y="1459"/>
                    <a:pt x="822" y="1247"/>
                  </a:cubicBezTo>
                  <a:cubicBezTo>
                    <a:pt x="1126" y="821"/>
                    <a:pt x="1460" y="396"/>
                    <a:pt x="1825" y="0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667;p81"/>
            <p:cNvSpPr/>
            <p:nvPr/>
          </p:nvSpPr>
          <p:spPr>
            <a:xfrm>
              <a:off x="6653233" y="2404266"/>
              <a:ext cx="102980" cy="56792"/>
            </a:xfrm>
            <a:custGeom>
              <a:avLst/>
              <a:gdLst/>
              <a:ahLst/>
              <a:cxnLst/>
              <a:rect l="l" t="t" r="r" b="b"/>
              <a:pathLst>
                <a:path w="5710" h="3149" extrusionOk="0">
                  <a:moveTo>
                    <a:pt x="5358" y="1"/>
                  </a:moveTo>
                  <a:cubicBezTo>
                    <a:pt x="5248" y="1"/>
                    <a:pt x="5143" y="57"/>
                    <a:pt x="5107" y="188"/>
                  </a:cubicBezTo>
                  <a:cubicBezTo>
                    <a:pt x="4712" y="2103"/>
                    <a:pt x="2554" y="2559"/>
                    <a:pt x="882" y="2559"/>
                  </a:cubicBezTo>
                  <a:lnTo>
                    <a:pt x="335" y="2559"/>
                  </a:lnTo>
                  <a:cubicBezTo>
                    <a:pt x="326" y="2558"/>
                    <a:pt x="317" y="2558"/>
                    <a:pt x="308" y="2558"/>
                  </a:cubicBezTo>
                  <a:cubicBezTo>
                    <a:pt x="1" y="2558"/>
                    <a:pt x="9" y="3077"/>
                    <a:pt x="335" y="3136"/>
                  </a:cubicBezTo>
                  <a:cubicBezTo>
                    <a:pt x="481" y="3144"/>
                    <a:pt x="628" y="3148"/>
                    <a:pt x="775" y="3148"/>
                  </a:cubicBezTo>
                  <a:cubicBezTo>
                    <a:pt x="1175" y="3148"/>
                    <a:pt x="1576" y="3120"/>
                    <a:pt x="1976" y="3076"/>
                  </a:cubicBezTo>
                  <a:cubicBezTo>
                    <a:pt x="2979" y="2954"/>
                    <a:pt x="4013" y="2650"/>
                    <a:pt x="4773" y="1951"/>
                  </a:cubicBezTo>
                  <a:cubicBezTo>
                    <a:pt x="5229" y="1525"/>
                    <a:pt x="5532" y="978"/>
                    <a:pt x="5654" y="340"/>
                  </a:cubicBezTo>
                  <a:cubicBezTo>
                    <a:pt x="5710" y="137"/>
                    <a:pt x="5529" y="1"/>
                    <a:pt x="53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id="{96D61FE4-AAD5-4012-B67C-74A3B9BDA472}"/>
              </a:ext>
            </a:extLst>
          </p:cNvPr>
          <p:cNvSpPr txBox="1"/>
          <p:nvPr/>
        </p:nvSpPr>
        <p:spPr>
          <a:xfrm>
            <a:off x="-17868861" y="1636580"/>
            <a:ext cx="30889574" cy="325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Thanh Yến Trần 0967 255 149 zalo/ FB https://www.facebook.com/thanhyentrananhngutaymy/</a:t>
            </a:r>
            <a:endParaRPr lang="vi-VN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1" name="Google Shape;613;p40">
            <a:extLst>
              <a:ext uri="{FF2B5EF4-FFF2-40B4-BE49-F238E27FC236}">
                <a16:creationId xmlns:a16="http://schemas.microsoft.com/office/drawing/2014/main" id="{DFB075D9-486F-47B7-B784-547336E05C78}"/>
              </a:ext>
            </a:extLst>
          </p:cNvPr>
          <p:cNvSpPr txBox="1">
            <a:spLocks/>
          </p:cNvSpPr>
          <p:nvPr/>
        </p:nvSpPr>
        <p:spPr>
          <a:xfrm>
            <a:off x="1888177" y="178130"/>
            <a:ext cx="5902035" cy="996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ctr"/>
            <a:r>
              <a:rPr lang="en-US" sz="3200" dirty="0" smtClean="0">
                <a:solidFill>
                  <a:srgbClr val="A31D93"/>
                </a:solidFill>
              </a:rPr>
              <a:t>What are they doing?</a:t>
            </a:r>
            <a:endParaRPr lang="en-US" sz="3200" dirty="0">
              <a:solidFill>
                <a:srgbClr val="A31D93"/>
              </a:solidFill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12F57C42-D82E-464D-9A4E-61209C845521}"/>
              </a:ext>
            </a:extLst>
          </p:cNvPr>
          <p:cNvSpPr/>
          <p:nvPr/>
        </p:nvSpPr>
        <p:spPr>
          <a:xfrm>
            <a:off x="782203" y="893120"/>
            <a:ext cx="671843" cy="6038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2" name="Star: 5 Points 191">
            <a:extLst>
              <a:ext uri="{FF2B5EF4-FFF2-40B4-BE49-F238E27FC236}">
                <a16:creationId xmlns:a16="http://schemas.microsoft.com/office/drawing/2014/main" id="{598F85B6-6D56-45B1-878D-3F8B62DBF21A}"/>
              </a:ext>
            </a:extLst>
          </p:cNvPr>
          <p:cNvSpPr/>
          <p:nvPr/>
        </p:nvSpPr>
        <p:spPr>
          <a:xfrm>
            <a:off x="792263" y="2723747"/>
            <a:ext cx="671843" cy="6038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3" name="Google Shape;613;p40">
            <a:extLst>
              <a:ext uri="{FF2B5EF4-FFF2-40B4-BE49-F238E27FC236}">
                <a16:creationId xmlns:a16="http://schemas.microsoft.com/office/drawing/2014/main" id="{9CB602EF-A9C2-486F-B1AE-7D0277D590A0}"/>
              </a:ext>
            </a:extLst>
          </p:cNvPr>
          <p:cNvSpPr txBox="1">
            <a:spLocks/>
          </p:cNvSpPr>
          <p:nvPr/>
        </p:nvSpPr>
        <p:spPr>
          <a:xfrm>
            <a:off x="2280061" y="3526970"/>
            <a:ext cx="5200121" cy="100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ctr"/>
            <a:r>
              <a:rPr lang="en-US" sz="3200" dirty="0" smtClean="0">
                <a:solidFill>
                  <a:srgbClr val="A31D93"/>
                </a:solidFill>
              </a:rPr>
              <a:t>They’re studying.</a:t>
            </a:r>
            <a:endParaRPr lang="en-US" sz="3200" dirty="0">
              <a:solidFill>
                <a:srgbClr val="A31D93"/>
              </a:solidFill>
            </a:endParaRPr>
          </a:p>
        </p:txBody>
      </p:sp>
      <p:pic>
        <p:nvPicPr>
          <p:cNvPr id="24578" name="Picture 2" descr="PRESENT SIMPLE | Baambooz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0691" y="1128156"/>
            <a:ext cx="4987636" cy="23869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94" name="CD1-Track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30584" y="399804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66767"/>
      </p:ext>
    </p:extLst>
  </p:cSld>
  <p:clrMapOvr>
    <a:masterClrMapping/>
  </p:clrMapOvr>
  <p:transition spd="slow">
    <p:randomBar dir="vert"/>
    <p:sndAc>
      <p:stSnd>
        <p:snd r:embed="rId5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131" fill="hold"/>
                                        <p:tgtEl>
                                          <p:spTgt spid="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"/>
                </p:tgtEl>
              </p:cMediaNode>
            </p:audio>
          </p:childTnLst>
        </p:cTn>
      </p:par>
    </p:tnLst>
    <p:bldLst>
      <p:bldP spid="191" grpId="0"/>
      <p:bldP spid="1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32469" cy="514349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34442" y="2624610"/>
            <a:ext cx="4975761" cy="12821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ED1C24"/>
                </a:solidFill>
                <a:latin typeface="Cambria" panose="02040503050406030204" pitchFamily="18" charset="0"/>
                <a:ea typeface="方正卡通简体" panose="03000509000000000000" pitchFamily="65" charset="-122"/>
              </a:rPr>
              <a:t>   - What is he / she doing?</a:t>
            </a:r>
            <a:endParaRPr lang="en-US" altLang="zh-CN" sz="2800" dirty="0" smtClean="0">
              <a:solidFill>
                <a:srgbClr val="145202"/>
              </a:solidFill>
              <a:latin typeface="Cambria" panose="02040503050406030204" pitchFamily="18" charset="0"/>
              <a:ea typeface="方正卡通简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145202"/>
                </a:solidFill>
                <a:latin typeface="Cambria" panose="02040503050406030204" pitchFamily="18" charset="0"/>
                <a:ea typeface="方正卡通简体" panose="03000509000000000000" pitchFamily="65" charset="-122"/>
                <a:sym typeface="Wingdings" pitchFamily="2" charset="2"/>
              </a:rPr>
              <a:t></a:t>
            </a:r>
            <a:r>
              <a:rPr lang="en-US" altLang="zh-CN" sz="2800" dirty="0" smtClean="0">
                <a:solidFill>
                  <a:srgbClr val="145202"/>
                </a:solidFill>
                <a:latin typeface="Cambria" panose="02040503050406030204" pitchFamily="18" charset="0"/>
                <a:ea typeface="方正卡通简体" panose="03000509000000000000" pitchFamily="65" charset="-122"/>
              </a:rPr>
              <a:t> He’s / She’ s swimming.</a:t>
            </a:r>
            <a:endParaRPr lang="zh-CN" altLang="en-US" sz="2800" dirty="0">
              <a:solidFill>
                <a:srgbClr val="145202"/>
              </a:solidFill>
              <a:latin typeface="Cambria" panose="02040503050406030204" pitchFamily="18" charset="0"/>
              <a:ea typeface="方正卡通简体" panose="03000509000000000000" pitchFamily="65" charset="-122"/>
            </a:endParaRPr>
          </a:p>
        </p:txBody>
      </p:sp>
      <p:sp>
        <p:nvSpPr>
          <p:cNvPr id="4" name="object 22"/>
          <p:cNvSpPr txBox="1"/>
          <p:nvPr/>
        </p:nvSpPr>
        <p:spPr>
          <a:xfrm>
            <a:off x="2517569" y="1650671"/>
            <a:ext cx="5379522" cy="8837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wrap="square" lIns="0" tIns="9049" rIns="0" bIns="0" rtlCol="0">
            <a:spAutoFit/>
          </a:bodyPr>
          <a:lstStyle/>
          <a:p>
            <a:pPr marL="58579">
              <a:spcBef>
                <a:spcPts val="71"/>
              </a:spcBef>
            </a:pPr>
            <a:r>
              <a:rPr sz="2800" spc="-4" dirty="0" smtClean="0">
                <a:solidFill>
                  <a:srgbClr val="FF0000"/>
                </a:solidFill>
                <a:latin typeface="Cambria"/>
                <a:cs typeface="Cambria"/>
              </a:rPr>
              <a:t>Wh</a:t>
            </a:r>
            <a:r>
              <a:rPr lang="en-US" sz="2800" spc="-4" dirty="0" smtClean="0">
                <a:solidFill>
                  <a:srgbClr val="FF0000"/>
                </a:solidFill>
                <a:latin typeface="Cambria"/>
                <a:cs typeface="Cambria"/>
              </a:rPr>
              <a:t>at</a:t>
            </a:r>
            <a:r>
              <a:rPr sz="2800" spc="-8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spc="-4" dirty="0">
                <a:solidFill>
                  <a:srgbClr val="FF0000"/>
                </a:solidFill>
                <a:latin typeface="Cambria"/>
                <a:cs typeface="Cambria"/>
              </a:rPr>
              <a:t>+ </a:t>
            </a:r>
            <a:r>
              <a:rPr lang="en-US" sz="2800" spc="-4" dirty="0" smtClean="0">
                <a:solidFill>
                  <a:srgbClr val="FF0000"/>
                </a:solidFill>
                <a:latin typeface="Cambria"/>
                <a:cs typeface="Cambria"/>
              </a:rPr>
              <a:t>be (am/is/are)</a:t>
            </a:r>
            <a:r>
              <a:rPr sz="2800" spc="-4" dirty="0" smtClean="0">
                <a:solidFill>
                  <a:srgbClr val="FF0000"/>
                </a:solidFill>
                <a:latin typeface="Cambria"/>
                <a:cs typeface="Cambria"/>
              </a:rPr>
              <a:t>+</a:t>
            </a:r>
            <a:r>
              <a:rPr sz="2800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spc="-4" dirty="0">
                <a:solidFill>
                  <a:srgbClr val="FF0000"/>
                </a:solidFill>
                <a:latin typeface="Cambria"/>
                <a:cs typeface="Cambria"/>
              </a:rPr>
              <a:t>S+</a:t>
            </a:r>
            <a:r>
              <a:rPr sz="2800" spc="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spc="-4" dirty="0" err="1" smtClean="0">
                <a:solidFill>
                  <a:srgbClr val="FF0000"/>
                </a:solidFill>
                <a:latin typeface="Cambria"/>
                <a:cs typeface="Cambria"/>
              </a:rPr>
              <a:t>V</a:t>
            </a:r>
            <a:r>
              <a:rPr lang="en-US" sz="2800" spc="-4" dirty="0" err="1" smtClean="0">
                <a:solidFill>
                  <a:srgbClr val="FF0000"/>
                </a:solidFill>
                <a:latin typeface="Cambria"/>
                <a:cs typeface="Cambria"/>
              </a:rPr>
              <a:t>_ing</a:t>
            </a:r>
            <a:r>
              <a:rPr sz="2800" spc="-4" dirty="0" smtClean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endParaRPr lang="en-US" sz="2800" spc="-4" dirty="0" smtClean="0">
              <a:solidFill>
                <a:srgbClr val="FF0000"/>
              </a:solidFill>
              <a:latin typeface="Cambria"/>
              <a:cs typeface="Cambria"/>
            </a:endParaRPr>
          </a:p>
          <a:p>
            <a:pPr marL="58579">
              <a:spcBef>
                <a:spcPts val="71"/>
              </a:spcBef>
            </a:pPr>
            <a:r>
              <a:rPr lang="en-US" sz="2800" spc="-4" dirty="0" smtClean="0">
                <a:solidFill>
                  <a:srgbClr val="FF0000"/>
                </a:solidFill>
                <a:latin typeface="Cambria"/>
                <a:cs typeface="Cambria"/>
                <a:sym typeface="Wingdings" pitchFamily="2" charset="2"/>
              </a:rPr>
              <a:t></a:t>
            </a:r>
            <a:r>
              <a:rPr lang="en-US" sz="2800" spc="-4" dirty="0" smtClean="0">
                <a:solidFill>
                  <a:srgbClr val="FF0000"/>
                </a:solidFill>
                <a:latin typeface="Cambria"/>
                <a:cs typeface="Cambria"/>
              </a:rPr>
              <a:t> S + </a:t>
            </a:r>
            <a:r>
              <a:rPr lang="en-US" sz="2800" spc="-4" dirty="0">
                <a:solidFill>
                  <a:srgbClr val="FF0000"/>
                </a:solidFill>
                <a:latin typeface="Cambria"/>
                <a:cs typeface="Cambria"/>
              </a:rPr>
              <a:t>be (am/is/are</a:t>
            </a:r>
            <a:r>
              <a:rPr lang="en-US" sz="2800" spc="-4" dirty="0" smtClean="0">
                <a:solidFill>
                  <a:srgbClr val="FF0000"/>
                </a:solidFill>
                <a:latin typeface="Cambria"/>
                <a:cs typeface="Cambria"/>
              </a:rPr>
              <a:t>) + </a:t>
            </a:r>
            <a:r>
              <a:rPr lang="en-US" sz="2800" spc="-4" dirty="0" err="1" smtClean="0">
                <a:solidFill>
                  <a:srgbClr val="FF0000"/>
                </a:solidFill>
                <a:latin typeface="Cambria"/>
                <a:cs typeface="Cambria"/>
              </a:rPr>
              <a:t>V_ing</a:t>
            </a:r>
            <a:r>
              <a:rPr lang="en-US" sz="2800" spc="-4" dirty="0" smtClean="0">
                <a:solidFill>
                  <a:srgbClr val="FF0000"/>
                </a:solidFill>
                <a:latin typeface="Cambria"/>
                <a:cs typeface="Cambria"/>
              </a:rPr>
              <a:t>.</a:t>
            </a:r>
            <a:endParaRPr lang="en-US" sz="2800" spc="-4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29E7E8-A109-7A4A-B9D2-E965EC350C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2" b="46282"/>
          <a:stretch/>
        </p:blipFill>
        <p:spPr>
          <a:xfrm>
            <a:off x="384461" y="1151907"/>
            <a:ext cx="8191285" cy="2909454"/>
          </a:xfrm>
          <a:prstGeom prst="rect">
            <a:avLst/>
          </a:prstGeom>
        </p:spPr>
      </p:pic>
      <p:pic>
        <p:nvPicPr>
          <p:cNvPr id="2" name="CD1-TRACK 13" descr="CD1-TRACK 13">
            <a:hlinkClick r:id="" action="ppaction://media"/>
            <a:extLst>
              <a:ext uri="{FF2B5EF4-FFF2-40B4-BE49-F238E27FC236}">
                <a16:creationId xmlns:a16="http://schemas.microsoft.com/office/drawing/2014/main" id="{1F6C789B-466F-3547-A181-869479709E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586671" y="345253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2BEC43-3C36-BB47-886B-79421C3859B0}"/>
              </a:ext>
            </a:extLst>
          </p:cNvPr>
          <p:cNvSpPr txBox="1"/>
          <p:nvPr/>
        </p:nvSpPr>
        <p:spPr>
          <a:xfrm>
            <a:off x="8335458" y="-2299"/>
            <a:ext cx="912750" cy="2846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362679648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DF762-27A6-4157-A438-3D57659DA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4" y="111318"/>
            <a:ext cx="6238822" cy="1240403"/>
          </a:xfrm>
        </p:spPr>
        <p:txBody>
          <a:bodyPr/>
          <a:lstStyle/>
          <a:p>
            <a:r>
              <a:rPr lang="en-US" dirty="0"/>
              <a:t>Speaking Practice</a:t>
            </a:r>
          </a:p>
        </p:txBody>
      </p:sp>
      <p:sp>
        <p:nvSpPr>
          <p:cNvPr id="81" name="Speech Bubble: Oval 80">
            <a:extLst>
              <a:ext uri="{FF2B5EF4-FFF2-40B4-BE49-F238E27FC236}">
                <a16:creationId xmlns:a16="http://schemas.microsoft.com/office/drawing/2014/main" id="{01E74025-715F-426F-B530-754C19963201}"/>
              </a:ext>
            </a:extLst>
          </p:cNvPr>
          <p:cNvSpPr/>
          <p:nvPr/>
        </p:nvSpPr>
        <p:spPr>
          <a:xfrm>
            <a:off x="178130" y="1021277"/>
            <a:ext cx="3521824" cy="1447618"/>
          </a:xfrm>
          <a:prstGeom prst="wedgeEllipseCallout">
            <a:avLst>
              <a:gd name="adj1" fmla="val -8112"/>
              <a:gd name="adj2" fmla="val 7347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ysClr val="windowText" lastClr="000000"/>
                </a:solidFill>
              </a:rPr>
              <a:t>What are they doing?</a:t>
            </a:r>
            <a:endParaRPr lang="en-US" sz="3000" b="1" dirty="0">
              <a:solidFill>
                <a:sysClr val="windowText" lastClr="000000"/>
              </a:solidFill>
            </a:endParaRPr>
          </a:p>
        </p:txBody>
      </p:sp>
      <p:pic>
        <p:nvPicPr>
          <p:cNvPr id="82" name="Picture 2" descr="237 Kid asking question Vector Images, Kid asking question Illustrations |  Depositphotos">
            <a:extLst>
              <a:ext uri="{FF2B5EF4-FFF2-40B4-BE49-F238E27FC236}">
                <a16:creationId xmlns:a16="http://schemas.microsoft.com/office/drawing/2014/main" id="{04D8D70D-6567-4FD4-BA59-D5F280B5B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0351"/>
            <a:ext cx="2146778" cy="284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Little Boy clipart 1 - Clipart World">
            <a:extLst>
              <a:ext uri="{FF2B5EF4-FFF2-40B4-BE49-F238E27FC236}">
                <a16:creationId xmlns:a16="http://schemas.microsoft.com/office/drawing/2014/main" id="{6506B3A4-D1C7-471E-A76F-50827C0C2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749" y="2329211"/>
            <a:ext cx="1960563" cy="277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Speech Bubble: Oval 83">
            <a:extLst>
              <a:ext uri="{FF2B5EF4-FFF2-40B4-BE49-F238E27FC236}">
                <a16:creationId xmlns:a16="http://schemas.microsoft.com/office/drawing/2014/main" id="{C9C88322-FE7B-40FA-AB33-4D43417E5EC4}"/>
              </a:ext>
            </a:extLst>
          </p:cNvPr>
          <p:cNvSpPr/>
          <p:nvPr/>
        </p:nvSpPr>
        <p:spPr>
          <a:xfrm>
            <a:off x="5049077" y="985962"/>
            <a:ext cx="3568449" cy="1359872"/>
          </a:xfrm>
          <a:prstGeom prst="wedgeEllipseCallout">
            <a:avLst>
              <a:gd name="adj1" fmla="val 31531"/>
              <a:gd name="adj2" fmla="val 6619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ysClr val="windowText" lastClr="000000"/>
                </a:solidFill>
              </a:rPr>
              <a:t>They’re talking with friends. </a:t>
            </a:r>
            <a:endParaRPr lang="en-US" sz="3000" b="1" dirty="0">
              <a:solidFill>
                <a:sysClr val="windowText" lastClr="000000"/>
              </a:solidFill>
            </a:endParaRPr>
          </a:p>
        </p:txBody>
      </p:sp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1962" y="2612571"/>
            <a:ext cx="3060697" cy="235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872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1" grpId="0" animBg="1"/>
      <p:bldP spid="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DF762-27A6-4157-A438-3D57659DA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259" y="-128447"/>
            <a:ext cx="6238822" cy="1240403"/>
          </a:xfrm>
        </p:spPr>
        <p:txBody>
          <a:bodyPr/>
          <a:lstStyle/>
          <a:p>
            <a:r>
              <a:rPr lang="en-US" dirty="0"/>
              <a:t>Speaking Practice</a:t>
            </a:r>
          </a:p>
        </p:txBody>
      </p:sp>
      <p:grpSp>
        <p:nvGrpSpPr>
          <p:cNvPr id="3" name="Google Shape;3751;p80">
            <a:extLst>
              <a:ext uri="{FF2B5EF4-FFF2-40B4-BE49-F238E27FC236}">
                <a16:creationId xmlns:a16="http://schemas.microsoft.com/office/drawing/2014/main" id="{11A0DC9B-1DEF-4534-8526-584D39DBE294}"/>
              </a:ext>
            </a:extLst>
          </p:cNvPr>
          <p:cNvGrpSpPr/>
          <p:nvPr/>
        </p:nvGrpSpPr>
        <p:grpSpPr>
          <a:xfrm rot="227857">
            <a:off x="243461" y="2250627"/>
            <a:ext cx="1323454" cy="2738298"/>
            <a:chOff x="207975" y="6471313"/>
            <a:chExt cx="790300" cy="1669450"/>
          </a:xfrm>
        </p:grpSpPr>
        <p:sp>
          <p:nvSpPr>
            <p:cNvPr id="4" name="Google Shape;3752;p80">
              <a:extLst>
                <a:ext uri="{FF2B5EF4-FFF2-40B4-BE49-F238E27FC236}">
                  <a16:creationId xmlns:a16="http://schemas.microsoft.com/office/drawing/2014/main" id="{632166DA-6DDB-4167-98E8-B188A5690A27}"/>
                </a:ext>
              </a:extLst>
            </p:cNvPr>
            <p:cNvSpPr/>
            <p:nvPr/>
          </p:nvSpPr>
          <p:spPr>
            <a:xfrm>
              <a:off x="207975" y="6817863"/>
              <a:ext cx="790300" cy="315400"/>
            </a:xfrm>
            <a:custGeom>
              <a:avLst/>
              <a:gdLst/>
              <a:ahLst/>
              <a:cxnLst/>
              <a:rect l="l" t="t" r="r" b="b"/>
              <a:pathLst>
                <a:path w="31612" h="12616" extrusionOk="0">
                  <a:moveTo>
                    <a:pt x="3891" y="0"/>
                  </a:moveTo>
                  <a:cubicBezTo>
                    <a:pt x="3891" y="0"/>
                    <a:pt x="3100" y="3283"/>
                    <a:pt x="1550" y="4651"/>
                  </a:cubicBezTo>
                  <a:cubicBezTo>
                    <a:pt x="0" y="6049"/>
                    <a:pt x="243" y="7447"/>
                    <a:pt x="1550" y="8055"/>
                  </a:cubicBezTo>
                  <a:cubicBezTo>
                    <a:pt x="1727" y="8137"/>
                    <a:pt x="1891" y="8173"/>
                    <a:pt x="2042" y="8173"/>
                  </a:cubicBezTo>
                  <a:cubicBezTo>
                    <a:pt x="3010" y="8173"/>
                    <a:pt x="3465" y="6718"/>
                    <a:pt x="3465" y="6718"/>
                  </a:cubicBezTo>
                  <a:lnTo>
                    <a:pt x="3465" y="6718"/>
                  </a:lnTo>
                  <a:cubicBezTo>
                    <a:pt x="3465" y="6718"/>
                    <a:pt x="3283" y="10973"/>
                    <a:pt x="6383" y="11672"/>
                  </a:cubicBezTo>
                  <a:cubicBezTo>
                    <a:pt x="6843" y="11776"/>
                    <a:pt x="7258" y="11823"/>
                    <a:pt x="7632" y="11823"/>
                  </a:cubicBezTo>
                  <a:cubicBezTo>
                    <a:pt x="10655" y="11823"/>
                    <a:pt x="11064" y="8815"/>
                    <a:pt x="11064" y="8815"/>
                  </a:cubicBezTo>
                  <a:cubicBezTo>
                    <a:pt x="11064" y="8815"/>
                    <a:pt x="12645" y="12523"/>
                    <a:pt x="16383" y="12615"/>
                  </a:cubicBezTo>
                  <a:cubicBezTo>
                    <a:pt x="16413" y="12615"/>
                    <a:pt x="16442" y="12615"/>
                    <a:pt x="16471" y="12615"/>
                  </a:cubicBezTo>
                  <a:cubicBezTo>
                    <a:pt x="20153" y="12615"/>
                    <a:pt x="22098" y="8815"/>
                    <a:pt x="22098" y="8815"/>
                  </a:cubicBezTo>
                  <a:cubicBezTo>
                    <a:pt x="22098" y="8815"/>
                    <a:pt x="23088" y="12319"/>
                    <a:pt x="24882" y="12319"/>
                  </a:cubicBezTo>
                  <a:cubicBezTo>
                    <a:pt x="25051" y="12319"/>
                    <a:pt x="25228" y="12288"/>
                    <a:pt x="25411" y="12219"/>
                  </a:cubicBezTo>
                  <a:cubicBezTo>
                    <a:pt x="28571" y="11051"/>
                    <a:pt x="27137" y="8002"/>
                    <a:pt x="26724" y="7252"/>
                  </a:cubicBezTo>
                  <a:lnTo>
                    <a:pt x="26724" y="7252"/>
                  </a:lnTo>
                  <a:cubicBezTo>
                    <a:pt x="26942" y="7599"/>
                    <a:pt x="27512" y="8363"/>
                    <a:pt x="28318" y="8363"/>
                  </a:cubicBezTo>
                  <a:cubicBezTo>
                    <a:pt x="28739" y="8363"/>
                    <a:pt x="29224" y="8155"/>
                    <a:pt x="29757" y="7569"/>
                  </a:cubicBezTo>
                  <a:cubicBezTo>
                    <a:pt x="31612" y="5502"/>
                    <a:pt x="27387" y="1733"/>
                    <a:pt x="27812" y="274"/>
                  </a:cubicBezTo>
                  <a:lnTo>
                    <a:pt x="3891" y="0"/>
                  </a:ln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753;p80">
              <a:extLst>
                <a:ext uri="{FF2B5EF4-FFF2-40B4-BE49-F238E27FC236}">
                  <a16:creationId xmlns:a16="http://schemas.microsoft.com/office/drawing/2014/main" id="{B99E021F-6581-4F42-A480-A88F8CCEE026}"/>
                </a:ext>
              </a:extLst>
            </p:cNvPr>
            <p:cNvSpPr/>
            <p:nvPr/>
          </p:nvSpPr>
          <p:spPr>
            <a:xfrm>
              <a:off x="425300" y="6991863"/>
              <a:ext cx="339700" cy="462150"/>
            </a:xfrm>
            <a:custGeom>
              <a:avLst/>
              <a:gdLst/>
              <a:ahLst/>
              <a:cxnLst/>
              <a:rect l="l" t="t" r="r" b="b"/>
              <a:pathLst>
                <a:path w="13588" h="18486" extrusionOk="0">
                  <a:moveTo>
                    <a:pt x="7017" y="1"/>
                  </a:moveTo>
                  <a:cubicBezTo>
                    <a:pt x="6959" y="1"/>
                    <a:pt x="6899" y="1"/>
                    <a:pt x="6839" y="1"/>
                  </a:cubicBezTo>
                  <a:cubicBezTo>
                    <a:pt x="6839" y="1"/>
                    <a:pt x="6833" y="1"/>
                    <a:pt x="6820" y="1"/>
                  </a:cubicBezTo>
                  <a:cubicBezTo>
                    <a:pt x="6456" y="1"/>
                    <a:pt x="1185" y="58"/>
                    <a:pt x="1155" y="3345"/>
                  </a:cubicBezTo>
                  <a:cubicBezTo>
                    <a:pt x="1094" y="6779"/>
                    <a:pt x="0" y="14409"/>
                    <a:pt x="1490" y="17387"/>
                  </a:cubicBezTo>
                  <a:cubicBezTo>
                    <a:pt x="1889" y="18186"/>
                    <a:pt x="4468" y="18485"/>
                    <a:pt x="6945" y="18485"/>
                  </a:cubicBezTo>
                  <a:cubicBezTo>
                    <a:pt x="8426" y="18485"/>
                    <a:pt x="9870" y="18379"/>
                    <a:pt x="10791" y="18208"/>
                  </a:cubicBezTo>
                  <a:cubicBezTo>
                    <a:pt x="13283" y="17722"/>
                    <a:pt x="13587" y="15503"/>
                    <a:pt x="13557" y="13193"/>
                  </a:cubicBezTo>
                  <a:cubicBezTo>
                    <a:pt x="13526" y="10883"/>
                    <a:pt x="13374" y="5381"/>
                    <a:pt x="12827" y="2828"/>
                  </a:cubicBezTo>
                  <a:cubicBezTo>
                    <a:pt x="12497" y="1236"/>
                    <a:pt x="11870" y="1"/>
                    <a:pt x="7017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754;p80">
              <a:extLst>
                <a:ext uri="{FF2B5EF4-FFF2-40B4-BE49-F238E27FC236}">
                  <a16:creationId xmlns:a16="http://schemas.microsoft.com/office/drawing/2014/main" id="{2873B2E0-1282-460A-B633-8CE5B45223FA}"/>
                </a:ext>
              </a:extLst>
            </p:cNvPr>
            <p:cNvSpPr/>
            <p:nvPr/>
          </p:nvSpPr>
          <p:spPr>
            <a:xfrm>
              <a:off x="440500" y="6992613"/>
              <a:ext cx="339700" cy="462200"/>
            </a:xfrm>
            <a:custGeom>
              <a:avLst/>
              <a:gdLst/>
              <a:ahLst/>
              <a:cxnLst/>
              <a:rect l="l" t="t" r="r" b="b"/>
              <a:pathLst>
                <a:path w="13588" h="18488" extrusionOk="0">
                  <a:moveTo>
                    <a:pt x="7017" y="1"/>
                  </a:moveTo>
                  <a:cubicBezTo>
                    <a:pt x="6958" y="1"/>
                    <a:pt x="6899" y="1"/>
                    <a:pt x="6839" y="1"/>
                  </a:cubicBezTo>
                  <a:cubicBezTo>
                    <a:pt x="6839" y="1"/>
                    <a:pt x="6833" y="1"/>
                    <a:pt x="6820" y="1"/>
                  </a:cubicBezTo>
                  <a:cubicBezTo>
                    <a:pt x="6459" y="1"/>
                    <a:pt x="1185" y="58"/>
                    <a:pt x="1155" y="3375"/>
                  </a:cubicBezTo>
                  <a:cubicBezTo>
                    <a:pt x="1125" y="6780"/>
                    <a:pt x="0" y="14409"/>
                    <a:pt x="1520" y="17418"/>
                  </a:cubicBezTo>
                  <a:cubicBezTo>
                    <a:pt x="1899" y="18195"/>
                    <a:pt x="4449" y="18487"/>
                    <a:pt x="6921" y="18487"/>
                  </a:cubicBezTo>
                  <a:cubicBezTo>
                    <a:pt x="8415" y="18487"/>
                    <a:pt x="9882" y="18380"/>
                    <a:pt x="10821" y="18208"/>
                  </a:cubicBezTo>
                  <a:cubicBezTo>
                    <a:pt x="13283" y="17722"/>
                    <a:pt x="13587" y="15503"/>
                    <a:pt x="13557" y="13193"/>
                  </a:cubicBezTo>
                  <a:cubicBezTo>
                    <a:pt x="13557" y="10883"/>
                    <a:pt x="13405" y="5381"/>
                    <a:pt x="12858" y="2828"/>
                  </a:cubicBezTo>
                  <a:cubicBezTo>
                    <a:pt x="12497" y="1237"/>
                    <a:pt x="11870" y="1"/>
                    <a:pt x="701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755;p80">
              <a:extLst>
                <a:ext uri="{FF2B5EF4-FFF2-40B4-BE49-F238E27FC236}">
                  <a16:creationId xmlns:a16="http://schemas.microsoft.com/office/drawing/2014/main" id="{0B76170C-5FC0-425B-AC40-37E789B6AE53}"/>
                </a:ext>
              </a:extLst>
            </p:cNvPr>
            <p:cNvSpPr/>
            <p:nvPr/>
          </p:nvSpPr>
          <p:spPr>
            <a:xfrm>
              <a:off x="280150" y="6780938"/>
              <a:ext cx="99575" cy="63575"/>
            </a:xfrm>
            <a:custGeom>
              <a:avLst/>
              <a:gdLst/>
              <a:ahLst/>
              <a:cxnLst/>
              <a:rect l="l" t="t" r="r" b="b"/>
              <a:pathLst>
                <a:path w="3983" h="2543" extrusionOk="0">
                  <a:moveTo>
                    <a:pt x="2192" y="0"/>
                  </a:moveTo>
                  <a:cubicBezTo>
                    <a:pt x="1417" y="0"/>
                    <a:pt x="643" y="231"/>
                    <a:pt x="1" y="687"/>
                  </a:cubicBezTo>
                  <a:cubicBezTo>
                    <a:pt x="138" y="1623"/>
                    <a:pt x="892" y="2542"/>
                    <a:pt x="2328" y="2542"/>
                  </a:cubicBezTo>
                  <a:cubicBezTo>
                    <a:pt x="2804" y="2542"/>
                    <a:pt x="3355" y="2441"/>
                    <a:pt x="3982" y="2207"/>
                  </a:cubicBezTo>
                  <a:lnTo>
                    <a:pt x="3982" y="444"/>
                  </a:lnTo>
                  <a:cubicBezTo>
                    <a:pt x="3429" y="147"/>
                    <a:pt x="2810" y="0"/>
                    <a:pt x="21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756;p80">
              <a:extLst>
                <a:ext uri="{FF2B5EF4-FFF2-40B4-BE49-F238E27FC236}">
                  <a16:creationId xmlns:a16="http://schemas.microsoft.com/office/drawing/2014/main" id="{5F6F0F91-8C10-44C3-9F2F-FF3721D0B367}"/>
                </a:ext>
              </a:extLst>
            </p:cNvPr>
            <p:cNvSpPr/>
            <p:nvPr/>
          </p:nvSpPr>
          <p:spPr>
            <a:xfrm>
              <a:off x="277125" y="6745213"/>
              <a:ext cx="102600" cy="52925"/>
            </a:xfrm>
            <a:custGeom>
              <a:avLst/>
              <a:gdLst/>
              <a:ahLst/>
              <a:cxnLst/>
              <a:rect l="l" t="t" r="r" b="b"/>
              <a:pathLst>
                <a:path w="4104" h="2117" extrusionOk="0">
                  <a:moveTo>
                    <a:pt x="2149" y="1"/>
                  </a:moveTo>
                  <a:cubicBezTo>
                    <a:pt x="1737" y="1"/>
                    <a:pt x="1293" y="95"/>
                    <a:pt x="851" y="353"/>
                  </a:cubicBezTo>
                  <a:cubicBezTo>
                    <a:pt x="243" y="688"/>
                    <a:pt x="0" y="1387"/>
                    <a:pt x="122" y="2116"/>
                  </a:cubicBezTo>
                  <a:cubicBezTo>
                    <a:pt x="764" y="1660"/>
                    <a:pt x="1538" y="1429"/>
                    <a:pt x="2313" y="1429"/>
                  </a:cubicBezTo>
                  <a:cubicBezTo>
                    <a:pt x="2931" y="1429"/>
                    <a:pt x="3550" y="1576"/>
                    <a:pt x="4103" y="1873"/>
                  </a:cubicBezTo>
                  <a:lnTo>
                    <a:pt x="4103" y="657"/>
                  </a:lnTo>
                  <a:cubicBezTo>
                    <a:pt x="4103" y="657"/>
                    <a:pt x="3239" y="1"/>
                    <a:pt x="2149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757;p80">
              <a:extLst>
                <a:ext uri="{FF2B5EF4-FFF2-40B4-BE49-F238E27FC236}">
                  <a16:creationId xmlns:a16="http://schemas.microsoft.com/office/drawing/2014/main" id="{0F416642-2A62-4C72-8704-AA5C9BFCCFFB}"/>
                </a:ext>
              </a:extLst>
            </p:cNvPr>
            <p:cNvSpPr/>
            <p:nvPr/>
          </p:nvSpPr>
          <p:spPr>
            <a:xfrm>
              <a:off x="309800" y="6783488"/>
              <a:ext cx="62325" cy="52825"/>
            </a:xfrm>
            <a:custGeom>
              <a:avLst/>
              <a:gdLst/>
              <a:ahLst/>
              <a:cxnLst/>
              <a:rect l="l" t="t" r="r" b="b"/>
              <a:pathLst>
                <a:path w="2493" h="2113" extrusionOk="0">
                  <a:moveTo>
                    <a:pt x="1064" y="0"/>
                  </a:moveTo>
                  <a:cubicBezTo>
                    <a:pt x="699" y="0"/>
                    <a:pt x="319" y="84"/>
                    <a:pt x="0" y="160"/>
                  </a:cubicBezTo>
                  <a:cubicBezTo>
                    <a:pt x="0" y="160"/>
                    <a:pt x="0" y="220"/>
                    <a:pt x="30" y="220"/>
                  </a:cubicBezTo>
                  <a:cubicBezTo>
                    <a:pt x="365" y="220"/>
                    <a:pt x="752" y="137"/>
                    <a:pt x="1113" y="137"/>
                  </a:cubicBezTo>
                  <a:cubicBezTo>
                    <a:pt x="1474" y="137"/>
                    <a:pt x="1809" y="220"/>
                    <a:pt x="2037" y="555"/>
                  </a:cubicBezTo>
                  <a:cubicBezTo>
                    <a:pt x="2341" y="980"/>
                    <a:pt x="2310" y="1558"/>
                    <a:pt x="2310" y="2044"/>
                  </a:cubicBezTo>
                  <a:cubicBezTo>
                    <a:pt x="2310" y="2090"/>
                    <a:pt x="2348" y="2113"/>
                    <a:pt x="2386" y="2113"/>
                  </a:cubicBezTo>
                  <a:cubicBezTo>
                    <a:pt x="2424" y="2113"/>
                    <a:pt x="2462" y="2090"/>
                    <a:pt x="2462" y="2044"/>
                  </a:cubicBezTo>
                  <a:cubicBezTo>
                    <a:pt x="2493" y="1497"/>
                    <a:pt x="2462" y="768"/>
                    <a:pt x="2037" y="342"/>
                  </a:cubicBezTo>
                  <a:cubicBezTo>
                    <a:pt x="1778" y="84"/>
                    <a:pt x="1429" y="0"/>
                    <a:pt x="106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758;p80">
              <a:extLst>
                <a:ext uri="{FF2B5EF4-FFF2-40B4-BE49-F238E27FC236}">
                  <a16:creationId xmlns:a16="http://schemas.microsoft.com/office/drawing/2014/main" id="{BC95B0DD-C238-4172-A8E1-62A1E4380C75}"/>
                </a:ext>
              </a:extLst>
            </p:cNvPr>
            <p:cNvSpPr/>
            <p:nvPr/>
          </p:nvSpPr>
          <p:spPr>
            <a:xfrm>
              <a:off x="335900" y="6798488"/>
              <a:ext cx="36050" cy="21425"/>
            </a:xfrm>
            <a:custGeom>
              <a:avLst/>
              <a:gdLst/>
              <a:ahLst/>
              <a:cxnLst/>
              <a:rect l="l" t="t" r="r" b="b"/>
              <a:pathLst>
                <a:path w="1442" h="857" extrusionOk="0">
                  <a:moveTo>
                    <a:pt x="502" y="0"/>
                  </a:moveTo>
                  <a:cubicBezTo>
                    <a:pt x="354" y="0"/>
                    <a:pt x="201" y="50"/>
                    <a:pt x="50" y="168"/>
                  </a:cubicBezTo>
                  <a:cubicBezTo>
                    <a:pt x="1" y="217"/>
                    <a:pt x="32" y="267"/>
                    <a:pt x="78" y="267"/>
                  </a:cubicBezTo>
                  <a:cubicBezTo>
                    <a:pt x="89" y="267"/>
                    <a:pt x="100" y="264"/>
                    <a:pt x="111" y="259"/>
                  </a:cubicBezTo>
                  <a:cubicBezTo>
                    <a:pt x="242" y="201"/>
                    <a:pt x="372" y="163"/>
                    <a:pt x="499" y="163"/>
                  </a:cubicBezTo>
                  <a:cubicBezTo>
                    <a:pt x="639" y="163"/>
                    <a:pt x="774" y="208"/>
                    <a:pt x="901" y="320"/>
                  </a:cubicBezTo>
                  <a:cubicBezTo>
                    <a:pt x="1053" y="472"/>
                    <a:pt x="1145" y="684"/>
                    <a:pt x="1297" y="836"/>
                  </a:cubicBezTo>
                  <a:cubicBezTo>
                    <a:pt x="1311" y="850"/>
                    <a:pt x="1326" y="856"/>
                    <a:pt x="1342" y="856"/>
                  </a:cubicBezTo>
                  <a:cubicBezTo>
                    <a:pt x="1393" y="856"/>
                    <a:pt x="1441" y="792"/>
                    <a:pt x="1418" y="745"/>
                  </a:cubicBezTo>
                  <a:cubicBezTo>
                    <a:pt x="1242" y="349"/>
                    <a:pt x="890" y="0"/>
                    <a:pt x="50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759;p80">
              <a:extLst>
                <a:ext uri="{FF2B5EF4-FFF2-40B4-BE49-F238E27FC236}">
                  <a16:creationId xmlns:a16="http://schemas.microsoft.com/office/drawing/2014/main" id="{E82E4A9A-E7BE-4373-A9E2-111696412F9E}"/>
                </a:ext>
              </a:extLst>
            </p:cNvPr>
            <p:cNvSpPr/>
            <p:nvPr/>
          </p:nvSpPr>
          <p:spPr>
            <a:xfrm>
              <a:off x="833350" y="6780938"/>
              <a:ext cx="100325" cy="63575"/>
            </a:xfrm>
            <a:custGeom>
              <a:avLst/>
              <a:gdLst/>
              <a:ahLst/>
              <a:cxnLst/>
              <a:rect l="l" t="t" r="r" b="b"/>
              <a:pathLst>
                <a:path w="4013" h="2543" extrusionOk="0">
                  <a:moveTo>
                    <a:pt x="1794" y="0"/>
                  </a:moveTo>
                  <a:cubicBezTo>
                    <a:pt x="1173" y="0"/>
                    <a:pt x="554" y="147"/>
                    <a:pt x="1" y="444"/>
                  </a:cubicBezTo>
                  <a:lnTo>
                    <a:pt x="1" y="2207"/>
                  </a:lnTo>
                  <a:cubicBezTo>
                    <a:pt x="628" y="2441"/>
                    <a:pt x="1181" y="2542"/>
                    <a:pt x="1660" y="2542"/>
                  </a:cubicBezTo>
                  <a:cubicBezTo>
                    <a:pt x="3104" y="2542"/>
                    <a:pt x="3876" y="1623"/>
                    <a:pt x="4013" y="687"/>
                  </a:cubicBezTo>
                  <a:cubicBezTo>
                    <a:pt x="3354" y="231"/>
                    <a:pt x="2572" y="0"/>
                    <a:pt x="179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760;p80">
              <a:extLst>
                <a:ext uri="{FF2B5EF4-FFF2-40B4-BE49-F238E27FC236}">
                  <a16:creationId xmlns:a16="http://schemas.microsoft.com/office/drawing/2014/main" id="{82DDAB20-1421-4757-B1E0-E6FFB710F1AD}"/>
                </a:ext>
              </a:extLst>
            </p:cNvPr>
            <p:cNvSpPr/>
            <p:nvPr/>
          </p:nvSpPr>
          <p:spPr>
            <a:xfrm>
              <a:off x="833350" y="6745213"/>
              <a:ext cx="102625" cy="52925"/>
            </a:xfrm>
            <a:custGeom>
              <a:avLst/>
              <a:gdLst/>
              <a:ahLst/>
              <a:cxnLst/>
              <a:rect l="l" t="t" r="r" b="b"/>
              <a:pathLst>
                <a:path w="4105" h="2117" extrusionOk="0">
                  <a:moveTo>
                    <a:pt x="1955" y="1"/>
                  </a:moveTo>
                  <a:cubicBezTo>
                    <a:pt x="865" y="1"/>
                    <a:pt x="1" y="657"/>
                    <a:pt x="1" y="657"/>
                  </a:cubicBezTo>
                  <a:lnTo>
                    <a:pt x="1" y="1873"/>
                  </a:lnTo>
                  <a:cubicBezTo>
                    <a:pt x="554" y="1576"/>
                    <a:pt x="1173" y="1429"/>
                    <a:pt x="1794" y="1429"/>
                  </a:cubicBezTo>
                  <a:cubicBezTo>
                    <a:pt x="2572" y="1429"/>
                    <a:pt x="3354" y="1660"/>
                    <a:pt x="4013" y="2116"/>
                  </a:cubicBezTo>
                  <a:cubicBezTo>
                    <a:pt x="4104" y="1387"/>
                    <a:pt x="3861" y="688"/>
                    <a:pt x="3253" y="353"/>
                  </a:cubicBezTo>
                  <a:cubicBezTo>
                    <a:pt x="2811" y="95"/>
                    <a:pt x="2367" y="1"/>
                    <a:pt x="195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761;p80">
              <a:extLst>
                <a:ext uri="{FF2B5EF4-FFF2-40B4-BE49-F238E27FC236}">
                  <a16:creationId xmlns:a16="http://schemas.microsoft.com/office/drawing/2014/main" id="{C7B41800-2CBA-485E-A901-E7793063F938}"/>
                </a:ext>
              </a:extLst>
            </p:cNvPr>
            <p:cNvSpPr/>
            <p:nvPr/>
          </p:nvSpPr>
          <p:spPr>
            <a:xfrm>
              <a:off x="840950" y="6783563"/>
              <a:ext cx="63100" cy="52750"/>
            </a:xfrm>
            <a:custGeom>
              <a:avLst/>
              <a:gdLst/>
              <a:ahLst/>
              <a:cxnLst/>
              <a:rect l="l" t="t" r="r" b="b"/>
              <a:pathLst>
                <a:path w="2524" h="2110" extrusionOk="0">
                  <a:moveTo>
                    <a:pt x="1453" y="1"/>
                  </a:moveTo>
                  <a:cubicBezTo>
                    <a:pt x="1080" y="1"/>
                    <a:pt x="721" y="90"/>
                    <a:pt x="457" y="369"/>
                  </a:cubicBezTo>
                  <a:cubicBezTo>
                    <a:pt x="31" y="795"/>
                    <a:pt x="1" y="1494"/>
                    <a:pt x="31" y="2041"/>
                  </a:cubicBezTo>
                  <a:cubicBezTo>
                    <a:pt x="31" y="2087"/>
                    <a:pt x="69" y="2110"/>
                    <a:pt x="107" y="2110"/>
                  </a:cubicBezTo>
                  <a:cubicBezTo>
                    <a:pt x="145" y="2110"/>
                    <a:pt x="183" y="2087"/>
                    <a:pt x="183" y="2041"/>
                  </a:cubicBezTo>
                  <a:cubicBezTo>
                    <a:pt x="183" y="1555"/>
                    <a:pt x="153" y="977"/>
                    <a:pt x="457" y="552"/>
                  </a:cubicBezTo>
                  <a:cubicBezTo>
                    <a:pt x="685" y="217"/>
                    <a:pt x="1019" y="134"/>
                    <a:pt x="1380" y="134"/>
                  </a:cubicBezTo>
                  <a:cubicBezTo>
                    <a:pt x="1741" y="134"/>
                    <a:pt x="2128" y="217"/>
                    <a:pt x="2463" y="217"/>
                  </a:cubicBezTo>
                  <a:cubicBezTo>
                    <a:pt x="2493" y="217"/>
                    <a:pt x="2524" y="157"/>
                    <a:pt x="2493" y="157"/>
                  </a:cubicBezTo>
                  <a:cubicBezTo>
                    <a:pt x="2181" y="82"/>
                    <a:pt x="1811" y="1"/>
                    <a:pt x="14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762;p80">
              <a:extLst>
                <a:ext uri="{FF2B5EF4-FFF2-40B4-BE49-F238E27FC236}">
                  <a16:creationId xmlns:a16="http://schemas.microsoft.com/office/drawing/2014/main" id="{419186F6-DE0D-4B37-B150-39DF51F294E7}"/>
                </a:ext>
              </a:extLst>
            </p:cNvPr>
            <p:cNvSpPr/>
            <p:nvPr/>
          </p:nvSpPr>
          <p:spPr>
            <a:xfrm>
              <a:off x="841125" y="6798488"/>
              <a:ext cx="36200" cy="21425"/>
            </a:xfrm>
            <a:custGeom>
              <a:avLst/>
              <a:gdLst/>
              <a:ahLst/>
              <a:cxnLst/>
              <a:rect l="l" t="t" r="r" b="b"/>
              <a:pathLst>
                <a:path w="1448" h="857" extrusionOk="0">
                  <a:moveTo>
                    <a:pt x="957" y="0"/>
                  </a:moveTo>
                  <a:cubicBezTo>
                    <a:pt x="564" y="0"/>
                    <a:pt x="222" y="349"/>
                    <a:pt x="24" y="745"/>
                  </a:cubicBezTo>
                  <a:cubicBezTo>
                    <a:pt x="1" y="792"/>
                    <a:pt x="49" y="856"/>
                    <a:pt x="100" y="856"/>
                  </a:cubicBezTo>
                  <a:cubicBezTo>
                    <a:pt x="116" y="856"/>
                    <a:pt x="132" y="850"/>
                    <a:pt x="146" y="836"/>
                  </a:cubicBezTo>
                  <a:cubicBezTo>
                    <a:pt x="298" y="684"/>
                    <a:pt x="389" y="472"/>
                    <a:pt x="541" y="320"/>
                  </a:cubicBezTo>
                  <a:cubicBezTo>
                    <a:pt x="668" y="208"/>
                    <a:pt x="803" y="163"/>
                    <a:pt x="943" y="163"/>
                  </a:cubicBezTo>
                  <a:cubicBezTo>
                    <a:pt x="1070" y="163"/>
                    <a:pt x="1201" y="201"/>
                    <a:pt x="1331" y="259"/>
                  </a:cubicBezTo>
                  <a:cubicBezTo>
                    <a:pt x="1342" y="264"/>
                    <a:pt x="1353" y="267"/>
                    <a:pt x="1364" y="267"/>
                  </a:cubicBezTo>
                  <a:cubicBezTo>
                    <a:pt x="1411" y="267"/>
                    <a:pt x="1447" y="217"/>
                    <a:pt x="1422" y="168"/>
                  </a:cubicBezTo>
                  <a:cubicBezTo>
                    <a:pt x="1263" y="50"/>
                    <a:pt x="1107" y="0"/>
                    <a:pt x="95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763;p80">
              <a:extLst>
                <a:ext uri="{FF2B5EF4-FFF2-40B4-BE49-F238E27FC236}">
                  <a16:creationId xmlns:a16="http://schemas.microsoft.com/office/drawing/2014/main" id="{D9C89206-AAC7-4CA2-9186-3D2E23F81AF0}"/>
                </a:ext>
              </a:extLst>
            </p:cNvPr>
            <p:cNvSpPr/>
            <p:nvPr/>
          </p:nvSpPr>
          <p:spPr>
            <a:xfrm>
              <a:off x="559025" y="7005563"/>
              <a:ext cx="117050" cy="59350"/>
            </a:xfrm>
            <a:custGeom>
              <a:avLst/>
              <a:gdLst/>
              <a:ahLst/>
              <a:cxnLst/>
              <a:rect l="l" t="t" r="r" b="b"/>
              <a:pathLst>
                <a:path w="4682" h="2374" extrusionOk="0">
                  <a:moveTo>
                    <a:pt x="4682" y="0"/>
                  </a:moveTo>
                  <a:lnTo>
                    <a:pt x="4682" y="0"/>
                  </a:lnTo>
                  <a:cubicBezTo>
                    <a:pt x="3132" y="91"/>
                    <a:pt x="1642" y="365"/>
                    <a:pt x="183" y="851"/>
                  </a:cubicBezTo>
                  <a:cubicBezTo>
                    <a:pt x="153" y="1034"/>
                    <a:pt x="92" y="1186"/>
                    <a:pt x="1" y="1307"/>
                  </a:cubicBezTo>
                  <a:cubicBezTo>
                    <a:pt x="1" y="1307"/>
                    <a:pt x="1022" y="2374"/>
                    <a:pt x="2527" y="2374"/>
                  </a:cubicBezTo>
                  <a:cubicBezTo>
                    <a:pt x="3162" y="2374"/>
                    <a:pt x="3884" y="2183"/>
                    <a:pt x="4651" y="1642"/>
                  </a:cubicBezTo>
                  <a:cubicBezTo>
                    <a:pt x="4651" y="1642"/>
                    <a:pt x="4591" y="912"/>
                    <a:pt x="468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764;p80">
              <a:extLst>
                <a:ext uri="{FF2B5EF4-FFF2-40B4-BE49-F238E27FC236}">
                  <a16:creationId xmlns:a16="http://schemas.microsoft.com/office/drawing/2014/main" id="{2576215F-BC29-4A40-A0D4-B495FD6761EA}"/>
                </a:ext>
              </a:extLst>
            </p:cNvPr>
            <p:cNvSpPr/>
            <p:nvPr/>
          </p:nvSpPr>
          <p:spPr>
            <a:xfrm>
              <a:off x="559025" y="6961488"/>
              <a:ext cx="125425" cy="65375"/>
            </a:xfrm>
            <a:custGeom>
              <a:avLst/>
              <a:gdLst/>
              <a:ahLst/>
              <a:cxnLst/>
              <a:rect l="l" t="t" r="r" b="b"/>
              <a:pathLst>
                <a:path w="5017" h="2615" extrusionOk="0">
                  <a:moveTo>
                    <a:pt x="5016" y="0"/>
                  </a:moveTo>
                  <a:lnTo>
                    <a:pt x="1" y="426"/>
                  </a:lnTo>
                  <a:cubicBezTo>
                    <a:pt x="1" y="426"/>
                    <a:pt x="396" y="1642"/>
                    <a:pt x="183" y="2614"/>
                  </a:cubicBezTo>
                  <a:cubicBezTo>
                    <a:pt x="1642" y="2128"/>
                    <a:pt x="3132" y="1854"/>
                    <a:pt x="4682" y="1763"/>
                  </a:cubicBezTo>
                  <a:cubicBezTo>
                    <a:pt x="4712" y="1186"/>
                    <a:pt x="4834" y="547"/>
                    <a:pt x="501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765;p80">
              <a:extLst>
                <a:ext uri="{FF2B5EF4-FFF2-40B4-BE49-F238E27FC236}">
                  <a16:creationId xmlns:a16="http://schemas.microsoft.com/office/drawing/2014/main" id="{4859CAF4-3341-418F-B680-79FD2CC2AABC}"/>
                </a:ext>
              </a:extLst>
            </p:cNvPr>
            <p:cNvSpPr/>
            <p:nvPr/>
          </p:nvSpPr>
          <p:spPr>
            <a:xfrm>
              <a:off x="368950" y="6516663"/>
              <a:ext cx="484175" cy="456825"/>
            </a:xfrm>
            <a:custGeom>
              <a:avLst/>
              <a:gdLst/>
              <a:ahLst/>
              <a:cxnLst/>
              <a:rect l="l" t="t" r="r" b="b"/>
              <a:pathLst>
                <a:path w="19367" h="18273" extrusionOk="0">
                  <a:moveTo>
                    <a:pt x="7303" y="1"/>
                  </a:moveTo>
                  <a:cubicBezTo>
                    <a:pt x="3504" y="1"/>
                    <a:pt x="1" y="1938"/>
                    <a:pt x="187" y="9191"/>
                  </a:cubicBezTo>
                  <a:cubicBezTo>
                    <a:pt x="187" y="9191"/>
                    <a:pt x="66" y="12596"/>
                    <a:pt x="886" y="14298"/>
                  </a:cubicBezTo>
                  <a:cubicBezTo>
                    <a:pt x="1707" y="15969"/>
                    <a:pt x="4473" y="17884"/>
                    <a:pt x="8151" y="18219"/>
                  </a:cubicBezTo>
                  <a:cubicBezTo>
                    <a:pt x="8549" y="18255"/>
                    <a:pt x="8962" y="18273"/>
                    <a:pt x="9382" y="18273"/>
                  </a:cubicBezTo>
                  <a:cubicBezTo>
                    <a:pt x="12844" y="18273"/>
                    <a:pt x="16841" y="17051"/>
                    <a:pt x="17817" y="14693"/>
                  </a:cubicBezTo>
                  <a:cubicBezTo>
                    <a:pt x="18941" y="12018"/>
                    <a:pt x="19367" y="10194"/>
                    <a:pt x="19033" y="7489"/>
                  </a:cubicBezTo>
                  <a:cubicBezTo>
                    <a:pt x="18698" y="4754"/>
                    <a:pt x="18546" y="3568"/>
                    <a:pt x="16023" y="2352"/>
                  </a:cubicBezTo>
                  <a:cubicBezTo>
                    <a:pt x="14807" y="1759"/>
                    <a:pt x="10921" y="1"/>
                    <a:pt x="73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766;p80">
              <a:extLst>
                <a:ext uri="{FF2B5EF4-FFF2-40B4-BE49-F238E27FC236}">
                  <a16:creationId xmlns:a16="http://schemas.microsoft.com/office/drawing/2014/main" id="{389A9AF0-6BCB-40EB-BD6D-ADA1C81DEA85}"/>
                </a:ext>
              </a:extLst>
            </p:cNvPr>
            <p:cNvSpPr/>
            <p:nvPr/>
          </p:nvSpPr>
          <p:spPr>
            <a:xfrm>
              <a:off x="480000" y="6760863"/>
              <a:ext cx="27375" cy="3270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548" y="1"/>
                  </a:moveTo>
                  <a:cubicBezTo>
                    <a:pt x="244" y="1"/>
                    <a:pt x="1" y="305"/>
                    <a:pt x="1" y="670"/>
                  </a:cubicBezTo>
                  <a:cubicBezTo>
                    <a:pt x="1" y="1034"/>
                    <a:pt x="244" y="1308"/>
                    <a:pt x="548" y="1308"/>
                  </a:cubicBezTo>
                  <a:cubicBezTo>
                    <a:pt x="852" y="1308"/>
                    <a:pt x="1095" y="1034"/>
                    <a:pt x="1095" y="670"/>
                  </a:cubicBezTo>
                  <a:cubicBezTo>
                    <a:pt x="1095" y="305"/>
                    <a:pt x="852" y="31"/>
                    <a:pt x="54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767;p80">
              <a:extLst>
                <a:ext uri="{FF2B5EF4-FFF2-40B4-BE49-F238E27FC236}">
                  <a16:creationId xmlns:a16="http://schemas.microsoft.com/office/drawing/2014/main" id="{16E43ECC-CEBB-4315-8350-362312060285}"/>
                </a:ext>
              </a:extLst>
            </p:cNvPr>
            <p:cNvSpPr/>
            <p:nvPr/>
          </p:nvSpPr>
          <p:spPr>
            <a:xfrm>
              <a:off x="703425" y="6760863"/>
              <a:ext cx="27375" cy="3270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547" y="1"/>
                  </a:moveTo>
                  <a:cubicBezTo>
                    <a:pt x="243" y="1"/>
                    <a:pt x="0" y="305"/>
                    <a:pt x="0" y="670"/>
                  </a:cubicBezTo>
                  <a:cubicBezTo>
                    <a:pt x="0" y="1034"/>
                    <a:pt x="243" y="1308"/>
                    <a:pt x="547" y="1308"/>
                  </a:cubicBezTo>
                  <a:cubicBezTo>
                    <a:pt x="851" y="1308"/>
                    <a:pt x="1094" y="1034"/>
                    <a:pt x="1094" y="670"/>
                  </a:cubicBezTo>
                  <a:cubicBezTo>
                    <a:pt x="1094" y="305"/>
                    <a:pt x="851" y="31"/>
                    <a:pt x="547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768;p80">
              <a:extLst>
                <a:ext uri="{FF2B5EF4-FFF2-40B4-BE49-F238E27FC236}">
                  <a16:creationId xmlns:a16="http://schemas.microsoft.com/office/drawing/2014/main" id="{F8CDCAB1-CCAD-4B64-B472-A9C4ADF029CA}"/>
                </a:ext>
              </a:extLst>
            </p:cNvPr>
            <p:cNvSpPr/>
            <p:nvPr/>
          </p:nvSpPr>
          <p:spPr>
            <a:xfrm>
              <a:off x="590200" y="6745863"/>
              <a:ext cx="34200" cy="58450"/>
            </a:xfrm>
            <a:custGeom>
              <a:avLst/>
              <a:gdLst/>
              <a:ahLst/>
              <a:cxnLst/>
              <a:rect l="l" t="t" r="r" b="b"/>
              <a:pathLst>
                <a:path w="1368" h="2338" extrusionOk="0">
                  <a:moveTo>
                    <a:pt x="315" y="0"/>
                  </a:moveTo>
                  <a:cubicBezTo>
                    <a:pt x="304" y="0"/>
                    <a:pt x="289" y="8"/>
                    <a:pt x="274" y="23"/>
                  </a:cubicBezTo>
                  <a:cubicBezTo>
                    <a:pt x="182" y="327"/>
                    <a:pt x="152" y="662"/>
                    <a:pt x="91" y="935"/>
                  </a:cubicBezTo>
                  <a:cubicBezTo>
                    <a:pt x="61" y="1148"/>
                    <a:pt x="0" y="1391"/>
                    <a:pt x="122" y="1573"/>
                  </a:cubicBezTo>
                  <a:cubicBezTo>
                    <a:pt x="182" y="1695"/>
                    <a:pt x="304" y="1817"/>
                    <a:pt x="456" y="1817"/>
                  </a:cubicBezTo>
                  <a:cubicBezTo>
                    <a:pt x="547" y="1786"/>
                    <a:pt x="608" y="1756"/>
                    <a:pt x="699" y="1695"/>
                  </a:cubicBezTo>
                  <a:cubicBezTo>
                    <a:pt x="730" y="1695"/>
                    <a:pt x="760" y="1634"/>
                    <a:pt x="821" y="1604"/>
                  </a:cubicBezTo>
                  <a:cubicBezTo>
                    <a:pt x="857" y="1576"/>
                    <a:pt x="888" y="1563"/>
                    <a:pt x="914" y="1563"/>
                  </a:cubicBezTo>
                  <a:cubicBezTo>
                    <a:pt x="973" y="1563"/>
                    <a:pt x="1003" y="1637"/>
                    <a:pt x="1003" y="1786"/>
                  </a:cubicBezTo>
                  <a:cubicBezTo>
                    <a:pt x="1125" y="1999"/>
                    <a:pt x="1094" y="2121"/>
                    <a:pt x="882" y="2151"/>
                  </a:cubicBezTo>
                  <a:cubicBezTo>
                    <a:pt x="771" y="2206"/>
                    <a:pt x="811" y="2337"/>
                    <a:pt x="888" y="2337"/>
                  </a:cubicBezTo>
                  <a:cubicBezTo>
                    <a:pt x="896" y="2337"/>
                    <a:pt x="904" y="2336"/>
                    <a:pt x="912" y="2333"/>
                  </a:cubicBezTo>
                  <a:cubicBezTo>
                    <a:pt x="1155" y="2242"/>
                    <a:pt x="1368" y="2029"/>
                    <a:pt x="1368" y="1756"/>
                  </a:cubicBezTo>
                  <a:cubicBezTo>
                    <a:pt x="1337" y="1543"/>
                    <a:pt x="1155" y="1391"/>
                    <a:pt x="942" y="1391"/>
                  </a:cubicBezTo>
                  <a:cubicBezTo>
                    <a:pt x="790" y="1421"/>
                    <a:pt x="730" y="1513"/>
                    <a:pt x="608" y="1573"/>
                  </a:cubicBezTo>
                  <a:cubicBezTo>
                    <a:pt x="533" y="1604"/>
                    <a:pt x="472" y="1618"/>
                    <a:pt x="422" y="1618"/>
                  </a:cubicBezTo>
                  <a:cubicBezTo>
                    <a:pt x="125" y="1618"/>
                    <a:pt x="217" y="1143"/>
                    <a:pt x="243" y="935"/>
                  </a:cubicBezTo>
                  <a:cubicBezTo>
                    <a:pt x="304" y="662"/>
                    <a:pt x="486" y="266"/>
                    <a:pt x="334" y="23"/>
                  </a:cubicBezTo>
                  <a:cubicBezTo>
                    <a:pt x="334" y="8"/>
                    <a:pt x="327" y="0"/>
                    <a:pt x="31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769;p80">
              <a:extLst>
                <a:ext uri="{FF2B5EF4-FFF2-40B4-BE49-F238E27FC236}">
                  <a16:creationId xmlns:a16="http://schemas.microsoft.com/office/drawing/2014/main" id="{3128B9D3-8C95-4833-8980-E4E42A1D519A}"/>
                </a:ext>
              </a:extLst>
            </p:cNvPr>
            <p:cNvSpPr/>
            <p:nvPr/>
          </p:nvSpPr>
          <p:spPr>
            <a:xfrm>
              <a:off x="585625" y="6838388"/>
              <a:ext cx="49425" cy="24375"/>
            </a:xfrm>
            <a:custGeom>
              <a:avLst/>
              <a:gdLst/>
              <a:ahLst/>
              <a:cxnLst/>
              <a:rect l="l" t="t" r="r" b="b"/>
              <a:pathLst>
                <a:path w="1977" h="975" extrusionOk="0">
                  <a:moveTo>
                    <a:pt x="1881" y="0"/>
                  </a:moveTo>
                  <a:cubicBezTo>
                    <a:pt x="1832" y="0"/>
                    <a:pt x="1779" y="31"/>
                    <a:pt x="1764" y="91"/>
                  </a:cubicBezTo>
                  <a:cubicBezTo>
                    <a:pt x="1733" y="517"/>
                    <a:pt x="1429" y="790"/>
                    <a:pt x="1004" y="790"/>
                  </a:cubicBezTo>
                  <a:cubicBezTo>
                    <a:pt x="821" y="760"/>
                    <a:pt x="609" y="699"/>
                    <a:pt x="487" y="578"/>
                  </a:cubicBezTo>
                  <a:cubicBezTo>
                    <a:pt x="335" y="456"/>
                    <a:pt x="305" y="304"/>
                    <a:pt x="183" y="152"/>
                  </a:cubicBezTo>
                  <a:cubicBezTo>
                    <a:pt x="183" y="152"/>
                    <a:pt x="153" y="152"/>
                    <a:pt x="153" y="183"/>
                  </a:cubicBezTo>
                  <a:cubicBezTo>
                    <a:pt x="1" y="638"/>
                    <a:pt x="669" y="973"/>
                    <a:pt x="1034" y="973"/>
                  </a:cubicBezTo>
                  <a:cubicBezTo>
                    <a:pt x="1054" y="974"/>
                    <a:pt x="1074" y="975"/>
                    <a:pt x="1094" y="975"/>
                  </a:cubicBezTo>
                  <a:cubicBezTo>
                    <a:pt x="1583" y="975"/>
                    <a:pt x="1976" y="617"/>
                    <a:pt x="1976" y="91"/>
                  </a:cubicBezTo>
                  <a:cubicBezTo>
                    <a:pt x="1976" y="31"/>
                    <a:pt x="1931" y="0"/>
                    <a:pt x="18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770;p80">
              <a:extLst>
                <a:ext uri="{FF2B5EF4-FFF2-40B4-BE49-F238E27FC236}">
                  <a16:creationId xmlns:a16="http://schemas.microsoft.com/office/drawing/2014/main" id="{3B1FFD16-1BF8-4EC8-A3A4-5FA9ACD74C30}"/>
                </a:ext>
              </a:extLst>
            </p:cNvPr>
            <p:cNvSpPr/>
            <p:nvPr/>
          </p:nvSpPr>
          <p:spPr>
            <a:xfrm>
              <a:off x="438200" y="6683338"/>
              <a:ext cx="45625" cy="32275"/>
            </a:xfrm>
            <a:custGeom>
              <a:avLst/>
              <a:gdLst/>
              <a:ahLst/>
              <a:cxnLst/>
              <a:rect l="l" t="t" r="r" b="b"/>
              <a:pathLst>
                <a:path w="1825" h="1291" extrusionOk="0">
                  <a:moveTo>
                    <a:pt x="1656" y="0"/>
                  </a:moveTo>
                  <a:cubicBezTo>
                    <a:pt x="1020" y="0"/>
                    <a:pt x="120" y="595"/>
                    <a:pt x="1" y="1248"/>
                  </a:cubicBezTo>
                  <a:cubicBezTo>
                    <a:pt x="1" y="1269"/>
                    <a:pt x="31" y="1291"/>
                    <a:pt x="49" y="1291"/>
                  </a:cubicBezTo>
                  <a:cubicBezTo>
                    <a:pt x="57" y="1291"/>
                    <a:pt x="62" y="1287"/>
                    <a:pt x="62" y="1278"/>
                  </a:cubicBezTo>
                  <a:cubicBezTo>
                    <a:pt x="518" y="670"/>
                    <a:pt x="1004" y="305"/>
                    <a:pt x="1734" y="153"/>
                  </a:cubicBezTo>
                  <a:cubicBezTo>
                    <a:pt x="1825" y="153"/>
                    <a:pt x="1794" y="1"/>
                    <a:pt x="1703" y="1"/>
                  </a:cubicBezTo>
                  <a:cubicBezTo>
                    <a:pt x="1688" y="1"/>
                    <a:pt x="1672" y="0"/>
                    <a:pt x="16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771;p80">
              <a:extLst>
                <a:ext uri="{FF2B5EF4-FFF2-40B4-BE49-F238E27FC236}">
                  <a16:creationId xmlns:a16="http://schemas.microsoft.com/office/drawing/2014/main" id="{5BAC3DC8-FDEA-4795-AB1B-134FCBBBC2A4}"/>
                </a:ext>
              </a:extLst>
            </p:cNvPr>
            <p:cNvSpPr/>
            <p:nvPr/>
          </p:nvSpPr>
          <p:spPr>
            <a:xfrm>
              <a:off x="707975" y="6678163"/>
              <a:ext cx="49675" cy="21875"/>
            </a:xfrm>
            <a:custGeom>
              <a:avLst/>
              <a:gdLst/>
              <a:ahLst/>
              <a:cxnLst/>
              <a:rect l="l" t="t" r="r" b="b"/>
              <a:pathLst>
                <a:path w="1987" h="875" extrusionOk="0">
                  <a:moveTo>
                    <a:pt x="330" y="1"/>
                  </a:moveTo>
                  <a:cubicBezTo>
                    <a:pt x="237" y="1"/>
                    <a:pt x="147" y="9"/>
                    <a:pt x="61" y="26"/>
                  </a:cubicBezTo>
                  <a:cubicBezTo>
                    <a:pt x="0" y="26"/>
                    <a:pt x="31" y="117"/>
                    <a:pt x="61" y="117"/>
                  </a:cubicBezTo>
                  <a:cubicBezTo>
                    <a:pt x="700" y="269"/>
                    <a:pt x="1307" y="360"/>
                    <a:pt x="1763" y="847"/>
                  </a:cubicBezTo>
                  <a:cubicBezTo>
                    <a:pt x="1783" y="867"/>
                    <a:pt x="1806" y="875"/>
                    <a:pt x="1828" y="875"/>
                  </a:cubicBezTo>
                  <a:cubicBezTo>
                    <a:pt x="1909" y="875"/>
                    <a:pt x="1987" y="766"/>
                    <a:pt x="1915" y="695"/>
                  </a:cubicBezTo>
                  <a:cubicBezTo>
                    <a:pt x="1576" y="303"/>
                    <a:pt x="899" y="1"/>
                    <a:pt x="3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72;p80">
              <a:extLst>
                <a:ext uri="{FF2B5EF4-FFF2-40B4-BE49-F238E27FC236}">
                  <a16:creationId xmlns:a16="http://schemas.microsoft.com/office/drawing/2014/main" id="{33A0F9E0-2BA6-4642-B943-ABE8D227B345}"/>
                </a:ext>
              </a:extLst>
            </p:cNvPr>
            <p:cNvSpPr/>
            <p:nvPr/>
          </p:nvSpPr>
          <p:spPr>
            <a:xfrm>
              <a:off x="438975" y="6817863"/>
              <a:ext cx="90450" cy="85125"/>
            </a:xfrm>
            <a:custGeom>
              <a:avLst/>
              <a:gdLst/>
              <a:ahLst/>
              <a:cxnLst/>
              <a:rect l="l" t="t" r="r" b="b"/>
              <a:pathLst>
                <a:path w="3618" h="3405" extrusionOk="0">
                  <a:moveTo>
                    <a:pt x="1794" y="0"/>
                  </a:moveTo>
                  <a:cubicBezTo>
                    <a:pt x="821" y="0"/>
                    <a:pt x="0" y="760"/>
                    <a:pt x="0" y="1703"/>
                  </a:cubicBezTo>
                  <a:cubicBezTo>
                    <a:pt x="0" y="2645"/>
                    <a:pt x="821" y="3405"/>
                    <a:pt x="1794" y="3405"/>
                  </a:cubicBezTo>
                  <a:cubicBezTo>
                    <a:pt x="2797" y="3405"/>
                    <a:pt x="3617" y="2645"/>
                    <a:pt x="3617" y="1703"/>
                  </a:cubicBezTo>
                  <a:cubicBezTo>
                    <a:pt x="3617" y="760"/>
                    <a:pt x="2797" y="0"/>
                    <a:pt x="179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73;p80">
              <a:extLst>
                <a:ext uri="{FF2B5EF4-FFF2-40B4-BE49-F238E27FC236}">
                  <a16:creationId xmlns:a16="http://schemas.microsoft.com/office/drawing/2014/main" id="{710F0D8E-38C3-45CB-9CF4-8D2F80D7D0C8}"/>
                </a:ext>
              </a:extLst>
            </p:cNvPr>
            <p:cNvSpPr/>
            <p:nvPr/>
          </p:nvSpPr>
          <p:spPr>
            <a:xfrm>
              <a:off x="685175" y="6817863"/>
              <a:ext cx="90450" cy="85125"/>
            </a:xfrm>
            <a:custGeom>
              <a:avLst/>
              <a:gdLst/>
              <a:ahLst/>
              <a:cxnLst/>
              <a:rect l="l" t="t" r="r" b="b"/>
              <a:pathLst>
                <a:path w="3618" h="3405" extrusionOk="0">
                  <a:moveTo>
                    <a:pt x="1794" y="0"/>
                  </a:moveTo>
                  <a:cubicBezTo>
                    <a:pt x="821" y="0"/>
                    <a:pt x="1" y="760"/>
                    <a:pt x="1" y="1703"/>
                  </a:cubicBezTo>
                  <a:cubicBezTo>
                    <a:pt x="1" y="2645"/>
                    <a:pt x="821" y="3405"/>
                    <a:pt x="1794" y="3405"/>
                  </a:cubicBezTo>
                  <a:cubicBezTo>
                    <a:pt x="2797" y="3405"/>
                    <a:pt x="3618" y="2645"/>
                    <a:pt x="3618" y="1703"/>
                  </a:cubicBezTo>
                  <a:cubicBezTo>
                    <a:pt x="3618" y="760"/>
                    <a:pt x="2797" y="0"/>
                    <a:pt x="179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774;p80">
              <a:extLst>
                <a:ext uri="{FF2B5EF4-FFF2-40B4-BE49-F238E27FC236}">
                  <a16:creationId xmlns:a16="http://schemas.microsoft.com/office/drawing/2014/main" id="{CCB5B75C-A00B-4FB6-9D9B-3FF7AD5DAB0E}"/>
                </a:ext>
              </a:extLst>
            </p:cNvPr>
            <p:cNvSpPr/>
            <p:nvPr/>
          </p:nvSpPr>
          <p:spPr>
            <a:xfrm>
              <a:off x="338675" y="6502513"/>
              <a:ext cx="576025" cy="253075"/>
            </a:xfrm>
            <a:custGeom>
              <a:avLst/>
              <a:gdLst/>
              <a:ahLst/>
              <a:cxnLst/>
              <a:rect l="l" t="t" r="r" b="b"/>
              <a:pathLst>
                <a:path w="23041" h="10123" extrusionOk="0">
                  <a:moveTo>
                    <a:pt x="6930" y="0"/>
                  </a:moveTo>
                  <a:cubicBezTo>
                    <a:pt x="6566" y="91"/>
                    <a:pt x="6201" y="183"/>
                    <a:pt x="5836" y="304"/>
                  </a:cubicBezTo>
                  <a:cubicBezTo>
                    <a:pt x="4529" y="3769"/>
                    <a:pt x="2675" y="7052"/>
                    <a:pt x="0" y="9696"/>
                  </a:cubicBezTo>
                  <a:cubicBezTo>
                    <a:pt x="395" y="9696"/>
                    <a:pt x="851" y="9818"/>
                    <a:pt x="1246" y="10122"/>
                  </a:cubicBezTo>
                  <a:cubicBezTo>
                    <a:pt x="1246" y="10122"/>
                    <a:pt x="5958" y="6657"/>
                    <a:pt x="7629" y="3496"/>
                  </a:cubicBezTo>
                  <a:cubicBezTo>
                    <a:pt x="7629" y="3496"/>
                    <a:pt x="16079" y="9636"/>
                    <a:pt x="20365" y="10031"/>
                  </a:cubicBezTo>
                  <a:cubicBezTo>
                    <a:pt x="20365" y="10031"/>
                    <a:pt x="20926" y="9783"/>
                    <a:pt x="21698" y="9783"/>
                  </a:cubicBezTo>
                  <a:cubicBezTo>
                    <a:pt x="22104" y="9783"/>
                    <a:pt x="22568" y="9852"/>
                    <a:pt x="23040" y="10061"/>
                  </a:cubicBezTo>
                  <a:cubicBezTo>
                    <a:pt x="23040" y="10061"/>
                    <a:pt x="22979" y="8359"/>
                    <a:pt x="22706" y="6353"/>
                  </a:cubicBezTo>
                  <a:cubicBezTo>
                    <a:pt x="16870" y="6292"/>
                    <a:pt x="11125" y="4195"/>
                    <a:pt x="6930" y="0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775;p80">
              <a:extLst>
                <a:ext uri="{FF2B5EF4-FFF2-40B4-BE49-F238E27FC236}">
                  <a16:creationId xmlns:a16="http://schemas.microsoft.com/office/drawing/2014/main" id="{C3408EC5-E84D-4B90-9105-D728DF238167}"/>
                </a:ext>
              </a:extLst>
            </p:cNvPr>
            <p:cNvSpPr/>
            <p:nvPr/>
          </p:nvSpPr>
          <p:spPr>
            <a:xfrm>
              <a:off x="293075" y="6509988"/>
              <a:ext cx="191525" cy="240275"/>
            </a:xfrm>
            <a:custGeom>
              <a:avLst/>
              <a:gdLst/>
              <a:ahLst/>
              <a:cxnLst/>
              <a:rect l="l" t="t" r="r" b="b"/>
              <a:pathLst>
                <a:path w="7661" h="9611" extrusionOk="0">
                  <a:moveTo>
                    <a:pt x="5033" y="1"/>
                  </a:moveTo>
                  <a:cubicBezTo>
                    <a:pt x="3945" y="1"/>
                    <a:pt x="2529" y="364"/>
                    <a:pt x="1459" y="1920"/>
                  </a:cubicBezTo>
                  <a:cubicBezTo>
                    <a:pt x="0" y="4048"/>
                    <a:pt x="639" y="4777"/>
                    <a:pt x="487" y="9610"/>
                  </a:cubicBezTo>
                  <a:cubicBezTo>
                    <a:pt x="487" y="9610"/>
                    <a:pt x="1025" y="9395"/>
                    <a:pt x="1671" y="9395"/>
                  </a:cubicBezTo>
                  <a:cubicBezTo>
                    <a:pt x="1712" y="9395"/>
                    <a:pt x="1753" y="9396"/>
                    <a:pt x="1794" y="9397"/>
                  </a:cubicBezTo>
                  <a:cubicBezTo>
                    <a:pt x="4499" y="6753"/>
                    <a:pt x="6353" y="3470"/>
                    <a:pt x="7660" y="5"/>
                  </a:cubicBezTo>
                  <a:lnTo>
                    <a:pt x="7660" y="5"/>
                  </a:lnTo>
                  <a:cubicBezTo>
                    <a:pt x="7326" y="66"/>
                    <a:pt x="7022" y="188"/>
                    <a:pt x="6687" y="279"/>
                  </a:cubicBezTo>
                  <a:cubicBezTo>
                    <a:pt x="6687" y="279"/>
                    <a:pt x="5986" y="1"/>
                    <a:pt x="503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776;p80">
              <a:extLst>
                <a:ext uri="{FF2B5EF4-FFF2-40B4-BE49-F238E27FC236}">
                  <a16:creationId xmlns:a16="http://schemas.microsoft.com/office/drawing/2014/main" id="{5DD2F5FC-4DC5-45C7-B985-8694E1DFA5C1}"/>
                </a:ext>
              </a:extLst>
            </p:cNvPr>
            <p:cNvSpPr/>
            <p:nvPr/>
          </p:nvSpPr>
          <p:spPr>
            <a:xfrm>
              <a:off x="511925" y="6471313"/>
              <a:ext cx="394400" cy="189275"/>
            </a:xfrm>
            <a:custGeom>
              <a:avLst/>
              <a:gdLst/>
              <a:ahLst/>
              <a:cxnLst/>
              <a:rect l="l" t="t" r="r" b="b"/>
              <a:pathLst>
                <a:path w="15776" h="7571" extrusionOk="0">
                  <a:moveTo>
                    <a:pt x="8007" y="1"/>
                  </a:moveTo>
                  <a:cubicBezTo>
                    <a:pt x="6046" y="1"/>
                    <a:pt x="3485" y="338"/>
                    <a:pt x="0" y="1248"/>
                  </a:cubicBezTo>
                  <a:cubicBezTo>
                    <a:pt x="4195" y="5443"/>
                    <a:pt x="9940" y="7540"/>
                    <a:pt x="15776" y="7571"/>
                  </a:cubicBezTo>
                  <a:cubicBezTo>
                    <a:pt x="15441" y="5017"/>
                    <a:pt x="14742" y="1947"/>
                    <a:pt x="13435" y="1248"/>
                  </a:cubicBezTo>
                  <a:cubicBezTo>
                    <a:pt x="12183" y="605"/>
                    <a:pt x="10632" y="1"/>
                    <a:pt x="8007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777;p80">
              <a:extLst>
                <a:ext uri="{FF2B5EF4-FFF2-40B4-BE49-F238E27FC236}">
                  <a16:creationId xmlns:a16="http://schemas.microsoft.com/office/drawing/2014/main" id="{39034A4A-BDF8-487F-9823-1CAF30D2A5AF}"/>
                </a:ext>
              </a:extLst>
            </p:cNvPr>
            <p:cNvSpPr/>
            <p:nvPr/>
          </p:nvSpPr>
          <p:spPr>
            <a:xfrm>
              <a:off x="366775" y="6471338"/>
              <a:ext cx="479525" cy="224975"/>
            </a:xfrm>
            <a:custGeom>
              <a:avLst/>
              <a:gdLst/>
              <a:ahLst/>
              <a:cxnLst/>
              <a:rect l="l" t="t" r="r" b="b"/>
              <a:pathLst>
                <a:path w="19181" h="8999" extrusionOk="0">
                  <a:moveTo>
                    <a:pt x="10006" y="1"/>
                  </a:moveTo>
                  <a:cubicBezTo>
                    <a:pt x="5091" y="1"/>
                    <a:pt x="1091" y="2573"/>
                    <a:pt x="426" y="5685"/>
                  </a:cubicBezTo>
                  <a:cubicBezTo>
                    <a:pt x="31" y="7357"/>
                    <a:pt x="1" y="8329"/>
                    <a:pt x="92" y="8694"/>
                  </a:cubicBezTo>
                  <a:cubicBezTo>
                    <a:pt x="639" y="7235"/>
                    <a:pt x="2341" y="3709"/>
                    <a:pt x="5624" y="2311"/>
                  </a:cubicBezTo>
                  <a:cubicBezTo>
                    <a:pt x="6908" y="1757"/>
                    <a:pt x="8209" y="1520"/>
                    <a:pt x="9456" y="1520"/>
                  </a:cubicBezTo>
                  <a:cubicBezTo>
                    <a:pt x="12314" y="1520"/>
                    <a:pt x="14894" y="2763"/>
                    <a:pt x="16354" y="4287"/>
                  </a:cubicBezTo>
                  <a:cubicBezTo>
                    <a:pt x="18147" y="6171"/>
                    <a:pt x="18481" y="7266"/>
                    <a:pt x="18937" y="8998"/>
                  </a:cubicBezTo>
                  <a:cubicBezTo>
                    <a:pt x="19180" y="8877"/>
                    <a:pt x="19089" y="7326"/>
                    <a:pt x="18451" y="5685"/>
                  </a:cubicBezTo>
                  <a:cubicBezTo>
                    <a:pt x="17509" y="3223"/>
                    <a:pt x="15047" y="31"/>
                    <a:pt x="10092" y="1"/>
                  </a:cubicBezTo>
                  <a:cubicBezTo>
                    <a:pt x="10063" y="1"/>
                    <a:pt x="10034" y="1"/>
                    <a:pt x="10006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778;p80">
              <a:extLst>
                <a:ext uri="{FF2B5EF4-FFF2-40B4-BE49-F238E27FC236}">
                  <a16:creationId xmlns:a16="http://schemas.microsoft.com/office/drawing/2014/main" id="{27AE433B-4B75-4A49-BCC9-4589D5DC0342}"/>
                </a:ext>
              </a:extLst>
            </p:cNvPr>
            <p:cNvSpPr/>
            <p:nvPr/>
          </p:nvSpPr>
          <p:spPr>
            <a:xfrm>
              <a:off x="369050" y="6509313"/>
              <a:ext cx="471175" cy="187200"/>
            </a:xfrm>
            <a:custGeom>
              <a:avLst/>
              <a:gdLst/>
              <a:ahLst/>
              <a:cxnLst/>
              <a:rect l="l" t="t" r="r" b="b"/>
              <a:pathLst>
                <a:path w="18847" h="7488" extrusionOk="0">
                  <a:moveTo>
                    <a:pt x="9365" y="1"/>
                  </a:moveTo>
                  <a:cubicBezTo>
                    <a:pt x="8118" y="1"/>
                    <a:pt x="6817" y="238"/>
                    <a:pt x="5533" y="792"/>
                  </a:cubicBezTo>
                  <a:cubicBezTo>
                    <a:pt x="2220" y="2190"/>
                    <a:pt x="548" y="5716"/>
                    <a:pt x="1" y="7175"/>
                  </a:cubicBezTo>
                  <a:cubicBezTo>
                    <a:pt x="28" y="7322"/>
                    <a:pt x="83" y="7392"/>
                    <a:pt x="153" y="7392"/>
                  </a:cubicBezTo>
                  <a:cubicBezTo>
                    <a:pt x="242" y="7392"/>
                    <a:pt x="354" y="7276"/>
                    <a:pt x="457" y="7054"/>
                  </a:cubicBezTo>
                  <a:cubicBezTo>
                    <a:pt x="457" y="7054"/>
                    <a:pt x="3010" y="1127"/>
                    <a:pt x="8177" y="701"/>
                  </a:cubicBezTo>
                  <a:cubicBezTo>
                    <a:pt x="8427" y="682"/>
                    <a:pt x="8675" y="672"/>
                    <a:pt x="8921" y="672"/>
                  </a:cubicBezTo>
                  <a:cubicBezTo>
                    <a:pt x="13715" y="672"/>
                    <a:pt x="17547" y="4221"/>
                    <a:pt x="18299" y="6476"/>
                  </a:cubicBezTo>
                  <a:cubicBezTo>
                    <a:pt x="18521" y="7196"/>
                    <a:pt x="18692" y="7487"/>
                    <a:pt x="18812" y="7487"/>
                  </a:cubicBezTo>
                  <a:cubicBezTo>
                    <a:pt x="18824" y="7487"/>
                    <a:pt x="18835" y="7485"/>
                    <a:pt x="18846" y="7479"/>
                  </a:cubicBezTo>
                  <a:cubicBezTo>
                    <a:pt x="18390" y="5716"/>
                    <a:pt x="18056" y="4652"/>
                    <a:pt x="16263" y="2768"/>
                  </a:cubicBezTo>
                  <a:cubicBezTo>
                    <a:pt x="14803" y="1244"/>
                    <a:pt x="12223" y="1"/>
                    <a:pt x="9365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779;p80">
              <a:extLst>
                <a:ext uri="{FF2B5EF4-FFF2-40B4-BE49-F238E27FC236}">
                  <a16:creationId xmlns:a16="http://schemas.microsoft.com/office/drawing/2014/main" id="{8ACB875A-90A0-408D-9F50-4CC8A62406EE}"/>
                </a:ext>
              </a:extLst>
            </p:cNvPr>
            <p:cNvSpPr/>
            <p:nvPr/>
          </p:nvSpPr>
          <p:spPr>
            <a:xfrm>
              <a:off x="445800" y="7778363"/>
              <a:ext cx="145175" cy="62200"/>
            </a:xfrm>
            <a:custGeom>
              <a:avLst/>
              <a:gdLst/>
              <a:ahLst/>
              <a:cxnLst/>
              <a:rect l="l" t="t" r="r" b="b"/>
              <a:pathLst>
                <a:path w="5807" h="2488" extrusionOk="0">
                  <a:moveTo>
                    <a:pt x="5806" y="0"/>
                  </a:moveTo>
                  <a:lnTo>
                    <a:pt x="5806" y="0"/>
                  </a:lnTo>
                  <a:cubicBezTo>
                    <a:pt x="3952" y="943"/>
                    <a:pt x="2037" y="1794"/>
                    <a:pt x="1" y="2037"/>
                  </a:cubicBezTo>
                  <a:cubicBezTo>
                    <a:pt x="1" y="2067"/>
                    <a:pt x="1" y="2128"/>
                    <a:pt x="1" y="2159"/>
                  </a:cubicBezTo>
                  <a:cubicBezTo>
                    <a:pt x="1302" y="2365"/>
                    <a:pt x="2617" y="2487"/>
                    <a:pt x="3918" y="2487"/>
                  </a:cubicBezTo>
                  <a:cubicBezTo>
                    <a:pt x="4531" y="2487"/>
                    <a:pt x="5142" y="2460"/>
                    <a:pt x="5746" y="2402"/>
                  </a:cubicBezTo>
                  <a:lnTo>
                    <a:pt x="5806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780;p80">
              <a:extLst>
                <a:ext uri="{FF2B5EF4-FFF2-40B4-BE49-F238E27FC236}">
                  <a16:creationId xmlns:a16="http://schemas.microsoft.com/office/drawing/2014/main" id="{7F14B8CF-1BBF-49B5-90D5-778E4CD65FCA}"/>
                </a:ext>
              </a:extLst>
            </p:cNvPr>
            <p:cNvSpPr/>
            <p:nvPr/>
          </p:nvSpPr>
          <p:spPr>
            <a:xfrm>
              <a:off x="445800" y="7830788"/>
              <a:ext cx="144425" cy="241850"/>
            </a:xfrm>
            <a:custGeom>
              <a:avLst/>
              <a:gdLst/>
              <a:ahLst/>
              <a:cxnLst/>
              <a:rect l="l" t="t" r="r" b="b"/>
              <a:pathLst>
                <a:path w="5777" h="9674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983"/>
                    <a:pt x="487" y="8967"/>
                    <a:pt x="639" y="9332"/>
                  </a:cubicBezTo>
                  <a:cubicBezTo>
                    <a:pt x="639" y="9332"/>
                    <a:pt x="1710" y="9674"/>
                    <a:pt x="3008" y="9674"/>
                  </a:cubicBezTo>
                  <a:cubicBezTo>
                    <a:pt x="3830" y="9674"/>
                    <a:pt x="4743" y="9537"/>
                    <a:pt x="5533" y="9089"/>
                  </a:cubicBezTo>
                  <a:lnTo>
                    <a:pt x="5776" y="305"/>
                  </a:lnTo>
                  <a:lnTo>
                    <a:pt x="5776" y="305"/>
                  </a:lnTo>
                  <a:cubicBezTo>
                    <a:pt x="5257" y="355"/>
                    <a:pt x="4729" y="377"/>
                    <a:pt x="4197" y="377"/>
                  </a:cubicBezTo>
                  <a:cubicBezTo>
                    <a:pt x="2796" y="377"/>
                    <a:pt x="1367" y="221"/>
                    <a:pt x="1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781;p80">
              <a:extLst>
                <a:ext uri="{FF2B5EF4-FFF2-40B4-BE49-F238E27FC236}">
                  <a16:creationId xmlns:a16="http://schemas.microsoft.com/office/drawing/2014/main" id="{A49BAD99-7288-4D09-B251-44C8A81FF140}"/>
                </a:ext>
              </a:extLst>
            </p:cNvPr>
            <p:cNvSpPr/>
            <p:nvPr/>
          </p:nvSpPr>
          <p:spPr>
            <a:xfrm>
              <a:off x="448850" y="7861188"/>
              <a:ext cx="141125" cy="15150"/>
            </a:xfrm>
            <a:custGeom>
              <a:avLst/>
              <a:gdLst/>
              <a:ahLst/>
              <a:cxnLst/>
              <a:rect l="l" t="t" r="r" b="b"/>
              <a:pathLst>
                <a:path w="5645" h="606" extrusionOk="0">
                  <a:moveTo>
                    <a:pt x="61" y="1"/>
                  </a:moveTo>
                  <a:cubicBezTo>
                    <a:pt x="31" y="1"/>
                    <a:pt x="0" y="61"/>
                    <a:pt x="31" y="61"/>
                  </a:cubicBezTo>
                  <a:cubicBezTo>
                    <a:pt x="897" y="440"/>
                    <a:pt x="1887" y="605"/>
                    <a:pt x="2880" y="605"/>
                  </a:cubicBezTo>
                  <a:cubicBezTo>
                    <a:pt x="3802" y="605"/>
                    <a:pt x="4728" y="462"/>
                    <a:pt x="5563" y="213"/>
                  </a:cubicBezTo>
                  <a:cubicBezTo>
                    <a:pt x="5644" y="186"/>
                    <a:pt x="5629" y="87"/>
                    <a:pt x="5560" y="87"/>
                  </a:cubicBezTo>
                  <a:cubicBezTo>
                    <a:pt x="5552" y="87"/>
                    <a:pt x="5542" y="88"/>
                    <a:pt x="5533" y="92"/>
                  </a:cubicBezTo>
                  <a:cubicBezTo>
                    <a:pt x="4622" y="283"/>
                    <a:pt x="3746" y="389"/>
                    <a:pt x="2876" y="389"/>
                  </a:cubicBezTo>
                  <a:cubicBezTo>
                    <a:pt x="1945" y="389"/>
                    <a:pt x="1019" y="268"/>
                    <a:pt x="6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782;p80">
              <a:extLst>
                <a:ext uri="{FF2B5EF4-FFF2-40B4-BE49-F238E27FC236}">
                  <a16:creationId xmlns:a16="http://schemas.microsoft.com/office/drawing/2014/main" id="{5F7B6788-D903-4AAD-9496-28765141C7A9}"/>
                </a:ext>
              </a:extLst>
            </p:cNvPr>
            <p:cNvSpPr/>
            <p:nvPr/>
          </p:nvSpPr>
          <p:spPr>
            <a:xfrm>
              <a:off x="452650" y="7833263"/>
              <a:ext cx="6100" cy="30150"/>
            </a:xfrm>
            <a:custGeom>
              <a:avLst/>
              <a:gdLst/>
              <a:ahLst/>
              <a:cxnLst/>
              <a:rect l="l" t="t" r="r" b="b"/>
              <a:pathLst>
                <a:path w="244" h="1206" extrusionOk="0">
                  <a:moveTo>
                    <a:pt x="133" y="1"/>
                  </a:moveTo>
                  <a:cubicBezTo>
                    <a:pt x="122" y="1"/>
                    <a:pt x="107" y="8"/>
                    <a:pt x="92" y="23"/>
                  </a:cubicBezTo>
                  <a:cubicBezTo>
                    <a:pt x="31" y="145"/>
                    <a:pt x="61" y="327"/>
                    <a:pt x="61" y="449"/>
                  </a:cubicBezTo>
                  <a:cubicBezTo>
                    <a:pt x="61" y="692"/>
                    <a:pt x="0" y="935"/>
                    <a:pt x="61" y="1148"/>
                  </a:cubicBezTo>
                  <a:cubicBezTo>
                    <a:pt x="78" y="1181"/>
                    <a:pt x="113" y="1206"/>
                    <a:pt x="146" y="1206"/>
                  </a:cubicBezTo>
                  <a:cubicBezTo>
                    <a:pt x="173" y="1206"/>
                    <a:pt x="200" y="1189"/>
                    <a:pt x="213" y="1148"/>
                  </a:cubicBezTo>
                  <a:cubicBezTo>
                    <a:pt x="244" y="935"/>
                    <a:pt x="213" y="692"/>
                    <a:pt x="213" y="449"/>
                  </a:cubicBezTo>
                  <a:cubicBezTo>
                    <a:pt x="213" y="327"/>
                    <a:pt x="213" y="145"/>
                    <a:pt x="152" y="23"/>
                  </a:cubicBezTo>
                  <a:cubicBezTo>
                    <a:pt x="152" y="8"/>
                    <a:pt x="145" y="1"/>
                    <a:pt x="13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783;p80">
              <a:extLst>
                <a:ext uri="{FF2B5EF4-FFF2-40B4-BE49-F238E27FC236}">
                  <a16:creationId xmlns:a16="http://schemas.microsoft.com/office/drawing/2014/main" id="{43853FA2-674D-497B-BBBC-B55983794879}"/>
                </a:ext>
              </a:extLst>
            </p:cNvPr>
            <p:cNvSpPr/>
            <p:nvPr/>
          </p:nvSpPr>
          <p:spPr>
            <a:xfrm>
              <a:off x="474675" y="7836863"/>
              <a:ext cx="4975" cy="32900"/>
            </a:xfrm>
            <a:custGeom>
              <a:avLst/>
              <a:gdLst/>
              <a:ahLst/>
              <a:cxnLst/>
              <a:rect l="l" t="t" r="r" b="b"/>
              <a:pathLst>
                <a:path w="199" h="1316" extrusionOk="0">
                  <a:moveTo>
                    <a:pt x="119" y="1"/>
                  </a:moveTo>
                  <a:cubicBezTo>
                    <a:pt x="77" y="1"/>
                    <a:pt x="31" y="31"/>
                    <a:pt x="31" y="92"/>
                  </a:cubicBezTo>
                  <a:cubicBezTo>
                    <a:pt x="1" y="457"/>
                    <a:pt x="31" y="852"/>
                    <a:pt x="31" y="1247"/>
                  </a:cubicBezTo>
                  <a:cubicBezTo>
                    <a:pt x="31" y="1293"/>
                    <a:pt x="62" y="1316"/>
                    <a:pt x="92" y="1316"/>
                  </a:cubicBezTo>
                  <a:cubicBezTo>
                    <a:pt x="123" y="1316"/>
                    <a:pt x="153" y="1293"/>
                    <a:pt x="153" y="1247"/>
                  </a:cubicBezTo>
                  <a:cubicBezTo>
                    <a:pt x="183" y="852"/>
                    <a:pt x="183" y="457"/>
                    <a:pt x="183" y="92"/>
                  </a:cubicBezTo>
                  <a:cubicBezTo>
                    <a:pt x="199" y="31"/>
                    <a:pt x="161" y="1"/>
                    <a:pt x="11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784;p80">
              <a:extLst>
                <a:ext uri="{FF2B5EF4-FFF2-40B4-BE49-F238E27FC236}">
                  <a16:creationId xmlns:a16="http://schemas.microsoft.com/office/drawing/2014/main" id="{4AB7E991-C5CF-4C30-9DA6-90DB1EC61DB7}"/>
                </a:ext>
              </a:extLst>
            </p:cNvPr>
            <p:cNvSpPr/>
            <p:nvPr/>
          </p:nvSpPr>
          <p:spPr>
            <a:xfrm>
              <a:off x="496725" y="7838388"/>
              <a:ext cx="6100" cy="33850"/>
            </a:xfrm>
            <a:custGeom>
              <a:avLst/>
              <a:gdLst/>
              <a:ahLst/>
              <a:cxnLst/>
              <a:rect l="l" t="t" r="r" b="b"/>
              <a:pathLst>
                <a:path w="244" h="1354" extrusionOk="0">
                  <a:moveTo>
                    <a:pt x="118" y="1"/>
                  </a:moveTo>
                  <a:cubicBezTo>
                    <a:pt x="84" y="1"/>
                    <a:pt x="46" y="31"/>
                    <a:pt x="31" y="92"/>
                  </a:cubicBezTo>
                  <a:cubicBezTo>
                    <a:pt x="0" y="457"/>
                    <a:pt x="31" y="913"/>
                    <a:pt x="61" y="1308"/>
                  </a:cubicBezTo>
                  <a:cubicBezTo>
                    <a:pt x="61" y="1338"/>
                    <a:pt x="92" y="1353"/>
                    <a:pt x="122" y="1353"/>
                  </a:cubicBezTo>
                  <a:cubicBezTo>
                    <a:pt x="152" y="1353"/>
                    <a:pt x="183" y="1338"/>
                    <a:pt x="183" y="1308"/>
                  </a:cubicBezTo>
                  <a:cubicBezTo>
                    <a:pt x="213" y="913"/>
                    <a:pt x="244" y="457"/>
                    <a:pt x="183" y="92"/>
                  </a:cubicBezTo>
                  <a:cubicBezTo>
                    <a:pt x="183" y="31"/>
                    <a:pt x="152" y="1"/>
                    <a:pt x="11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85;p80">
              <a:extLst>
                <a:ext uri="{FF2B5EF4-FFF2-40B4-BE49-F238E27FC236}">
                  <a16:creationId xmlns:a16="http://schemas.microsoft.com/office/drawing/2014/main" id="{D69F84A1-AC1C-4CAD-89BB-78B417D47C4D}"/>
                </a:ext>
              </a:extLst>
            </p:cNvPr>
            <p:cNvSpPr/>
            <p:nvPr/>
          </p:nvSpPr>
          <p:spPr>
            <a:xfrm>
              <a:off x="520275" y="7839913"/>
              <a:ext cx="6875" cy="33800"/>
            </a:xfrm>
            <a:custGeom>
              <a:avLst/>
              <a:gdLst/>
              <a:ahLst/>
              <a:cxnLst/>
              <a:rect l="l" t="t" r="r" b="b"/>
              <a:pathLst>
                <a:path w="275" h="1352" extrusionOk="0">
                  <a:moveTo>
                    <a:pt x="153" y="1"/>
                  </a:moveTo>
                  <a:cubicBezTo>
                    <a:pt x="107" y="1"/>
                    <a:pt x="61" y="31"/>
                    <a:pt x="61" y="92"/>
                  </a:cubicBezTo>
                  <a:cubicBezTo>
                    <a:pt x="61" y="487"/>
                    <a:pt x="1" y="912"/>
                    <a:pt x="61" y="1338"/>
                  </a:cubicBezTo>
                  <a:cubicBezTo>
                    <a:pt x="61" y="1348"/>
                    <a:pt x="68" y="1351"/>
                    <a:pt x="77" y="1351"/>
                  </a:cubicBezTo>
                  <a:cubicBezTo>
                    <a:pt x="95" y="1351"/>
                    <a:pt x="122" y="1338"/>
                    <a:pt x="122" y="1338"/>
                  </a:cubicBezTo>
                  <a:cubicBezTo>
                    <a:pt x="274" y="973"/>
                    <a:pt x="244" y="487"/>
                    <a:pt x="244" y="92"/>
                  </a:cubicBezTo>
                  <a:cubicBezTo>
                    <a:pt x="244" y="31"/>
                    <a:pt x="198" y="1"/>
                    <a:pt x="15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786;p80">
              <a:extLst>
                <a:ext uri="{FF2B5EF4-FFF2-40B4-BE49-F238E27FC236}">
                  <a16:creationId xmlns:a16="http://schemas.microsoft.com/office/drawing/2014/main" id="{1AE85454-C22B-41D2-B7B4-6733CFB126E9}"/>
                </a:ext>
              </a:extLst>
            </p:cNvPr>
            <p:cNvSpPr/>
            <p:nvPr/>
          </p:nvSpPr>
          <p:spPr>
            <a:xfrm>
              <a:off x="546125" y="7841238"/>
              <a:ext cx="6100" cy="30725"/>
            </a:xfrm>
            <a:custGeom>
              <a:avLst/>
              <a:gdLst/>
              <a:ahLst/>
              <a:cxnLst/>
              <a:rect l="l" t="t" r="r" b="b"/>
              <a:pathLst>
                <a:path w="244" h="1229" extrusionOk="0">
                  <a:moveTo>
                    <a:pt x="76" y="1"/>
                  </a:moveTo>
                  <a:cubicBezTo>
                    <a:pt x="38" y="1"/>
                    <a:pt x="0" y="24"/>
                    <a:pt x="0" y="69"/>
                  </a:cubicBezTo>
                  <a:cubicBezTo>
                    <a:pt x="0" y="434"/>
                    <a:pt x="31" y="829"/>
                    <a:pt x="61" y="1194"/>
                  </a:cubicBezTo>
                  <a:cubicBezTo>
                    <a:pt x="78" y="1211"/>
                    <a:pt x="116" y="1229"/>
                    <a:pt x="145" y="1229"/>
                  </a:cubicBezTo>
                  <a:cubicBezTo>
                    <a:pt x="166" y="1229"/>
                    <a:pt x="183" y="1219"/>
                    <a:pt x="183" y="1194"/>
                  </a:cubicBezTo>
                  <a:cubicBezTo>
                    <a:pt x="243" y="829"/>
                    <a:pt x="183" y="464"/>
                    <a:pt x="152" y="69"/>
                  </a:cubicBezTo>
                  <a:cubicBezTo>
                    <a:pt x="152" y="24"/>
                    <a:pt x="114" y="1"/>
                    <a:pt x="7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787;p80">
              <a:extLst>
                <a:ext uri="{FF2B5EF4-FFF2-40B4-BE49-F238E27FC236}">
                  <a16:creationId xmlns:a16="http://schemas.microsoft.com/office/drawing/2014/main" id="{D8FB5F1C-4B9D-4A31-BD15-FE561C7CB4FF}"/>
                </a:ext>
              </a:extLst>
            </p:cNvPr>
            <p:cNvSpPr/>
            <p:nvPr/>
          </p:nvSpPr>
          <p:spPr>
            <a:xfrm>
              <a:off x="565125" y="7840313"/>
              <a:ext cx="9125" cy="27850"/>
            </a:xfrm>
            <a:custGeom>
              <a:avLst/>
              <a:gdLst/>
              <a:ahLst/>
              <a:cxnLst/>
              <a:rect l="l" t="t" r="r" b="b"/>
              <a:pathLst>
                <a:path w="365" h="1114" extrusionOk="0">
                  <a:moveTo>
                    <a:pt x="230" y="0"/>
                  </a:moveTo>
                  <a:cubicBezTo>
                    <a:pt x="202" y="0"/>
                    <a:pt x="173" y="14"/>
                    <a:pt x="152" y="45"/>
                  </a:cubicBezTo>
                  <a:cubicBezTo>
                    <a:pt x="0" y="349"/>
                    <a:pt x="182" y="744"/>
                    <a:pt x="182" y="1079"/>
                  </a:cubicBezTo>
                  <a:cubicBezTo>
                    <a:pt x="182" y="1096"/>
                    <a:pt x="203" y="1114"/>
                    <a:pt x="226" y="1114"/>
                  </a:cubicBezTo>
                  <a:cubicBezTo>
                    <a:pt x="242" y="1114"/>
                    <a:pt x="261" y="1104"/>
                    <a:pt x="274" y="1079"/>
                  </a:cubicBezTo>
                  <a:cubicBezTo>
                    <a:pt x="365" y="775"/>
                    <a:pt x="243" y="410"/>
                    <a:pt x="334" y="106"/>
                  </a:cubicBezTo>
                  <a:cubicBezTo>
                    <a:pt x="334" y="47"/>
                    <a:pt x="283" y="0"/>
                    <a:pt x="230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788;p80">
              <a:extLst>
                <a:ext uri="{FF2B5EF4-FFF2-40B4-BE49-F238E27FC236}">
                  <a16:creationId xmlns:a16="http://schemas.microsoft.com/office/drawing/2014/main" id="{E28D3922-F78C-4B04-B153-F6661E5F9D45}"/>
                </a:ext>
              </a:extLst>
            </p:cNvPr>
            <p:cNvSpPr/>
            <p:nvPr/>
          </p:nvSpPr>
          <p:spPr>
            <a:xfrm>
              <a:off x="444500" y="7829113"/>
              <a:ext cx="147975" cy="14075"/>
            </a:xfrm>
            <a:custGeom>
              <a:avLst/>
              <a:gdLst/>
              <a:ahLst/>
              <a:cxnLst/>
              <a:rect l="l" t="t" r="r" b="b"/>
              <a:pathLst>
                <a:path w="5919" h="563" extrusionOk="0">
                  <a:moveTo>
                    <a:pt x="60" y="1"/>
                  </a:moveTo>
                  <a:cubicBezTo>
                    <a:pt x="16" y="1"/>
                    <a:pt x="1" y="72"/>
                    <a:pt x="53" y="98"/>
                  </a:cubicBezTo>
                  <a:cubicBezTo>
                    <a:pt x="1132" y="458"/>
                    <a:pt x="2286" y="562"/>
                    <a:pt x="3438" y="562"/>
                  </a:cubicBezTo>
                  <a:cubicBezTo>
                    <a:pt x="4234" y="562"/>
                    <a:pt x="5028" y="513"/>
                    <a:pt x="5798" y="463"/>
                  </a:cubicBezTo>
                  <a:cubicBezTo>
                    <a:pt x="5911" y="463"/>
                    <a:pt x="5919" y="278"/>
                    <a:pt x="5820" y="278"/>
                  </a:cubicBezTo>
                  <a:cubicBezTo>
                    <a:pt x="5813" y="278"/>
                    <a:pt x="5806" y="279"/>
                    <a:pt x="5798" y="281"/>
                  </a:cubicBezTo>
                  <a:cubicBezTo>
                    <a:pt x="5149" y="311"/>
                    <a:pt x="4511" y="331"/>
                    <a:pt x="3877" y="331"/>
                  </a:cubicBezTo>
                  <a:cubicBezTo>
                    <a:pt x="2610" y="331"/>
                    <a:pt x="1360" y="250"/>
                    <a:pt x="83" y="7"/>
                  </a:cubicBezTo>
                  <a:cubicBezTo>
                    <a:pt x="75" y="3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789;p80">
              <a:extLst>
                <a:ext uri="{FF2B5EF4-FFF2-40B4-BE49-F238E27FC236}">
                  <a16:creationId xmlns:a16="http://schemas.microsoft.com/office/drawing/2014/main" id="{9FB349DC-56E0-4AA3-987C-C69F8244975D}"/>
                </a:ext>
              </a:extLst>
            </p:cNvPr>
            <p:cNvSpPr/>
            <p:nvPr/>
          </p:nvSpPr>
          <p:spPr>
            <a:xfrm>
              <a:off x="440500" y="7703888"/>
              <a:ext cx="152750" cy="125400"/>
            </a:xfrm>
            <a:custGeom>
              <a:avLst/>
              <a:gdLst/>
              <a:ahLst/>
              <a:cxnLst/>
              <a:rect l="l" t="t" r="r" b="b"/>
              <a:pathLst>
                <a:path w="6110" h="5016" extrusionOk="0">
                  <a:moveTo>
                    <a:pt x="6110" y="1"/>
                  </a:moveTo>
                  <a:lnTo>
                    <a:pt x="0" y="122"/>
                  </a:lnTo>
                  <a:cubicBezTo>
                    <a:pt x="0" y="122"/>
                    <a:pt x="91" y="2311"/>
                    <a:pt x="213" y="5016"/>
                  </a:cubicBezTo>
                  <a:cubicBezTo>
                    <a:pt x="2249" y="4773"/>
                    <a:pt x="4164" y="3922"/>
                    <a:pt x="6018" y="2979"/>
                  </a:cubicBezTo>
                  <a:lnTo>
                    <a:pt x="611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790;p80">
              <a:extLst>
                <a:ext uri="{FF2B5EF4-FFF2-40B4-BE49-F238E27FC236}">
                  <a16:creationId xmlns:a16="http://schemas.microsoft.com/office/drawing/2014/main" id="{8A95C4BA-AFC0-4DF7-AE3F-7477911434EF}"/>
                </a:ext>
              </a:extLst>
            </p:cNvPr>
            <p:cNvSpPr/>
            <p:nvPr/>
          </p:nvSpPr>
          <p:spPr>
            <a:xfrm>
              <a:off x="372850" y="8103313"/>
              <a:ext cx="212300" cy="37450"/>
            </a:xfrm>
            <a:custGeom>
              <a:avLst/>
              <a:gdLst/>
              <a:ahLst/>
              <a:cxnLst/>
              <a:rect l="l" t="t" r="r" b="b"/>
              <a:pathLst>
                <a:path w="8492" h="1498" extrusionOk="0">
                  <a:moveTo>
                    <a:pt x="6156" y="0"/>
                  </a:moveTo>
                  <a:cubicBezTo>
                    <a:pt x="3673" y="0"/>
                    <a:pt x="92" y="194"/>
                    <a:pt x="92" y="194"/>
                  </a:cubicBezTo>
                  <a:cubicBezTo>
                    <a:pt x="92" y="194"/>
                    <a:pt x="1" y="893"/>
                    <a:pt x="1095" y="1167"/>
                  </a:cubicBezTo>
                  <a:cubicBezTo>
                    <a:pt x="1852" y="1340"/>
                    <a:pt x="3101" y="1497"/>
                    <a:pt x="4371" y="1497"/>
                  </a:cubicBezTo>
                  <a:cubicBezTo>
                    <a:pt x="4887" y="1497"/>
                    <a:pt x="5406" y="1471"/>
                    <a:pt x="5898" y="1410"/>
                  </a:cubicBezTo>
                  <a:cubicBezTo>
                    <a:pt x="7600" y="1167"/>
                    <a:pt x="8360" y="984"/>
                    <a:pt x="8360" y="984"/>
                  </a:cubicBezTo>
                  <a:cubicBezTo>
                    <a:pt x="8360" y="984"/>
                    <a:pt x="8451" y="680"/>
                    <a:pt x="8481" y="225"/>
                  </a:cubicBezTo>
                  <a:cubicBezTo>
                    <a:pt x="8492" y="55"/>
                    <a:pt x="7480" y="0"/>
                    <a:pt x="615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791;p80">
              <a:extLst>
                <a:ext uri="{FF2B5EF4-FFF2-40B4-BE49-F238E27FC236}">
                  <a16:creationId xmlns:a16="http://schemas.microsoft.com/office/drawing/2014/main" id="{24D3AE87-8053-4A19-85F4-BCC27FEF57DC}"/>
                </a:ext>
              </a:extLst>
            </p:cNvPr>
            <p:cNvSpPr/>
            <p:nvPr/>
          </p:nvSpPr>
          <p:spPr>
            <a:xfrm>
              <a:off x="372100" y="8076238"/>
              <a:ext cx="79825" cy="55500"/>
            </a:xfrm>
            <a:custGeom>
              <a:avLst/>
              <a:gdLst/>
              <a:ahLst/>
              <a:cxnLst/>
              <a:rect l="l" t="t" r="r" b="b"/>
              <a:pathLst>
                <a:path w="3193" h="2220" extrusionOk="0">
                  <a:moveTo>
                    <a:pt x="2007" y="1"/>
                  </a:moveTo>
                  <a:cubicBezTo>
                    <a:pt x="1156" y="304"/>
                    <a:pt x="244" y="760"/>
                    <a:pt x="122" y="1277"/>
                  </a:cubicBezTo>
                  <a:cubicBezTo>
                    <a:pt x="1" y="1794"/>
                    <a:pt x="1429" y="2128"/>
                    <a:pt x="3192" y="2219"/>
                  </a:cubicBezTo>
                  <a:cubicBezTo>
                    <a:pt x="2979" y="1429"/>
                    <a:pt x="2584" y="669"/>
                    <a:pt x="2007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792;p80">
              <a:extLst>
                <a:ext uri="{FF2B5EF4-FFF2-40B4-BE49-F238E27FC236}">
                  <a16:creationId xmlns:a16="http://schemas.microsoft.com/office/drawing/2014/main" id="{6D08A6C6-CACD-4340-ADF5-F252D342F79F}"/>
                </a:ext>
              </a:extLst>
            </p:cNvPr>
            <p:cNvSpPr/>
            <p:nvPr/>
          </p:nvSpPr>
          <p:spPr>
            <a:xfrm>
              <a:off x="422250" y="8058013"/>
              <a:ext cx="167975" cy="74375"/>
            </a:xfrm>
            <a:custGeom>
              <a:avLst/>
              <a:gdLst/>
              <a:ahLst/>
              <a:cxnLst/>
              <a:rect l="l" t="t" r="r" b="b"/>
              <a:pathLst>
                <a:path w="6719" h="2975" extrusionOk="0">
                  <a:moveTo>
                    <a:pt x="6445" y="0"/>
                  </a:moveTo>
                  <a:cubicBezTo>
                    <a:pt x="6445" y="0"/>
                    <a:pt x="5268" y="539"/>
                    <a:pt x="3573" y="539"/>
                  </a:cubicBezTo>
                  <a:cubicBezTo>
                    <a:pt x="2957" y="539"/>
                    <a:pt x="2272" y="468"/>
                    <a:pt x="1551" y="274"/>
                  </a:cubicBezTo>
                  <a:cubicBezTo>
                    <a:pt x="1551" y="274"/>
                    <a:pt x="791" y="426"/>
                    <a:pt x="1" y="730"/>
                  </a:cubicBezTo>
                  <a:cubicBezTo>
                    <a:pt x="578" y="1398"/>
                    <a:pt x="973" y="2158"/>
                    <a:pt x="1186" y="2948"/>
                  </a:cubicBezTo>
                  <a:cubicBezTo>
                    <a:pt x="1522" y="2966"/>
                    <a:pt x="1871" y="2974"/>
                    <a:pt x="2225" y="2974"/>
                  </a:cubicBezTo>
                  <a:cubicBezTo>
                    <a:pt x="3759" y="2974"/>
                    <a:pt x="5383" y="2814"/>
                    <a:pt x="6445" y="2492"/>
                  </a:cubicBezTo>
                  <a:cubicBezTo>
                    <a:pt x="6445" y="2492"/>
                    <a:pt x="6718" y="1033"/>
                    <a:pt x="644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793;p80">
              <a:extLst>
                <a:ext uri="{FF2B5EF4-FFF2-40B4-BE49-F238E27FC236}">
                  <a16:creationId xmlns:a16="http://schemas.microsoft.com/office/drawing/2014/main" id="{1CBD7E78-5D44-483C-9AD8-432E1DB827EA}"/>
                </a:ext>
              </a:extLst>
            </p:cNvPr>
            <p:cNvSpPr/>
            <p:nvPr/>
          </p:nvSpPr>
          <p:spPr>
            <a:xfrm>
              <a:off x="415950" y="8029113"/>
              <a:ext cx="42750" cy="46950"/>
            </a:xfrm>
            <a:custGeom>
              <a:avLst/>
              <a:gdLst/>
              <a:ahLst/>
              <a:cxnLst/>
              <a:rect l="l" t="t" r="r" b="b"/>
              <a:pathLst>
                <a:path w="1710" h="1878" extrusionOk="0">
                  <a:moveTo>
                    <a:pt x="1062" y="183"/>
                  </a:moveTo>
                  <a:cubicBezTo>
                    <a:pt x="1089" y="183"/>
                    <a:pt x="1123" y="193"/>
                    <a:pt x="1165" y="214"/>
                  </a:cubicBezTo>
                  <a:cubicBezTo>
                    <a:pt x="1377" y="335"/>
                    <a:pt x="1347" y="852"/>
                    <a:pt x="1377" y="1034"/>
                  </a:cubicBezTo>
                  <a:cubicBezTo>
                    <a:pt x="1377" y="1156"/>
                    <a:pt x="1377" y="1277"/>
                    <a:pt x="1373" y="1399"/>
                  </a:cubicBezTo>
                  <a:lnTo>
                    <a:pt x="1373" y="1399"/>
                  </a:lnTo>
                  <a:cubicBezTo>
                    <a:pt x="1301" y="1283"/>
                    <a:pt x="1229" y="1163"/>
                    <a:pt x="1165" y="1034"/>
                  </a:cubicBezTo>
                  <a:cubicBezTo>
                    <a:pt x="1137" y="980"/>
                    <a:pt x="813" y="183"/>
                    <a:pt x="1062" y="183"/>
                  </a:cubicBezTo>
                  <a:close/>
                  <a:moveTo>
                    <a:pt x="573" y="909"/>
                  </a:moveTo>
                  <a:cubicBezTo>
                    <a:pt x="587" y="909"/>
                    <a:pt x="601" y="910"/>
                    <a:pt x="617" y="913"/>
                  </a:cubicBezTo>
                  <a:cubicBezTo>
                    <a:pt x="739" y="943"/>
                    <a:pt x="861" y="1095"/>
                    <a:pt x="921" y="1156"/>
                  </a:cubicBezTo>
                  <a:cubicBezTo>
                    <a:pt x="1007" y="1241"/>
                    <a:pt x="1085" y="1340"/>
                    <a:pt x="1158" y="1446"/>
                  </a:cubicBezTo>
                  <a:lnTo>
                    <a:pt x="1158" y="1446"/>
                  </a:lnTo>
                  <a:cubicBezTo>
                    <a:pt x="1199" y="1520"/>
                    <a:pt x="1239" y="1588"/>
                    <a:pt x="1273" y="1647"/>
                  </a:cubicBezTo>
                  <a:lnTo>
                    <a:pt x="1273" y="1647"/>
                  </a:lnTo>
                  <a:cubicBezTo>
                    <a:pt x="962" y="1566"/>
                    <a:pt x="636" y="1454"/>
                    <a:pt x="465" y="1186"/>
                  </a:cubicBezTo>
                  <a:cubicBezTo>
                    <a:pt x="382" y="1048"/>
                    <a:pt x="426" y="909"/>
                    <a:pt x="573" y="909"/>
                  </a:cubicBezTo>
                  <a:close/>
                  <a:moveTo>
                    <a:pt x="1094" y="1"/>
                  </a:moveTo>
                  <a:cubicBezTo>
                    <a:pt x="1087" y="1"/>
                    <a:pt x="1080" y="1"/>
                    <a:pt x="1073" y="1"/>
                  </a:cubicBezTo>
                  <a:cubicBezTo>
                    <a:pt x="645" y="33"/>
                    <a:pt x="705" y="453"/>
                    <a:pt x="882" y="886"/>
                  </a:cubicBezTo>
                  <a:lnTo>
                    <a:pt x="882" y="886"/>
                  </a:lnTo>
                  <a:cubicBezTo>
                    <a:pt x="836" y="852"/>
                    <a:pt x="789" y="820"/>
                    <a:pt x="739" y="791"/>
                  </a:cubicBezTo>
                  <a:cubicBezTo>
                    <a:pt x="684" y="750"/>
                    <a:pt x="593" y="722"/>
                    <a:pt x="504" y="722"/>
                  </a:cubicBezTo>
                  <a:cubicBezTo>
                    <a:pt x="394" y="722"/>
                    <a:pt x="286" y="765"/>
                    <a:pt x="253" y="882"/>
                  </a:cubicBezTo>
                  <a:cubicBezTo>
                    <a:pt x="1" y="1470"/>
                    <a:pt x="884" y="1749"/>
                    <a:pt x="1357" y="1813"/>
                  </a:cubicBezTo>
                  <a:lnTo>
                    <a:pt x="1357" y="1813"/>
                  </a:lnTo>
                  <a:cubicBezTo>
                    <a:pt x="1377" y="1856"/>
                    <a:pt x="1423" y="1878"/>
                    <a:pt x="1468" y="1878"/>
                  </a:cubicBezTo>
                  <a:cubicBezTo>
                    <a:pt x="1529" y="1878"/>
                    <a:pt x="1590" y="1840"/>
                    <a:pt x="1590" y="1764"/>
                  </a:cubicBezTo>
                  <a:cubicBezTo>
                    <a:pt x="1590" y="1373"/>
                    <a:pt x="1709" y="1"/>
                    <a:pt x="109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794;p80">
              <a:extLst>
                <a:ext uri="{FF2B5EF4-FFF2-40B4-BE49-F238E27FC236}">
                  <a16:creationId xmlns:a16="http://schemas.microsoft.com/office/drawing/2014/main" id="{27F52D53-60F7-41EC-B030-39A5421BA2D2}"/>
                </a:ext>
              </a:extLst>
            </p:cNvPr>
            <p:cNvSpPr/>
            <p:nvPr/>
          </p:nvSpPr>
          <p:spPr>
            <a:xfrm>
              <a:off x="703425" y="7753288"/>
              <a:ext cx="147425" cy="88650"/>
            </a:xfrm>
            <a:custGeom>
              <a:avLst/>
              <a:gdLst/>
              <a:ahLst/>
              <a:cxnLst/>
              <a:rect l="l" t="t" r="r" b="b"/>
              <a:pathLst>
                <a:path w="5897" h="3546" extrusionOk="0">
                  <a:moveTo>
                    <a:pt x="5441" y="0"/>
                  </a:moveTo>
                  <a:cubicBezTo>
                    <a:pt x="3830" y="1247"/>
                    <a:pt x="1976" y="2280"/>
                    <a:pt x="0" y="2918"/>
                  </a:cubicBezTo>
                  <a:lnTo>
                    <a:pt x="122" y="3466"/>
                  </a:lnTo>
                  <a:cubicBezTo>
                    <a:pt x="709" y="3521"/>
                    <a:pt x="1298" y="3545"/>
                    <a:pt x="1886" y="3545"/>
                  </a:cubicBezTo>
                  <a:cubicBezTo>
                    <a:pt x="3248" y="3545"/>
                    <a:pt x="4602" y="3413"/>
                    <a:pt x="5897" y="3222"/>
                  </a:cubicBezTo>
                  <a:cubicBezTo>
                    <a:pt x="5897" y="3162"/>
                    <a:pt x="5866" y="3131"/>
                    <a:pt x="5866" y="3070"/>
                  </a:cubicBezTo>
                  <a:cubicBezTo>
                    <a:pt x="5714" y="1915"/>
                    <a:pt x="5562" y="851"/>
                    <a:pt x="544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795;p80">
              <a:extLst>
                <a:ext uri="{FF2B5EF4-FFF2-40B4-BE49-F238E27FC236}">
                  <a16:creationId xmlns:a16="http://schemas.microsoft.com/office/drawing/2014/main" id="{67BD66B7-BD78-4B0E-8E2F-0A3CB41484DB}"/>
                </a:ext>
              </a:extLst>
            </p:cNvPr>
            <p:cNvSpPr/>
            <p:nvPr/>
          </p:nvSpPr>
          <p:spPr>
            <a:xfrm>
              <a:off x="677575" y="7707688"/>
              <a:ext cx="161875" cy="118575"/>
            </a:xfrm>
            <a:custGeom>
              <a:avLst/>
              <a:gdLst/>
              <a:ahLst/>
              <a:cxnLst/>
              <a:rect l="l" t="t" r="r" b="b"/>
              <a:pathLst>
                <a:path w="6475" h="4743" extrusionOk="0">
                  <a:moveTo>
                    <a:pt x="1" y="1"/>
                  </a:moveTo>
                  <a:lnTo>
                    <a:pt x="639" y="2919"/>
                  </a:lnTo>
                  <a:lnTo>
                    <a:pt x="1034" y="4742"/>
                  </a:lnTo>
                  <a:cubicBezTo>
                    <a:pt x="3010" y="4074"/>
                    <a:pt x="4894" y="3071"/>
                    <a:pt x="6475" y="1824"/>
                  </a:cubicBezTo>
                  <a:cubicBezTo>
                    <a:pt x="6323" y="761"/>
                    <a:pt x="6232" y="92"/>
                    <a:pt x="6232" y="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796;p80">
              <a:extLst>
                <a:ext uri="{FF2B5EF4-FFF2-40B4-BE49-F238E27FC236}">
                  <a16:creationId xmlns:a16="http://schemas.microsoft.com/office/drawing/2014/main" id="{6277D289-DEBE-4EA3-9A5A-098E494E29C2}"/>
                </a:ext>
              </a:extLst>
            </p:cNvPr>
            <p:cNvSpPr/>
            <p:nvPr/>
          </p:nvSpPr>
          <p:spPr>
            <a:xfrm>
              <a:off x="705700" y="7832313"/>
              <a:ext cx="174025" cy="238475"/>
            </a:xfrm>
            <a:custGeom>
              <a:avLst/>
              <a:gdLst/>
              <a:ahLst/>
              <a:cxnLst/>
              <a:rect l="l" t="t" r="r" b="b"/>
              <a:pathLst>
                <a:path w="6961" h="9539" extrusionOk="0">
                  <a:moveTo>
                    <a:pt x="5806" y="1"/>
                  </a:moveTo>
                  <a:cubicBezTo>
                    <a:pt x="4440" y="221"/>
                    <a:pt x="3026" y="377"/>
                    <a:pt x="1611" y="377"/>
                  </a:cubicBezTo>
                  <a:cubicBezTo>
                    <a:pt x="1073" y="377"/>
                    <a:pt x="536" y="355"/>
                    <a:pt x="0" y="305"/>
                  </a:cubicBezTo>
                  <a:lnTo>
                    <a:pt x="0" y="305"/>
                  </a:lnTo>
                  <a:lnTo>
                    <a:pt x="1854" y="8967"/>
                  </a:lnTo>
                  <a:cubicBezTo>
                    <a:pt x="2742" y="9405"/>
                    <a:pt x="3699" y="9539"/>
                    <a:pt x="4537" y="9539"/>
                  </a:cubicBezTo>
                  <a:cubicBezTo>
                    <a:pt x="5850" y="9539"/>
                    <a:pt x="6870" y="9210"/>
                    <a:pt x="6870" y="9210"/>
                  </a:cubicBezTo>
                  <a:cubicBezTo>
                    <a:pt x="6961" y="8815"/>
                    <a:pt x="6323" y="3922"/>
                    <a:pt x="5806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797;p80">
              <a:extLst>
                <a:ext uri="{FF2B5EF4-FFF2-40B4-BE49-F238E27FC236}">
                  <a16:creationId xmlns:a16="http://schemas.microsoft.com/office/drawing/2014/main" id="{D9900367-FA1B-412C-9164-445168B75A55}"/>
                </a:ext>
              </a:extLst>
            </p:cNvPr>
            <p:cNvSpPr/>
            <p:nvPr/>
          </p:nvSpPr>
          <p:spPr>
            <a:xfrm>
              <a:off x="711150" y="7861938"/>
              <a:ext cx="142750" cy="15225"/>
            </a:xfrm>
            <a:custGeom>
              <a:avLst/>
              <a:gdLst/>
              <a:ahLst/>
              <a:cxnLst/>
              <a:rect l="l" t="t" r="r" b="b"/>
              <a:pathLst>
                <a:path w="5710" h="609" extrusionOk="0">
                  <a:moveTo>
                    <a:pt x="5618" y="1"/>
                  </a:moveTo>
                  <a:cubicBezTo>
                    <a:pt x="4691" y="275"/>
                    <a:pt x="3787" y="389"/>
                    <a:pt x="2879" y="389"/>
                  </a:cubicBezTo>
                  <a:cubicBezTo>
                    <a:pt x="1971" y="389"/>
                    <a:pt x="1059" y="275"/>
                    <a:pt x="117" y="92"/>
                  </a:cubicBezTo>
                  <a:cubicBezTo>
                    <a:pt x="108" y="89"/>
                    <a:pt x="101" y="88"/>
                    <a:pt x="93" y="88"/>
                  </a:cubicBezTo>
                  <a:cubicBezTo>
                    <a:pt x="21" y="88"/>
                    <a:pt x="1" y="214"/>
                    <a:pt x="56" y="214"/>
                  </a:cubicBezTo>
                  <a:cubicBezTo>
                    <a:pt x="922" y="457"/>
                    <a:pt x="1902" y="609"/>
                    <a:pt x="2875" y="609"/>
                  </a:cubicBezTo>
                  <a:cubicBezTo>
                    <a:pt x="3848" y="609"/>
                    <a:pt x="4813" y="457"/>
                    <a:pt x="5649" y="92"/>
                  </a:cubicBezTo>
                  <a:cubicBezTo>
                    <a:pt x="5709" y="62"/>
                    <a:pt x="5679" y="1"/>
                    <a:pt x="561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798;p80">
              <a:extLst>
                <a:ext uri="{FF2B5EF4-FFF2-40B4-BE49-F238E27FC236}">
                  <a16:creationId xmlns:a16="http://schemas.microsoft.com/office/drawing/2014/main" id="{55906F0C-368E-4455-B9E5-992B68E832A4}"/>
                </a:ext>
              </a:extLst>
            </p:cNvPr>
            <p:cNvSpPr/>
            <p:nvPr/>
          </p:nvSpPr>
          <p:spPr>
            <a:xfrm>
              <a:off x="839425" y="7834788"/>
              <a:ext cx="9150" cy="29775"/>
            </a:xfrm>
            <a:custGeom>
              <a:avLst/>
              <a:gdLst/>
              <a:ahLst/>
              <a:cxnLst/>
              <a:rect l="l" t="t" r="r" b="b"/>
              <a:pathLst>
                <a:path w="366" h="1191" extrusionOk="0">
                  <a:moveTo>
                    <a:pt x="62" y="0"/>
                  </a:moveTo>
                  <a:cubicBezTo>
                    <a:pt x="46" y="0"/>
                    <a:pt x="31" y="8"/>
                    <a:pt x="31" y="23"/>
                  </a:cubicBezTo>
                  <a:cubicBezTo>
                    <a:pt x="1" y="145"/>
                    <a:pt x="62" y="297"/>
                    <a:pt x="62" y="418"/>
                  </a:cubicBezTo>
                  <a:cubicBezTo>
                    <a:pt x="92" y="631"/>
                    <a:pt x="122" y="905"/>
                    <a:pt x="183" y="1148"/>
                  </a:cubicBezTo>
                  <a:cubicBezTo>
                    <a:pt x="197" y="1175"/>
                    <a:pt x="229" y="1190"/>
                    <a:pt x="260" y="1190"/>
                  </a:cubicBezTo>
                  <a:cubicBezTo>
                    <a:pt x="298" y="1190"/>
                    <a:pt x="335" y="1168"/>
                    <a:pt x="335" y="1117"/>
                  </a:cubicBezTo>
                  <a:cubicBezTo>
                    <a:pt x="366" y="905"/>
                    <a:pt x="274" y="631"/>
                    <a:pt x="214" y="418"/>
                  </a:cubicBezTo>
                  <a:cubicBezTo>
                    <a:pt x="183" y="297"/>
                    <a:pt x="183" y="114"/>
                    <a:pt x="92" y="23"/>
                  </a:cubicBezTo>
                  <a:cubicBezTo>
                    <a:pt x="92" y="8"/>
                    <a:pt x="77" y="0"/>
                    <a:pt x="6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799;p80">
              <a:extLst>
                <a:ext uri="{FF2B5EF4-FFF2-40B4-BE49-F238E27FC236}">
                  <a16:creationId xmlns:a16="http://schemas.microsoft.com/office/drawing/2014/main" id="{988BC264-E196-4BA6-9928-0CCFB2480C18}"/>
                </a:ext>
              </a:extLst>
            </p:cNvPr>
            <p:cNvSpPr/>
            <p:nvPr/>
          </p:nvSpPr>
          <p:spPr>
            <a:xfrm>
              <a:off x="817725" y="7837988"/>
              <a:ext cx="9575" cy="32425"/>
            </a:xfrm>
            <a:custGeom>
              <a:avLst/>
              <a:gdLst/>
              <a:ahLst/>
              <a:cxnLst/>
              <a:rect l="l" t="t" r="r" b="b"/>
              <a:pathLst>
                <a:path w="383" h="1297" extrusionOk="0">
                  <a:moveTo>
                    <a:pt x="103" y="0"/>
                  </a:moveTo>
                  <a:cubicBezTo>
                    <a:pt x="51" y="0"/>
                    <a:pt x="1" y="40"/>
                    <a:pt x="18" y="108"/>
                  </a:cubicBezTo>
                  <a:cubicBezTo>
                    <a:pt x="109" y="473"/>
                    <a:pt x="170" y="868"/>
                    <a:pt x="261" y="1263"/>
                  </a:cubicBezTo>
                  <a:cubicBezTo>
                    <a:pt x="273" y="1286"/>
                    <a:pt x="293" y="1296"/>
                    <a:pt x="314" y="1296"/>
                  </a:cubicBezTo>
                  <a:cubicBezTo>
                    <a:pt x="348" y="1296"/>
                    <a:pt x="383" y="1270"/>
                    <a:pt x="383" y="1233"/>
                  </a:cubicBezTo>
                  <a:cubicBezTo>
                    <a:pt x="322" y="837"/>
                    <a:pt x="261" y="442"/>
                    <a:pt x="200" y="78"/>
                  </a:cubicBezTo>
                  <a:cubicBezTo>
                    <a:pt x="187" y="24"/>
                    <a:pt x="144" y="0"/>
                    <a:pt x="10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800;p80">
              <a:extLst>
                <a:ext uri="{FF2B5EF4-FFF2-40B4-BE49-F238E27FC236}">
                  <a16:creationId xmlns:a16="http://schemas.microsoft.com/office/drawing/2014/main" id="{FC59C156-540F-4926-99E3-87711E9EC4C8}"/>
                </a:ext>
              </a:extLst>
            </p:cNvPr>
            <p:cNvSpPr/>
            <p:nvPr/>
          </p:nvSpPr>
          <p:spPr>
            <a:xfrm>
              <a:off x="796125" y="7839988"/>
              <a:ext cx="9150" cy="33000"/>
            </a:xfrm>
            <a:custGeom>
              <a:avLst/>
              <a:gdLst/>
              <a:ahLst/>
              <a:cxnLst/>
              <a:rect l="l" t="t" r="r" b="b"/>
              <a:pathLst>
                <a:path w="366" h="1320" extrusionOk="0">
                  <a:moveTo>
                    <a:pt x="75" y="1"/>
                  </a:moveTo>
                  <a:cubicBezTo>
                    <a:pt x="37" y="1"/>
                    <a:pt x="0" y="25"/>
                    <a:pt x="0" y="58"/>
                  </a:cubicBezTo>
                  <a:cubicBezTo>
                    <a:pt x="31" y="484"/>
                    <a:pt x="122" y="909"/>
                    <a:pt x="243" y="1274"/>
                  </a:cubicBezTo>
                  <a:cubicBezTo>
                    <a:pt x="243" y="1305"/>
                    <a:pt x="274" y="1320"/>
                    <a:pt x="304" y="1320"/>
                  </a:cubicBezTo>
                  <a:cubicBezTo>
                    <a:pt x="335" y="1320"/>
                    <a:pt x="365" y="1305"/>
                    <a:pt x="365" y="1274"/>
                  </a:cubicBezTo>
                  <a:cubicBezTo>
                    <a:pt x="304" y="879"/>
                    <a:pt x="243" y="423"/>
                    <a:pt x="152" y="58"/>
                  </a:cubicBezTo>
                  <a:cubicBezTo>
                    <a:pt x="139" y="17"/>
                    <a:pt x="106" y="1"/>
                    <a:pt x="7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801;p80">
              <a:extLst>
                <a:ext uri="{FF2B5EF4-FFF2-40B4-BE49-F238E27FC236}">
                  <a16:creationId xmlns:a16="http://schemas.microsoft.com/office/drawing/2014/main" id="{719C58EA-749A-45BA-AAD1-1AFF983FC233}"/>
                </a:ext>
              </a:extLst>
            </p:cNvPr>
            <p:cNvSpPr/>
            <p:nvPr/>
          </p:nvSpPr>
          <p:spPr>
            <a:xfrm>
              <a:off x="770600" y="7841088"/>
              <a:ext cx="11100" cy="33550"/>
            </a:xfrm>
            <a:custGeom>
              <a:avLst/>
              <a:gdLst/>
              <a:ahLst/>
              <a:cxnLst/>
              <a:rect l="l" t="t" r="r" b="b"/>
              <a:pathLst>
                <a:path w="444" h="1342" extrusionOk="0">
                  <a:moveTo>
                    <a:pt x="123" y="0"/>
                  </a:moveTo>
                  <a:cubicBezTo>
                    <a:pt x="65" y="0"/>
                    <a:pt x="1" y="47"/>
                    <a:pt x="18" y="136"/>
                  </a:cubicBezTo>
                  <a:cubicBezTo>
                    <a:pt x="79" y="501"/>
                    <a:pt x="140" y="987"/>
                    <a:pt x="353" y="1321"/>
                  </a:cubicBezTo>
                  <a:cubicBezTo>
                    <a:pt x="365" y="1334"/>
                    <a:pt x="383" y="1341"/>
                    <a:pt x="400" y="1341"/>
                  </a:cubicBezTo>
                  <a:cubicBezTo>
                    <a:pt x="423" y="1341"/>
                    <a:pt x="444" y="1327"/>
                    <a:pt x="444" y="1291"/>
                  </a:cubicBezTo>
                  <a:cubicBezTo>
                    <a:pt x="413" y="896"/>
                    <a:pt x="261" y="470"/>
                    <a:pt x="201" y="75"/>
                  </a:cubicBezTo>
                  <a:cubicBezTo>
                    <a:pt x="201" y="24"/>
                    <a:pt x="164" y="0"/>
                    <a:pt x="12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802;p80">
              <a:extLst>
                <a:ext uri="{FF2B5EF4-FFF2-40B4-BE49-F238E27FC236}">
                  <a16:creationId xmlns:a16="http://schemas.microsoft.com/office/drawing/2014/main" id="{58C0C180-FACC-47B5-AA79-187DA8802372}"/>
                </a:ext>
              </a:extLst>
            </p:cNvPr>
            <p:cNvSpPr/>
            <p:nvPr/>
          </p:nvSpPr>
          <p:spPr>
            <a:xfrm>
              <a:off x="747025" y="7842763"/>
              <a:ext cx="7325" cy="30225"/>
            </a:xfrm>
            <a:custGeom>
              <a:avLst/>
              <a:gdLst/>
              <a:ahLst/>
              <a:cxnLst/>
              <a:rect l="l" t="t" r="r" b="b"/>
              <a:pathLst>
                <a:path w="293" h="1209" extrusionOk="0">
                  <a:moveTo>
                    <a:pt x="96" y="1"/>
                  </a:moveTo>
                  <a:cubicBezTo>
                    <a:pt x="48" y="1"/>
                    <a:pt x="1" y="45"/>
                    <a:pt x="19" y="99"/>
                  </a:cubicBezTo>
                  <a:cubicBezTo>
                    <a:pt x="49" y="464"/>
                    <a:pt x="80" y="829"/>
                    <a:pt x="201" y="1163"/>
                  </a:cubicBezTo>
                  <a:cubicBezTo>
                    <a:pt x="201" y="1194"/>
                    <a:pt x="224" y="1209"/>
                    <a:pt x="247" y="1209"/>
                  </a:cubicBezTo>
                  <a:cubicBezTo>
                    <a:pt x="270" y="1209"/>
                    <a:pt x="293" y="1194"/>
                    <a:pt x="293" y="1163"/>
                  </a:cubicBezTo>
                  <a:cubicBezTo>
                    <a:pt x="262" y="798"/>
                    <a:pt x="232" y="403"/>
                    <a:pt x="171" y="69"/>
                  </a:cubicBezTo>
                  <a:cubicBezTo>
                    <a:pt x="159" y="20"/>
                    <a:pt x="127" y="1"/>
                    <a:pt x="9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803;p80">
              <a:extLst>
                <a:ext uri="{FF2B5EF4-FFF2-40B4-BE49-F238E27FC236}">
                  <a16:creationId xmlns:a16="http://schemas.microsoft.com/office/drawing/2014/main" id="{C1CED5FB-1FF7-4AAA-8418-64363AEF3332}"/>
                </a:ext>
              </a:extLst>
            </p:cNvPr>
            <p:cNvSpPr/>
            <p:nvPr/>
          </p:nvSpPr>
          <p:spPr>
            <a:xfrm>
              <a:off x="722850" y="7841238"/>
              <a:ext cx="9475" cy="27900"/>
            </a:xfrm>
            <a:custGeom>
              <a:avLst/>
              <a:gdLst/>
              <a:ahLst/>
              <a:cxnLst/>
              <a:rect l="l" t="t" r="r" b="b"/>
              <a:pathLst>
                <a:path w="379" h="1116" extrusionOk="0">
                  <a:moveTo>
                    <a:pt x="126" y="1"/>
                  </a:moveTo>
                  <a:cubicBezTo>
                    <a:pt x="64" y="1"/>
                    <a:pt x="1" y="65"/>
                    <a:pt x="44" y="130"/>
                  </a:cubicBezTo>
                  <a:cubicBezTo>
                    <a:pt x="196" y="434"/>
                    <a:pt x="135" y="799"/>
                    <a:pt x="287" y="1103"/>
                  </a:cubicBezTo>
                  <a:cubicBezTo>
                    <a:pt x="296" y="1111"/>
                    <a:pt x="307" y="1115"/>
                    <a:pt x="318" y="1115"/>
                  </a:cubicBezTo>
                  <a:cubicBezTo>
                    <a:pt x="345" y="1115"/>
                    <a:pt x="369" y="1094"/>
                    <a:pt x="348" y="1072"/>
                  </a:cubicBezTo>
                  <a:cubicBezTo>
                    <a:pt x="287" y="738"/>
                    <a:pt x="378" y="343"/>
                    <a:pt x="196" y="39"/>
                  </a:cubicBezTo>
                  <a:cubicBezTo>
                    <a:pt x="178" y="12"/>
                    <a:pt x="152" y="1"/>
                    <a:pt x="12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804;p80">
              <a:extLst>
                <a:ext uri="{FF2B5EF4-FFF2-40B4-BE49-F238E27FC236}">
                  <a16:creationId xmlns:a16="http://schemas.microsoft.com/office/drawing/2014/main" id="{E3B62AE0-C1C6-4293-8D03-C5DE90EC1FC8}"/>
                </a:ext>
              </a:extLst>
            </p:cNvPr>
            <p:cNvSpPr/>
            <p:nvPr/>
          </p:nvSpPr>
          <p:spPr>
            <a:xfrm>
              <a:off x="703425" y="7830638"/>
              <a:ext cx="148750" cy="14050"/>
            </a:xfrm>
            <a:custGeom>
              <a:avLst/>
              <a:gdLst/>
              <a:ahLst/>
              <a:cxnLst/>
              <a:rect l="l" t="t" r="r" b="b"/>
              <a:pathLst>
                <a:path w="5950" h="562" extrusionOk="0">
                  <a:moveTo>
                    <a:pt x="5890" y="1"/>
                  </a:moveTo>
                  <a:cubicBezTo>
                    <a:pt x="5883" y="1"/>
                    <a:pt x="5875" y="3"/>
                    <a:pt x="5866" y="7"/>
                  </a:cubicBezTo>
                  <a:cubicBezTo>
                    <a:pt x="4652" y="238"/>
                    <a:pt x="3451" y="323"/>
                    <a:pt x="2238" y="323"/>
                  </a:cubicBezTo>
                  <a:cubicBezTo>
                    <a:pt x="1538" y="323"/>
                    <a:pt x="834" y="294"/>
                    <a:pt x="122" y="250"/>
                  </a:cubicBezTo>
                  <a:cubicBezTo>
                    <a:pt x="0" y="250"/>
                    <a:pt x="0" y="432"/>
                    <a:pt x="122" y="463"/>
                  </a:cubicBezTo>
                  <a:cubicBezTo>
                    <a:pt x="891" y="512"/>
                    <a:pt x="1691" y="562"/>
                    <a:pt x="2492" y="562"/>
                  </a:cubicBezTo>
                  <a:cubicBezTo>
                    <a:pt x="3653" y="562"/>
                    <a:pt x="4818" y="458"/>
                    <a:pt x="5897" y="98"/>
                  </a:cubicBezTo>
                  <a:cubicBezTo>
                    <a:pt x="5949" y="72"/>
                    <a:pt x="5934" y="1"/>
                    <a:pt x="589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805;p80">
              <a:extLst>
                <a:ext uri="{FF2B5EF4-FFF2-40B4-BE49-F238E27FC236}">
                  <a16:creationId xmlns:a16="http://schemas.microsoft.com/office/drawing/2014/main" id="{CDCC185C-8741-4442-9B42-F76521836CDB}"/>
                </a:ext>
              </a:extLst>
            </p:cNvPr>
            <p:cNvSpPr/>
            <p:nvPr/>
          </p:nvSpPr>
          <p:spPr>
            <a:xfrm>
              <a:off x="759400" y="8100813"/>
              <a:ext cx="219125" cy="36475"/>
            </a:xfrm>
            <a:custGeom>
              <a:avLst/>
              <a:gdLst/>
              <a:ahLst/>
              <a:cxnLst/>
              <a:rect l="l" t="t" r="r" b="b"/>
              <a:pathLst>
                <a:path w="8765" h="1459" extrusionOk="0">
                  <a:moveTo>
                    <a:pt x="2193" y="0"/>
                  </a:moveTo>
                  <a:cubicBezTo>
                    <a:pt x="932" y="0"/>
                    <a:pt x="0" y="51"/>
                    <a:pt x="41" y="203"/>
                  </a:cubicBezTo>
                  <a:cubicBezTo>
                    <a:pt x="162" y="659"/>
                    <a:pt x="314" y="963"/>
                    <a:pt x="314" y="963"/>
                  </a:cubicBezTo>
                  <a:cubicBezTo>
                    <a:pt x="314" y="963"/>
                    <a:pt x="1135" y="1145"/>
                    <a:pt x="2898" y="1358"/>
                  </a:cubicBezTo>
                  <a:cubicBezTo>
                    <a:pt x="3414" y="1429"/>
                    <a:pt x="3951" y="1459"/>
                    <a:pt x="4480" y="1459"/>
                  </a:cubicBezTo>
                  <a:cubicBezTo>
                    <a:pt x="5755" y="1459"/>
                    <a:pt x="6979" y="1287"/>
                    <a:pt x="7731" y="1115"/>
                  </a:cubicBezTo>
                  <a:cubicBezTo>
                    <a:pt x="8764" y="872"/>
                    <a:pt x="8552" y="203"/>
                    <a:pt x="8552" y="203"/>
                  </a:cubicBezTo>
                  <a:cubicBezTo>
                    <a:pt x="8552" y="203"/>
                    <a:pt x="4715" y="0"/>
                    <a:pt x="219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806;p80">
              <a:extLst>
                <a:ext uri="{FF2B5EF4-FFF2-40B4-BE49-F238E27FC236}">
                  <a16:creationId xmlns:a16="http://schemas.microsoft.com/office/drawing/2014/main" id="{B3F0BBAF-97B5-41F6-AB93-7DDD2181CFBF}"/>
                </a:ext>
              </a:extLst>
            </p:cNvPr>
            <p:cNvSpPr/>
            <p:nvPr/>
          </p:nvSpPr>
          <p:spPr>
            <a:xfrm>
              <a:off x="899475" y="8073188"/>
              <a:ext cx="79050" cy="55500"/>
            </a:xfrm>
            <a:custGeom>
              <a:avLst/>
              <a:gdLst/>
              <a:ahLst/>
              <a:cxnLst/>
              <a:rect l="l" t="t" r="r" b="b"/>
              <a:pathLst>
                <a:path w="3162" h="2220" extrusionOk="0">
                  <a:moveTo>
                    <a:pt x="790" y="1"/>
                  </a:moveTo>
                  <a:cubicBezTo>
                    <a:pt x="334" y="670"/>
                    <a:pt x="91" y="1430"/>
                    <a:pt x="0" y="2220"/>
                  </a:cubicBezTo>
                  <a:cubicBezTo>
                    <a:pt x="1793" y="2129"/>
                    <a:pt x="3161" y="1794"/>
                    <a:pt x="2949" y="1308"/>
                  </a:cubicBezTo>
                  <a:cubicBezTo>
                    <a:pt x="2736" y="761"/>
                    <a:pt x="1733" y="305"/>
                    <a:pt x="790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807;p80">
              <a:extLst>
                <a:ext uri="{FF2B5EF4-FFF2-40B4-BE49-F238E27FC236}">
                  <a16:creationId xmlns:a16="http://schemas.microsoft.com/office/drawing/2014/main" id="{3C3880DE-B4C9-42F9-B4F8-19191B29F518}"/>
                </a:ext>
              </a:extLst>
            </p:cNvPr>
            <p:cNvSpPr/>
            <p:nvPr/>
          </p:nvSpPr>
          <p:spPr>
            <a:xfrm>
              <a:off x="750525" y="8056488"/>
              <a:ext cx="168725" cy="72850"/>
            </a:xfrm>
            <a:custGeom>
              <a:avLst/>
              <a:gdLst/>
              <a:ahLst/>
              <a:cxnLst/>
              <a:rect l="l" t="t" r="r" b="b"/>
              <a:pathLst>
                <a:path w="6749" h="2914" extrusionOk="0">
                  <a:moveTo>
                    <a:pt x="92" y="0"/>
                  </a:moveTo>
                  <a:cubicBezTo>
                    <a:pt x="1" y="1003"/>
                    <a:pt x="548" y="2432"/>
                    <a:pt x="548" y="2432"/>
                  </a:cubicBezTo>
                  <a:cubicBezTo>
                    <a:pt x="1684" y="2753"/>
                    <a:pt x="3362" y="2913"/>
                    <a:pt x="4913" y="2913"/>
                  </a:cubicBezTo>
                  <a:cubicBezTo>
                    <a:pt x="5271" y="2913"/>
                    <a:pt x="5622" y="2905"/>
                    <a:pt x="5958" y="2888"/>
                  </a:cubicBezTo>
                  <a:cubicBezTo>
                    <a:pt x="6049" y="2098"/>
                    <a:pt x="6292" y="1338"/>
                    <a:pt x="6748" y="669"/>
                  </a:cubicBezTo>
                  <a:cubicBezTo>
                    <a:pt x="5897" y="395"/>
                    <a:pt x="5107" y="243"/>
                    <a:pt x="5107" y="243"/>
                  </a:cubicBezTo>
                  <a:cubicBezTo>
                    <a:pt x="4394" y="442"/>
                    <a:pt x="3697" y="515"/>
                    <a:pt x="3060" y="515"/>
                  </a:cubicBezTo>
                  <a:cubicBezTo>
                    <a:pt x="1362" y="515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808;p80">
              <a:extLst>
                <a:ext uri="{FF2B5EF4-FFF2-40B4-BE49-F238E27FC236}">
                  <a16:creationId xmlns:a16="http://schemas.microsoft.com/office/drawing/2014/main" id="{105FF9BD-4605-4A10-A79F-04D4D6920255}"/>
                </a:ext>
              </a:extLst>
            </p:cNvPr>
            <p:cNvSpPr/>
            <p:nvPr/>
          </p:nvSpPr>
          <p:spPr>
            <a:xfrm>
              <a:off x="873825" y="8027588"/>
              <a:ext cx="50700" cy="46200"/>
            </a:xfrm>
            <a:custGeom>
              <a:avLst/>
              <a:gdLst/>
              <a:ahLst/>
              <a:cxnLst/>
              <a:rect l="l" t="t" r="r" b="b"/>
              <a:pathLst>
                <a:path w="2028" h="1848" extrusionOk="0">
                  <a:moveTo>
                    <a:pt x="725" y="183"/>
                  </a:moveTo>
                  <a:cubicBezTo>
                    <a:pt x="955" y="183"/>
                    <a:pt x="780" y="950"/>
                    <a:pt x="753" y="1004"/>
                  </a:cubicBezTo>
                  <a:cubicBezTo>
                    <a:pt x="704" y="1135"/>
                    <a:pt x="655" y="1257"/>
                    <a:pt x="606" y="1375"/>
                  </a:cubicBezTo>
                  <a:lnTo>
                    <a:pt x="606" y="1375"/>
                  </a:lnTo>
                  <a:cubicBezTo>
                    <a:pt x="578" y="1251"/>
                    <a:pt x="555" y="1128"/>
                    <a:pt x="540" y="1004"/>
                  </a:cubicBezTo>
                  <a:cubicBezTo>
                    <a:pt x="540" y="822"/>
                    <a:pt x="418" y="336"/>
                    <a:pt x="631" y="214"/>
                  </a:cubicBezTo>
                  <a:cubicBezTo>
                    <a:pt x="668" y="192"/>
                    <a:pt x="699" y="183"/>
                    <a:pt x="725" y="183"/>
                  </a:cubicBezTo>
                  <a:close/>
                  <a:moveTo>
                    <a:pt x="1360" y="901"/>
                  </a:moveTo>
                  <a:cubicBezTo>
                    <a:pt x="1481" y="901"/>
                    <a:pt x="1561" y="1051"/>
                    <a:pt x="1482" y="1156"/>
                  </a:cubicBezTo>
                  <a:cubicBezTo>
                    <a:pt x="1356" y="1434"/>
                    <a:pt x="1041" y="1544"/>
                    <a:pt x="729" y="1626"/>
                  </a:cubicBezTo>
                  <a:lnTo>
                    <a:pt x="729" y="1626"/>
                  </a:lnTo>
                  <a:cubicBezTo>
                    <a:pt x="739" y="1603"/>
                    <a:pt x="750" y="1578"/>
                    <a:pt x="762" y="1552"/>
                  </a:cubicBezTo>
                  <a:lnTo>
                    <a:pt x="762" y="1552"/>
                  </a:lnTo>
                  <a:cubicBezTo>
                    <a:pt x="837" y="1410"/>
                    <a:pt x="925" y="1268"/>
                    <a:pt x="1026" y="1126"/>
                  </a:cubicBezTo>
                  <a:cubicBezTo>
                    <a:pt x="1087" y="1065"/>
                    <a:pt x="1178" y="943"/>
                    <a:pt x="1300" y="913"/>
                  </a:cubicBezTo>
                  <a:cubicBezTo>
                    <a:pt x="1320" y="905"/>
                    <a:pt x="1341" y="901"/>
                    <a:pt x="1360" y="901"/>
                  </a:cubicBezTo>
                  <a:close/>
                  <a:moveTo>
                    <a:pt x="640" y="1"/>
                  </a:moveTo>
                  <a:cubicBezTo>
                    <a:pt x="1" y="1"/>
                    <a:pt x="358" y="1343"/>
                    <a:pt x="449" y="1734"/>
                  </a:cubicBezTo>
                  <a:cubicBezTo>
                    <a:pt x="464" y="1810"/>
                    <a:pt x="532" y="1848"/>
                    <a:pt x="593" y="1848"/>
                  </a:cubicBezTo>
                  <a:cubicBezTo>
                    <a:pt x="639" y="1848"/>
                    <a:pt x="681" y="1826"/>
                    <a:pt x="692" y="1782"/>
                  </a:cubicBezTo>
                  <a:lnTo>
                    <a:pt x="692" y="1782"/>
                  </a:lnTo>
                  <a:cubicBezTo>
                    <a:pt x="1185" y="1717"/>
                    <a:pt x="2027" y="1439"/>
                    <a:pt x="1664" y="852"/>
                  </a:cubicBezTo>
                  <a:cubicBezTo>
                    <a:pt x="1597" y="735"/>
                    <a:pt x="1484" y="692"/>
                    <a:pt x="1370" y="692"/>
                  </a:cubicBezTo>
                  <a:cubicBezTo>
                    <a:pt x="1278" y="692"/>
                    <a:pt x="1185" y="720"/>
                    <a:pt x="1117" y="761"/>
                  </a:cubicBezTo>
                  <a:cubicBezTo>
                    <a:pt x="1083" y="785"/>
                    <a:pt x="1049" y="812"/>
                    <a:pt x="1018" y="840"/>
                  </a:cubicBezTo>
                  <a:lnTo>
                    <a:pt x="1018" y="840"/>
                  </a:lnTo>
                  <a:cubicBezTo>
                    <a:pt x="1119" y="420"/>
                    <a:pt x="1100" y="17"/>
                    <a:pt x="661" y="1"/>
                  </a:cubicBezTo>
                  <a:cubicBezTo>
                    <a:pt x="654" y="1"/>
                    <a:pt x="647" y="1"/>
                    <a:pt x="640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809;p80">
              <a:extLst>
                <a:ext uri="{FF2B5EF4-FFF2-40B4-BE49-F238E27FC236}">
                  <a16:creationId xmlns:a16="http://schemas.microsoft.com/office/drawing/2014/main" id="{1A996181-4C0E-4A9C-85F6-6CA8C94B7DC2}"/>
                </a:ext>
              </a:extLst>
            </p:cNvPr>
            <p:cNvSpPr/>
            <p:nvPr/>
          </p:nvSpPr>
          <p:spPr>
            <a:xfrm>
              <a:off x="347620" y="7445277"/>
              <a:ext cx="534225" cy="306175"/>
            </a:xfrm>
            <a:custGeom>
              <a:avLst/>
              <a:gdLst/>
              <a:ahLst/>
              <a:cxnLst/>
              <a:rect l="l" t="t" r="r" b="b"/>
              <a:pathLst>
                <a:path w="21369" h="12247" extrusionOk="0">
                  <a:moveTo>
                    <a:pt x="3952" y="0"/>
                  </a:moveTo>
                  <a:lnTo>
                    <a:pt x="1004" y="7812"/>
                  </a:lnTo>
                  <a:cubicBezTo>
                    <a:pt x="1004" y="7812"/>
                    <a:pt x="0" y="9301"/>
                    <a:pt x="1490" y="9696"/>
                  </a:cubicBezTo>
                  <a:cubicBezTo>
                    <a:pt x="3010" y="10091"/>
                    <a:pt x="2159" y="10000"/>
                    <a:pt x="4469" y="11459"/>
                  </a:cubicBezTo>
                  <a:cubicBezTo>
                    <a:pt x="5429" y="12066"/>
                    <a:pt x="6369" y="12247"/>
                    <a:pt x="7283" y="12247"/>
                  </a:cubicBezTo>
                  <a:cubicBezTo>
                    <a:pt x="8567" y="12247"/>
                    <a:pt x="9801" y="11890"/>
                    <a:pt x="10973" y="11854"/>
                  </a:cubicBezTo>
                  <a:cubicBezTo>
                    <a:pt x="11130" y="11847"/>
                    <a:pt x="11286" y="11844"/>
                    <a:pt x="11441" y="11844"/>
                  </a:cubicBezTo>
                  <a:cubicBezTo>
                    <a:pt x="12524" y="11844"/>
                    <a:pt x="13591" y="11992"/>
                    <a:pt x="14657" y="11992"/>
                  </a:cubicBezTo>
                  <a:cubicBezTo>
                    <a:pt x="15435" y="11992"/>
                    <a:pt x="16211" y="11914"/>
                    <a:pt x="16992" y="11642"/>
                  </a:cubicBezTo>
                  <a:cubicBezTo>
                    <a:pt x="19028" y="10912"/>
                    <a:pt x="19363" y="10699"/>
                    <a:pt x="20487" y="10243"/>
                  </a:cubicBezTo>
                  <a:cubicBezTo>
                    <a:pt x="21095" y="9970"/>
                    <a:pt x="21369" y="9848"/>
                    <a:pt x="21308" y="9088"/>
                  </a:cubicBezTo>
                  <a:cubicBezTo>
                    <a:pt x="14560" y="8298"/>
                    <a:pt x="8086" y="5350"/>
                    <a:pt x="395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810;p80">
              <a:extLst>
                <a:ext uri="{FF2B5EF4-FFF2-40B4-BE49-F238E27FC236}">
                  <a16:creationId xmlns:a16="http://schemas.microsoft.com/office/drawing/2014/main" id="{D81C4593-8D13-45CC-86B3-F52EB80DDA1A}"/>
                </a:ext>
              </a:extLst>
            </p:cNvPr>
            <p:cNvSpPr/>
            <p:nvPr/>
          </p:nvSpPr>
          <p:spPr>
            <a:xfrm>
              <a:off x="411625" y="7037863"/>
              <a:ext cx="468100" cy="636425"/>
            </a:xfrm>
            <a:custGeom>
              <a:avLst/>
              <a:gdLst/>
              <a:ahLst/>
              <a:cxnLst/>
              <a:rect l="l" t="t" r="r" b="b"/>
              <a:pathLst>
                <a:path w="18724" h="25457" extrusionOk="0">
                  <a:moveTo>
                    <a:pt x="5476" y="1"/>
                  </a:moveTo>
                  <a:cubicBezTo>
                    <a:pt x="5099" y="1"/>
                    <a:pt x="4541" y="33"/>
                    <a:pt x="4104" y="198"/>
                  </a:cubicBezTo>
                  <a:cubicBezTo>
                    <a:pt x="4096" y="197"/>
                    <a:pt x="4089" y="197"/>
                    <a:pt x="4081" y="197"/>
                  </a:cubicBezTo>
                  <a:cubicBezTo>
                    <a:pt x="3560" y="197"/>
                    <a:pt x="1677" y="1201"/>
                    <a:pt x="0" y="5274"/>
                  </a:cubicBezTo>
                  <a:cubicBezTo>
                    <a:pt x="1186" y="6398"/>
                    <a:pt x="2249" y="7675"/>
                    <a:pt x="3131" y="9073"/>
                  </a:cubicBezTo>
                  <a:cubicBezTo>
                    <a:pt x="3135" y="9065"/>
                    <a:pt x="3140" y="9061"/>
                    <a:pt x="3144" y="9061"/>
                  </a:cubicBezTo>
                  <a:cubicBezTo>
                    <a:pt x="3241" y="9061"/>
                    <a:pt x="3435" y="10775"/>
                    <a:pt x="3435" y="10775"/>
                  </a:cubicBezTo>
                  <a:lnTo>
                    <a:pt x="1368" y="16398"/>
                  </a:lnTo>
                  <a:cubicBezTo>
                    <a:pt x="5502" y="21718"/>
                    <a:pt x="11976" y="24666"/>
                    <a:pt x="18724" y="25456"/>
                  </a:cubicBezTo>
                  <a:cubicBezTo>
                    <a:pt x="18663" y="24848"/>
                    <a:pt x="18389" y="23876"/>
                    <a:pt x="17903" y="22143"/>
                  </a:cubicBezTo>
                  <a:cubicBezTo>
                    <a:pt x="17022" y="19012"/>
                    <a:pt x="14803" y="13207"/>
                    <a:pt x="13861" y="10806"/>
                  </a:cubicBezTo>
                  <a:cubicBezTo>
                    <a:pt x="13891" y="10775"/>
                    <a:pt x="13952" y="8648"/>
                    <a:pt x="13952" y="8648"/>
                  </a:cubicBezTo>
                  <a:cubicBezTo>
                    <a:pt x="14438" y="6945"/>
                    <a:pt x="15228" y="5304"/>
                    <a:pt x="16292" y="3845"/>
                  </a:cubicBezTo>
                  <a:cubicBezTo>
                    <a:pt x="15441" y="2204"/>
                    <a:pt x="14590" y="1261"/>
                    <a:pt x="13952" y="745"/>
                  </a:cubicBezTo>
                  <a:cubicBezTo>
                    <a:pt x="13952" y="714"/>
                    <a:pt x="13952" y="714"/>
                    <a:pt x="13952" y="684"/>
                  </a:cubicBezTo>
                  <a:lnTo>
                    <a:pt x="13891" y="684"/>
                  </a:lnTo>
                  <a:cubicBezTo>
                    <a:pt x="13445" y="349"/>
                    <a:pt x="13075" y="194"/>
                    <a:pt x="12877" y="194"/>
                  </a:cubicBezTo>
                  <a:cubicBezTo>
                    <a:pt x="12859" y="194"/>
                    <a:pt x="12842" y="195"/>
                    <a:pt x="12827" y="198"/>
                  </a:cubicBezTo>
                  <a:cubicBezTo>
                    <a:pt x="12554" y="113"/>
                    <a:pt x="12230" y="83"/>
                    <a:pt x="11914" y="83"/>
                  </a:cubicBezTo>
                  <a:cubicBezTo>
                    <a:pt x="11212" y="83"/>
                    <a:pt x="10547" y="228"/>
                    <a:pt x="10547" y="228"/>
                  </a:cubicBezTo>
                  <a:cubicBezTo>
                    <a:pt x="10547" y="228"/>
                    <a:pt x="9976" y="898"/>
                    <a:pt x="8715" y="898"/>
                  </a:cubicBezTo>
                  <a:cubicBezTo>
                    <a:pt x="8003" y="898"/>
                    <a:pt x="7071" y="684"/>
                    <a:pt x="5897" y="15"/>
                  </a:cubicBezTo>
                  <a:cubicBezTo>
                    <a:pt x="5897" y="15"/>
                    <a:pt x="5727" y="1"/>
                    <a:pt x="5476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811;p80">
              <a:extLst>
                <a:ext uri="{FF2B5EF4-FFF2-40B4-BE49-F238E27FC236}">
                  <a16:creationId xmlns:a16="http://schemas.microsoft.com/office/drawing/2014/main" id="{359BA373-9942-4692-83CC-192B3077CA8A}"/>
                </a:ext>
              </a:extLst>
            </p:cNvPr>
            <p:cNvSpPr/>
            <p:nvPr/>
          </p:nvSpPr>
          <p:spPr>
            <a:xfrm>
              <a:off x="762675" y="7598338"/>
              <a:ext cx="57775" cy="49350"/>
            </a:xfrm>
            <a:custGeom>
              <a:avLst/>
              <a:gdLst/>
              <a:ahLst/>
              <a:cxnLst/>
              <a:rect l="l" t="t" r="r" b="b"/>
              <a:pathLst>
                <a:path w="2311" h="1974" extrusionOk="0">
                  <a:moveTo>
                    <a:pt x="1544" y="1"/>
                  </a:moveTo>
                  <a:cubicBezTo>
                    <a:pt x="1078" y="1"/>
                    <a:pt x="1156" y="1244"/>
                    <a:pt x="1156" y="1244"/>
                  </a:cubicBezTo>
                  <a:cubicBezTo>
                    <a:pt x="1156" y="1244"/>
                    <a:pt x="1012" y="339"/>
                    <a:pt x="707" y="339"/>
                  </a:cubicBezTo>
                  <a:cubicBezTo>
                    <a:pt x="641" y="339"/>
                    <a:pt x="568" y="382"/>
                    <a:pt x="487" y="484"/>
                  </a:cubicBezTo>
                  <a:cubicBezTo>
                    <a:pt x="1" y="1062"/>
                    <a:pt x="1490" y="1973"/>
                    <a:pt x="1490" y="1973"/>
                  </a:cubicBezTo>
                  <a:cubicBezTo>
                    <a:pt x="1490" y="1973"/>
                    <a:pt x="2311" y="241"/>
                    <a:pt x="1673" y="28"/>
                  </a:cubicBezTo>
                  <a:cubicBezTo>
                    <a:pt x="1626" y="9"/>
                    <a:pt x="1583" y="1"/>
                    <a:pt x="15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812;p80">
              <a:extLst>
                <a:ext uri="{FF2B5EF4-FFF2-40B4-BE49-F238E27FC236}">
                  <a16:creationId xmlns:a16="http://schemas.microsoft.com/office/drawing/2014/main" id="{81B32503-D3E7-4025-AEE1-1B2AF4EBB385}"/>
                </a:ext>
              </a:extLst>
            </p:cNvPr>
            <p:cNvSpPr/>
            <p:nvPr/>
          </p:nvSpPr>
          <p:spPr>
            <a:xfrm>
              <a:off x="597800" y="7653288"/>
              <a:ext cx="60800" cy="46825"/>
            </a:xfrm>
            <a:custGeom>
              <a:avLst/>
              <a:gdLst/>
              <a:ahLst/>
              <a:cxnLst/>
              <a:rect l="l" t="t" r="r" b="b"/>
              <a:pathLst>
                <a:path w="2432" h="1873" extrusionOk="0">
                  <a:moveTo>
                    <a:pt x="1724" y="0"/>
                  </a:moveTo>
                  <a:cubicBezTo>
                    <a:pt x="1317" y="0"/>
                    <a:pt x="1064" y="1082"/>
                    <a:pt x="1064" y="1082"/>
                  </a:cubicBezTo>
                  <a:cubicBezTo>
                    <a:pt x="1064" y="1082"/>
                    <a:pt x="1202" y="67"/>
                    <a:pt x="836" y="67"/>
                  </a:cubicBezTo>
                  <a:cubicBezTo>
                    <a:pt x="782" y="67"/>
                    <a:pt x="717" y="89"/>
                    <a:pt x="638" y="140"/>
                  </a:cubicBezTo>
                  <a:cubicBezTo>
                    <a:pt x="0" y="566"/>
                    <a:pt x="1125" y="1873"/>
                    <a:pt x="1125" y="1873"/>
                  </a:cubicBezTo>
                  <a:cubicBezTo>
                    <a:pt x="1125" y="1873"/>
                    <a:pt x="2432" y="475"/>
                    <a:pt x="1915" y="79"/>
                  </a:cubicBezTo>
                  <a:cubicBezTo>
                    <a:pt x="1848" y="24"/>
                    <a:pt x="1784" y="0"/>
                    <a:pt x="172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813;p80">
              <a:extLst>
                <a:ext uri="{FF2B5EF4-FFF2-40B4-BE49-F238E27FC236}">
                  <a16:creationId xmlns:a16="http://schemas.microsoft.com/office/drawing/2014/main" id="{62CAE62D-0ACF-4CEE-96A0-AD102C12B081}"/>
                </a:ext>
              </a:extLst>
            </p:cNvPr>
            <p:cNvSpPr/>
            <p:nvPr/>
          </p:nvSpPr>
          <p:spPr>
            <a:xfrm>
              <a:off x="448850" y="7586638"/>
              <a:ext cx="59300" cy="45850"/>
            </a:xfrm>
            <a:custGeom>
              <a:avLst/>
              <a:gdLst/>
              <a:ahLst/>
              <a:cxnLst/>
              <a:rect l="l" t="t" r="r" b="b"/>
              <a:pathLst>
                <a:path w="2372" h="1834" extrusionOk="0">
                  <a:moveTo>
                    <a:pt x="844" y="1"/>
                  </a:moveTo>
                  <a:cubicBezTo>
                    <a:pt x="796" y="1"/>
                    <a:pt x="738" y="13"/>
                    <a:pt x="669" y="40"/>
                  </a:cubicBezTo>
                  <a:cubicBezTo>
                    <a:pt x="0" y="314"/>
                    <a:pt x="821" y="1834"/>
                    <a:pt x="821" y="1834"/>
                  </a:cubicBezTo>
                  <a:cubicBezTo>
                    <a:pt x="821" y="1834"/>
                    <a:pt x="2371" y="739"/>
                    <a:pt x="1946" y="223"/>
                  </a:cubicBezTo>
                  <a:cubicBezTo>
                    <a:pt x="1876" y="137"/>
                    <a:pt x="1800" y="102"/>
                    <a:pt x="1724" y="102"/>
                  </a:cubicBezTo>
                  <a:cubicBezTo>
                    <a:pt x="1336" y="102"/>
                    <a:pt x="912" y="1013"/>
                    <a:pt x="912" y="1013"/>
                  </a:cubicBezTo>
                  <a:cubicBezTo>
                    <a:pt x="912" y="1013"/>
                    <a:pt x="1283" y="1"/>
                    <a:pt x="8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814;p80">
              <a:extLst>
                <a:ext uri="{FF2B5EF4-FFF2-40B4-BE49-F238E27FC236}">
                  <a16:creationId xmlns:a16="http://schemas.microsoft.com/office/drawing/2014/main" id="{A29798D4-F142-4523-AFB7-04D229CA6F4E}"/>
                </a:ext>
              </a:extLst>
            </p:cNvPr>
            <p:cNvSpPr/>
            <p:nvPr/>
          </p:nvSpPr>
          <p:spPr>
            <a:xfrm>
              <a:off x="539275" y="7506038"/>
              <a:ext cx="54750" cy="49700"/>
            </a:xfrm>
            <a:custGeom>
              <a:avLst/>
              <a:gdLst/>
              <a:ahLst/>
              <a:cxnLst/>
              <a:rect l="l" t="t" r="r" b="b"/>
              <a:pathLst>
                <a:path w="2190" h="1988" extrusionOk="0">
                  <a:moveTo>
                    <a:pt x="1491" y="1"/>
                  </a:moveTo>
                  <a:cubicBezTo>
                    <a:pt x="964" y="1"/>
                    <a:pt x="1156" y="1288"/>
                    <a:pt x="1156" y="1288"/>
                  </a:cubicBezTo>
                  <a:cubicBezTo>
                    <a:pt x="1156" y="1288"/>
                    <a:pt x="936" y="428"/>
                    <a:pt x="625" y="428"/>
                  </a:cubicBezTo>
                  <a:cubicBezTo>
                    <a:pt x="553" y="428"/>
                    <a:pt x="476" y="475"/>
                    <a:pt x="396" y="589"/>
                  </a:cubicBezTo>
                  <a:cubicBezTo>
                    <a:pt x="1" y="1228"/>
                    <a:pt x="1551" y="1988"/>
                    <a:pt x="1551" y="1988"/>
                  </a:cubicBezTo>
                  <a:cubicBezTo>
                    <a:pt x="1551" y="1988"/>
                    <a:pt x="2189" y="194"/>
                    <a:pt x="1581" y="12"/>
                  </a:cubicBezTo>
                  <a:cubicBezTo>
                    <a:pt x="1549" y="4"/>
                    <a:pt x="1519" y="1"/>
                    <a:pt x="149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815;p80">
              <a:extLst>
                <a:ext uri="{FF2B5EF4-FFF2-40B4-BE49-F238E27FC236}">
                  <a16:creationId xmlns:a16="http://schemas.microsoft.com/office/drawing/2014/main" id="{89FB188B-78FD-4F1D-9607-561D81F9BC86}"/>
                </a:ext>
              </a:extLst>
            </p:cNvPr>
            <p:cNvSpPr/>
            <p:nvPr/>
          </p:nvSpPr>
          <p:spPr>
            <a:xfrm>
              <a:off x="721650" y="7101013"/>
              <a:ext cx="55500" cy="49700"/>
            </a:xfrm>
            <a:custGeom>
              <a:avLst/>
              <a:gdLst/>
              <a:ahLst/>
              <a:cxnLst/>
              <a:rect l="l" t="t" r="r" b="b"/>
              <a:pathLst>
                <a:path w="2220" h="1988" extrusionOk="0">
                  <a:moveTo>
                    <a:pt x="1491" y="1"/>
                  </a:moveTo>
                  <a:cubicBezTo>
                    <a:pt x="967" y="1"/>
                    <a:pt x="1186" y="1289"/>
                    <a:pt x="1186" y="1289"/>
                  </a:cubicBezTo>
                  <a:cubicBezTo>
                    <a:pt x="1186" y="1289"/>
                    <a:pt x="946" y="428"/>
                    <a:pt x="644" y="428"/>
                  </a:cubicBezTo>
                  <a:cubicBezTo>
                    <a:pt x="574" y="428"/>
                    <a:pt x="501" y="475"/>
                    <a:pt x="426" y="590"/>
                  </a:cubicBezTo>
                  <a:cubicBezTo>
                    <a:pt x="1" y="1228"/>
                    <a:pt x="1551" y="1988"/>
                    <a:pt x="1551" y="1988"/>
                  </a:cubicBezTo>
                  <a:cubicBezTo>
                    <a:pt x="1551" y="1988"/>
                    <a:pt x="2219" y="194"/>
                    <a:pt x="1581" y="12"/>
                  </a:cubicBezTo>
                  <a:cubicBezTo>
                    <a:pt x="1549" y="4"/>
                    <a:pt x="1519" y="1"/>
                    <a:pt x="149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816;p80">
              <a:extLst>
                <a:ext uri="{FF2B5EF4-FFF2-40B4-BE49-F238E27FC236}">
                  <a16:creationId xmlns:a16="http://schemas.microsoft.com/office/drawing/2014/main" id="{04906ACE-0981-4A24-9123-3BD3794D7EE0}"/>
                </a:ext>
              </a:extLst>
            </p:cNvPr>
            <p:cNvSpPr/>
            <p:nvPr/>
          </p:nvSpPr>
          <p:spPr>
            <a:xfrm>
              <a:off x="686700" y="7467063"/>
              <a:ext cx="60800" cy="46875"/>
            </a:xfrm>
            <a:custGeom>
              <a:avLst/>
              <a:gdLst/>
              <a:ahLst/>
              <a:cxnLst/>
              <a:rect l="l" t="t" r="r" b="b"/>
              <a:pathLst>
                <a:path w="2432" h="1875" extrusionOk="0">
                  <a:moveTo>
                    <a:pt x="1728" y="1"/>
                  </a:moveTo>
                  <a:cubicBezTo>
                    <a:pt x="1331" y="1"/>
                    <a:pt x="1034" y="1054"/>
                    <a:pt x="1034" y="1054"/>
                  </a:cubicBezTo>
                  <a:cubicBezTo>
                    <a:pt x="1034" y="1054"/>
                    <a:pt x="1194" y="68"/>
                    <a:pt x="838" y="68"/>
                  </a:cubicBezTo>
                  <a:cubicBezTo>
                    <a:pt x="784" y="68"/>
                    <a:pt x="718" y="90"/>
                    <a:pt x="639" y="142"/>
                  </a:cubicBezTo>
                  <a:cubicBezTo>
                    <a:pt x="0" y="507"/>
                    <a:pt x="1064" y="1875"/>
                    <a:pt x="1064" y="1875"/>
                  </a:cubicBezTo>
                  <a:cubicBezTo>
                    <a:pt x="1064" y="1875"/>
                    <a:pt x="2432" y="507"/>
                    <a:pt x="1915" y="81"/>
                  </a:cubicBezTo>
                  <a:cubicBezTo>
                    <a:pt x="1851" y="25"/>
                    <a:pt x="1788" y="1"/>
                    <a:pt x="172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817;p80">
              <a:extLst>
                <a:ext uri="{FF2B5EF4-FFF2-40B4-BE49-F238E27FC236}">
                  <a16:creationId xmlns:a16="http://schemas.microsoft.com/office/drawing/2014/main" id="{79073DBF-00BB-44D2-9EC9-363C12CAAB78}"/>
                </a:ext>
              </a:extLst>
            </p:cNvPr>
            <p:cNvSpPr/>
            <p:nvPr/>
          </p:nvSpPr>
          <p:spPr>
            <a:xfrm>
              <a:off x="590200" y="7254263"/>
              <a:ext cx="56250" cy="49950"/>
            </a:xfrm>
            <a:custGeom>
              <a:avLst/>
              <a:gdLst/>
              <a:ahLst/>
              <a:cxnLst/>
              <a:rect l="l" t="t" r="r" b="b"/>
              <a:pathLst>
                <a:path w="2250" h="1998" extrusionOk="0">
                  <a:moveTo>
                    <a:pt x="1522" y="1"/>
                  </a:moveTo>
                  <a:cubicBezTo>
                    <a:pt x="1023" y="1"/>
                    <a:pt x="1155" y="1268"/>
                    <a:pt x="1155" y="1268"/>
                  </a:cubicBezTo>
                  <a:cubicBezTo>
                    <a:pt x="1155" y="1268"/>
                    <a:pt x="973" y="380"/>
                    <a:pt x="660" y="380"/>
                  </a:cubicBezTo>
                  <a:cubicBezTo>
                    <a:pt x="588" y="380"/>
                    <a:pt x="510" y="426"/>
                    <a:pt x="426" y="539"/>
                  </a:cubicBezTo>
                  <a:cubicBezTo>
                    <a:pt x="0" y="1116"/>
                    <a:pt x="1489" y="1998"/>
                    <a:pt x="1489" y="1998"/>
                  </a:cubicBezTo>
                  <a:cubicBezTo>
                    <a:pt x="1489" y="1998"/>
                    <a:pt x="2249" y="235"/>
                    <a:pt x="1641" y="22"/>
                  </a:cubicBezTo>
                  <a:cubicBezTo>
                    <a:pt x="1598" y="7"/>
                    <a:pt x="1558" y="1"/>
                    <a:pt x="15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818;p80">
              <a:extLst>
                <a:ext uri="{FF2B5EF4-FFF2-40B4-BE49-F238E27FC236}">
                  <a16:creationId xmlns:a16="http://schemas.microsoft.com/office/drawing/2014/main" id="{DAAFE9C5-34F8-487C-86F0-2679753078B6}"/>
                </a:ext>
              </a:extLst>
            </p:cNvPr>
            <p:cNvSpPr/>
            <p:nvPr/>
          </p:nvSpPr>
          <p:spPr>
            <a:xfrm>
              <a:off x="635775" y="7163563"/>
              <a:ext cx="60825" cy="46425"/>
            </a:xfrm>
            <a:custGeom>
              <a:avLst/>
              <a:gdLst/>
              <a:ahLst/>
              <a:cxnLst/>
              <a:rect l="l" t="t" r="r" b="b"/>
              <a:pathLst>
                <a:path w="2433" h="1857" extrusionOk="0">
                  <a:moveTo>
                    <a:pt x="840" y="0"/>
                  </a:moveTo>
                  <a:cubicBezTo>
                    <a:pt x="786" y="0"/>
                    <a:pt x="719" y="19"/>
                    <a:pt x="639" y="63"/>
                  </a:cubicBezTo>
                  <a:cubicBezTo>
                    <a:pt x="1" y="428"/>
                    <a:pt x="1004" y="1857"/>
                    <a:pt x="1004" y="1857"/>
                  </a:cubicBezTo>
                  <a:cubicBezTo>
                    <a:pt x="1004" y="1857"/>
                    <a:pt x="2432" y="550"/>
                    <a:pt x="1946" y="94"/>
                  </a:cubicBezTo>
                  <a:cubicBezTo>
                    <a:pt x="1878" y="30"/>
                    <a:pt x="1810" y="2"/>
                    <a:pt x="1745" y="2"/>
                  </a:cubicBezTo>
                  <a:cubicBezTo>
                    <a:pt x="1341" y="2"/>
                    <a:pt x="1004" y="1036"/>
                    <a:pt x="1004" y="1036"/>
                  </a:cubicBezTo>
                  <a:cubicBezTo>
                    <a:pt x="1004" y="1036"/>
                    <a:pt x="1239" y="0"/>
                    <a:pt x="84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819;p80">
              <a:extLst>
                <a:ext uri="{FF2B5EF4-FFF2-40B4-BE49-F238E27FC236}">
                  <a16:creationId xmlns:a16="http://schemas.microsoft.com/office/drawing/2014/main" id="{790CBFA2-D371-4596-9FF3-CC31A7B835DD}"/>
                </a:ext>
              </a:extLst>
            </p:cNvPr>
            <p:cNvSpPr/>
            <p:nvPr/>
          </p:nvSpPr>
          <p:spPr>
            <a:xfrm>
              <a:off x="540800" y="7098288"/>
              <a:ext cx="60050" cy="47875"/>
            </a:xfrm>
            <a:custGeom>
              <a:avLst/>
              <a:gdLst/>
              <a:ahLst/>
              <a:cxnLst/>
              <a:rect l="l" t="t" r="r" b="b"/>
              <a:pathLst>
                <a:path w="2402" h="1915" extrusionOk="0">
                  <a:moveTo>
                    <a:pt x="1688" y="1"/>
                  </a:moveTo>
                  <a:cubicBezTo>
                    <a:pt x="1279" y="1"/>
                    <a:pt x="1064" y="1124"/>
                    <a:pt x="1064" y="1124"/>
                  </a:cubicBezTo>
                  <a:cubicBezTo>
                    <a:pt x="1064" y="1124"/>
                    <a:pt x="1154" y="119"/>
                    <a:pt x="796" y="119"/>
                  </a:cubicBezTo>
                  <a:cubicBezTo>
                    <a:pt x="737" y="119"/>
                    <a:pt x="665" y="147"/>
                    <a:pt x="578" y="212"/>
                  </a:cubicBezTo>
                  <a:cubicBezTo>
                    <a:pt x="0" y="668"/>
                    <a:pt x="1186" y="1914"/>
                    <a:pt x="1186" y="1914"/>
                  </a:cubicBezTo>
                  <a:cubicBezTo>
                    <a:pt x="1186" y="1914"/>
                    <a:pt x="2402" y="425"/>
                    <a:pt x="1855" y="60"/>
                  </a:cubicBezTo>
                  <a:cubicBezTo>
                    <a:pt x="1796" y="19"/>
                    <a:pt x="1741" y="1"/>
                    <a:pt x="168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820;p80">
              <a:extLst>
                <a:ext uri="{FF2B5EF4-FFF2-40B4-BE49-F238E27FC236}">
                  <a16:creationId xmlns:a16="http://schemas.microsoft.com/office/drawing/2014/main" id="{29E5E402-AC01-412E-8692-D578A6BBB18A}"/>
                </a:ext>
              </a:extLst>
            </p:cNvPr>
            <p:cNvSpPr/>
            <p:nvPr/>
          </p:nvSpPr>
          <p:spPr>
            <a:xfrm>
              <a:off x="511150" y="7374738"/>
              <a:ext cx="55500" cy="44975"/>
            </a:xfrm>
            <a:custGeom>
              <a:avLst/>
              <a:gdLst/>
              <a:ahLst/>
              <a:cxnLst/>
              <a:rect l="l" t="t" r="r" b="b"/>
              <a:pathLst>
                <a:path w="2220" h="1799" extrusionOk="0">
                  <a:moveTo>
                    <a:pt x="839" y="0"/>
                  </a:moveTo>
                  <a:cubicBezTo>
                    <a:pt x="815" y="0"/>
                    <a:pt x="789" y="2"/>
                    <a:pt x="761" y="5"/>
                  </a:cubicBezTo>
                  <a:cubicBezTo>
                    <a:pt x="1" y="127"/>
                    <a:pt x="457" y="1799"/>
                    <a:pt x="457" y="1799"/>
                  </a:cubicBezTo>
                  <a:cubicBezTo>
                    <a:pt x="457" y="1799"/>
                    <a:pt x="2220" y="1100"/>
                    <a:pt x="1946" y="522"/>
                  </a:cubicBezTo>
                  <a:cubicBezTo>
                    <a:pt x="1888" y="393"/>
                    <a:pt x="1800" y="342"/>
                    <a:pt x="1696" y="342"/>
                  </a:cubicBezTo>
                  <a:cubicBezTo>
                    <a:pt x="1314" y="342"/>
                    <a:pt x="730" y="1039"/>
                    <a:pt x="730" y="1039"/>
                  </a:cubicBezTo>
                  <a:cubicBezTo>
                    <a:pt x="730" y="1039"/>
                    <a:pt x="1432" y="0"/>
                    <a:pt x="839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821;p80">
              <a:extLst>
                <a:ext uri="{FF2B5EF4-FFF2-40B4-BE49-F238E27FC236}">
                  <a16:creationId xmlns:a16="http://schemas.microsoft.com/office/drawing/2014/main" id="{037F69DC-A571-4CCF-8913-54FE629E1DBE}"/>
                </a:ext>
              </a:extLst>
            </p:cNvPr>
            <p:cNvSpPr/>
            <p:nvPr/>
          </p:nvSpPr>
          <p:spPr>
            <a:xfrm>
              <a:off x="649450" y="7349663"/>
              <a:ext cx="58550" cy="49550"/>
            </a:xfrm>
            <a:custGeom>
              <a:avLst/>
              <a:gdLst/>
              <a:ahLst/>
              <a:cxnLst/>
              <a:rect l="l" t="t" r="r" b="b"/>
              <a:pathLst>
                <a:path w="2342" h="1982" extrusionOk="0">
                  <a:moveTo>
                    <a:pt x="1588" y="1"/>
                  </a:moveTo>
                  <a:cubicBezTo>
                    <a:pt x="1126" y="1"/>
                    <a:pt x="1126" y="1191"/>
                    <a:pt x="1126" y="1191"/>
                  </a:cubicBezTo>
                  <a:cubicBezTo>
                    <a:pt x="1126" y="1191"/>
                    <a:pt x="1042" y="269"/>
                    <a:pt x="718" y="269"/>
                  </a:cubicBezTo>
                  <a:cubicBezTo>
                    <a:pt x="651" y="269"/>
                    <a:pt x="575" y="308"/>
                    <a:pt x="487" y="401"/>
                  </a:cubicBezTo>
                  <a:cubicBezTo>
                    <a:pt x="1" y="948"/>
                    <a:pt x="1399" y="1981"/>
                    <a:pt x="1399" y="1981"/>
                  </a:cubicBezTo>
                  <a:cubicBezTo>
                    <a:pt x="1399" y="1981"/>
                    <a:pt x="2341" y="309"/>
                    <a:pt x="1734" y="36"/>
                  </a:cubicBezTo>
                  <a:cubicBezTo>
                    <a:pt x="1680" y="12"/>
                    <a:pt x="1632" y="1"/>
                    <a:pt x="158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822;p80">
              <a:extLst>
                <a:ext uri="{FF2B5EF4-FFF2-40B4-BE49-F238E27FC236}">
                  <a16:creationId xmlns:a16="http://schemas.microsoft.com/office/drawing/2014/main" id="{BEE639DA-29B6-40AC-B2DF-9F6FA981B4A4}"/>
                </a:ext>
              </a:extLst>
            </p:cNvPr>
            <p:cNvSpPr/>
            <p:nvPr/>
          </p:nvSpPr>
          <p:spPr>
            <a:xfrm>
              <a:off x="451125" y="7125888"/>
              <a:ext cx="60825" cy="46875"/>
            </a:xfrm>
            <a:custGeom>
              <a:avLst/>
              <a:gdLst/>
              <a:ahLst/>
              <a:cxnLst/>
              <a:rect l="l" t="t" r="r" b="b"/>
              <a:pathLst>
                <a:path w="2433" h="1875" extrusionOk="0">
                  <a:moveTo>
                    <a:pt x="1757" y="0"/>
                  </a:moveTo>
                  <a:cubicBezTo>
                    <a:pt x="1355" y="0"/>
                    <a:pt x="1034" y="1054"/>
                    <a:pt x="1034" y="1054"/>
                  </a:cubicBezTo>
                  <a:cubicBezTo>
                    <a:pt x="1034" y="1054"/>
                    <a:pt x="1219" y="38"/>
                    <a:pt x="844" y="38"/>
                  </a:cubicBezTo>
                  <a:cubicBezTo>
                    <a:pt x="789" y="38"/>
                    <a:pt x="721" y="60"/>
                    <a:pt x="639" y="111"/>
                  </a:cubicBezTo>
                  <a:cubicBezTo>
                    <a:pt x="1" y="506"/>
                    <a:pt x="1065" y="1874"/>
                    <a:pt x="1065" y="1874"/>
                  </a:cubicBezTo>
                  <a:cubicBezTo>
                    <a:pt x="1065" y="1874"/>
                    <a:pt x="2432" y="506"/>
                    <a:pt x="1946" y="81"/>
                  </a:cubicBezTo>
                  <a:cubicBezTo>
                    <a:pt x="1882" y="25"/>
                    <a:pt x="1819" y="0"/>
                    <a:pt x="175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823;p80">
              <a:extLst>
                <a:ext uri="{FF2B5EF4-FFF2-40B4-BE49-F238E27FC236}">
                  <a16:creationId xmlns:a16="http://schemas.microsoft.com/office/drawing/2014/main" id="{35A33AA3-D47B-49BB-B13F-5CE2AC832B11}"/>
                </a:ext>
              </a:extLst>
            </p:cNvPr>
            <p:cNvSpPr/>
            <p:nvPr/>
          </p:nvSpPr>
          <p:spPr>
            <a:xfrm>
              <a:off x="308275" y="7169688"/>
              <a:ext cx="181625" cy="368750"/>
            </a:xfrm>
            <a:custGeom>
              <a:avLst/>
              <a:gdLst/>
              <a:ahLst/>
              <a:cxnLst/>
              <a:rect l="l" t="t" r="r" b="b"/>
              <a:pathLst>
                <a:path w="7265" h="14750" extrusionOk="0">
                  <a:moveTo>
                    <a:pt x="4134" y="1"/>
                  </a:moveTo>
                  <a:cubicBezTo>
                    <a:pt x="3800" y="821"/>
                    <a:pt x="3465" y="1794"/>
                    <a:pt x="3131" y="2888"/>
                  </a:cubicBezTo>
                  <a:cubicBezTo>
                    <a:pt x="3131" y="2919"/>
                    <a:pt x="608" y="12220"/>
                    <a:pt x="608" y="12220"/>
                  </a:cubicBezTo>
                  <a:cubicBezTo>
                    <a:pt x="608" y="12220"/>
                    <a:pt x="0" y="13983"/>
                    <a:pt x="395" y="14256"/>
                  </a:cubicBezTo>
                  <a:cubicBezTo>
                    <a:pt x="430" y="14285"/>
                    <a:pt x="467" y="14299"/>
                    <a:pt x="505" y="14299"/>
                  </a:cubicBezTo>
                  <a:cubicBezTo>
                    <a:pt x="860" y="14299"/>
                    <a:pt x="1307" y="13132"/>
                    <a:pt x="1307" y="13132"/>
                  </a:cubicBezTo>
                  <a:lnTo>
                    <a:pt x="1307" y="13132"/>
                  </a:lnTo>
                  <a:cubicBezTo>
                    <a:pt x="1307" y="13132"/>
                    <a:pt x="1064" y="14651"/>
                    <a:pt x="1520" y="14712"/>
                  </a:cubicBezTo>
                  <a:cubicBezTo>
                    <a:pt x="1529" y="14713"/>
                    <a:pt x="1537" y="14714"/>
                    <a:pt x="1545" y="14714"/>
                  </a:cubicBezTo>
                  <a:cubicBezTo>
                    <a:pt x="1956" y="14714"/>
                    <a:pt x="2219" y="13284"/>
                    <a:pt x="2219" y="13283"/>
                  </a:cubicBezTo>
                  <a:lnTo>
                    <a:pt x="2219" y="13283"/>
                  </a:lnTo>
                  <a:cubicBezTo>
                    <a:pt x="2219" y="13284"/>
                    <a:pt x="2022" y="14749"/>
                    <a:pt x="2523" y="14749"/>
                  </a:cubicBezTo>
                  <a:cubicBezTo>
                    <a:pt x="2542" y="14749"/>
                    <a:pt x="2563" y="14747"/>
                    <a:pt x="2584" y="14742"/>
                  </a:cubicBezTo>
                  <a:cubicBezTo>
                    <a:pt x="3131" y="14621"/>
                    <a:pt x="3222" y="12706"/>
                    <a:pt x="3222" y="12706"/>
                  </a:cubicBezTo>
                  <a:cubicBezTo>
                    <a:pt x="3222" y="12706"/>
                    <a:pt x="3641" y="13032"/>
                    <a:pt x="4072" y="13032"/>
                  </a:cubicBezTo>
                  <a:cubicBezTo>
                    <a:pt x="4133" y="13032"/>
                    <a:pt x="4195" y="13025"/>
                    <a:pt x="4256" y="13010"/>
                  </a:cubicBezTo>
                  <a:cubicBezTo>
                    <a:pt x="4742" y="12888"/>
                    <a:pt x="3830" y="11399"/>
                    <a:pt x="3830" y="11399"/>
                  </a:cubicBezTo>
                  <a:lnTo>
                    <a:pt x="5411" y="7296"/>
                  </a:lnTo>
                  <a:cubicBezTo>
                    <a:pt x="5380" y="7265"/>
                    <a:pt x="6323" y="5533"/>
                    <a:pt x="7265" y="3800"/>
                  </a:cubicBezTo>
                  <a:cubicBezTo>
                    <a:pt x="6383" y="2402"/>
                    <a:pt x="5320" y="1125"/>
                    <a:pt x="4134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824;p80">
              <a:extLst>
                <a:ext uri="{FF2B5EF4-FFF2-40B4-BE49-F238E27FC236}">
                  <a16:creationId xmlns:a16="http://schemas.microsoft.com/office/drawing/2014/main" id="{252ABC38-A9B2-4103-8AA3-EA4928A889EC}"/>
                </a:ext>
              </a:extLst>
            </p:cNvPr>
            <p:cNvSpPr/>
            <p:nvPr/>
          </p:nvSpPr>
          <p:spPr>
            <a:xfrm>
              <a:off x="757375" y="7133988"/>
              <a:ext cx="180875" cy="404450"/>
            </a:xfrm>
            <a:custGeom>
              <a:avLst/>
              <a:gdLst/>
              <a:ahLst/>
              <a:cxnLst/>
              <a:rect l="l" t="t" r="r" b="b"/>
              <a:pathLst>
                <a:path w="7235" h="16178" extrusionOk="0">
                  <a:moveTo>
                    <a:pt x="2432" y="0"/>
                  </a:moveTo>
                  <a:cubicBezTo>
                    <a:pt x="1307" y="1581"/>
                    <a:pt x="486" y="3374"/>
                    <a:pt x="0" y="5258"/>
                  </a:cubicBezTo>
                  <a:cubicBezTo>
                    <a:pt x="942" y="6991"/>
                    <a:pt x="1854" y="8693"/>
                    <a:pt x="1824" y="8724"/>
                  </a:cubicBezTo>
                  <a:lnTo>
                    <a:pt x="3435" y="12827"/>
                  </a:lnTo>
                  <a:cubicBezTo>
                    <a:pt x="3435" y="12827"/>
                    <a:pt x="2493" y="14316"/>
                    <a:pt x="2979" y="14438"/>
                  </a:cubicBezTo>
                  <a:cubicBezTo>
                    <a:pt x="3040" y="14453"/>
                    <a:pt x="3101" y="14460"/>
                    <a:pt x="3163" y="14460"/>
                  </a:cubicBezTo>
                  <a:cubicBezTo>
                    <a:pt x="3593" y="14460"/>
                    <a:pt x="4012" y="14134"/>
                    <a:pt x="4012" y="14134"/>
                  </a:cubicBezTo>
                  <a:cubicBezTo>
                    <a:pt x="4012" y="14134"/>
                    <a:pt x="4104" y="16049"/>
                    <a:pt x="4651" y="16170"/>
                  </a:cubicBezTo>
                  <a:cubicBezTo>
                    <a:pt x="4672" y="16175"/>
                    <a:pt x="4692" y="16177"/>
                    <a:pt x="4712" y="16177"/>
                  </a:cubicBezTo>
                  <a:cubicBezTo>
                    <a:pt x="5213" y="16177"/>
                    <a:pt x="5015" y="14712"/>
                    <a:pt x="5015" y="14711"/>
                  </a:cubicBezTo>
                  <a:lnTo>
                    <a:pt x="5015" y="14711"/>
                  </a:lnTo>
                  <a:cubicBezTo>
                    <a:pt x="5015" y="14712"/>
                    <a:pt x="5278" y="16142"/>
                    <a:pt x="5689" y="16142"/>
                  </a:cubicBezTo>
                  <a:cubicBezTo>
                    <a:pt x="5698" y="16142"/>
                    <a:pt x="5706" y="16141"/>
                    <a:pt x="5715" y="16140"/>
                  </a:cubicBezTo>
                  <a:cubicBezTo>
                    <a:pt x="6170" y="16079"/>
                    <a:pt x="5927" y="14560"/>
                    <a:pt x="5927" y="14560"/>
                  </a:cubicBezTo>
                  <a:lnTo>
                    <a:pt x="5927" y="14560"/>
                  </a:lnTo>
                  <a:cubicBezTo>
                    <a:pt x="5927" y="14560"/>
                    <a:pt x="6374" y="15727"/>
                    <a:pt x="6730" y="15727"/>
                  </a:cubicBezTo>
                  <a:cubicBezTo>
                    <a:pt x="6767" y="15727"/>
                    <a:pt x="6804" y="15713"/>
                    <a:pt x="6839" y="15684"/>
                  </a:cubicBezTo>
                  <a:cubicBezTo>
                    <a:pt x="7234" y="15411"/>
                    <a:pt x="6626" y="13648"/>
                    <a:pt x="6626" y="13648"/>
                  </a:cubicBezTo>
                  <a:cubicBezTo>
                    <a:pt x="6626" y="13648"/>
                    <a:pt x="4104" y="4347"/>
                    <a:pt x="4104" y="4316"/>
                  </a:cubicBezTo>
                  <a:cubicBezTo>
                    <a:pt x="3587" y="2523"/>
                    <a:pt x="3009" y="1094"/>
                    <a:pt x="243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825;p80">
              <a:extLst>
                <a:ext uri="{FF2B5EF4-FFF2-40B4-BE49-F238E27FC236}">
                  <a16:creationId xmlns:a16="http://schemas.microsoft.com/office/drawing/2014/main" id="{2D2ABF09-E27C-415C-9AA0-B1D761A21770}"/>
                </a:ext>
              </a:extLst>
            </p:cNvPr>
            <p:cNvSpPr/>
            <p:nvPr/>
          </p:nvSpPr>
          <p:spPr>
            <a:xfrm>
              <a:off x="469375" y="7035488"/>
              <a:ext cx="91975" cy="325725"/>
            </a:xfrm>
            <a:custGeom>
              <a:avLst/>
              <a:gdLst/>
              <a:ahLst/>
              <a:cxnLst/>
              <a:rect l="l" t="t" r="r" b="b"/>
              <a:pathLst>
                <a:path w="3679" h="13029" extrusionOk="0">
                  <a:moveTo>
                    <a:pt x="2696" y="0"/>
                  </a:moveTo>
                  <a:cubicBezTo>
                    <a:pt x="2137" y="0"/>
                    <a:pt x="1399" y="246"/>
                    <a:pt x="638" y="718"/>
                  </a:cubicBezTo>
                  <a:cubicBezTo>
                    <a:pt x="638" y="718"/>
                    <a:pt x="1246" y="3241"/>
                    <a:pt x="1155" y="4791"/>
                  </a:cubicBezTo>
                  <a:cubicBezTo>
                    <a:pt x="1034" y="6341"/>
                    <a:pt x="274" y="9898"/>
                    <a:pt x="274" y="9898"/>
                  </a:cubicBezTo>
                  <a:cubicBezTo>
                    <a:pt x="274" y="9898"/>
                    <a:pt x="0" y="11934"/>
                    <a:pt x="122" y="13028"/>
                  </a:cubicBezTo>
                  <a:cubicBezTo>
                    <a:pt x="1915" y="10840"/>
                    <a:pt x="3253" y="9290"/>
                    <a:pt x="3526" y="5308"/>
                  </a:cubicBezTo>
                  <a:cubicBezTo>
                    <a:pt x="3678" y="3393"/>
                    <a:pt x="3192" y="1052"/>
                    <a:pt x="2949" y="19"/>
                  </a:cubicBezTo>
                  <a:cubicBezTo>
                    <a:pt x="2869" y="6"/>
                    <a:pt x="2785" y="0"/>
                    <a:pt x="2696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826;p80">
              <a:extLst>
                <a:ext uri="{FF2B5EF4-FFF2-40B4-BE49-F238E27FC236}">
                  <a16:creationId xmlns:a16="http://schemas.microsoft.com/office/drawing/2014/main" id="{1CB889E6-FFA1-4C0B-A985-1C1649A8F94A}"/>
                </a:ext>
              </a:extLst>
            </p:cNvPr>
            <p:cNvSpPr/>
            <p:nvPr/>
          </p:nvSpPr>
          <p:spPr>
            <a:xfrm>
              <a:off x="472400" y="7035963"/>
              <a:ext cx="110975" cy="339675"/>
            </a:xfrm>
            <a:custGeom>
              <a:avLst/>
              <a:gdLst/>
              <a:ahLst/>
              <a:cxnLst/>
              <a:rect l="l" t="t" r="r" b="b"/>
              <a:pathLst>
                <a:path w="4439" h="13587" extrusionOk="0">
                  <a:moveTo>
                    <a:pt x="2828" y="0"/>
                  </a:moveTo>
                  <a:lnTo>
                    <a:pt x="2828" y="0"/>
                  </a:lnTo>
                  <a:cubicBezTo>
                    <a:pt x="3071" y="1033"/>
                    <a:pt x="3557" y="3374"/>
                    <a:pt x="3405" y="5289"/>
                  </a:cubicBezTo>
                  <a:cubicBezTo>
                    <a:pt x="3101" y="9271"/>
                    <a:pt x="1794" y="10821"/>
                    <a:pt x="1" y="13009"/>
                  </a:cubicBezTo>
                  <a:cubicBezTo>
                    <a:pt x="31" y="13283"/>
                    <a:pt x="62" y="13496"/>
                    <a:pt x="153" y="13587"/>
                  </a:cubicBezTo>
                  <a:cubicBezTo>
                    <a:pt x="153" y="13587"/>
                    <a:pt x="2980" y="11155"/>
                    <a:pt x="3709" y="7417"/>
                  </a:cubicBezTo>
                  <a:cubicBezTo>
                    <a:pt x="4439" y="3708"/>
                    <a:pt x="3618" y="1064"/>
                    <a:pt x="3405" y="395"/>
                  </a:cubicBezTo>
                  <a:cubicBezTo>
                    <a:pt x="3344" y="182"/>
                    <a:pt x="3132" y="30"/>
                    <a:pt x="282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827;p80">
              <a:extLst>
                <a:ext uri="{FF2B5EF4-FFF2-40B4-BE49-F238E27FC236}">
                  <a16:creationId xmlns:a16="http://schemas.microsoft.com/office/drawing/2014/main" id="{66F14A93-621B-49A2-B760-58648E3B981C}"/>
                </a:ext>
              </a:extLst>
            </p:cNvPr>
            <p:cNvSpPr/>
            <p:nvPr/>
          </p:nvSpPr>
          <p:spPr>
            <a:xfrm>
              <a:off x="681375" y="7035488"/>
              <a:ext cx="91225" cy="325725"/>
            </a:xfrm>
            <a:custGeom>
              <a:avLst/>
              <a:gdLst/>
              <a:ahLst/>
              <a:cxnLst/>
              <a:rect l="l" t="t" r="r" b="b"/>
              <a:pathLst>
                <a:path w="3649" h="13029" extrusionOk="0">
                  <a:moveTo>
                    <a:pt x="973" y="0"/>
                  </a:moveTo>
                  <a:cubicBezTo>
                    <a:pt x="887" y="0"/>
                    <a:pt x="805" y="6"/>
                    <a:pt x="730" y="19"/>
                  </a:cubicBezTo>
                  <a:cubicBezTo>
                    <a:pt x="487" y="1052"/>
                    <a:pt x="1" y="3393"/>
                    <a:pt x="122" y="5308"/>
                  </a:cubicBezTo>
                  <a:cubicBezTo>
                    <a:pt x="426" y="9290"/>
                    <a:pt x="1733" y="10840"/>
                    <a:pt x="3557" y="13028"/>
                  </a:cubicBezTo>
                  <a:cubicBezTo>
                    <a:pt x="3648" y="11934"/>
                    <a:pt x="3405" y="9898"/>
                    <a:pt x="3405" y="9898"/>
                  </a:cubicBezTo>
                  <a:cubicBezTo>
                    <a:pt x="3405" y="9898"/>
                    <a:pt x="2645" y="6341"/>
                    <a:pt x="2523" y="4791"/>
                  </a:cubicBezTo>
                  <a:cubicBezTo>
                    <a:pt x="2402" y="3241"/>
                    <a:pt x="3040" y="718"/>
                    <a:pt x="3040" y="718"/>
                  </a:cubicBezTo>
                  <a:cubicBezTo>
                    <a:pt x="2280" y="246"/>
                    <a:pt x="1519" y="0"/>
                    <a:pt x="973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828;p80">
              <a:extLst>
                <a:ext uri="{FF2B5EF4-FFF2-40B4-BE49-F238E27FC236}">
                  <a16:creationId xmlns:a16="http://schemas.microsoft.com/office/drawing/2014/main" id="{3049A850-589A-4352-A2DF-8893FFB1E35B}"/>
                </a:ext>
              </a:extLst>
            </p:cNvPr>
            <p:cNvSpPr/>
            <p:nvPr/>
          </p:nvSpPr>
          <p:spPr>
            <a:xfrm>
              <a:off x="659350" y="7035963"/>
              <a:ext cx="110950" cy="339675"/>
            </a:xfrm>
            <a:custGeom>
              <a:avLst/>
              <a:gdLst/>
              <a:ahLst/>
              <a:cxnLst/>
              <a:rect l="l" t="t" r="r" b="b"/>
              <a:pathLst>
                <a:path w="4438" h="13587" extrusionOk="0">
                  <a:moveTo>
                    <a:pt x="1611" y="0"/>
                  </a:moveTo>
                  <a:lnTo>
                    <a:pt x="1611" y="0"/>
                  </a:lnTo>
                  <a:cubicBezTo>
                    <a:pt x="1307" y="30"/>
                    <a:pt x="1094" y="182"/>
                    <a:pt x="1034" y="395"/>
                  </a:cubicBezTo>
                  <a:cubicBezTo>
                    <a:pt x="821" y="1064"/>
                    <a:pt x="0" y="3708"/>
                    <a:pt x="730" y="7417"/>
                  </a:cubicBezTo>
                  <a:cubicBezTo>
                    <a:pt x="1459" y="11155"/>
                    <a:pt x="4286" y="13587"/>
                    <a:pt x="4286" y="13587"/>
                  </a:cubicBezTo>
                  <a:cubicBezTo>
                    <a:pt x="4377" y="13496"/>
                    <a:pt x="4407" y="13283"/>
                    <a:pt x="4438" y="13009"/>
                  </a:cubicBezTo>
                  <a:cubicBezTo>
                    <a:pt x="2614" y="10821"/>
                    <a:pt x="1307" y="9271"/>
                    <a:pt x="1034" y="5289"/>
                  </a:cubicBezTo>
                  <a:cubicBezTo>
                    <a:pt x="882" y="3374"/>
                    <a:pt x="1368" y="1033"/>
                    <a:pt x="161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Speech Bubble: Oval 80">
            <a:extLst>
              <a:ext uri="{FF2B5EF4-FFF2-40B4-BE49-F238E27FC236}">
                <a16:creationId xmlns:a16="http://schemas.microsoft.com/office/drawing/2014/main" id="{01E74025-715F-426F-B530-754C19963201}"/>
              </a:ext>
            </a:extLst>
          </p:cNvPr>
          <p:cNvSpPr/>
          <p:nvPr/>
        </p:nvSpPr>
        <p:spPr>
          <a:xfrm>
            <a:off x="1131418" y="843148"/>
            <a:ext cx="2878372" cy="1423338"/>
          </a:xfrm>
          <a:prstGeom prst="wedgeEllipseCallout">
            <a:avLst>
              <a:gd name="adj1" fmla="val -36105"/>
              <a:gd name="adj2" fmla="val 6005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ysClr val="windowText" lastClr="000000"/>
                </a:solidFill>
              </a:rPr>
              <a:t>What is he doing?</a:t>
            </a:r>
            <a:endParaRPr lang="en-US" sz="3000" b="1" dirty="0">
              <a:solidFill>
                <a:sysClr val="windowText" lastClr="000000"/>
              </a:solidFill>
            </a:endParaRPr>
          </a:p>
        </p:txBody>
      </p:sp>
      <p:sp>
        <p:nvSpPr>
          <p:cNvPr id="84" name="Speech Bubble: Oval 83">
            <a:extLst>
              <a:ext uri="{FF2B5EF4-FFF2-40B4-BE49-F238E27FC236}">
                <a16:creationId xmlns:a16="http://schemas.microsoft.com/office/drawing/2014/main" id="{C9C88322-FE7B-40FA-AB33-4D43417E5EC4}"/>
              </a:ext>
            </a:extLst>
          </p:cNvPr>
          <p:cNvSpPr/>
          <p:nvPr/>
        </p:nvSpPr>
        <p:spPr>
          <a:xfrm>
            <a:off x="5049077" y="807522"/>
            <a:ext cx="3204274" cy="1285112"/>
          </a:xfrm>
          <a:prstGeom prst="wedgeEllipseCallout">
            <a:avLst>
              <a:gd name="adj1" fmla="val 37200"/>
              <a:gd name="adj2" fmla="val 5759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ysClr val="windowText" lastClr="000000"/>
                </a:solidFill>
              </a:rPr>
              <a:t>He’s eating snacks.</a:t>
            </a:r>
            <a:endParaRPr lang="en-US" sz="30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86" name="Google Shape;3829;p80">
            <a:extLst>
              <a:ext uri="{FF2B5EF4-FFF2-40B4-BE49-F238E27FC236}">
                <a16:creationId xmlns:a16="http://schemas.microsoft.com/office/drawing/2014/main" id="{8FD2C7C5-BF51-48A4-AA80-D39946BF4547}"/>
              </a:ext>
            </a:extLst>
          </p:cNvPr>
          <p:cNvGrpSpPr/>
          <p:nvPr/>
        </p:nvGrpSpPr>
        <p:grpSpPr>
          <a:xfrm>
            <a:off x="7936616" y="2443082"/>
            <a:ext cx="1207384" cy="2700418"/>
            <a:chOff x="-2564875" y="6298728"/>
            <a:chExt cx="783725" cy="1818034"/>
          </a:xfrm>
        </p:grpSpPr>
        <p:sp>
          <p:nvSpPr>
            <p:cNvPr id="87" name="Google Shape;3830;p80">
              <a:extLst>
                <a:ext uri="{FF2B5EF4-FFF2-40B4-BE49-F238E27FC236}">
                  <a16:creationId xmlns:a16="http://schemas.microsoft.com/office/drawing/2014/main" id="{75EDAA85-5799-4F7C-A496-B467D28059B2}"/>
                </a:ext>
              </a:extLst>
            </p:cNvPr>
            <p:cNvSpPr/>
            <p:nvPr/>
          </p:nvSpPr>
          <p:spPr>
            <a:xfrm>
              <a:off x="-2077275" y="8076163"/>
              <a:ext cx="229000" cy="40600"/>
            </a:xfrm>
            <a:custGeom>
              <a:avLst/>
              <a:gdLst/>
              <a:ahLst/>
              <a:cxnLst/>
              <a:rect l="l" t="t" r="r" b="b"/>
              <a:pathLst>
                <a:path w="9160" h="1624" extrusionOk="0">
                  <a:moveTo>
                    <a:pt x="2345" y="1"/>
                  </a:moveTo>
                  <a:cubicBezTo>
                    <a:pt x="1003" y="1"/>
                    <a:pt x="0" y="55"/>
                    <a:pt x="10" y="217"/>
                  </a:cubicBezTo>
                  <a:cubicBezTo>
                    <a:pt x="41" y="733"/>
                    <a:pt x="132" y="1068"/>
                    <a:pt x="132" y="1068"/>
                  </a:cubicBezTo>
                  <a:cubicBezTo>
                    <a:pt x="132" y="1068"/>
                    <a:pt x="983" y="1281"/>
                    <a:pt x="2807" y="1524"/>
                  </a:cubicBezTo>
                  <a:cubicBezTo>
                    <a:pt x="3334" y="1594"/>
                    <a:pt x="3892" y="1624"/>
                    <a:pt x="4447" y="1624"/>
                  </a:cubicBezTo>
                  <a:cubicBezTo>
                    <a:pt x="5810" y="1624"/>
                    <a:pt x="7153" y="1445"/>
                    <a:pt x="7974" y="1250"/>
                  </a:cubicBezTo>
                  <a:cubicBezTo>
                    <a:pt x="9159" y="977"/>
                    <a:pt x="9068" y="217"/>
                    <a:pt x="9068" y="217"/>
                  </a:cubicBezTo>
                  <a:cubicBezTo>
                    <a:pt x="9068" y="217"/>
                    <a:pt x="5029" y="1"/>
                    <a:pt x="2345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831;p80">
              <a:extLst>
                <a:ext uri="{FF2B5EF4-FFF2-40B4-BE49-F238E27FC236}">
                  <a16:creationId xmlns:a16="http://schemas.microsoft.com/office/drawing/2014/main" id="{78C67F6E-071D-435C-9541-C7F5E8872875}"/>
                </a:ext>
              </a:extLst>
            </p:cNvPr>
            <p:cNvSpPr/>
            <p:nvPr/>
          </p:nvSpPr>
          <p:spPr>
            <a:xfrm>
              <a:off x="-1933400" y="80466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1277" y="0"/>
                  </a:moveTo>
                  <a:cubicBezTo>
                    <a:pt x="669" y="730"/>
                    <a:pt x="243" y="1551"/>
                    <a:pt x="0" y="2402"/>
                  </a:cubicBezTo>
                  <a:cubicBezTo>
                    <a:pt x="1915" y="2311"/>
                    <a:pt x="3435" y="1976"/>
                    <a:pt x="3313" y="1399"/>
                  </a:cubicBezTo>
                  <a:cubicBezTo>
                    <a:pt x="3192" y="821"/>
                    <a:pt x="2189" y="335"/>
                    <a:pt x="1277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832;p80">
              <a:extLst>
                <a:ext uri="{FF2B5EF4-FFF2-40B4-BE49-F238E27FC236}">
                  <a16:creationId xmlns:a16="http://schemas.microsoft.com/office/drawing/2014/main" id="{8ADC3EF0-5EB7-4158-9D86-A883E70CC709}"/>
                </a:ext>
              </a:extLst>
            </p:cNvPr>
            <p:cNvSpPr/>
            <p:nvPr/>
          </p:nvSpPr>
          <p:spPr>
            <a:xfrm>
              <a:off x="-2082350" y="8027613"/>
              <a:ext cx="180875" cy="79700"/>
            </a:xfrm>
            <a:custGeom>
              <a:avLst/>
              <a:gdLst/>
              <a:ahLst/>
              <a:cxnLst/>
              <a:rect l="l" t="t" r="r" b="b"/>
              <a:pathLst>
                <a:path w="7235" h="3188" extrusionOk="0">
                  <a:moveTo>
                    <a:pt x="274" y="1"/>
                  </a:moveTo>
                  <a:cubicBezTo>
                    <a:pt x="1" y="1095"/>
                    <a:pt x="274" y="2675"/>
                    <a:pt x="274" y="2675"/>
                  </a:cubicBezTo>
                  <a:cubicBezTo>
                    <a:pt x="1413" y="3022"/>
                    <a:pt x="3178" y="3187"/>
                    <a:pt x="4844" y="3187"/>
                  </a:cubicBezTo>
                  <a:cubicBezTo>
                    <a:pt x="5223" y="3187"/>
                    <a:pt x="5598" y="3179"/>
                    <a:pt x="5958" y="3162"/>
                  </a:cubicBezTo>
                  <a:cubicBezTo>
                    <a:pt x="6201" y="2311"/>
                    <a:pt x="6627" y="1490"/>
                    <a:pt x="7235" y="760"/>
                  </a:cubicBezTo>
                  <a:cubicBezTo>
                    <a:pt x="6353" y="457"/>
                    <a:pt x="5563" y="274"/>
                    <a:pt x="5563" y="274"/>
                  </a:cubicBezTo>
                  <a:cubicBezTo>
                    <a:pt x="4765" y="488"/>
                    <a:pt x="4011" y="566"/>
                    <a:pt x="3336" y="566"/>
                  </a:cubicBezTo>
                  <a:cubicBezTo>
                    <a:pt x="1519" y="566"/>
                    <a:pt x="274" y="1"/>
                    <a:pt x="27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833;p80">
              <a:extLst>
                <a:ext uri="{FF2B5EF4-FFF2-40B4-BE49-F238E27FC236}">
                  <a16:creationId xmlns:a16="http://schemas.microsoft.com/office/drawing/2014/main" id="{3EED1788-B354-4565-A8BD-F406DC8822FA}"/>
                </a:ext>
              </a:extLst>
            </p:cNvPr>
            <p:cNvSpPr/>
            <p:nvPr/>
          </p:nvSpPr>
          <p:spPr>
            <a:xfrm>
              <a:off x="-1940950" y="7996438"/>
              <a:ext cx="46375" cy="50575"/>
            </a:xfrm>
            <a:custGeom>
              <a:avLst/>
              <a:gdLst/>
              <a:ahLst/>
              <a:cxnLst/>
              <a:rect l="l" t="t" r="r" b="b"/>
              <a:pathLst>
                <a:path w="1855" h="2023" extrusionOk="0">
                  <a:moveTo>
                    <a:pt x="714" y="208"/>
                  </a:moveTo>
                  <a:cubicBezTo>
                    <a:pt x="953" y="208"/>
                    <a:pt x="630" y="1044"/>
                    <a:pt x="576" y="1126"/>
                  </a:cubicBezTo>
                  <a:cubicBezTo>
                    <a:pt x="513" y="1252"/>
                    <a:pt x="442" y="1378"/>
                    <a:pt x="367" y="1504"/>
                  </a:cubicBezTo>
                  <a:lnTo>
                    <a:pt x="367" y="1504"/>
                  </a:lnTo>
                  <a:cubicBezTo>
                    <a:pt x="363" y="1375"/>
                    <a:pt x="363" y="1247"/>
                    <a:pt x="363" y="1126"/>
                  </a:cubicBezTo>
                  <a:cubicBezTo>
                    <a:pt x="393" y="913"/>
                    <a:pt x="363" y="366"/>
                    <a:pt x="606" y="245"/>
                  </a:cubicBezTo>
                  <a:cubicBezTo>
                    <a:pt x="651" y="219"/>
                    <a:pt x="686" y="208"/>
                    <a:pt x="714" y="208"/>
                  </a:cubicBezTo>
                  <a:close/>
                  <a:moveTo>
                    <a:pt x="1223" y="971"/>
                  </a:moveTo>
                  <a:cubicBezTo>
                    <a:pt x="1378" y="971"/>
                    <a:pt x="1448" y="1137"/>
                    <a:pt x="1336" y="1278"/>
                  </a:cubicBezTo>
                  <a:cubicBezTo>
                    <a:pt x="1158" y="1557"/>
                    <a:pt x="789" y="1688"/>
                    <a:pt x="442" y="1777"/>
                  </a:cubicBezTo>
                  <a:lnTo>
                    <a:pt x="442" y="1777"/>
                  </a:lnTo>
                  <a:cubicBezTo>
                    <a:pt x="458" y="1752"/>
                    <a:pt x="475" y="1725"/>
                    <a:pt x="493" y="1696"/>
                  </a:cubicBezTo>
                  <a:lnTo>
                    <a:pt x="493" y="1696"/>
                  </a:lnTo>
                  <a:cubicBezTo>
                    <a:pt x="597" y="1539"/>
                    <a:pt x="710" y="1387"/>
                    <a:pt x="849" y="1248"/>
                  </a:cubicBezTo>
                  <a:cubicBezTo>
                    <a:pt x="940" y="1156"/>
                    <a:pt x="1062" y="1004"/>
                    <a:pt x="1184" y="974"/>
                  </a:cubicBezTo>
                  <a:cubicBezTo>
                    <a:pt x="1197" y="972"/>
                    <a:pt x="1210" y="971"/>
                    <a:pt x="1223" y="971"/>
                  </a:cubicBezTo>
                  <a:close/>
                  <a:moveTo>
                    <a:pt x="676" y="1"/>
                  </a:moveTo>
                  <a:cubicBezTo>
                    <a:pt x="1" y="1"/>
                    <a:pt x="120" y="1465"/>
                    <a:pt x="120" y="1886"/>
                  </a:cubicBezTo>
                  <a:cubicBezTo>
                    <a:pt x="120" y="1977"/>
                    <a:pt x="188" y="2023"/>
                    <a:pt x="257" y="2023"/>
                  </a:cubicBezTo>
                  <a:cubicBezTo>
                    <a:pt x="312" y="2023"/>
                    <a:pt x="368" y="1992"/>
                    <a:pt x="387" y="1932"/>
                  </a:cubicBezTo>
                  <a:lnTo>
                    <a:pt x="387" y="1932"/>
                  </a:lnTo>
                  <a:cubicBezTo>
                    <a:pt x="906" y="1861"/>
                    <a:pt x="1854" y="1574"/>
                    <a:pt x="1579" y="913"/>
                  </a:cubicBezTo>
                  <a:cubicBezTo>
                    <a:pt x="1543" y="806"/>
                    <a:pt x="1414" y="762"/>
                    <a:pt x="1282" y="762"/>
                  </a:cubicBezTo>
                  <a:cubicBezTo>
                    <a:pt x="1189" y="762"/>
                    <a:pt x="1095" y="784"/>
                    <a:pt x="1032" y="822"/>
                  </a:cubicBezTo>
                  <a:cubicBezTo>
                    <a:pt x="986" y="853"/>
                    <a:pt x="942" y="885"/>
                    <a:pt x="899" y="920"/>
                  </a:cubicBezTo>
                  <a:lnTo>
                    <a:pt x="899" y="920"/>
                  </a:lnTo>
                  <a:cubicBezTo>
                    <a:pt x="1090" y="458"/>
                    <a:pt x="1150" y="17"/>
                    <a:pt x="697" y="1"/>
                  </a:cubicBezTo>
                  <a:cubicBezTo>
                    <a:pt x="690" y="1"/>
                    <a:pt x="683" y="1"/>
                    <a:pt x="676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834;p80">
              <a:extLst>
                <a:ext uri="{FF2B5EF4-FFF2-40B4-BE49-F238E27FC236}">
                  <a16:creationId xmlns:a16="http://schemas.microsoft.com/office/drawing/2014/main" id="{F15DD9DA-CDFB-4E6C-85FA-574153D6CC5B}"/>
                </a:ext>
              </a:extLst>
            </p:cNvPr>
            <p:cNvSpPr/>
            <p:nvPr/>
          </p:nvSpPr>
          <p:spPr>
            <a:xfrm>
              <a:off x="-2410625" y="8076163"/>
              <a:ext cx="229000" cy="40600"/>
            </a:xfrm>
            <a:custGeom>
              <a:avLst/>
              <a:gdLst/>
              <a:ahLst/>
              <a:cxnLst/>
              <a:rect l="l" t="t" r="r" b="b"/>
              <a:pathLst>
                <a:path w="9160" h="1624" extrusionOk="0">
                  <a:moveTo>
                    <a:pt x="6815" y="1"/>
                  </a:moveTo>
                  <a:cubicBezTo>
                    <a:pt x="4131" y="1"/>
                    <a:pt x="92" y="217"/>
                    <a:pt x="92" y="217"/>
                  </a:cubicBezTo>
                  <a:cubicBezTo>
                    <a:pt x="92" y="217"/>
                    <a:pt x="1" y="977"/>
                    <a:pt x="1186" y="1250"/>
                  </a:cubicBezTo>
                  <a:cubicBezTo>
                    <a:pt x="2007" y="1445"/>
                    <a:pt x="3350" y="1624"/>
                    <a:pt x="4713" y="1624"/>
                  </a:cubicBezTo>
                  <a:cubicBezTo>
                    <a:pt x="5268" y="1624"/>
                    <a:pt x="5826" y="1594"/>
                    <a:pt x="6353" y="1524"/>
                  </a:cubicBezTo>
                  <a:cubicBezTo>
                    <a:pt x="8208" y="1281"/>
                    <a:pt x="9028" y="1068"/>
                    <a:pt x="9028" y="1068"/>
                  </a:cubicBezTo>
                  <a:cubicBezTo>
                    <a:pt x="9028" y="1068"/>
                    <a:pt x="9119" y="733"/>
                    <a:pt x="9150" y="217"/>
                  </a:cubicBezTo>
                  <a:cubicBezTo>
                    <a:pt x="9160" y="55"/>
                    <a:pt x="8157" y="1"/>
                    <a:pt x="6815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835;p80">
              <a:extLst>
                <a:ext uri="{FF2B5EF4-FFF2-40B4-BE49-F238E27FC236}">
                  <a16:creationId xmlns:a16="http://schemas.microsoft.com/office/drawing/2014/main" id="{0139248B-534D-40F5-A80C-7CD05226B1C6}"/>
                </a:ext>
              </a:extLst>
            </p:cNvPr>
            <p:cNvSpPr/>
            <p:nvPr/>
          </p:nvSpPr>
          <p:spPr>
            <a:xfrm>
              <a:off x="-2411375" y="80466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2158" y="0"/>
                  </a:moveTo>
                  <a:cubicBezTo>
                    <a:pt x="1247" y="335"/>
                    <a:pt x="243" y="821"/>
                    <a:pt x="122" y="1399"/>
                  </a:cubicBezTo>
                  <a:cubicBezTo>
                    <a:pt x="0" y="1976"/>
                    <a:pt x="1520" y="2311"/>
                    <a:pt x="3435" y="2402"/>
                  </a:cubicBezTo>
                  <a:cubicBezTo>
                    <a:pt x="3192" y="1551"/>
                    <a:pt x="2797" y="730"/>
                    <a:pt x="215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836;p80">
              <a:extLst>
                <a:ext uri="{FF2B5EF4-FFF2-40B4-BE49-F238E27FC236}">
                  <a16:creationId xmlns:a16="http://schemas.microsoft.com/office/drawing/2014/main" id="{E6B1D206-A63D-4470-89BD-6870CA0B22E4}"/>
                </a:ext>
              </a:extLst>
            </p:cNvPr>
            <p:cNvSpPr/>
            <p:nvPr/>
          </p:nvSpPr>
          <p:spPr>
            <a:xfrm>
              <a:off x="-2357425" y="8027613"/>
              <a:ext cx="180875" cy="79700"/>
            </a:xfrm>
            <a:custGeom>
              <a:avLst/>
              <a:gdLst/>
              <a:ahLst/>
              <a:cxnLst/>
              <a:rect l="l" t="t" r="r" b="b"/>
              <a:pathLst>
                <a:path w="7235" h="3188" extrusionOk="0">
                  <a:moveTo>
                    <a:pt x="6961" y="1"/>
                  </a:moveTo>
                  <a:cubicBezTo>
                    <a:pt x="6961" y="1"/>
                    <a:pt x="5717" y="566"/>
                    <a:pt x="3900" y="566"/>
                  </a:cubicBezTo>
                  <a:cubicBezTo>
                    <a:pt x="3225" y="566"/>
                    <a:pt x="2471" y="488"/>
                    <a:pt x="1672" y="274"/>
                  </a:cubicBezTo>
                  <a:cubicBezTo>
                    <a:pt x="1672" y="274"/>
                    <a:pt x="882" y="457"/>
                    <a:pt x="0" y="760"/>
                  </a:cubicBezTo>
                  <a:cubicBezTo>
                    <a:pt x="639" y="1490"/>
                    <a:pt x="1034" y="2311"/>
                    <a:pt x="1277" y="3162"/>
                  </a:cubicBezTo>
                  <a:cubicBezTo>
                    <a:pt x="1638" y="3179"/>
                    <a:pt x="2012" y="3187"/>
                    <a:pt x="2391" y="3187"/>
                  </a:cubicBezTo>
                  <a:cubicBezTo>
                    <a:pt x="4058" y="3187"/>
                    <a:pt x="5822" y="3022"/>
                    <a:pt x="6961" y="2675"/>
                  </a:cubicBezTo>
                  <a:cubicBezTo>
                    <a:pt x="6961" y="2675"/>
                    <a:pt x="7235" y="1095"/>
                    <a:pt x="6961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837;p80">
              <a:extLst>
                <a:ext uri="{FF2B5EF4-FFF2-40B4-BE49-F238E27FC236}">
                  <a16:creationId xmlns:a16="http://schemas.microsoft.com/office/drawing/2014/main" id="{709FBE43-6CAC-40D2-B8A8-9F55500E1167}"/>
                </a:ext>
              </a:extLst>
            </p:cNvPr>
            <p:cNvSpPr/>
            <p:nvPr/>
          </p:nvSpPr>
          <p:spPr>
            <a:xfrm>
              <a:off x="-2364350" y="7996438"/>
              <a:ext cx="46400" cy="50575"/>
            </a:xfrm>
            <a:custGeom>
              <a:avLst/>
              <a:gdLst/>
              <a:ahLst/>
              <a:cxnLst/>
              <a:rect l="l" t="t" r="r" b="b"/>
              <a:pathLst>
                <a:path w="1856" h="2023" extrusionOk="0">
                  <a:moveTo>
                    <a:pt x="1142" y="208"/>
                  </a:moveTo>
                  <a:cubicBezTo>
                    <a:pt x="1170" y="208"/>
                    <a:pt x="1205" y="219"/>
                    <a:pt x="1250" y="245"/>
                  </a:cubicBezTo>
                  <a:cubicBezTo>
                    <a:pt x="1493" y="366"/>
                    <a:pt x="1463" y="913"/>
                    <a:pt x="1493" y="1126"/>
                  </a:cubicBezTo>
                  <a:cubicBezTo>
                    <a:pt x="1493" y="1247"/>
                    <a:pt x="1493" y="1375"/>
                    <a:pt x="1489" y="1504"/>
                  </a:cubicBezTo>
                  <a:lnTo>
                    <a:pt x="1489" y="1504"/>
                  </a:lnTo>
                  <a:cubicBezTo>
                    <a:pt x="1414" y="1378"/>
                    <a:pt x="1343" y="1252"/>
                    <a:pt x="1280" y="1126"/>
                  </a:cubicBezTo>
                  <a:cubicBezTo>
                    <a:pt x="1226" y="1044"/>
                    <a:pt x="904" y="208"/>
                    <a:pt x="1142" y="208"/>
                  </a:cubicBezTo>
                  <a:close/>
                  <a:moveTo>
                    <a:pt x="633" y="971"/>
                  </a:moveTo>
                  <a:cubicBezTo>
                    <a:pt x="646" y="971"/>
                    <a:pt x="659" y="972"/>
                    <a:pt x="673" y="974"/>
                  </a:cubicBezTo>
                  <a:cubicBezTo>
                    <a:pt x="794" y="1004"/>
                    <a:pt x="916" y="1156"/>
                    <a:pt x="1007" y="1248"/>
                  </a:cubicBezTo>
                  <a:cubicBezTo>
                    <a:pt x="1111" y="1351"/>
                    <a:pt x="1200" y="1463"/>
                    <a:pt x="1279" y="1577"/>
                  </a:cubicBezTo>
                  <a:lnTo>
                    <a:pt x="1279" y="1577"/>
                  </a:lnTo>
                  <a:cubicBezTo>
                    <a:pt x="1319" y="1649"/>
                    <a:pt x="1357" y="1714"/>
                    <a:pt x="1390" y="1771"/>
                  </a:cubicBezTo>
                  <a:lnTo>
                    <a:pt x="1390" y="1771"/>
                  </a:lnTo>
                  <a:cubicBezTo>
                    <a:pt x="1050" y="1682"/>
                    <a:pt x="694" y="1551"/>
                    <a:pt x="521" y="1278"/>
                  </a:cubicBezTo>
                  <a:cubicBezTo>
                    <a:pt x="408" y="1137"/>
                    <a:pt x="478" y="971"/>
                    <a:pt x="633" y="971"/>
                  </a:cubicBezTo>
                  <a:close/>
                  <a:moveTo>
                    <a:pt x="1180" y="1"/>
                  </a:moveTo>
                  <a:cubicBezTo>
                    <a:pt x="1173" y="1"/>
                    <a:pt x="1166" y="1"/>
                    <a:pt x="1159" y="1"/>
                  </a:cubicBezTo>
                  <a:cubicBezTo>
                    <a:pt x="707" y="17"/>
                    <a:pt x="766" y="455"/>
                    <a:pt x="951" y="915"/>
                  </a:cubicBezTo>
                  <a:lnTo>
                    <a:pt x="951" y="915"/>
                  </a:lnTo>
                  <a:cubicBezTo>
                    <a:pt x="910" y="882"/>
                    <a:pt x="868" y="851"/>
                    <a:pt x="824" y="822"/>
                  </a:cubicBezTo>
                  <a:cubicBezTo>
                    <a:pt x="762" y="784"/>
                    <a:pt x="667" y="762"/>
                    <a:pt x="574" y="762"/>
                  </a:cubicBezTo>
                  <a:cubicBezTo>
                    <a:pt x="442" y="762"/>
                    <a:pt x="313" y="806"/>
                    <a:pt x="277" y="913"/>
                  </a:cubicBezTo>
                  <a:cubicBezTo>
                    <a:pt x="1" y="1577"/>
                    <a:pt x="933" y="1864"/>
                    <a:pt x="1470" y="1933"/>
                  </a:cubicBezTo>
                  <a:lnTo>
                    <a:pt x="1470" y="1933"/>
                  </a:lnTo>
                  <a:cubicBezTo>
                    <a:pt x="1489" y="1993"/>
                    <a:pt x="1544" y="2023"/>
                    <a:pt x="1600" y="2023"/>
                  </a:cubicBezTo>
                  <a:cubicBezTo>
                    <a:pt x="1668" y="2023"/>
                    <a:pt x="1736" y="1977"/>
                    <a:pt x="1736" y="1886"/>
                  </a:cubicBezTo>
                  <a:cubicBezTo>
                    <a:pt x="1736" y="1465"/>
                    <a:pt x="1856" y="1"/>
                    <a:pt x="1180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838;p80">
              <a:extLst>
                <a:ext uri="{FF2B5EF4-FFF2-40B4-BE49-F238E27FC236}">
                  <a16:creationId xmlns:a16="http://schemas.microsoft.com/office/drawing/2014/main" id="{1AD779C2-1C40-42B0-B59C-2196F40187A2}"/>
                </a:ext>
              </a:extLst>
            </p:cNvPr>
            <p:cNvSpPr/>
            <p:nvPr/>
          </p:nvSpPr>
          <p:spPr>
            <a:xfrm>
              <a:off x="-2358200" y="7501013"/>
              <a:ext cx="445325" cy="551425"/>
            </a:xfrm>
            <a:custGeom>
              <a:avLst/>
              <a:gdLst/>
              <a:ahLst/>
              <a:cxnLst/>
              <a:rect l="l" t="t" r="r" b="b"/>
              <a:pathLst>
                <a:path w="17813" h="22057" extrusionOk="0">
                  <a:moveTo>
                    <a:pt x="17296" y="0"/>
                  </a:moveTo>
                  <a:cubicBezTo>
                    <a:pt x="11795" y="2128"/>
                    <a:pt x="5989" y="3435"/>
                    <a:pt x="31" y="3678"/>
                  </a:cubicBezTo>
                  <a:cubicBezTo>
                    <a:pt x="1" y="7143"/>
                    <a:pt x="943" y="19818"/>
                    <a:pt x="1247" y="21308"/>
                  </a:cubicBezTo>
                  <a:cubicBezTo>
                    <a:pt x="1247" y="21308"/>
                    <a:pt x="2664" y="21729"/>
                    <a:pt x="4233" y="21729"/>
                  </a:cubicBezTo>
                  <a:cubicBezTo>
                    <a:pt x="5192" y="21729"/>
                    <a:pt x="6208" y="21572"/>
                    <a:pt x="6992" y="21065"/>
                  </a:cubicBezTo>
                  <a:cubicBezTo>
                    <a:pt x="6992" y="21065"/>
                    <a:pt x="7813" y="6323"/>
                    <a:pt x="7630" y="5563"/>
                  </a:cubicBezTo>
                  <a:lnTo>
                    <a:pt x="7630" y="5563"/>
                  </a:lnTo>
                  <a:cubicBezTo>
                    <a:pt x="7630" y="5563"/>
                    <a:pt x="8045" y="5602"/>
                    <a:pt x="8613" y="5602"/>
                  </a:cubicBezTo>
                  <a:cubicBezTo>
                    <a:pt x="9277" y="5602"/>
                    <a:pt x="10151" y="5549"/>
                    <a:pt x="10822" y="5320"/>
                  </a:cubicBezTo>
                  <a:cubicBezTo>
                    <a:pt x="10822" y="5320"/>
                    <a:pt x="10943" y="20457"/>
                    <a:pt x="11247" y="21399"/>
                  </a:cubicBezTo>
                  <a:cubicBezTo>
                    <a:pt x="11247" y="21399"/>
                    <a:pt x="12826" y="22057"/>
                    <a:pt x="14391" y="22057"/>
                  </a:cubicBezTo>
                  <a:cubicBezTo>
                    <a:pt x="15205" y="22057"/>
                    <a:pt x="16015" y="21879"/>
                    <a:pt x="16597" y="21338"/>
                  </a:cubicBezTo>
                  <a:cubicBezTo>
                    <a:pt x="16597" y="21338"/>
                    <a:pt x="17813" y="3891"/>
                    <a:pt x="1729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839;p80">
              <a:extLst>
                <a:ext uri="{FF2B5EF4-FFF2-40B4-BE49-F238E27FC236}">
                  <a16:creationId xmlns:a16="http://schemas.microsoft.com/office/drawing/2014/main" id="{C92AA540-0591-4978-88AB-935E885F534B}"/>
                </a:ext>
              </a:extLst>
            </p:cNvPr>
            <p:cNvSpPr/>
            <p:nvPr/>
          </p:nvSpPr>
          <p:spPr>
            <a:xfrm>
              <a:off x="-2357425" y="7427578"/>
              <a:ext cx="431650" cy="167400"/>
            </a:xfrm>
            <a:custGeom>
              <a:avLst/>
              <a:gdLst/>
              <a:ahLst/>
              <a:cxnLst/>
              <a:rect l="l" t="t" r="r" b="b"/>
              <a:pathLst>
                <a:path w="17266" h="6696" extrusionOk="0">
                  <a:moveTo>
                    <a:pt x="11113" y="1"/>
                  </a:moveTo>
                  <a:cubicBezTo>
                    <a:pt x="6259" y="1"/>
                    <a:pt x="244" y="343"/>
                    <a:pt x="244" y="343"/>
                  </a:cubicBezTo>
                  <a:cubicBezTo>
                    <a:pt x="244" y="343"/>
                    <a:pt x="61" y="3869"/>
                    <a:pt x="0" y="6695"/>
                  </a:cubicBezTo>
                  <a:cubicBezTo>
                    <a:pt x="5958" y="6452"/>
                    <a:pt x="11764" y="5145"/>
                    <a:pt x="17265" y="3017"/>
                  </a:cubicBezTo>
                  <a:cubicBezTo>
                    <a:pt x="17144" y="1984"/>
                    <a:pt x="17265" y="829"/>
                    <a:pt x="17113" y="586"/>
                  </a:cubicBezTo>
                  <a:cubicBezTo>
                    <a:pt x="16795" y="138"/>
                    <a:pt x="14187" y="1"/>
                    <a:pt x="1111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840;p80">
              <a:extLst>
                <a:ext uri="{FF2B5EF4-FFF2-40B4-BE49-F238E27FC236}">
                  <a16:creationId xmlns:a16="http://schemas.microsoft.com/office/drawing/2014/main" id="{162A450D-3C64-48F7-93F5-681518B69C8B}"/>
                </a:ext>
              </a:extLst>
            </p:cNvPr>
            <p:cNvSpPr/>
            <p:nvPr/>
          </p:nvSpPr>
          <p:spPr>
            <a:xfrm>
              <a:off x="-1973675" y="7481263"/>
              <a:ext cx="50925" cy="80575"/>
            </a:xfrm>
            <a:custGeom>
              <a:avLst/>
              <a:gdLst/>
              <a:ahLst/>
              <a:cxnLst/>
              <a:rect l="l" t="t" r="r" b="b"/>
              <a:pathLst>
                <a:path w="2037" h="3223" extrusionOk="0">
                  <a:moveTo>
                    <a:pt x="0" y="0"/>
                  </a:moveTo>
                  <a:cubicBezTo>
                    <a:pt x="456" y="1064"/>
                    <a:pt x="1186" y="2371"/>
                    <a:pt x="2037" y="32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841;p80">
              <a:extLst>
                <a:ext uri="{FF2B5EF4-FFF2-40B4-BE49-F238E27FC236}">
                  <a16:creationId xmlns:a16="http://schemas.microsoft.com/office/drawing/2014/main" id="{23B8C7C5-F45F-40D0-A5F7-88683549E6A4}"/>
                </a:ext>
              </a:extLst>
            </p:cNvPr>
            <p:cNvSpPr/>
            <p:nvPr/>
          </p:nvSpPr>
          <p:spPr>
            <a:xfrm>
              <a:off x="-1975700" y="7479713"/>
              <a:ext cx="58325" cy="85400"/>
            </a:xfrm>
            <a:custGeom>
              <a:avLst/>
              <a:gdLst/>
              <a:ahLst/>
              <a:cxnLst/>
              <a:rect l="l" t="t" r="r" b="b"/>
              <a:pathLst>
                <a:path w="2333" h="3416" extrusionOk="0">
                  <a:moveTo>
                    <a:pt x="86" y="0"/>
                  </a:moveTo>
                  <a:cubicBezTo>
                    <a:pt x="45" y="0"/>
                    <a:pt x="1" y="34"/>
                    <a:pt x="20" y="93"/>
                  </a:cubicBezTo>
                  <a:cubicBezTo>
                    <a:pt x="142" y="670"/>
                    <a:pt x="476" y="1248"/>
                    <a:pt x="780" y="1734"/>
                  </a:cubicBezTo>
                  <a:cubicBezTo>
                    <a:pt x="1115" y="2342"/>
                    <a:pt x="1510" y="2919"/>
                    <a:pt x="2027" y="3375"/>
                  </a:cubicBezTo>
                  <a:cubicBezTo>
                    <a:pt x="2062" y="3404"/>
                    <a:pt x="2099" y="3415"/>
                    <a:pt x="2133" y="3415"/>
                  </a:cubicBezTo>
                  <a:cubicBezTo>
                    <a:pt x="2247" y="3415"/>
                    <a:pt x="2333" y="3286"/>
                    <a:pt x="2239" y="3193"/>
                  </a:cubicBezTo>
                  <a:cubicBezTo>
                    <a:pt x="1783" y="2676"/>
                    <a:pt x="1388" y="2159"/>
                    <a:pt x="1023" y="1582"/>
                  </a:cubicBezTo>
                  <a:cubicBezTo>
                    <a:pt x="720" y="1096"/>
                    <a:pt x="507" y="518"/>
                    <a:pt x="142" y="32"/>
                  </a:cubicBezTo>
                  <a:cubicBezTo>
                    <a:pt x="131" y="10"/>
                    <a:pt x="109" y="0"/>
                    <a:pt x="86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842;p80">
              <a:extLst>
                <a:ext uri="{FF2B5EF4-FFF2-40B4-BE49-F238E27FC236}">
                  <a16:creationId xmlns:a16="http://schemas.microsoft.com/office/drawing/2014/main" id="{5352F3D8-8EA1-4580-9C87-9B43CA686C5E}"/>
                </a:ext>
              </a:extLst>
            </p:cNvPr>
            <p:cNvSpPr/>
            <p:nvPr/>
          </p:nvSpPr>
          <p:spPr>
            <a:xfrm>
              <a:off x="-2351350" y="7494163"/>
              <a:ext cx="36500" cy="61575"/>
            </a:xfrm>
            <a:custGeom>
              <a:avLst/>
              <a:gdLst/>
              <a:ahLst/>
              <a:cxnLst/>
              <a:rect l="l" t="t" r="r" b="b"/>
              <a:pathLst>
                <a:path w="1460" h="2463" extrusionOk="0">
                  <a:moveTo>
                    <a:pt x="1460" y="1"/>
                  </a:moveTo>
                  <a:lnTo>
                    <a:pt x="1" y="2463"/>
                  </a:lnTo>
                  <a:cubicBezTo>
                    <a:pt x="882" y="1916"/>
                    <a:pt x="1095" y="913"/>
                    <a:pt x="1460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843;p80">
              <a:extLst>
                <a:ext uri="{FF2B5EF4-FFF2-40B4-BE49-F238E27FC236}">
                  <a16:creationId xmlns:a16="http://schemas.microsoft.com/office/drawing/2014/main" id="{887DF455-14C3-4375-81C6-A0DA76DFB84B}"/>
                </a:ext>
              </a:extLst>
            </p:cNvPr>
            <p:cNvSpPr/>
            <p:nvPr/>
          </p:nvSpPr>
          <p:spPr>
            <a:xfrm>
              <a:off x="-2355425" y="7491663"/>
              <a:ext cx="43625" cy="66725"/>
            </a:xfrm>
            <a:custGeom>
              <a:avLst/>
              <a:gdLst/>
              <a:ahLst/>
              <a:cxnLst/>
              <a:rect l="l" t="t" r="r" b="b"/>
              <a:pathLst>
                <a:path w="1745" h="2669" extrusionOk="0">
                  <a:moveTo>
                    <a:pt x="1637" y="0"/>
                  </a:moveTo>
                  <a:cubicBezTo>
                    <a:pt x="1597" y="0"/>
                    <a:pt x="1557" y="15"/>
                    <a:pt x="1531" y="40"/>
                  </a:cubicBezTo>
                  <a:cubicBezTo>
                    <a:pt x="1258" y="405"/>
                    <a:pt x="1136" y="891"/>
                    <a:pt x="954" y="1317"/>
                  </a:cubicBezTo>
                  <a:cubicBezTo>
                    <a:pt x="771" y="1773"/>
                    <a:pt x="467" y="2137"/>
                    <a:pt x="103" y="2472"/>
                  </a:cubicBezTo>
                  <a:cubicBezTo>
                    <a:pt x="1" y="2548"/>
                    <a:pt x="70" y="2668"/>
                    <a:pt x="167" y="2668"/>
                  </a:cubicBezTo>
                  <a:cubicBezTo>
                    <a:pt x="186" y="2668"/>
                    <a:pt x="205" y="2664"/>
                    <a:pt x="224" y="2654"/>
                  </a:cubicBezTo>
                  <a:cubicBezTo>
                    <a:pt x="1106" y="2259"/>
                    <a:pt x="1623" y="982"/>
                    <a:pt x="1744" y="101"/>
                  </a:cubicBezTo>
                  <a:cubicBezTo>
                    <a:pt x="1744" y="30"/>
                    <a:pt x="1692" y="0"/>
                    <a:pt x="1637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844;p80">
              <a:extLst>
                <a:ext uri="{FF2B5EF4-FFF2-40B4-BE49-F238E27FC236}">
                  <a16:creationId xmlns:a16="http://schemas.microsoft.com/office/drawing/2014/main" id="{D615610E-5261-4EBC-B1AB-AF5D03E4F09B}"/>
                </a:ext>
              </a:extLst>
            </p:cNvPr>
            <p:cNvSpPr/>
            <p:nvPr/>
          </p:nvSpPr>
          <p:spPr>
            <a:xfrm>
              <a:off x="-2231275" y="7632463"/>
              <a:ext cx="189225" cy="8025"/>
            </a:xfrm>
            <a:custGeom>
              <a:avLst/>
              <a:gdLst/>
              <a:ahLst/>
              <a:cxnLst/>
              <a:rect l="l" t="t" r="r" b="b"/>
              <a:pathLst>
                <a:path w="7569" h="321" extrusionOk="0">
                  <a:moveTo>
                    <a:pt x="0" y="1"/>
                  </a:moveTo>
                  <a:lnTo>
                    <a:pt x="1134" y="46"/>
                  </a:lnTo>
                  <a:lnTo>
                    <a:pt x="1134" y="46"/>
                  </a:lnTo>
                  <a:cubicBezTo>
                    <a:pt x="752" y="26"/>
                    <a:pt x="373" y="10"/>
                    <a:pt x="0" y="1"/>
                  </a:cubicBezTo>
                  <a:close/>
                  <a:moveTo>
                    <a:pt x="1134" y="46"/>
                  </a:moveTo>
                  <a:cubicBezTo>
                    <a:pt x="2920" y="140"/>
                    <a:pt x="4796" y="320"/>
                    <a:pt x="6657" y="320"/>
                  </a:cubicBezTo>
                  <a:cubicBezTo>
                    <a:pt x="6961" y="320"/>
                    <a:pt x="7265" y="316"/>
                    <a:pt x="7569" y="305"/>
                  </a:cubicBezTo>
                  <a:lnTo>
                    <a:pt x="1134" y="46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845;p80">
              <a:extLst>
                <a:ext uri="{FF2B5EF4-FFF2-40B4-BE49-F238E27FC236}">
                  <a16:creationId xmlns:a16="http://schemas.microsoft.com/office/drawing/2014/main" id="{22CFB236-FF5D-4589-8534-26F3DDBCBBDD}"/>
                </a:ext>
              </a:extLst>
            </p:cNvPr>
            <p:cNvSpPr/>
            <p:nvPr/>
          </p:nvSpPr>
          <p:spPr>
            <a:xfrm>
              <a:off x="-2236600" y="7628663"/>
              <a:ext cx="200625" cy="18450"/>
            </a:xfrm>
            <a:custGeom>
              <a:avLst/>
              <a:gdLst/>
              <a:ahLst/>
              <a:cxnLst/>
              <a:rect l="l" t="t" r="r" b="b"/>
              <a:pathLst>
                <a:path w="8025" h="738" extrusionOk="0">
                  <a:moveTo>
                    <a:pt x="213" y="1"/>
                  </a:moveTo>
                  <a:cubicBezTo>
                    <a:pt x="0" y="1"/>
                    <a:pt x="0" y="335"/>
                    <a:pt x="213" y="335"/>
                  </a:cubicBezTo>
                  <a:cubicBezTo>
                    <a:pt x="2074" y="426"/>
                    <a:pt x="4003" y="737"/>
                    <a:pt x="5898" y="737"/>
                  </a:cubicBezTo>
                  <a:cubicBezTo>
                    <a:pt x="6541" y="737"/>
                    <a:pt x="7180" y="701"/>
                    <a:pt x="7812" y="609"/>
                  </a:cubicBezTo>
                  <a:cubicBezTo>
                    <a:pt x="8025" y="578"/>
                    <a:pt x="7964" y="305"/>
                    <a:pt x="7782" y="274"/>
                  </a:cubicBezTo>
                  <a:cubicBezTo>
                    <a:pt x="5289" y="31"/>
                    <a:pt x="2706" y="1"/>
                    <a:pt x="213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846;p80">
              <a:extLst>
                <a:ext uri="{FF2B5EF4-FFF2-40B4-BE49-F238E27FC236}">
                  <a16:creationId xmlns:a16="http://schemas.microsoft.com/office/drawing/2014/main" id="{E6196764-1830-44EB-A128-F0050F3D34E6}"/>
                </a:ext>
              </a:extLst>
            </p:cNvPr>
            <p:cNvSpPr/>
            <p:nvPr/>
          </p:nvSpPr>
          <p:spPr>
            <a:xfrm>
              <a:off x="-2155300" y="7465288"/>
              <a:ext cx="3825" cy="172525"/>
            </a:xfrm>
            <a:custGeom>
              <a:avLst/>
              <a:gdLst/>
              <a:ahLst/>
              <a:cxnLst/>
              <a:rect l="l" t="t" r="r" b="b"/>
              <a:pathLst>
                <a:path w="153" h="6901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2311"/>
                    <a:pt x="31" y="4621"/>
                    <a:pt x="153" y="690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847;p80">
              <a:extLst>
                <a:ext uri="{FF2B5EF4-FFF2-40B4-BE49-F238E27FC236}">
                  <a16:creationId xmlns:a16="http://schemas.microsoft.com/office/drawing/2014/main" id="{52478AD3-8B71-4828-8A9B-C16855919652}"/>
                </a:ext>
              </a:extLst>
            </p:cNvPr>
            <p:cNvSpPr/>
            <p:nvPr/>
          </p:nvSpPr>
          <p:spPr>
            <a:xfrm>
              <a:off x="-2162125" y="7461313"/>
              <a:ext cx="14450" cy="179350"/>
            </a:xfrm>
            <a:custGeom>
              <a:avLst/>
              <a:gdLst/>
              <a:ahLst/>
              <a:cxnLst/>
              <a:rect l="l" t="t" r="r" b="b"/>
              <a:pathLst>
                <a:path w="578" h="7174" extrusionOk="0">
                  <a:moveTo>
                    <a:pt x="304" y="0"/>
                  </a:moveTo>
                  <a:cubicBezTo>
                    <a:pt x="228" y="0"/>
                    <a:pt x="152" y="53"/>
                    <a:pt x="152" y="160"/>
                  </a:cubicBezTo>
                  <a:cubicBezTo>
                    <a:pt x="0" y="2409"/>
                    <a:pt x="61" y="4810"/>
                    <a:pt x="304" y="7060"/>
                  </a:cubicBezTo>
                  <a:cubicBezTo>
                    <a:pt x="319" y="7136"/>
                    <a:pt x="380" y="7174"/>
                    <a:pt x="437" y="7174"/>
                  </a:cubicBezTo>
                  <a:cubicBezTo>
                    <a:pt x="494" y="7174"/>
                    <a:pt x="547" y="7136"/>
                    <a:pt x="547" y="7060"/>
                  </a:cubicBezTo>
                  <a:cubicBezTo>
                    <a:pt x="578" y="4750"/>
                    <a:pt x="547" y="2440"/>
                    <a:pt x="456" y="160"/>
                  </a:cubicBezTo>
                  <a:cubicBezTo>
                    <a:pt x="456" y="53"/>
                    <a:pt x="380" y="0"/>
                    <a:pt x="304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848;p80">
              <a:extLst>
                <a:ext uri="{FF2B5EF4-FFF2-40B4-BE49-F238E27FC236}">
                  <a16:creationId xmlns:a16="http://schemas.microsoft.com/office/drawing/2014/main" id="{1EB7F743-8AEE-4EF6-8F3B-5358405783A3}"/>
                </a:ext>
              </a:extLst>
            </p:cNvPr>
            <p:cNvSpPr/>
            <p:nvPr/>
          </p:nvSpPr>
          <p:spPr>
            <a:xfrm>
              <a:off x="-2144425" y="7471838"/>
              <a:ext cx="65900" cy="169075"/>
            </a:xfrm>
            <a:custGeom>
              <a:avLst/>
              <a:gdLst/>
              <a:ahLst/>
              <a:cxnLst/>
              <a:rect l="l" t="t" r="r" b="b"/>
              <a:pathLst>
                <a:path w="2636" h="6763" extrusionOk="0">
                  <a:moveTo>
                    <a:pt x="1324" y="1"/>
                  </a:moveTo>
                  <a:cubicBezTo>
                    <a:pt x="1232" y="1"/>
                    <a:pt x="1146" y="62"/>
                    <a:pt x="1146" y="195"/>
                  </a:cubicBezTo>
                  <a:cubicBezTo>
                    <a:pt x="1146" y="1806"/>
                    <a:pt x="2271" y="5818"/>
                    <a:pt x="143" y="6487"/>
                  </a:cubicBezTo>
                  <a:cubicBezTo>
                    <a:pt x="0" y="6544"/>
                    <a:pt x="46" y="6763"/>
                    <a:pt x="178" y="6763"/>
                  </a:cubicBezTo>
                  <a:cubicBezTo>
                    <a:pt x="186" y="6763"/>
                    <a:pt x="195" y="6762"/>
                    <a:pt x="204" y="6760"/>
                  </a:cubicBezTo>
                  <a:cubicBezTo>
                    <a:pt x="2636" y="6213"/>
                    <a:pt x="1693" y="1867"/>
                    <a:pt x="1541" y="195"/>
                  </a:cubicBezTo>
                  <a:cubicBezTo>
                    <a:pt x="1526" y="70"/>
                    <a:pt x="1421" y="1"/>
                    <a:pt x="1324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849;p80">
              <a:extLst>
                <a:ext uri="{FF2B5EF4-FFF2-40B4-BE49-F238E27FC236}">
                  <a16:creationId xmlns:a16="http://schemas.microsoft.com/office/drawing/2014/main" id="{9E3D03EF-5AA3-42EB-9D9F-0BD02B4F9018}"/>
                </a:ext>
              </a:extLst>
            </p:cNvPr>
            <p:cNvSpPr/>
            <p:nvPr/>
          </p:nvSpPr>
          <p:spPr>
            <a:xfrm>
              <a:off x="-2468375" y="7518088"/>
              <a:ext cx="164925" cy="55900"/>
            </a:xfrm>
            <a:custGeom>
              <a:avLst/>
              <a:gdLst/>
              <a:ahLst/>
              <a:cxnLst/>
              <a:rect l="l" t="t" r="r" b="b"/>
              <a:pathLst>
                <a:path w="6597" h="2236" extrusionOk="0">
                  <a:moveTo>
                    <a:pt x="3774" y="1"/>
                  </a:moveTo>
                  <a:cubicBezTo>
                    <a:pt x="3590" y="1"/>
                    <a:pt x="3396" y="15"/>
                    <a:pt x="3192" y="47"/>
                  </a:cubicBezTo>
                  <a:cubicBezTo>
                    <a:pt x="821" y="412"/>
                    <a:pt x="1" y="2235"/>
                    <a:pt x="1" y="2235"/>
                  </a:cubicBezTo>
                  <a:lnTo>
                    <a:pt x="1156" y="1992"/>
                  </a:lnTo>
                  <a:cubicBezTo>
                    <a:pt x="1156" y="1992"/>
                    <a:pt x="1612" y="1080"/>
                    <a:pt x="3496" y="898"/>
                  </a:cubicBezTo>
                  <a:cubicBezTo>
                    <a:pt x="3633" y="886"/>
                    <a:pt x="3764" y="880"/>
                    <a:pt x="3888" y="880"/>
                  </a:cubicBezTo>
                  <a:cubicBezTo>
                    <a:pt x="5283" y="880"/>
                    <a:pt x="5897" y="1597"/>
                    <a:pt x="5897" y="1597"/>
                  </a:cubicBezTo>
                  <a:lnTo>
                    <a:pt x="6596" y="1597"/>
                  </a:lnTo>
                  <a:cubicBezTo>
                    <a:pt x="6596" y="1597"/>
                    <a:pt x="5710" y="1"/>
                    <a:pt x="3774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850;p80">
              <a:extLst>
                <a:ext uri="{FF2B5EF4-FFF2-40B4-BE49-F238E27FC236}">
                  <a16:creationId xmlns:a16="http://schemas.microsoft.com/office/drawing/2014/main" id="{87A225E0-9F10-4C56-A40C-0AA19A7B15A1}"/>
                </a:ext>
              </a:extLst>
            </p:cNvPr>
            <p:cNvSpPr/>
            <p:nvPr/>
          </p:nvSpPr>
          <p:spPr>
            <a:xfrm>
              <a:off x="-2420500" y="7163613"/>
              <a:ext cx="114775" cy="443100"/>
            </a:xfrm>
            <a:custGeom>
              <a:avLst/>
              <a:gdLst/>
              <a:ahLst/>
              <a:cxnLst/>
              <a:rect l="l" t="t" r="r" b="b"/>
              <a:pathLst>
                <a:path w="4591" h="17724" extrusionOk="0">
                  <a:moveTo>
                    <a:pt x="183" y="1"/>
                  </a:moveTo>
                  <a:cubicBezTo>
                    <a:pt x="92" y="943"/>
                    <a:pt x="1" y="2037"/>
                    <a:pt x="1" y="3284"/>
                  </a:cubicBezTo>
                  <a:cubicBezTo>
                    <a:pt x="1" y="3314"/>
                    <a:pt x="92" y="15351"/>
                    <a:pt x="92" y="15351"/>
                  </a:cubicBezTo>
                  <a:cubicBezTo>
                    <a:pt x="92" y="15351"/>
                    <a:pt x="1" y="17387"/>
                    <a:pt x="487" y="17569"/>
                  </a:cubicBezTo>
                  <a:cubicBezTo>
                    <a:pt x="511" y="17579"/>
                    <a:pt x="534" y="17584"/>
                    <a:pt x="556" y="17584"/>
                  </a:cubicBezTo>
                  <a:cubicBezTo>
                    <a:pt x="958" y="17584"/>
                    <a:pt x="1095" y="16110"/>
                    <a:pt x="1095" y="16110"/>
                  </a:cubicBezTo>
                  <a:cubicBezTo>
                    <a:pt x="1095" y="16110"/>
                    <a:pt x="1271" y="17723"/>
                    <a:pt x="1738" y="17723"/>
                  </a:cubicBezTo>
                  <a:cubicBezTo>
                    <a:pt x="1746" y="17723"/>
                    <a:pt x="1755" y="17723"/>
                    <a:pt x="1763" y="17721"/>
                  </a:cubicBezTo>
                  <a:cubicBezTo>
                    <a:pt x="2250" y="17630"/>
                    <a:pt x="2067" y="16020"/>
                    <a:pt x="2067" y="16019"/>
                  </a:cubicBezTo>
                  <a:lnTo>
                    <a:pt x="2067" y="16019"/>
                  </a:lnTo>
                  <a:cubicBezTo>
                    <a:pt x="2068" y="16020"/>
                    <a:pt x="2298" y="17454"/>
                    <a:pt x="2759" y="17454"/>
                  </a:cubicBezTo>
                  <a:cubicBezTo>
                    <a:pt x="2800" y="17454"/>
                    <a:pt x="2843" y="17442"/>
                    <a:pt x="2888" y="17417"/>
                  </a:cubicBezTo>
                  <a:cubicBezTo>
                    <a:pt x="3435" y="17144"/>
                    <a:pt x="2979" y="15108"/>
                    <a:pt x="2979" y="15107"/>
                  </a:cubicBezTo>
                  <a:lnTo>
                    <a:pt x="2979" y="15107"/>
                  </a:lnTo>
                  <a:cubicBezTo>
                    <a:pt x="2979" y="15107"/>
                    <a:pt x="3297" y="15252"/>
                    <a:pt x="3644" y="15252"/>
                  </a:cubicBezTo>
                  <a:cubicBezTo>
                    <a:pt x="3800" y="15252"/>
                    <a:pt x="3962" y="15223"/>
                    <a:pt x="4104" y="15138"/>
                  </a:cubicBezTo>
                  <a:cubicBezTo>
                    <a:pt x="4590" y="14864"/>
                    <a:pt x="3192" y="13588"/>
                    <a:pt x="3192" y="13588"/>
                  </a:cubicBezTo>
                  <a:lnTo>
                    <a:pt x="3648" y="7174"/>
                  </a:lnTo>
                  <a:cubicBezTo>
                    <a:pt x="3618" y="7174"/>
                    <a:pt x="3496" y="3040"/>
                    <a:pt x="3952" y="943"/>
                  </a:cubicBezTo>
                  <a:cubicBezTo>
                    <a:pt x="3367" y="412"/>
                    <a:pt x="2867" y="332"/>
                    <a:pt x="2352" y="332"/>
                  </a:cubicBezTo>
                  <a:cubicBezTo>
                    <a:pt x="2129" y="332"/>
                    <a:pt x="1904" y="347"/>
                    <a:pt x="1669" y="347"/>
                  </a:cubicBezTo>
                  <a:cubicBezTo>
                    <a:pt x="1229" y="347"/>
                    <a:pt x="751" y="296"/>
                    <a:pt x="18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851;p80">
              <a:extLst>
                <a:ext uri="{FF2B5EF4-FFF2-40B4-BE49-F238E27FC236}">
                  <a16:creationId xmlns:a16="http://schemas.microsoft.com/office/drawing/2014/main" id="{01E29CC4-745D-4C3D-A7AA-A94EAB2B487D}"/>
                </a:ext>
              </a:extLst>
            </p:cNvPr>
            <p:cNvSpPr/>
            <p:nvPr/>
          </p:nvSpPr>
          <p:spPr>
            <a:xfrm>
              <a:off x="-2339200" y="7239897"/>
              <a:ext cx="409625" cy="231300"/>
            </a:xfrm>
            <a:custGeom>
              <a:avLst/>
              <a:gdLst/>
              <a:ahLst/>
              <a:cxnLst/>
              <a:rect l="l" t="t" r="r" b="b"/>
              <a:pathLst>
                <a:path w="16385" h="9252" extrusionOk="0">
                  <a:moveTo>
                    <a:pt x="183" y="1"/>
                  </a:moveTo>
                  <a:lnTo>
                    <a:pt x="1" y="8420"/>
                  </a:lnTo>
                  <a:cubicBezTo>
                    <a:pt x="1" y="8420"/>
                    <a:pt x="3756" y="9252"/>
                    <a:pt x="8387" y="9252"/>
                  </a:cubicBezTo>
                  <a:cubicBezTo>
                    <a:pt x="10947" y="9252"/>
                    <a:pt x="13776" y="8997"/>
                    <a:pt x="16384" y="8207"/>
                  </a:cubicBezTo>
                  <a:lnTo>
                    <a:pt x="16354" y="7660"/>
                  </a:lnTo>
                  <a:cubicBezTo>
                    <a:pt x="10518" y="6627"/>
                    <a:pt x="4895" y="3770"/>
                    <a:pt x="18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852;p80">
              <a:extLst>
                <a:ext uri="{FF2B5EF4-FFF2-40B4-BE49-F238E27FC236}">
                  <a16:creationId xmlns:a16="http://schemas.microsoft.com/office/drawing/2014/main" id="{CDAFFCF0-3F24-4984-BCB9-12437D658B27}"/>
                </a:ext>
              </a:extLst>
            </p:cNvPr>
            <p:cNvSpPr/>
            <p:nvPr/>
          </p:nvSpPr>
          <p:spPr>
            <a:xfrm>
              <a:off x="-2422025" y="6957213"/>
              <a:ext cx="574500" cy="476200"/>
            </a:xfrm>
            <a:custGeom>
              <a:avLst/>
              <a:gdLst/>
              <a:ahLst/>
              <a:cxnLst/>
              <a:rect l="l" t="t" r="r" b="b"/>
              <a:pathLst>
                <a:path w="22980" h="19048" extrusionOk="0">
                  <a:moveTo>
                    <a:pt x="11889" y="0"/>
                  </a:moveTo>
                  <a:cubicBezTo>
                    <a:pt x="8530" y="0"/>
                    <a:pt x="7022" y="901"/>
                    <a:pt x="7022" y="901"/>
                  </a:cubicBezTo>
                  <a:cubicBezTo>
                    <a:pt x="7022" y="901"/>
                    <a:pt x="3344" y="1327"/>
                    <a:pt x="1673" y="4062"/>
                  </a:cubicBezTo>
                  <a:cubicBezTo>
                    <a:pt x="1" y="6767"/>
                    <a:pt x="62" y="8956"/>
                    <a:pt x="62" y="8956"/>
                  </a:cubicBezTo>
                  <a:cubicBezTo>
                    <a:pt x="62" y="8956"/>
                    <a:pt x="1095" y="9777"/>
                    <a:pt x="3283" y="9929"/>
                  </a:cubicBezTo>
                  <a:lnTo>
                    <a:pt x="3527" y="9929"/>
                  </a:lnTo>
                  <a:lnTo>
                    <a:pt x="3496" y="11388"/>
                  </a:lnTo>
                  <a:cubicBezTo>
                    <a:pt x="8208" y="15157"/>
                    <a:pt x="13831" y="18014"/>
                    <a:pt x="19667" y="19047"/>
                  </a:cubicBezTo>
                  <a:lnTo>
                    <a:pt x="19150" y="9837"/>
                  </a:lnTo>
                  <a:cubicBezTo>
                    <a:pt x="19150" y="9837"/>
                    <a:pt x="21247" y="9381"/>
                    <a:pt x="22980" y="7284"/>
                  </a:cubicBezTo>
                  <a:cubicBezTo>
                    <a:pt x="22980" y="7284"/>
                    <a:pt x="20913" y="1083"/>
                    <a:pt x="15229" y="263"/>
                  </a:cubicBezTo>
                  <a:cubicBezTo>
                    <a:pt x="13959" y="74"/>
                    <a:pt x="12848" y="0"/>
                    <a:pt x="1188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853;p80">
              <a:extLst>
                <a:ext uri="{FF2B5EF4-FFF2-40B4-BE49-F238E27FC236}">
                  <a16:creationId xmlns:a16="http://schemas.microsoft.com/office/drawing/2014/main" id="{11E5CE25-4A1B-44BA-B405-05EA8B40B582}"/>
                </a:ext>
              </a:extLst>
            </p:cNvPr>
            <p:cNvSpPr/>
            <p:nvPr/>
          </p:nvSpPr>
          <p:spPr>
            <a:xfrm>
              <a:off x="-2257850" y="6860425"/>
              <a:ext cx="209714" cy="108501"/>
            </a:xfrm>
            <a:custGeom>
              <a:avLst/>
              <a:gdLst/>
              <a:ahLst/>
              <a:cxnLst/>
              <a:rect l="l" t="t" r="r" b="b"/>
              <a:pathLst>
                <a:path w="8512" h="4074" extrusionOk="0">
                  <a:moveTo>
                    <a:pt x="8511" y="1"/>
                  </a:moveTo>
                  <a:lnTo>
                    <a:pt x="1" y="305"/>
                  </a:lnTo>
                  <a:cubicBezTo>
                    <a:pt x="1" y="305"/>
                    <a:pt x="761" y="2889"/>
                    <a:pt x="1034" y="4074"/>
                  </a:cubicBezTo>
                  <a:cubicBezTo>
                    <a:pt x="3253" y="3101"/>
                    <a:pt x="5654" y="2402"/>
                    <a:pt x="8055" y="2129"/>
                  </a:cubicBezTo>
                  <a:cubicBezTo>
                    <a:pt x="8177" y="1308"/>
                    <a:pt x="8299" y="609"/>
                    <a:pt x="8511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854;p80">
              <a:extLst>
                <a:ext uri="{FF2B5EF4-FFF2-40B4-BE49-F238E27FC236}">
                  <a16:creationId xmlns:a16="http://schemas.microsoft.com/office/drawing/2014/main" id="{B9863BA1-BDAD-4802-8A71-3F6859BF46C6}"/>
                </a:ext>
              </a:extLst>
            </p:cNvPr>
            <p:cNvSpPr/>
            <p:nvPr/>
          </p:nvSpPr>
          <p:spPr>
            <a:xfrm>
              <a:off x="-2248000" y="6913613"/>
              <a:ext cx="216000" cy="132275"/>
            </a:xfrm>
            <a:custGeom>
              <a:avLst/>
              <a:gdLst/>
              <a:ahLst/>
              <a:cxnLst/>
              <a:rect l="l" t="t" r="r" b="b"/>
              <a:pathLst>
                <a:path w="8640" h="5291" extrusionOk="0">
                  <a:moveTo>
                    <a:pt x="7569" y="1"/>
                  </a:moveTo>
                  <a:cubicBezTo>
                    <a:pt x="5137" y="274"/>
                    <a:pt x="2736" y="973"/>
                    <a:pt x="517" y="1946"/>
                  </a:cubicBezTo>
                  <a:cubicBezTo>
                    <a:pt x="608" y="2250"/>
                    <a:pt x="639" y="2463"/>
                    <a:pt x="639" y="2493"/>
                  </a:cubicBezTo>
                  <a:lnTo>
                    <a:pt x="608" y="2493"/>
                  </a:lnTo>
                  <a:cubicBezTo>
                    <a:pt x="608" y="2493"/>
                    <a:pt x="548" y="2484"/>
                    <a:pt x="465" y="2484"/>
                  </a:cubicBezTo>
                  <a:cubicBezTo>
                    <a:pt x="285" y="2484"/>
                    <a:pt x="0" y="2527"/>
                    <a:pt x="0" y="2797"/>
                  </a:cubicBezTo>
                  <a:cubicBezTo>
                    <a:pt x="0" y="3223"/>
                    <a:pt x="2250" y="4621"/>
                    <a:pt x="3769" y="5198"/>
                  </a:cubicBezTo>
                  <a:cubicBezTo>
                    <a:pt x="3929" y="5262"/>
                    <a:pt x="4099" y="5291"/>
                    <a:pt x="4278" y="5291"/>
                  </a:cubicBezTo>
                  <a:cubicBezTo>
                    <a:pt x="5807" y="5291"/>
                    <a:pt x="7924" y="3173"/>
                    <a:pt x="8359" y="2493"/>
                  </a:cubicBezTo>
                  <a:cubicBezTo>
                    <a:pt x="8639" y="2033"/>
                    <a:pt x="8208" y="1941"/>
                    <a:pt x="7828" y="1941"/>
                  </a:cubicBezTo>
                  <a:cubicBezTo>
                    <a:pt x="7632" y="1941"/>
                    <a:pt x="7449" y="1966"/>
                    <a:pt x="7387" y="1976"/>
                  </a:cubicBezTo>
                  <a:cubicBezTo>
                    <a:pt x="7447" y="1247"/>
                    <a:pt x="7478" y="578"/>
                    <a:pt x="7569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855;p80">
              <a:extLst>
                <a:ext uri="{FF2B5EF4-FFF2-40B4-BE49-F238E27FC236}">
                  <a16:creationId xmlns:a16="http://schemas.microsoft.com/office/drawing/2014/main" id="{7247DEC0-7DE4-43B9-856C-CF35041BC29A}"/>
                </a:ext>
              </a:extLst>
            </p:cNvPr>
            <p:cNvSpPr/>
            <p:nvPr/>
          </p:nvSpPr>
          <p:spPr>
            <a:xfrm>
              <a:off x="-2536000" y="6666788"/>
              <a:ext cx="111725" cy="70600"/>
            </a:xfrm>
            <a:custGeom>
              <a:avLst/>
              <a:gdLst/>
              <a:ahLst/>
              <a:cxnLst/>
              <a:rect l="l" t="t" r="r" b="b"/>
              <a:pathLst>
                <a:path w="4469" h="2824" extrusionOk="0">
                  <a:moveTo>
                    <a:pt x="2434" y="0"/>
                  </a:moveTo>
                  <a:cubicBezTo>
                    <a:pt x="1576" y="0"/>
                    <a:pt x="719" y="254"/>
                    <a:pt x="0" y="755"/>
                  </a:cubicBezTo>
                  <a:cubicBezTo>
                    <a:pt x="160" y="1807"/>
                    <a:pt x="1008" y="2824"/>
                    <a:pt x="2621" y="2824"/>
                  </a:cubicBezTo>
                  <a:cubicBezTo>
                    <a:pt x="3153" y="2824"/>
                    <a:pt x="3768" y="2713"/>
                    <a:pt x="4469" y="2457"/>
                  </a:cubicBezTo>
                  <a:lnTo>
                    <a:pt x="4469" y="512"/>
                  </a:lnTo>
                  <a:cubicBezTo>
                    <a:pt x="3839" y="170"/>
                    <a:pt x="3136" y="0"/>
                    <a:pt x="2434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856;p80">
              <a:extLst>
                <a:ext uri="{FF2B5EF4-FFF2-40B4-BE49-F238E27FC236}">
                  <a16:creationId xmlns:a16="http://schemas.microsoft.com/office/drawing/2014/main" id="{27437AD8-115E-4E59-B73F-6681B71E886F}"/>
                </a:ext>
              </a:extLst>
            </p:cNvPr>
            <p:cNvSpPr/>
            <p:nvPr/>
          </p:nvSpPr>
          <p:spPr>
            <a:xfrm>
              <a:off x="-2539050" y="6627733"/>
              <a:ext cx="114775" cy="58925"/>
            </a:xfrm>
            <a:custGeom>
              <a:avLst/>
              <a:gdLst/>
              <a:ahLst/>
              <a:cxnLst/>
              <a:rect l="l" t="t" r="r" b="b"/>
              <a:pathLst>
                <a:path w="4591" h="2357" extrusionOk="0">
                  <a:moveTo>
                    <a:pt x="2384" y="1"/>
                  </a:moveTo>
                  <a:cubicBezTo>
                    <a:pt x="1927" y="1"/>
                    <a:pt x="1435" y="102"/>
                    <a:pt x="943" y="381"/>
                  </a:cubicBezTo>
                  <a:cubicBezTo>
                    <a:pt x="274" y="776"/>
                    <a:pt x="1" y="1567"/>
                    <a:pt x="122" y="2357"/>
                  </a:cubicBezTo>
                  <a:cubicBezTo>
                    <a:pt x="841" y="1856"/>
                    <a:pt x="1698" y="1602"/>
                    <a:pt x="2556" y="1602"/>
                  </a:cubicBezTo>
                  <a:cubicBezTo>
                    <a:pt x="3258" y="1602"/>
                    <a:pt x="3961" y="1772"/>
                    <a:pt x="4591" y="2114"/>
                  </a:cubicBezTo>
                  <a:lnTo>
                    <a:pt x="4591" y="746"/>
                  </a:lnTo>
                  <a:cubicBezTo>
                    <a:pt x="4591" y="746"/>
                    <a:pt x="3618" y="1"/>
                    <a:pt x="2384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857;p80">
              <a:extLst>
                <a:ext uri="{FF2B5EF4-FFF2-40B4-BE49-F238E27FC236}">
                  <a16:creationId xmlns:a16="http://schemas.microsoft.com/office/drawing/2014/main" id="{B4FA429C-95B3-4954-8883-23EE518BC89C}"/>
                </a:ext>
              </a:extLst>
            </p:cNvPr>
            <p:cNvSpPr/>
            <p:nvPr/>
          </p:nvSpPr>
          <p:spPr>
            <a:xfrm>
              <a:off x="-2502575" y="6669788"/>
              <a:ext cx="69175" cy="58625"/>
            </a:xfrm>
            <a:custGeom>
              <a:avLst/>
              <a:gdLst/>
              <a:ahLst/>
              <a:cxnLst/>
              <a:rect l="l" t="t" r="r" b="b"/>
              <a:pathLst>
                <a:path w="2767" h="2345" extrusionOk="0">
                  <a:moveTo>
                    <a:pt x="1177" y="0"/>
                  </a:moveTo>
                  <a:cubicBezTo>
                    <a:pt x="782" y="0"/>
                    <a:pt x="374" y="90"/>
                    <a:pt x="31" y="179"/>
                  </a:cubicBezTo>
                  <a:cubicBezTo>
                    <a:pt x="1" y="179"/>
                    <a:pt x="1" y="209"/>
                    <a:pt x="31" y="209"/>
                  </a:cubicBezTo>
                  <a:cubicBezTo>
                    <a:pt x="62" y="211"/>
                    <a:pt x="93" y="211"/>
                    <a:pt x="124" y="211"/>
                  </a:cubicBezTo>
                  <a:cubicBezTo>
                    <a:pt x="460" y="211"/>
                    <a:pt x="844" y="145"/>
                    <a:pt x="1208" y="145"/>
                  </a:cubicBezTo>
                  <a:cubicBezTo>
                    <a:pt x="1625" y="145"/>
                    <a:pt x="2016" y="232"/>
                    <a:pt x="2280" y="605"/>
                  </a:cubicBezTo>
                  <a:cubicBezTo>
                    <a:pt x="2615" y="1091"/>
                    <a:pt x="2554" y="1729"/>
                    <a:pt x="2584" y="2276"/>
                  </a:cubicBezTo>
                  <a:cubicBezTo>
                    <a:pt x="2584" y="2322"/>
                    <a:pt x="2622" y="2345"/>
                    <a:pt x="2660" y="2345"/>
                  </a:cubicBezTo>
                  <a:cubicBezTo>
                    <a:pt x="2698" y="2345"/>
                    <a:pt x="2736" y="2322"/>
                    <a:pt x="2736" y="2276"/>
                  </a:cubicBezTo>
                  <a:cubicBezTo>
                    <a:pt x="2767" y="1638"/>
                    <a:pt x="2767" y="848"/>
                    <a:pt x="2280" y="392"/>
                  </a:cubicBezTo>
                  <a:cubicBezTo>
                    <a:pt x="1986" y="97"/>
                    <a:pt x="1588" y="0"/>
                    <a:pt x="11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858;p80">
              <a:extLst>
                <a:ext uri="{FF2B5EF4-FFF2-40B4-BE49-F238E27FC236}">
                  <a16:creationId xmlns:a16="http://schemas.microsoft.com/office/drawing/2014/main" id="{506710B4-E707-4DB2-805D-313844FFD206}"/>
                </a:ext>
              </a:extLst>
            </p:cNvPr>
            <p:cNvSpPr/>
            <p:nvPr/>
          </p:nvSpPr>
          <p:spPr>
            <a:xfrm>
              <a:off x="-2473700" y="6686163"/>
              <a:ext cx="40725" cy="24325"/>
            </a:xfrm>
            <a:custGeom>
              <a:avLst/>
              <a:gdLst/>
              <a:ahLst/>
              <a:cxnLst/>
              <a:rect l="l" t="t" r="r" b="b"/>
              <a:pathLst>
                <a:path w="1629" h="973" extrusionOk="0">
                  <a:moveTo>
                    <a:pt x="566" y="0"/>
                  </a:moveTo>
                  <a:cubicBezTo>
                    <a:pt x="401" y="0"/>
                    <a:pt x="230" y="58"/>
                    <a:pt x="62" y="193"/>
                  </a:cubicBezTo>
                  <a:cubicBezTo>
                    <a:pt x="1" y="254"/>
                    <a:pt x="62" y="314"/>
                    <a:pt x="122" y="314"/>
                  </a:cubicBezTo>
                  <a:cubicBezTo>
                    <a:pt x="283" y="241"/>
                    <a:pt x="430" y="196"/>
                    <a:pt x="569" y="196"/>
                  </a:cubicBezTo>
                  <a:cubicBezTo>
                    <a:pt x="720" y="196"/>
                    <a:pt x="862" y="249"/>
                    <a:pt x="1004" y="375"/>
                  </a:cubicBezTo>
                  <a:cubicBezTo>
                    <a:pt x="1186" y="527"/>
                    <a:pt x="1308" y="770"/>
                    <a:pt x="1460" y="953"/>
                  </a:cubicBezTo>
                  <a:cubicBezTo>
                    <a:pt x="1474" y="966"/>
                    <a:pt x="1490" y="972"/>
                    <a:pt x="1507" y="972"/>
                  </a:cubicBezTo>
                  <a:cubicBezTo>
                    <a:pt x="1566" y="972"/>
                    <a:pt x="1628" y="902"/>
                    <a:pt x="1581" y="831"/>
                  </a:cubicBezTo>
                  <a:cubicBezTo>
                    <a:pt x="1384" y="392"/>
                    <a:pt x="996" y="0"/>
                    <a:pt x="5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859;p80">
              <a:extLst>
                <a:ext uri="{FF2B5EF4-FFF2-40B4-BE49-F238E27FC236}">
                  <a16:creationId xmlns:a16="http://schemas.microsoft.com/office/drawing/2014/main" id="{0C628AA9-E971-43CD-A8BD-1FDA9D3AD2F9}"/>
                </a:ext>
              </a:extLst>
            </p:cNvPr>
            <p:cNvSpPr/>
            <p:nvPr/>
          </p:nvSpPr>
          <p:spPr>
            <a:xfrm>
              <a:off x="-1918200" y="6666788"/>
              <a:ext cx="111725" cy="70600"/>
            </a:xfrm>
            <a:custGeom>
              <a:avLst/>
              <a:gdLst/>
              <a:ahLst/>
              <a:cxnLst/>
              <a:rect l="l" t="t" r="r" b="b"/>
              <a:pathLst>
                <a:path w="4469" h="2824" extrusionOk="0">
                  <a:moveTo>
                    <a:pt x="2035" y="0"/>
                  </a:moveTo>
                  <a:cubicBezTo>
                    <a:pt x="1332" y="0"/>
                    <a:pt x="629" y="170"/>
                    <a:pt x="0" y="512"/>
                  </a:cubicBezTo>
                  <a:lnTo>
                    <a:pt x="0" y="2457"/>
                  </a:lnTo>
                  <a:cubicBezTo>
                    <a:pt x="701" y="2713"/>
                    <a:pt x="1316" y="2824"/>
                    <a:pt x="1847" y="2824"/>
                  </a:cubicBezTo>
                  <a:cubicBezTo>
                    <a:pt x="3460" y="2824"/>
                    <a:pt x="4308" y="1807"/>
                    <a:pt x="4468" y="755"/>
                  </a:cubicBezTo>
                  <a:cubicBezTo>
                    <a:pt x="3749" y="254"/>
                    <a:pt x="2893" y="0"/>
                    <a:pt x="2035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860;p80">
              <a:extLst>
                <a:ext uri="{FF2B5EF4-FFF2-40B4-BE49-F238E27FC236}">
                  <a16:creationId xmlns:a16="http://schemas.microsoft.com/office/drawing/2014/main" id="{F174D8BB-50F1-4FD2-B853-EBA3E744D7D0}"/>
                </a:ext>
              </a:extLst>
            </p:cNvPr>
            <p:cNvSpPr/>
            <p:nvPr/>
          </p:nvSpPr>
          <p:spPr>
            <a:xfrm>
              <a:off x="-1918200" y="6627733"/>
              <a:ext cx="114750" cy="58925"/>
            </a:xfrm>
            <a:custGeom>
              <a:avLst/>
              <a:gdLst/>
              <a:ahLst/>
              <a:cxnLst/>
              <a:rect l="l" t="t" r="r" b="b"/>
              <a:pathLst>
                <a:path w="4590" h="2357" extrusionOk="0">
                  <a:moveTo>
                    <a:pt x="2207" y="1"/>
                  </a:moveTo>
                  <a:cubicBezTo>
                    <a:pt x="972" y="1"/>
                    <a:pt x="0" y="746"/>
                    <a:pt x="0" y="746"/>
                  </a:cubicBezTo>
                  <a:lnTo>
                    <a:pt x="0" y="2114"/>
                  </a:lnTo>
                  <a:cubicBezTo>
                    <a:pt x="629" y="1772"/>
                    <a:pt x="1332" y="1602"/>
                    <a:pt x="2035" y="1602"/>
                  </a:cubicBezTo>
                  <a:cubicBezTo>
                    <a:pt x="2893" y="1602"/>
                    <a:pt x="3749" y="1856"/>
                    <a:pt x="4468" y="2357"/>
                  </a:cubicBezTo>
                  <a:cubicBezTo>
                    <a:pt x="4590" y="1567"/>
                    <a:pt x="4316" y="776"/>
                    <a:pt x="3648" y="381"/>
                  </a:cubicBezTo>
                  <a:cubicBezTo>
                    <a:pt x="3155" y="102"/>
                    <a:pt x="2663" y="1"/>
                    <a:pt x="220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861;p80">
              <a:extLst>
                <a:ext uri="{FF2B5EF4-FFF2-40B4-BE49-F238E27FC236}">
                  <a16:creationId xmlns:a16="http://schemas.microsoft.com/office/drawing/2014/main" id="{53DE3B97-C14B-46FA-857D-2742C0A2BB2A}"/>
                </a:ext>
              </a:extLst>
            </p:cNvPr>
            <p:cNvSpPr/>
            <p:nvPr/>
          </p:nvSpPr>
          <p:spPr>
            <a:xfrm>
              <a:off x="-1909100" y="6669788"/>
              <a:ext cx="69175" cy="58625"/>
            </a:xfrm>
            <a:custGeom>
              <a:avLst/>
              <a:gdLst/>
              <a:ahLst/>
              <a:cxnLst/>
              <a:rect l="l" t="t" r="r" b="b"/>
              <a:pathLst>
                <a:path w="2767" h="2345" extrusionOk="0">
                  <a:moveTo>
                    <a:pt x="1591" y="0"/>
                  </a:moveTo>
                  <a:cubicBezTo>
                    <a:pt x="1179" y="0"/>
                    <a:pt x="782" y="97"/>
                    <a:pt x="487" y="392"/>
                  </a:cubicBezTo>
                  <a:cubicBezTo>
                    <a:pt x="1" y="878"/>
                    <a:pt x="1" y="1638"/>
                    <a:pt x="31" y="2276"/>
                  </a:cubicBezTo>
                  <a:cubicBezTo>
                    <a:pt x="31" y="2322"/>
                    <a:pt x="69" y="2345"/>
                    <a:pt x="107" y="2345"/>
                  </a:cubicBezTo>
                  <a:cubicBezTo>
                    <a:pt x="145" y="2345"/>
                    <a:pt x="183" y="2322"/>
                    <a:pt x="183" y="2276"/>
                  </a:cubicBezTo>
                  <a:cubicBezTo>
                    <a:pt x="214" y="1729"/>
                    <a:pt x="153" y="1091"/>
                    <a:pt x="487" y="605"/>
                  </a:cubicBezTo>
                  <a:cubicBezTo>
                    <a:pt x="746" y="225"/>
                    <a:pt x="1125" y="133"/>
                    <a:pt x="1532" y="133"/>
                  </a:cubicBezTo>
                  <a:cubicBezTo>
                    <a:pt x="1907" y="133"/>
                    <a:pt x="2305" y="211"/>
                    <a:pt x="2651" y="211"/>
                  </a:cubicBezTo>
                  <a:cubicBezTo>
                    <a:pt x="2680" y="211"/>
                    <a:pt x="2708" y="211"/>
                    <a:pt x="2736" y="209"/>
                  </a:cubicBezTo>
                  <a:cubicBezTo>
                    <a:pt x="2767" y="209"/>
                    <a:pt x="2767" y="179"/>
                    <a:pt x="2736" y="179"/>
                  </a:cubicBezTo>
                  <a:cubicBezTo>
                    <a:pt x="2394" y="90"/>
                    <a:pt x="1986" y="0"/>
                    <a:pt x="15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862;p80">
              <a:extLst>
                <a:ext uri="{FF2B5EF4-FFF2-40B4-BE49-F238E27FC236}">
                  <a16:creationId xmlns:a16="http://schemas.microsoft.com/office/drawing/2014/main" id="{00EE6CE2-BB1D-463B-91D9-A4AC5E834A37}"/>
                </a:ext>
              </a:extLst>
            </p:cNvPr>
            <p:cNvSpPr/>
            <p:nvPr/>
          </p:nvSpPr>
          <p:spPr>
            <a:xfrm>
              <a:off x="-1909500" y="6686163"/>
              <a:ext cx="40700" cy="24325"/>
            </a:xfrm>
            <a:custGeom>
              <a:avLst/>
              <a:gdLst/>
              <a:ahLst/>
              <a:cxnLst/>
              <a:rect l="l" t="t" r="r" b="b"/>
              <a:pathLst>
                <a:path w="1628" h="973" extrusionOk="0">
                  <a:moveTo>
                    <a:pt x="1063" y="0"/>
                  </a:moveTo>
                  <a:cubicBezTo>
                    <a:pt x="633" y="0"/>
                    <a:pt x="245" y="392"/>
                    <a:pt x="47" y="831"/>
                  </a:cubicBezTo>
                  <a:cubicBezTo>
                    <a:pt x="0" y="902"/>
                    <a:pt x="62" y="972"/>
                    <a:pt x="121" y="972"/>
                  </a:cubicBezTo>
                  <a:cubicBezTo>
                    <a:pt x="138" y="972"/>
                    <a:pt x="155" y="966"/>
                    <a:pt x="169" y="953"/>
                  </a:cubicBezTo>
                  <a:cubicBezTo>
                    <a:pt x="321" y="770"/>
                    <a:pt x="442" y="558"/>
                    <a:pt x="625" y="375"/>
                  </a:cubicBezTo>
                  <a:cubicBezTo>
                    <a:pt x="767" y="249"/>
                    <a:pt x="909" y="196"/>
                    <a:pt x="1060" y="196"/>
                  </a:cubicBezTo>
                  <a:cubicBezTo>
                    <a:pt x="1199" y="196"/>
                    <a:pt x="1346" y="241"/>
                    <a:pt x="1506" y="314"/>
                  </a:cubicBezTo>
                  <a:cubicBezTo>
                    <a:pt x="1567" y="314"/>
                    <a:pt x="1628" y="254"/>
                    <a:pt x="1567" y="193"/>
                  </a:cubicBezTo>
                  <a:cubicBezTo>
                    <a:pt x="1398" y="58"/>
                    <a:pt x="1227" y="0"/>
                    <a:pt x="10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863;p80">
              <a:extLst>
                <a:ext uri="{FF2B5EF4-FFF2-40B4-BE49-F238E27FC236}">
                  <a16:creationId xmlns:a16="http://schemas.microsoft.com/office/drawing/2014/main" id="{D3EC9BBC-4EC1-4C85-A855-3923D25D8275}"/>
                </a:ext>
              </a:extLst>
            </p:cNvPr>
            <p:cNvSpPr/>
            <p:nvPr/>
          </p:nvSpPr>
          <p:spPr>
            <a:xfrm>
              <a:off x="-2436575" y="6371738"/>
              <a:ext cx="540425" cy="509925"/>
            </a:xfrm>
            <a:custGeom>
              <a:avLst/>
              <a:gdLst/>
              <a:ahLst/>
              <a:cxnLst/>
              <a:rect l="l" t="t" r="r" b="b"/>
              <a:pathLst>
                <a:path w="21617" h="20397" extrusionOk="0">
                  <a:moveTo>
                    <a:pt x="8142" y="0"/>
                  </a:moveTo>
                  <a:cubicBezTo>
                    <a:pt x="3906" y="0"/>
                    <a:pt x="1" y="2158"/>
                    <a:pt x="188" y="10247"/>
                  </a:cubicBezTo>
                  <a:cubicBezTo>
                    <a:pt x="188" y="10247"/>
                    <a:pt x="96" y="14046"/>
                    <a:pt x="1008" y="15961"/>
                  </a:cubicBezTo>
                  <a:cubicBezTo>
                    <a:pt x="1920" y="17846"/>
                    <a:pt x="4990" y="19943"/>
                    <a:pt x="9094" y="20338"/>
                  </a:cubicBezTo>
                  <a:cubicBezTo>
                    <a:pt x="9534" y="20377"/>
                    <a:pt x="9990" y="20397"/>
                    <a:pt x="10454" y="20397"/>
                  </a:cubicBezTo>
                  <a:cubicBezTo>
                    <a:pt x="14317" y="20397"/>
                    <a:pt x="18772" y="19046"/>
                    <a:pt x="19884" y="16387"/>
                  </a:cubicBezTo>
                  <a:cubicBezTo>
                    <a:pt x="21130" y="13408"/>
                    <a:pt x="21617" y="11372"/>
                    <a:pt x="21252" y="8362"/>
                  </a:cubicBezTo>
                  <a:cubicBezTo>
                    <a:pt x="20857" y="5323"/>
                    <a:pt x="20705" y="3985"/>
                    <a:pt x="17908" y="2618"/>
                  </a:cubicBezTo>
                  <a:cubicBezTo>
                    <a:pt x="16528" y="1965"/>
                    <a:pt x="12184" y="0"/>
                    <a:pt x="8142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864;p80">
              <a:extLst>
                <a:ext uri="{FF2B5EF4-FFF2-40B4-BE49-F238E27FC236}">
                  <a16:creationId xmlns:a16="http://schemas.microsoft.com/office/drawing/2014/main" id="{EB0FB969-6C12-4E23-A2DC-D05B353727DF}"/>
                </a:ext>
              </a:extLst>
            </p:cNvPr>
            <p:cNvSpPr/>
            <p:nvPr/>
          </p:nvSpPr>
          <p:spPr>
            <a:xfrm>
              <a:off x="-2189500" y="6627588"/>
              <a:ext cx="38025" cy="65200"/>
            </a:xfrm>
            <a:custGeom>
              <a:avLst/>
              <a:gdLst/>
              <a:ahLst/>
              <a:cxnLst/>
              <a:rect l="l" t="t" r="r" b="b"/>
              <a:pathLst>
                <a:path w="1521" h="2608" extrusionOk="0">
                  <a:moveTo>
                    <a:pt x="369" y="0"/>
                  </a:moveTo>
                  <a:cubicBezTo>
                    <a:pt x="348" y="0"/>
                    <a:pt x="326" y="22"/>
                    <a:pt x="305" y="43"/>
                  </a:cubicBezTo>
                  <a:cubicBezTo>
                    <a:pt x="214" y="347"/>
                    <a:pt x="183" y="712"/>
                    <a:pt x="122" y="1046"/>
                  </a:cubicBezTo>
                  <a:cubicBezTo>
                    <a:pt x="62" y="1290"/>
                    <a:pt x="1" y="1533"/>
                    <a:pt x="122" y="1745"/>
                  </a:cubicBezTo>
                  <a:cubicBezTo>
                    <a:pt x="183" y="1928"/>
                    <a:pt x="335" y="2019"/>
                    <a:pt x="518" y="2019"/>
                  </a:cubicBezTo>
                  <a:cubicBezTo>
                    <a:pt x="609" y="2019"/>
                    <a:pt x="670" y="1958"/>
                    <a:pt x="761" y="1897"/>
                  </a:cubicBezTo>
                  <a:cubicBezTo>
                    <a:pt x="791" y="1867"/>
                    <a:pt x="852" y="1806"/>
                    <a:pt x="913" y="1806"/>
                  </a:cubicBezTo>
                  <a:cubicBezTo>
                    <a:pt x="962" y="1767"/>
                    <a:pt x="1002" y="1747"/>
                    <a:pt x="1032" y="1747"/>
                  </a:cubicBezTo>
                  <a:cubicBezTo>
                    <a:pt x="1095" y="1747"/>
                    <a:pt x="1116" y="1834"/>
                    <a:pt x="1095" y="2019"/>
                  </a:cubicBezTo>
                  <a:cubicBezTo>
                    <a:pt x="1277" y="2232"/>
                    <a:pt x="1217" y="2353"/>
                    <a:pt x="973" y="2414"/>
                  </a:cubicBezTo>
                  <a:cubicBezTo>
                    <a:pt x="867" y="2441"/>
                    <a:pt x="900" y="2607"/>
                    <a:pt x="992" y="2607"/>
                  </a:cubicBezTo>
                  <a:cubicBezTo>
                    <a:pt x="1005" y="2607"/>
                    <a:pt x="1019" y="2604"/>
                    <a:pt x="1034" y="2597"/>
                  </a:cubicBezTo>
                  <a:cubicBezTo>
                    <a:pt x="1277" y="2505"/>
                    <a:pt x="1521" y="2262"/>
                    <a:pt x="1521" y="1958"/>
                  </a:cubicBezTo>
                  <a:cubicBezTo>
                    <a:pt x="1492" y="1759"/>
                    <a:pt x="1304" y="1560"/>
                    <a:pt x="1106" y="1560"/>
                  </a:cubicBezTo>
                  <a:cubicBezTo>
                    <a:pt x="1092" y="1560"/>
                    <a:pt x="1078" y="1561"/>
                    <a:pt x="1065" y="1563"/>
                  </a:cubicBezTo>
                  <a:cubicBezTo>
                    <a:pt x="882" y="1563"/>
                    <a:pt x="822" y="1685"/>
                    <a:pt x="670" y="1745"/>
                  </a:cubicBezTo>
                  <a:cubicBezTo>
                    <a:pt x="591" y="1781"/>
                    <a:pt x="525" y="1796"/>
                    <a:pt x="471" y="1796"/>
                  </a:cubicBezTo>
                  <a:cubicBezTo>
                    <a:pt x="148" y="1796"/>
                    <a:pt x="222" y="1250"/>
                    <a:pt x="274" y="1016"/>
                  </a:cubicBezTo>
                  <a:cubicBezTo>
                    <a:pt x="335" y="742"/>
                    <a:pt x="548" y="286"/>
                    <a:pt x="396" y="13"/>
                  </a:cubicBezTo>
                  <a:cubicBezTo>
                    <a:pt x="387" y="4"/>
                    <a:pt x="378" y="0"/>
                    <a:pt x="3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865;p80">
              <a:extLst>
                <a:ext uri="{FF2B5EF4-FFF2-40B4-BE49-F238E27FC236}">
                  <a16:creationId xmlns:a16="http://schemas.microsoft.com/office/drawing/2014/main" id="{6C6E2383-FE6D-438E-93C9-7EBFF13C7FE3}"/>
                </a:ext>
              </a:extLst>
            </p:cNvPr>
            <p:cNvSpPr/>
            <p:nvPr/>
          </p:nvSpPr>
          <p:spPr>
            <a:xfrm>
              <a:off x="-2212300" y="6699663"/>
              <a:ext cx="85900" cy="32400"/>
            </a:xfrm>
            <a:custGeom>
              <a:avLst/>
              <a:gdLst/>
              <a:ahLst/>
              <a:cxnLst/>
              <a:rect l="l" t="t" r="r" b="b"/>
              <a:pathLst>
                <a:path w="3436" h="1296" extrusionOk="0">
                  <a:moveTo>
                    <a:pt x="3304" y="1"/>
                  </a:moveTo>
                  <a:cubicBezTo>
                    <a:pt x="3254" y="1"/>
                    <a:pt x="3206" y="25"/>
                    <a:pt x="3193" y="78"/>
                  </a:cubicBezTo>
                  <a:cubicBezTo>
                    <a:pt x="3071" y="808"/>
                    <a:pt x="2372" y="1081"/>
                    <a:pt x="1673" y="1081"/>
                  </a:cubicBezTo>
                  <a:cubicBezTo>
                    <a:pt x="1034" y="1051"/>
                    <a:pt x="578" y="838"/>
                    <a:pt x="214" y="321"/>
                  </a:cubicBezTo>
                  <a:cubicBezTo>
                    <a:pt x="214" y="306"/>
                    <a:pt x="206" y="299"/>
                    <a:pt x="195" y="299"/>
                  </a:cubicBezTo>
                  <a:cubicBezTo>
                    <a:pt x="183" y="299"/>
                    <a:pt x="168" y="306"/>
                    <a:pt x="153" y="321"/>
                  </a:cubicBezTo>
                  <a:cubicBezTo>
                    <a:pt x="1" y="1021"/>
                    <a:pt x="1247" y="1264"/>
                    <a:pt x="1673" y="1294"/>
                  </a:cubicBezTo>
                  <a:cubicBezTo>
                    <a:pt x="1705" y="1295"/>
                    <a:pt x="1738" y="1296"/>
                    <a:pt x="1771" y="1296"/>
                  </a:cubicBezTo>
                  <a:cubicBezTo>
                    <a:pt x="2534" y="1296"/>
                    <a:pt x="3348" y="954"/>
                    <a:pt x="3436" y="109"/>
                  </a:cubicBezTo>
                  <a:cubicBezTo>
                    <a:pt x="3436" y="40"/>
                    <a:pt x="3369" y="1"/>
                    <a:pt x="33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866;p80">
              <a:extLst>
                <a:ext uri="{FF2B5EF4-FFF2-40B4-BE49-F238E27FC236}">
                  <a16:creationId xmlns:a16="http://schemas.microsoft.com/office/drawing/2014/main" id="{FEC104F2-DDB2-4EF9-ABB7-2084AB16F688}"/>
                </a:ext>
              </a:extLst>
            </p:cNvPr>
            <p:cNvSpPr/>
            <p:nvPr/>
          </p:nvSpPr>
          <p:spPr>
            <a:xfrm>
              <a:off x="-2350600" y="6548788"/>
              <a:ext cx="50950" cy="35900"/>
            </a:xfrm>
            <a:custGeom>
              <a:avLst/>
              <a:gdLst/>
              <a:ahLst/>
              <a:cxnLst/>
              <a:rect l="l" t="t" r="r" b="b"/>
              <a:pathLst>
                <a:path w="2038" h="1436" extrusionOk="0">
                  <a:moveTo>
                    <a:pt x="1832" y="0"/>
                  </a:moveTo>
                  <a:cubicBezTo>
                    <a:pt x="1135" y="0"/>
                    <a:pt x="147" y="700"/>
                    <a:pt x="1" y="1372"/>
                  </a:cubicBezTo>
                  <a:cubicBezTo>
                    <a:pt x="1" y="1409"/>
                    <a:pt x="24" y="1435"/>
                    <a:pt x="49" y="1435"/>
                  </a:cubicBezTo>
                  <a:cubicBezTo>
                    <a:pt x="64" y="1435"/>
                    <a:pt x="81" y="1425"/>
                    <a:pt x="92" y="1402"/>
                  </a:cubicBezTo>
                  <a:cubicBezTo>
                    <a:pt x="578" y="733"/>
                    <a:pt x="1126" y="338"/>
                    <a:pt x="1946" y="186"/>
                  </a:cubicBezTo>
                  <a:cubicBezTo>
                    <a:pt x="2037" y="156"/>
                    <a:pt x="2007" y="4"/>
                    <a:pt x="1916" y="4"/>
                  </a:cubicBezTo>
                  <a:cubicBezTo>
                    <a:pt x="1888" y="1"/>
                    <a:pt x="1860" y="0"/>
                    <a:pt x="183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867;p80">
              <a:extLst>
                <a:ext uri="{FF2B5EF4-FFF2-40B4-BE49-F238E27FC236}">
                  <a16:creationId xmlns:a16="http://schemas.microsoft.com/office/drawing/2014/main" id="{C32AC596-66E9-4F70-98D8-74A697535A88}"/>
                </a:ext>
              </a:extLst>
            </p:cNvPr>
            <p:cNvSpPr/>
            <p:nvPr/>
          </p:nvSpPr>
          <p:spPr>
            <a:xfrm>
              <a:off x="-2048900" y="6542963"/>
              <a:ext cx="55000" cy="24875"/>
            </a:xfrm>
            <a:custGeom>
              <a:avLst/>
              <a:gdLst/>
              <a:ahLst/>
              <a:cxnLst/>
              <a:rect l="l" t="t" r="r" b="b"/>
              <a:pathLst>
                <a:path w="2200" h="995" extrusionOk="0">
                  <a:moveTo>
                    <a:pt x="337" y="1"/>
                  </a:moveTo>
                  <a:cubicBezTo>
                    <a:pt x="241" y="1"/>
                    <a:pt x="148" y="8"/>
                    <a:pt x="61" y="24"/>
                  </a:cubicBezTo>
                  <a:cubicBezTo>
                    <a:pt x="0" y="54"/>
                    <a:pt x="0" y="115"/>
                    <a:pt x="61" y="146"/>
                  </a:cubicBezTo>
                  <a:cubicBezTo>
                    <a:pt x="760" y="298"/>
                    <a:pt x="1429" y="419"/>
                    <a:pt x="1976" y="966"/>
                  </a:cubicBezTo>
                  <a:cubicBezTo>
                    <a:pt x="1995" y="986"/>
                    <a:pt x="2017" y="994"/>
                    <a:pt x="2039" y="994"/>
                  </a:cubicBezTo>
                  <a:cubicBezTo>
                    <a:pt x="2121" y="994"/>
                    <a:pt x="2199" y="880"/>
                    <a:pt x="2128" y="784"/>
                  </a:cubicBezTo>
                  <a:cubicBezTo>
                    <a:pt x="1758" y="335"/>
                    <a:pt x="975" y="1"/>
                    <a:pt x="33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868;p80">
              <a:extLst>
                <a:ext uri="{FF2B5EF4-FFF2-40B4-BE49-F238E27FC236}">
                  <a16:creationId xmlns:a16="http://schemas.microsoft.com/office/drawing/2014/main" id="{E0045539-4681-4D6B-81A2-E15C7EF22267}"/>
                </a:ext>
              </a:extLst>
            </p:cNvPr>
            <p:cNvSpPr/>
            <p:nvPr/>
          </p:nvSpPr>
          <p:spPr>
            <a:xfrm>
              <a:off x="-2358200" y="6708438"/>
              <a:ext cx="100350" cy="94250"/>
            </a:xfrm>
            <a:custGeom>
              <a:avLst/>
              <a:gdLst/>
              <a:ahLst/>
              <a:cxnLst/>
              <a:rect l="l" t="t" r="r" b="b"/>
              <a:pathLst>
                <a:path w="4014" h="3770" extrusionOk="0">
                  <a:moveTo>
                    <a:pt x="2007" y="1"/>
                  </a:moveTo>
                  <a:cubicBezTo>
                    <a:pt x="913" y="1"/>
                    <a:pt x="1" y="822"/>
                    <a:pt x="1" y="1885"/>
                  </a:cubicBezTo>
                  <a:cubicBezTo>
                    <a:pt x="1" y="2919"/>
                    <a:pt x="913" y="3770"/>
                    <a:pt x="2007" y="3770"/>
                  </a:cubicBezTo>
                  <a:cubicBezTo>
                    <a:pt x="3132" y="3770"/>
                    <a:pt x="4013" y="2919"/>
                    <a:pt x="4013" y="1885"/>
                  </a:cubicBezTo>
                  <a:cubicBezTo>
                    <a:pt x="4013" y="852"/>
                    <a:pt x="3132" y="1"/>
                    <a:pt x="200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869;p80">
              <a:extLst>
                <a:ext uri="{FF2B5EF4-FFF2-40B4-BE49-F238E27FC236}">
                  <a16:creationId xmlns:a16="http://schemas.microsoft.com/office/drawing/2014/main" id="{81826E3D-1407-4C79-AA25-9A41B8026A18}"/>
                </a:ext>
              </a:extLst>
            </p:cNvPr>
            <p:cNvSpPr/>
            <p:nvPr/>
          </p:nvSpPr>
          <p:spPr>
            <a:xfrm>
              <a:off x="-2083100" y="6708438"/>
              <a:ext cx="100325" cy="94250"/>
            </a:xfrm>
            <a:custGeom>
              <a:avLst/>
              <a:gdLst/>
              <a:ahLst/>
              <a:cxnLst/>
              <a:rect l="l" t="t" r="r" b="b"/>
              <a:pathLst>
                <a:path w="4013" h="3770" extrusionOk="0">
                  <a:moveTo>
                    <a:pt x="2006" y="1"/>
                  </a:moveTo>
                  <a:cubicBezTo>
                    <a:pt x="882" y="1"/>
                    <a:pt x="0" y="822"/>
                    <a:pt x="0" y="1885"/>
                  </a:cubicBezTo>
                  <a:cubicBezTo>
                    <a:pt x="0" y="2919"/>
                    <a:pt x="882" y="3770"/>
                    <a:pt x="2006" y="3770"/>
                  </a:cubicBezTo>
                  <a:cubicBezTo>
                    <a:pt x="3101" y="3770"/>
                    <a:pt x="4012" y="2919"/>
                    <a:pt x="4012" y="1885"/>
                  </a:cubicBezTo>
                  <a:cubicBezTo>
                    <a:pt x="4012" y="852"/>
                    <a:pt x="3101" y="1"/>
                    <a:pt x="2006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870;p80">
              <a:extLst>
                <a:ext uri="{FF2B5EF4-FFF2-40B4-BE49-F238E27FC236}">
                  <a16:creationId xmlns:a16="http://schemas.microsoft.com/office/drawing/2014/main" id="{23D35CBC-4041-47B7-997C-9EDC4C45A1F3}"/>
                </a:ext>
              </a:extLst>
            </p:cNvPr>
            <p:cNvSpPr/>
            <p:nvPr/>
          </p:nvSpPr>
          <p:spPr>
            <a:xfrm>
              <a:off x="-2179400" y="6739938"/>
              <a:ext cx="29150" cy="6925"/>
            </a:xfrm>
            <a:custGeom>
              <a:avLst/>
              <a:gdLst/>
              <a:ahLst/>
              <a:cxnLst/>
              <a:rect l="l" t="t" r="r" b="b"/>
              <a:pathLst>
                <a:path w="1166" h="277" extrusionOk="0">
                  <a:moveTo>
                    <a:pt x="1075" y="1"/>
                  </a:moveTo>
                  <a:cubicBezTo>
                    <a:pt x="1060" y="1"/>
                    <a:pt x="1043" y="6"/>
                    <a:pt x="1025" y="17"/>
                  </a:cubicBezTo>
                  <a:cubicBezTo>
                    <a:pt x="830" y="89"/>
                    <a:pt x="665" y="118"/>
                    <a:pt x="489" y="118"/>
                  </a:cubicBezTo>
                  <a:cubicBezTo>
                    <a:pt x="364" y="118"/>
                    <a:pt x="234" y="103"/>
                    <a:pt x="83" y="78"/>
                  </a:cubicBezTo>
                  <a:cubicBezTo>
                    <a:pt x="75" y="74"/>
                    <a:pt x="67" y="72"/>
                    <a:pt x="60" y="72"/>
                  </a:cubicBezTo>
                  <a:cubicBezTo>
                    <a:pt x="16" y="72"/>
                    <a:pt x="0" y="143"/>
                    <a:pt x="53" y="169"/>
                  </a:cubicBezTo>
                  <a:cubicBezTo>
                    <a:pt x="192" y="239"/>
                    <a:pt x="363" y="277"/>
                    <a:pt x="537" y="277"/>
                  </a:cubicBezTo>
                  <a:cubicBezTo>
                    <a:pt x="743" y="277"/>
                    <a:pt x="952" y="224"/>
                    <a:pt x="1117" y="109"/>
                  </a:cubicBezTo>
                  <a:cubicBezTo>
                    <a:pt x="1166" y="84"/>
                    <a:pt x="1136" y="1"/>
                    <a:pt x="10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871;p80">
              <a:extLst>
                <a:ext uri="{FF2B5EF4-FFF2-40B4-BE49-F238E27FC236}">
                  <a16:creationId xmlns:a16="http://schemas.microsoft.com/office/drawing/2014/main" id="{791869C6-6CF3-454B-8155-7284D404F805}"/>
                </a:ext>
              </a:extLst>
            </p:cNvPr>
            <p:cNvSpPr/>
            <p:nvPr/>
          </p:nvSpPr>
          <p:spPr>
            <a:xfrm>
              <a:off x="-2096775" y="6612513"/>
              <a:ext cx="74900" cy="59100"/>
            </a:xfrm>
            <a:custGeom>
              <a:avLst/>
              <a:gdLst/>
              <a:ahLst/>
              <a:cxnLst/>
              <a:rect l="l" t="t" r="r" b="b"/>
              <a:pathLst>
                <a:path w="2996" h="2364" extrusionOk="0">
                  <a:moveTo>
                    <a:pt x="1604" y="1"/>
                  </a:moveTo>
                  <a:cubicBezTo>
                    <a:pt x="1557" y="1"/>
                    <a:pt x="1509" y="3"/>
                    <a:pt x="1459" y="8"/>
                  </a:cubicBezTo>
                  <a:cubicBezTo>
                    <a:pt x="426" y="130"/>
                    <a:pt x="0" y="1437"/>
                    <a:pt x="0" y="2318"/>
                  </a:cubicBezTo>
                  <a:cubicBezTo>
                    <a:pt x="0" y="2348"/>
                    <a:pt x="30" y="2364"/>
                    <a:pt x="65" y="2364"/>
                  </a:cubicBezTo>
                  <a:cubicBezTo>
                    <a:pt x="99" y="2364"/>
                    <a:pt x="137" y="2348"/>
                    <a:pt x="152" y="2318"/>
                  </a:cubicBezTo>
                  <a:cubicBezTo>
                    <a:pt x="213" y="1558"/>
                    <a:pt x="547" y="282"/>
                    <a:pt x="1459" y="221"/>
                  </a:cubicBezTo>
                  <a:cubicBezTo>
                    <a:pt x="1499" y="218"/>
                    <a:pt x="1537" y="216"/>
                    <a:pt x="1574" y="216"/>
                  </a:cubicBezTo>
                  <a:cubicBezTo>
                    <a:pt x="2641" y="216"/>
                    <a:pt x="2591" y="1463"/>
                    <a:pt x="2797" y="2227"/>
                  </a:cubicBezTo>
                  <a:cubicBezTo>
                    <a:pt x="2811" y="2269"/>
                    <a:pt x="2857" y="2292"/>
                    <a:pt x="2901" y="2292"/>
                  </a:cubicBezTo>
                  <a:cubicBezTo>
                    <a:pt x="2950" y="2292"/>
                    <a:pt x="2995" y="2262"/>
                    <a:pt x="2979" y="2197"/>
                  </a:cubicBezTo>
                  <a:cubicBezTo>
                    <a:pt x="2921" y="1322"/>
                    <a:pt x="2695" y="1"/>
                    <a:pt x="16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872;p80">
              <a:extLst>
                <a:ext uri="{FF2B5EF4-FFF2-40B4-BE49-F238E27FC236}">
                  <a16:creationId xmlns:a16="http://schemas.microsoft.com/office/drawing/2014/main" id="{D36D0B1B-06C1-4B0C-B691-A009B428D799}"/>
                </a:ext>
              </a:extLst>
            </p:cNvPr>
            <p:cNvSpPr/>
            <p:nvPr/>
          </p:nvSpPr>
          <p:spPr>
            <a:xfrm>
              <a:off x="-2311825" y="6612513"/>
              <a:ext cx="75250" cy="59100"/>
            </a:xfrm>
            <a:custGeom>
              <a:avLst/>
              <a:gdLst/>
              <a:ahLst/>
              <a:cxnLst/>
              <a:rect l="l" t="t" r="r" b="b"/>
              <a:pathLst>
                <a:path w="3010" h="2364" extrusionOk="0">
                  <a:moveTo>
                    <a:pt x="1405" y="1"/>
                  </a:moveTo>
                  <a:cubicBezTo>
                    <a:pt x="315" y="1"/>
                    <a:pt x="88" y="1322"/>
                    <a:pt x="0" y="2197"/>
                  </a:cubicBezTo>
                  <a:cubicBezTo>
                    <a:pt x="0" y="2249"/>
                    <a:pt x="62" y="2282"/>
                    <a:pt x="113" y="2282"/>
                  </a:cubicBezTo>
                  <a:cubicBezTo>
                    <a:pt x="150" y="2282"/>
                    <a:pt x="182" y="2265"/>
                    <a:pt x="182" y="2227"/>
                  </a:cubicBezTo>
                  <a:cubicBezTo>
                    <a:pt x="415" y="1471"/>
                    <a:pt x="370" y="213"/>
                    <a:pt x="1378" y="213"/>
                  </a:cubicBezTo>
                  <a:cubicBezTo>
                    <a:pt x="1423" y="213"/>
                    <a:pt x="1470" y="216"/>
                    <a:pt x="1520" y="221"/>
                  </a:cubicBezTo>
                  <a:cubicBezTo>
                    <a:pt x="2462" y="282"/>
                    <a:pt x="2766" y="1558"/>
                    <a:pt x="2857" y="2318"/>
                  </a:cubicBezTo>
                  <a:cubicBezTo>
                    <a:pt x="2857" y="2348"/>
                    <a:pt x="2888" y="2364"/>
                    <a:pt x="2918" y="2364"/>
                  </a:cubicBezTo>
                  <a:cubicBezTo>
                    <a:pt x="2948" y="2364"/>
                    <a:pt x="2979" y="2348"/>
                    <a:pt x="2979" y="2318"/>
                  </a:cubicBezTo>
                  <a:cubicBezTo>
                    <a:pt x="3009" y="1437"/>
                    <a:pt x="2553" y="130"/>
                    <a:pt x="1550" y="8"/>
                  </a:cubicBezTo>
                  <a:cubicBezTo>
                    <a:pt x="1500" y="3"/>
                    <a:pt x="1452" y="1"/>
                    <a:pt x="14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873;p80">
              <a:extLst>
                <a:ext uri="{FF2B5EF4-FFF2-40B4-BE49-F238E27FC236}">
                  <a16:creationId xmlns:a16="http://schemas.microsoft.com/office/drawing/2014/main" id="{EF7B5F3A-F94E-42D2-81EF-5E5289972004}"/>
                </a:ext>
              </a:extLst>
            </p:cNvPr>
            <p:cNvSpPr/>
            <p:nvPr/>
          </p:nvSpPr>
          <p:spPr>
            <a:xfrm>
              <a:off x="-2382500" y="6557238"/>
              <a:ext cx="423275" cy="177825"/>
            </a:xfrm>
            <a:custGeom>
              <a:avLst/>
              <a:gdLst/>
              <a:ahLst/>
              <a:cxnLst/>
              <a:rect l="l" t="t" r="r" b="b"/>
              <a:pathLst>
                <a:path w="16931" h="7113" extrusionOk="0">
                  <a:moveTo>
                    <a:pt x="3557" y="365"/>
                  </a:moveTo>
                  <a:cubicBezTo>
                    <a:pt x="5320" y="365"/>
                    <a:pt x="6748" y="1793"/>
                    <a:pt x="6748" y="3556"/>
                  </a:cubicBezTo>
                  <a:cubicBezTo>
                    <a:pt x="6779" y="5319"/>
                    <a:pt x="5320" y="6748"/>
                    <a:pt x="3557" y="6748"/>
                  </a:cubicBezTo>
                  <a:cubicBezTo>
                    <a:pt x="1794" y="6748"/>
                    <a:pt x="365" y="5319"/>
                    <a:pt x="365" y="3556"/>
                  </a:cubicBezTo>
                  <a:cubicBezTo>
                    <a:pt x="365" y="1793"/>
                    <a:pt x="1794" y="365"/>
                    <a:pt x="3557" y="365"/>
                  </a:cubicBezTo>
                  <a:close/>
                  <a:moveTo>
                    <a:pt x="13374" y="365"/>
                  </a:moveTo>
                  <a:cubicBezTo>
                    <a:pt x="15137" y="365"/>
                    <a:pt x="16566" y="1793"/>
                    <a:pt x="16566" y="3556"/>
                  </a:cubicBezTo>
                  <a:cubicBezTo>
                    <a:pt x="16566" y="5319"/>
                    <a:pt x="15137" y="6748"/>
                    <a:pt x="13374" y="6748"/>
                  </a:cubicBezTo>
                  <a:cubicBezTo>
                    <a:pt x="11611" y="6748"/>
                    <a:pt x="10183" y="5319"/>
                    <a:pt x="10183" y="3556"/>
                  </a:cubicBezTo>
                  <a:cubicBezTo>
                    <a:pt x="10183" y="1793"/>
                    <a:pt x="11611" y="365"/>
                    <a:pt x="13374" y="365"/>
                  </a:cubicBezTo>
                  <a:close/>
                  <a:moveTo>
                    <a:pt x="3557" y="0"/>
                  </a:moveTo>
                  <a:cubicBezTo>
                    <a:pt x="1611" y="0"/>
                    <a:pt x="0" y="1581"/>
                    <a:pt x="0" y="3556"/>
                  </a:cubicBezTo>
                  <a:cubicBezTo>
                    <a:pt x="0" y="5532"/>
                    <a:pt x="1611" y="7113"/>
                    <a:pt x="3557" y="7113"/>
                  </a:cubicBezTo>
                  <a:cubicBezTo>
                    <a:pt x="5411" y="7113"/>
                    <a:pt x="6931" y="5715"/>
                    <a:pt x="7113" y="3891"/>
                  </a:cubicBezTo>
                  <a:cubicBezTo>
                    <a:pt x="7222" y="3781"/>
                    <a:pt x="7572" y="3497"/>
                    <a:pt x="8203" y="3497"/>
                  </a:cubicBezTo>
                  <a:cubicBezTo>
                    <a:pt x="8623" y="3497"/>
                    <a:pt x="9168" y="3623"/>
                    <a:pt x="9849" y="4012"/>
                  </a:cubicBezTo>
                  <a:cubicBezTo>
                    <a:pt x="10061" y="5775"/>
                    <a:pt x="11551" y="7113"/>
                    <a:pt x="13374" y="7113"/>
                  </a:cubicBezTo>
                  <a:cubicBezTo>
                    <a:pt x="15320" y="7113"/>
                    <a:pt x="16931" y="5532"/>
                    <a:pt x="16931" y="3556"/>
                  </a:cubicBezTo>
                  <a:cubicBezTo>
                    <a:pt x="16931" y="1581"/>
                    <a:pt x="15350" y="0"/>
                    <a:pt x="13374" y="0"/>
                  </a:cubicBezTo>
                  <a:cubicBezTo>
                    <a:pt x="11399" y="0"/>
                    <a:pt x="9818" y="1581"/>
                    <a:pt x="9818" y="3556"/>
                  </a:cubicBezTo>
                  <a:cubicBezTo>
                    <a:pt x="9818" y="3556"/>
                    <a:pt x="9818" y="3587"/>
                    <a:pt x="9818" y="3587"/>
                  </a:cubicBezTo>
                  <a:cubicBezTo>
                    <a:pt x="9176" y="3258"/>
                    <a:pt x="8641" y="3145"/>
                    <a:pt x="8206" y="3145"/>
                  </a:cubicBezTo>
                  <a:cubicBezTo>
                    <a:pt x="7716" y="3145"/>
                    <a:pt x="7355" y="3290"/>
                    <a:pt x="7113" y="3435"/>
                  </a:cubicBezTo>
                  <a:cubicBezTo>
                    <a:pt x="7052" y="1520"/>
                    <a:pt x="5502" y="0"/>
                    <a:pt x="3557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874;p80">
              <a:extLst>
                <a:ext uri="{FF2B5EF4-FFF2-40B4-BE49-F238E27FC236}">
                  <a16:creationId xmlns:a16="http://schemas.microsoft.com/office/drawing/2014/main" id="{6A06EC3F-836E-4075-8F25-DBCA28D9BB84}"/>
                </a:ext>
              </a:extLst>
            </p:cNvPr>
            <p:cNvSpPr/>
            <p:nvPr/>
          </p:nvSpPr>
          <p:spPr>
            <a:xfrm>
              <a:off x="-2033725" y="6344463"/>
              <a:ext cx="2325" cy="5350"/>
            </a:xfrm>
            <a:custGeom>
              <a:avLst/>
              <a:gdLst/>
              <a:ahLst/>
              <a:cxnLst/>
              <a:rect l="l" t="t" r="r" b="b"/>
              <a:pathLst>
                <a:path w="93" h="214" extrusionOk="0">
                  <a:moveTo>
                    <a:pt x="31" y="0"/>
                  </a:moveTo>
                  <a:cubicBezTo>
                    <a:pt x="31" y="61"/>
                    <a:pt x="1" y="152"/>
                    <a:pt x="1" y="213"/>
                  </a:cubicBezTo>
                  <a:cubicBezTo>
                    <a:pt x="31" y="152"/>
                    <a:pt x="62" y="92"/>
                    <a:pt x="62" y="31"/>
                  </a:cubicBezTo>
                  <a:cubicBezTo>
                    <a:pt x="92" y="31"/>
                    <a:pt x="62" y="0"/>
                    <a:pt x="3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875;p80">
              <a:extLst>
                <a:ext uri="{FF2B5EF4-FFF2-40B4-BE49-F238E27FC236}">
                  <a16:creationId xmlns:a16="http://schemas.microsoft.com/office/drawing/2014/main" id="{3053EF83-F65F-4734-BEE9-39913C4E6A1D}"/>
                </a:ext>
              </a:extLst>
            </p:cNvPr>
            <p:cNvSpPr/>
            <p:nvPr/>
          </p:nvSpPr>
          <p:spPr>
            <a:xfrm>
              <a:off x="-1912900" y="6450088"/>
              <a:ext cx="6125" cy="5350"/>
            </a:xfrm>
            <a:custGeom>
              <a:avLst/>
              <a:gdLst/>
              <a:ahLst/>
              <a:cxnLst/>
              <a:rect l="l" t="t" r="r" b="b"/>
              <a:pathLst>
                <a:path w="245" h="214" extrusionOk="0">
                  <a:moveTo>
                    <a:pt x="244" y="0"/>
                  </a:moveTo>
                  <a:cubicBezTo>
                    <a:pt x="153" y="61"/>
                    <a:pt x="92" y="122"/>
                    <a:pt x="1" y="213"/>
                  </a:cubicBezTo>
                  <a:cubicBezTo>
                    <a:pt x="92" y="152"/>
                    <a:pt x="153" y="92"/>
                    <a:pt x="24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876;p80">
              <a:extLst>
                <a:ext uri="{FF2B5EF4-FFF2-40B4-BE49-F238E27FC236}">
                  <a16:creationId xmlns:a16="http://schemas.microsoft.com/office/drawing/2014/main" id="{90D9FACE-7283-4103-8A3B-9F267FBA3219}"/>
                </a:ext>
              </a:extLst>
            </p:cNvPr>
            <p:cNvSpPr/>
            <p:nvPr/>
          </p:nvSpPr>
          <p:spPr>
            <a:xfrm>
              <a:off x="-2033725" y="6344463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1" y="0"/>
                  </a:moveTo>
                  <a:lnTo>
                    <a:pt x="31" y="0"/>
                  </a:lnTo>
                  <a:cubicBezTo>
                    <a:pt x="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877;p80">
              <a:extLst>
                <a:ext uri="{FF2B5EF4-FFF2-40B4-BE49-F238E27FC236}">
                  <a16:creationId xmlns:a16="http://schemas.microsoft.com/office/drawing/2014/main" id="{2B58D194-3B80-422B-BB90-CD4DCF77898F}"/>
                </a:ext>
              </a:extLst>
            </p:cNvPr>
            <p:cNvSpPr/>
            <p:nvPr/>
          </p:nvSpPr>
          <p:spPr>
            <a:xfrm>
              <a:off x="-2472925" y="6349788"/>
              <a:ext cx="619325" cy="292675"/>
            </a:xfrm>
            <a:custGeom>
              <a:avLst/>
              <a:gdLst/>
              <a:ahLst/>
              <a:cxnLst/>
              <a:rect l="l" t="t" r="r" b="b"/>
              <a:pathLst>
                <a:path w="24773" h="11707" extrusionOk="0">
                  <a:moveTo>
                    <a:pt x="20609" y="1003"/>
                  </a:moveTo>
                  <a:cubicBezTo>
                    <a:pt x="20602" y="1010"/>
                    <a:pt x="20596" y="1017"/>
                    <a:pt x="20589" y="1024"/>
                  </a:cubicBezTo>
                  <a:lnTo>
                    <a:pt x="20589" y="1024"/>
                  </a:lnTo>
                  <a:cubicBezTo>
                    <a:pt x="20596" y="1017"/>
                    <a:pt x="20602" y="1010"/>
                    <a:pt x="20609" y="1003"/>
                  </a:cubicBezTo>
                  <a:close/>
                  <a:moveTo>
                    <a:pt x="17569" y="0"/>
                  </a:moveTo>
                  <a:cubicBezTo>
                    <a:pt x="17044" y="1366"/>
                    <a:pt x="15634" y="2754"/>
                    <a:pt x="14123" y="2754"/>
                  </a:cubicBezTo>
                  <a:cubicBezTo>
                    <a:pt x="13885" y="2754"/>
                    <a:pt x="13645" y="2719"/>
                    <a:pt x="13405" y="2645"/>
                  </a:cubicBezTo>
                  <a:cubicBezTo>
                    <a:pt x="12462" y="2401"/>
                    <a:pt x="11733" y="1186"/>
                    <a:pt x="11976" y="122"/>
                  </a:cubicBezTo>
                  <a:lnTo>
                    <a:pt x="11976" y="122"/>
                  </a:lnTo>
                  <a:cubicBezTo>
                    <a:pt x="11663" y="1313"/>
                    <a:pt x="10070" y="2749"/>
                    <a:pt x="8789" y="2749"/>
                  </a:cubicBezTo>
                  <a:cubicBezTo>
                    <a:pt x="8208" y="2749"/>
                    <a:pt x="7690" y="2452"/>
                    <a:pt x="7386" y="1702"/>
                  </a:cubicBezTo>
                  <a:cubicBezTo>
                    <a:pt x="7202" y="2900"/>
                    <a:pt x="5169" y="4951"/>
                    <a:pt x="3666" y="4951"/>
                  </a:cubicBezTo>
                  <a:cubicBezTo>
                    <a:pt x="3184" y="4951"/>
                    <a:pt x="2757" y="4741"/>
                    <a:pt x="2462" y="4225"/>
                  </a:cubicBezTo>
                  <a:lnTo>
                    <a:pt x="2462" y="4225"/>
                  </a:lnTo>
                  <a:cubicBezTo>
                    <a:pt x="2280" y="5137"/>
                    <a:pt x="2523" y="7204"/>
                    <a:pt x="2158" y="8055"/>
                  </a:cubicBezTo>
                  <a:cubicBezTo>
                    <a:pt x="2006" y="8389"/>
                    <a:pt x="1459" y="9149"/>
                    <a:pt x="426" y="9392"/>
                  </a:cubicBezTo>
                  <a:cubicBezTo>
                    <a:pt x="0" y="10426"/>
                    <a:pt x="760" y="11155"/>
                    <a:pt x="760" y="11155"/>
                  </a:cubicBezTo>
                  <a:cubicBezTo>
                    <a:pt x="1067" y="11652"/>
                    <a:pt x="1522" y="11707"/>
                    <a:pt x="1709" y="11707"/>
                  </a:cubicBezTo>
                  <a:cubicBezTo>
                    <a:pt x="1762" y="11707"/>
                    <a:pt x="1794" y="11702"/>
                    <a:pt x="1794" y="11702"/>
                  </a:cubicBezTo>
                  <a:cubicBezTo>
                    <a:pt x="2493" y="10608"/>
                    <a:pt x="1946" y="9575"/>
                    <a:pt x="1946" y="9575"/>
                  </a:cubicBezTo>
                  <a:lnTo>
                    <a:pt x="1946" y="9575"/>
                  </a:lnTo>
                  <a:cubicBezTo>
                    <a:pt x="1946" y="9575"/>
                    <a:pt x="1960" y="9579"/>
                    <a:pt x="1989" y="9579"/>
                  </a:cubicBezTo>
                  <a:cubicBezTo>
                    <a:pt x="2101" y="9579"/>
                    <a:pt x="2431" y="9521"/>
                    <a:pt x="3009" y="8967"/>
                  </a:cubicBezTo>
                  <a:cubicBezTo>
                    <a:pt x="3739" y="8237"/>
                    <a:pt x="3617" y="6809"/>
                    <a:pt x="3617" y="6809"/>
                  </a:cubicBezTo>
                  <a:lnTo>
                    <a:pt x="3617" y="6809"/>
                  </a:lnTo>
                  <a:cubicBezTo>
                    <a:pt x="3617" y="6809"/>
                    <a:pt x="4714" y="6989"/>
                    <a:pt x="5830" y="6989"/>
                  </a:cubicBezTo>
                  <a:cubicBezTo>
                    <a:pt x="6164" y="6989"/>
                    <a:pt x="6500" y="6972"/>
                    <a:pt x="6809" y="6930"/>
                  </a:cubicBezTo>
                  <a:cubicBezTo>
                    <a:pt x="8146" y="6748"/>
                    <a:pt x="9362" y="4316"/>
                    <a:pt x="9362" y="4316"/>
                  </a:cubicBezTo>
                  <a:cubicBezTo>
                    <a:pt x="9792" y="5028"/>
                    <a:pt x="10484" y="5190"/>
                    <a:pt x="11024" y="5190"/>
                  </a:cubicBezTo>
                  <a:cubicBezTo>
                    <a:pt x="11477" y="5190"/>
                    <a:pt x="11824" y="5076"/>
                    <a:pt x="11824" y="5076"/>
                  </a:cubicBezTo>
                  <a:cubicBezTo>
                    <a:pt x="12395" y="5605"/>
                    <a:pt x="12746" y="5854"/>
                    <a:pt x="13419" y="5854"/>
                  </a:cubicBezTo>
                  <a:cubicBezTo>
                    <a:pt x="13712" y="5854"/>
                    <a:pt x="14068" y="5807"/>
                    <a:pt x="14529" y="5715"/>
                  </a:cubicBezTo>
                  <a:cubicBezTo>
                    <a:pt x="14552" y="5715"/>
                    <a:pt x="14575" y="5716"/>
                    <a:pt x="14597" y="5716"/>
                  </a:cubicBezTo>
                  <a:cubicBezTo>
                    <a:pt x="16217" y="5716"/>
                    <a:pt x="16779" y="3587"/>
                    <a:pt x="16779" y="3587"/>
                  </a:cubicBezTo>
                  <a:cubicBezTo>
                    <a:pt x="17017" y="3812"/>
                    <a:pt x="17331" y="3876"/>
                    <a:pt x="17609" y="3876"/>
                  </a:cubicBezTo>
                  <a:cubicBezTo>
                    <a:pt x="17968" y="3876"/>
                    <a:pt x="18268" y="3769"/>
                    <a:pt x="18268" y="3769"/>
                  </a:cubicBezTo>
                  <a:cubicBezTo>
                    <a:pt x="18352" y="4337"/>
                    <a:pt x="18815" y="4425"/>
                    <a:pt x="19092" y="4425"/>
                  </a:cubicBezTo>
                  <a:cubicBezTo>
                    <a:pt x="19215" y="4425"/>
                    <a:pt x="19301" y="4408"/>
                    <a:pt x="19301" y="4408"/>
                  </a:cubicBezTo>
                  <a:lnTo>
                    <a:pt x="19301" y="4408"/>
                  </a:lnTo>
                  <a:cubicBezTo>
                    <a:pt x="18754" y="5836"/>
                    <a:pt x="20244" y="6079"/>
                    <a:pt x="20244" y="6079"/>
                  </a:cubicBezTo>
                  <a:cubicBezTo>
                    <a:pt x="20213" y="6900"/>
                    <a:pt x="21247" y="7143"/>
                    <a:pt x="21247" y="7143"/>
                  </a:cubicBezTo>
                  <a:cubicBezTo>
                    <a:pt x="20760" y="8724"/>
                    <a:pt x="22189" y="9362"/>
                    <a:pt x="22189" y="9362"/>
                  </a:cubicBezTo>
                  <a:cubicBezTo>
                    <a:pt x="21764" y="9879"/>
                    <a:pt x="21976" y="11490"/>
                    <a:pt x="22402" y="11520"/>
                  </a:cubicBezTo>
                  <a:cubicBezTo>
                    <a:pt x="22427" y="11523"/>
                    <a:pt x="22455" y="11525"/>
                    <a:pt x="22485" y="11525"/>
                  </a:cubicBezTo>
                  <a:cubicBezTo>
                    <a:pt x="22989" y="11525"/>
                    <a:pt x="24074" y="11064"/>
                    <a:pt x="24074" y="11064"/>
                  </a:cubicBezTo>
                  <a:cubicBezTo>
                    <a:pt x="24773" y="10000"/>
                    <a:pt x="23982" y="8693"/>
                    <a:pt x="23982" y="8693"/>
                  </a:cubicBezTo>
                  <a:cubicBezTo>
                    <a:pt x="23982" y="8663"/>
                    <a:pt x="23982" y="8663"/>
                    <a:pt x="24013" y="8632"/>
                  </a:cubicBezTo>
                  <a:cubicBezTo>
                    <a:pt x="23557" y="8450"/>
                    <a:pt x="23131" y="8116"/>
                    <a:pt x="22736" y="7569"/>
                  </a:cubicBezTo>
                  <a:cubicBezTo>
                    <a:pt x="22250" y="6870"/>
                    <a:pt x="21764" y="5046"/>
                    <a:pt x="22402" y="4225"/>
                  </a:cubicBezTo>
                  <a:lnTo>
                    <a:pt x="22402" y="4225"/>
                  </a:lnTo>
                  <a:cubicBezTo>
                    <a:pt x="22254" y="4336"/>
                    <a:pt x="22102" y="4386"/>
                    <a:pt x="21952" y="4386"/>
                  </a:cubicBezTo>
                  <a:cubicBezTo>
                    <a:pt x="20881" y="4386"/>
                    <a:pt x="19879" y="1849"/>
                    <a:pt x="20589" y="1024"/>
                  </a:cubicBezTo>
                  <a:lnTo>
                    <a:pt x="20589" y="1024"/>
                  </a:lnTo>
                  <a:cubicBezTo>
                    <a:pt x="20190" y="1462"/>
                    <a:pt x="19549" y="1720"/>
                    <a:pt x="18935" y="1720"/>
                  </a:cubicBezTo>
                  <a:cubicBezTo>
                    <a:pt x="18843" y="1720"/>
                    <a:pt x="18752" y="1714"/>
                    <a:pt x="18663" y="1702"/>
                  </a:cubicBezTo>
                  <a:cubicBezTo>
                    <a:pt x="17691" y="1581"/>
                    <a:pt x="17478" y="851"/>
                    <a:pt x="17569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878;p80">
              <a:extLst>
                <a:ext uri="{FF2B5EF4-FFF2-40B4-BE49-F238E27FC236}">
                  <a16:creationId xmlns:a16="http://schemas.microsoft.com/office/drawing/2014/main" id="{33C8CBEF-9267-4E31-8C05-2123F103A4F5}"/>
                </a:ext>
              </a:extLst>
            </p:cNvPr>
            <p:cNvSpPr/>
            <p:nvPr/>
          </p:nvSpPr>
          <p:spPr>
            <a:xfrm>
              <a:off x="-2507125" y="6298728"/>
              <a:ext cx="647450" cy="287875"/>
            </a:xfrm>
            <a:custGeom>
              <a:avLst/>
              <a:gdLst/>
              <a:ahLst/>
              <a:cxnLst/>
              <a:rect l="l" t="t" r="r" b="b"/>
              <a:pathLst>
                <a:path w="25898" h="11515" extrusionOk="0">
                  <a:moveTo>
                    <a:pt x="18967" y="1909"/>
                  </a:moveTo>
                  <a:cubicBezTo>
                    <a:pt x="18967" y="1909"/>
                    <a:pt x="19028" y="1940"/>
                    <a:pt x="18998" y="1940"/>
                  </a:cubicBezTo>
                  <a:cubicBezTo>
                    <a:pt x="18998" y="2001"/>
                    <a:pt x="18967" y="2061"/>
                    <a:pt x="18937" y="2122"/>
                  </a:cubicBezTo>
                  <a:cubicBezTo>
                    <a:pt x="18937" y="2061"/>
                    <a:pt x="18937" y="1970"/>
                    <a:pt x="18967" y="1909"/>
                  </a:cubicBezTo>
                  <a:close/>
                  <a:moveTo>
                    <a:pt x="24013" y="6134"/>
                  </a:moveTo>
                  <a:lnTo>
                    <a:pt x="24013" y="6134"/>
                  </a:lnTo>
                  <a:cubicBezTo>
                    <a:pt x="23922" y="6226"/>
                    <a:pt x="23861" y="6286"/>
                    <a:pt x="23770" y="6347"/>
                  </a:cubicBezTo>
                  <a:cubicBezTo>
                    <a:pt x="23831" y="6256"/>
                    <a:pt x="23922" y="6195"/>
                    <a:pt x="24013" y="6134"/>
                  </a:cubicBezTo>
                  <a:close/>
                  <a:moveTo>
                    <a:pt x="17643" y="0"/>
                  </a:moveTo>
                  <a:cubicBezTo>
                    <a:pt x="17511" y="0"/>
                    <a:pt x="17365" y="7"/>
                    <a:pt x="17204" y="25"/>
                  </a:cubicBezTo>
                  <a:cubicBezTo>
                    <a:pt x="16080" y="116"/>
                    <a:pt x="15441" y="937"/>
                    <a:pt x="15441" y="937"/>
                  </a:cubicBezTo>
                  <a:cubicBezTo>
                    <a:pt x="15073" y="492"/>
                    <a:pt x="14558" y="349"/>
                    <a:pt x="14047" y="349"/>
                  </a:cubicBezTo>
                  <a:cubicBezTo>
                    <a:pt x="13126" y="349"/>
                    <a:pt x="12219" y="815"/>
                    <a:pt x="12219" y="815"/>
                  </a:cubicBezTo>
                  <a:cubicBezTo>
                    <a:pt x="12219" y="815"/>
                    <a:pt x="11422" y="17"/>
                    <a:pt x="10106" y="17"/>
                  </a:cubicBezTo>
                  <a:cubicBezTo>
                    <a:pt x="9947" y="17"/>
                    <a:pt x="9780" y="29"/>
                    <a:pt x="9605" y="55"/>
                  </a:cubicBezTo>
                  <a:cubicBezTo>
                    <a:pt x="7964" y="268"/>
                    <a:pt x="7265" y="1849"/>
                    <a:pt x="7265" y="1849"/>
                  </a:cubicBezTo>
                  <a:cubicBezTo>
                    <a:pt x="7265" y="1849"/>
                    <a:pt x="6738" y="1450"/>
                    <a:pt x="5801" y="1450"/>
                  </a:cubicBezTo>
                  <a:cubicBezTo>
                    <a:pt x="5444" y="1450"/>
                    <a:pt x="5028" y="1507"/>
                    <a:pt x="4560" y="1666"/>
                  </a:cubicBezTo>
                  <a:cubicBezTo>
                    <a:pt x="2858" y="2244"/>
                    <a:pt x="2675" y="4402"/>
                    <a:pt x="2675" y="4402"/>
                  </a:cubicBezTo>
                  <a:cubicBezTo>
                    <a:pt x="851" y="5192"/>
                    <a:pt x="1064" y="7563"/>
                    <a:pt x="1064" y="7563"/>
                  </a:cubicBezTo>
                  <a:cubicBezTo>
                    <a:pt x="0" y="9599"/>
                    <a:pt x="1824" y="11454"/>
                    <a:pt x="1824" y="11454"/>
                  </a:cubicBezTo>
                  <a:lnTo>
                    <a:pt x="1794" y="11514"/>
                  </a:lnTo>
                  <a:cubicBezTo>
                    <a:pt x="2827" y="11271"/>
                    <a:pt x="3374" y="10511"/>
                    <a:pt x="3526" y="10177"/>
                  </a:cubicBezTo>
                  <a:cubicBezTo>
                    <a:pt x="3891" y="9326"/>
                    <a:pt x="3648" y="7259"/>
                    <a:pt x="3830" y="6347"/>
                  </a:cubicBezTo>
                  <a:lnTo>
                    <a:pt x="3830" y="6347"/>
                  </a:lnTo>
                  <a:cubicBezTo>
                    <a:pt x="4125" y="6863"/>
                    <a:pt x="4552" y="7073"/>
                    <a:pt x="5034" y="7073"/>
                  </a:cubicBezTo>
                  <a:cubicBezTo>
                    <a:pt x="6537" y="7073"/>
                    <a:pt x="8570" y="5022"/>
                    <a:pt x="8754" y="3824"/>
                  </a:cubicBezTo>
                  <a:cubicBezTo>
                    <a:pt x="9058" y="4574"/>
                    <a:pt x="9576" y="4871"/>
                    <a:pt x="10157" y="4871"/>
                  </a:cubicBezTo>
                  <a:cubicBezTo>
                    <a:pt x="11438" y="4871"/>
                    <a:pt x="13031" y="3435"/>
                    <a:pt x="13344" y="2244"/>
                  </a:cubicBezTo>
                  <a:lnTo>
                    <a:pt x="13344" y="2244"/>
                  </a:lnTo>
                  <a:cubicBezTo>
                    <a:pt x="13101" y="3277"/>
                    <a:pt x="13830" y="4493"/>
                    <a:pt x="14773" y="4767"/>
                  </a:cubicBezTo>
                  <a:cubicBezTo>
                    <a:pt x="15005" y="4835"/>
                    <a:pt x="15238" y="4866"/>
                    <a:pt x="15469" y="4866"/>
                  </a:cubicBezTo>
                  <a:cubicBezTo>
                    <a:pt x="16988" y="4866"/>
                    <a:pt x="18409" y="3494"/>
                    <a:pt x="18937" y="2122"/>
                  </a:cubicBezTo>
                  <a:lnTo>
                    <a:pt x="18937" y="2122"/>
                  </a:lnTo>
                  <a:cubicBezTo>
                    <a:pt x="18846" y="2973"/>
                    <a:pt x="19059" y="3703"/>
                    <a:pt x="20031" y="3824"/>
                  </a:cubicBezTo>
                  <a:cubicBezTo>
                    <a:pt x="20120" y="3836"/>
                    <a:pt x="20210" y="3842"/>
                    <a:pt x="20301" y="3842"/>
                  </a:cubicBezTo>
                  <a:cubicBezTo>
                    <a:pt x="20911" y="3842"/>
                    <a:pt x="21549" y="3585"/>
                    <a:pt x="21949" y="3127"/>
                  </a:cubicBezTo>
                  <a:lnTo>
                    <a:pt x="21949" y="3127"/>
                  </a:lnTo>
                  <a:cubicBezTo>
                    <a:pt x="21255" y="3987"/>
                    <a:pt x="22253" y="6508"/>
                    <a:pt x="23321" y="6508"/>
                  </a:cubicBezTo>
                  <a:cubicBezTo>
                    <a:pt x="23471" y="6508"/>
                    <a:pt x="23622" y="6458"/>
                    <a:pt x="23770" y="6347"/>
                  </a:cubicBezTo>
                  <a:lnTo>
                    <a:pt x="23770" y="6347"/>
                  </a:lnTo>
                  <a:cubicBezTo>
                    <a:pt x="23101" y="7168"/>
                    <a:pt x="23587" y="8992"/>
                    <a:pt x="24104" y="9691"/>
                  </a:cubicBezTo>
                  <a:cubicBezTo>
                    <a:pt x="24499" y="10238"/>
                    <a:pt x="24894" y="10572"/>
                    <a:pt x="25350" y="10754"/>
                  </a:cubicBezTo>
                  <a:cubicBezTo>
                    <a:pt x="25898" y="9447"/>
                    <a:pt x="24712" y="8110"/>
                    <a:pt x="24712" y="8110"/>
                  </a:cubicBezTo>
                  <a:cubicBezTo>
                    <a:pt x="24591" y="7289"/>
                    <a:pt x="24013" y="6621"/>
                    <a:pt x="24013" y="6621"/>
                  </a:cubicBezTo>
                  <a:cubicBezTo>
                    <a:pt x="24378" y="4371"/>
                    <a:pt x="22341" y="3551"/>
                    <a:pt x="22341" y="3551"/>
                  </a:cubicBezTo>
                  <a:cubicBezTo>
                    <a:pt x="22341" y="3551"/>
                    <a:pt x="22797" y="2213"/>
                    <a:pt x="21612" y="1028"/>
                  </a:cubicBezTo>
                  <a:cubicBezTo>
                    <a:pt x="20926" y="342"/>
                    <a:pt x="20037" y="203"/>
                    <a:pt x="19427" y="203"/>
                  </a:cubicBezTo>
                  <a:cubicBezTo>
                    <a:pt x="19010" y="203"/>
                    <a:pt x="18724" y="268"/>
                    <a:pt x="18724" y="268"/>
                  </a:cubicBezTo>
                  <a:cubicBezTo>
                    <a:pt x="18724" y="268"/>
                    <a:pt x="18434" y="0"/>
                    <a:pt x="17643" y="0"/>
                  </a:cubicBezTo>
                  <a:close/>
                </a:path>
              </a:pathLst>
            </a:custGeom>
            <a:solidFill>
              <a:srgbClr val="582938"/>
            </a:solidFill>
            <a:ln w="9525" cap="flat" cmpd="sng">
              <a:solidFill>
                <a:srgbClr val="5829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879;p80">
              <a:extLst>
                <a:ext uri="{FF2B5EF4-FFF2-40B4-BE49-F238E27FC236}">
                  <a16:creationId xmlns:a16="http://schemas.microsoft.com/office/drawing/2014/main" id="{CABB6FA2-C9AC-4435-B162-EF7169D94839}"/>
                </a:ext>
              </a:extLst>
            </p:cNvPr>
            <p:cNvSpPr/>
            <p:nvPr/>
          </p:nvSpPr>
          <p:spPr>
            <a:xfrm>
              <a:off x="-2466100" y="6389813"/>
              <a:ext cx="120100" cy="131325"/>
            </a:xfrm>
            <a:custGeom>
              <a:avLst/>
              <a:gdLst/>
              <a:ahLst/>
              <a:cxnLst/>
              <a:rect l="l" t="t" r="r" b="b"/>
              <a:pathLst>
                <a:path w="4804" h="5253" extrusionOk="0">
                  <a:moveTo>
                    <a:pt x="1995" y="3473"/>
                  </a:moveTo>
                  <a:cubicBezTo>
                    <a:pt x="2032" y="3473"/>
                    <a:pt x="2076" y="3483"/>
                    <a:pt x="2128" y="3506"/>
                  </a:cubicBezTo>
                  <a:cubicBezTo>
                    <a:pt x="2250" y="3566"/>
                    <a:pt x="2372" y="3840"/>
                    <a:pt x="2402" y="3962"/>
                  </a:cubicBezTo>
                  <a:cubicBezTo>
                    <a:pt x="2426" y="4088"/>
                    <a:pt x="2406" y="4211"/>
                    <a:pt x="2357" y="4324"/>
                  </a:cubicBezTo>
                  <a:lnTo>
                    <a:pt x="2357" y="4324"/>
                  </a:lnTo>
                  <a:cubicBezTo>
                    <a:pt x="2217" y="4288"/>
                    <a:pt x="2086" y="4223"/>
                    <a:pt x="1977" y="4114"/>
                  </a:cubicBezTo>
                  <a:cubicBezTo>
                    <a:pt x="1843" y="3980"/>
                    <a:pt x="1733" y="3473"/>
                    <a:pt x="1995" y="3473"/>
                  </a:cubicBezTo>
                  <a:close/>
                  <a:moveTo>
                    <a:pt x="3389" y="0"/>
                  </a:moveTo>
                  <a:cubicBezTo>
                    <a:pt x="3272" y="0"/>
                    <a:pt x="3236" y="199"/>
                    <a:pt x="3344" y="253"/>
                  </a:cubicBezTo>
                  <a:cubicBezTo>
                    <a:pt x="4256" y="922"/>
                    <a:pt x="4530" y="3293"/>
                    <a:pt x="3587" y="4022"/>
                  </a:cubicBezTo>
                  <a:cubicBezTo>
                    <a:pt x="3336" y="4218"/>
                    <a:pt x="3034" y="4336"/>
                    <a:pt x="2727" y="4354"/>
                  </a:cubicBezTo>
                  <a:lnTo>
                    <a:pt x="2727" y="4354"/>
                  </a:lnTo>
                  <a:cubicBezTo>
                    <a:pt x="2731" y="4335"/>
                    <a:pt x="2734" y="4316"/>
                    <a:pt x="2736" y="4296"/>
                  </a:cubicBezTo>
                  <a:cubicBezTo>
                    <a:pt x="2794" y="3686"/>
                    <a:pt x="2217" y="3159"/>
                    <a:pt x="1839" y="3159"/>
                  </a:cubicBezTo>
                  <a:cubicBezTo>
                    <a:pt x="1615" y="3159"/>
                    <a:pt x="1460" y="3345"/>
                    <a:pt x="1551" y="3810"/>
                  </a:cubicBezTo>
                  <a:cubicBezTo>
                    <a:pt x="1620" y="4221"/>
                    <a:pt x="1862" y="4468"/>
                    <a:pt x="2177" y="4586"/>
                  </a:cubicBezTo>
                  <a:lnTo>
                    <a:pt x="2177" y="4586"/>
                  </a:lnTo>
                  <a:cubicBezTo>
                    <a:pt x="1996" y="4772"/>
                    <a:pt x="1742" y="4903"/>
                    <a:pt x="1521" y="4934"/>
                  </a:cubicBezTo>
                  <a:cubicBezTo>
                    <a:pt x="1481" y="4941"/>
                    <a:pt x="1442" y="4944"/>
                    <a:pt x="1404" y="4944"/>
                  </a:cubicBezTo>
                  <a:cubicBezTo>
                    <a:pt x="711" y="4944"/>
                    <a:pt x="273" y="3932"/>
                    <a:pt x="244" y="3384"/>
                  </a:cubicBezTo>
                  <a:cubicBezTo>
                    <a:pt x="228" y="3320"/>
                    <a:pt x="161" y="3281"/>
                    <a:pt x="102" y="3281"/>
                  </a:cubicBezTo>
                  <a:cubicBezTo>
                    <a:pt x="48" y="3281"/>
                    <a:pt x="1" y="3312"/>
                    <a:pt x="1" y="3384"/>
                  </a:cubicBezTo>
                  <a:cubicBezTo>
                    <a:pt x="62" y="4114"/>
                    <a:pt x="426" y="4965"/>
                    <a:pt x="1156" y="5208"/>
                  </a:cubicBezTo>
                  <a:cubicBezTo>
                    <a:pt x="1266" y="5238"/>
                    <a:pt x="1380" y="5252"/>
                    <a:pt x="1494" y="5252"/>
                  </a:cubicBezTo>
                  <a:cubicBezTo>
                    <a:pt x="1939" y="5252"/>
                    <a:pt x="2387" y="5034"/>
                    <a:pt x="2606" y="4668"/>
                  </a:cubicBezTo>
                  <a:lnTo>
                    <a:pt x="2606" y="4668"/>
                  </a:lnTo>
                  <a:cubicBezTo>
                    <a:pt x="2629" y="4669"/>
                    <a:pt x="2653" y="4670"/>
                    <a:pt x="2676" y="4670"/>
                  </a:cubicBezTo>
                  <a:cubicBezTo>
                    <a:pt x="3262" y="4670"/>
                    <a:pt x="3910" y="4375"/>
                    <a:pt x="4195" y="3931"/>
                  </a:cubicBezTo>
                  <a:cubicBezTo>
                    <a:pt x="4803" y="3019"/>
                    <a:pt x="4591" y="466"/>
                    <a:pt x="3436" y="10"/>
                  </a:cubicBezTo>
                  <a:cubicBezTo>
                    <a:pt x="3419" y="3"/>
                    <a:pt x="3403" y="0"/>
                    <a:pt x="3389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880;p80">
              <a:extLst>
                <a:ext uri="{FF2B5EF4-FFF2-40B4-BE49-F238E27FC236}">
                  <a16:creationId xmlns:a16="http://schemas.microsoft.com/office/drawing/2014/main" id="{5F38AFFD-C97A-4386-8D55-62172283FB2E}"/>
                </a:ext>
              </a:extLst>
            </p:cNvPr>
            <p:cNvSpPr/>
            <p:nvPr/>
          </p:nvSpPr>
          <p:spPr>
            <a:xfrm>
              <a:off x="-2306525" y="6346963"/>
              <a:ext cx="119050" cy="76550"/>
            </a:xfrm>
            <a:custGeom>
              <a:avLst/>
              <a:gdLst/>
              <a:ahLst/>
              <a:cxnLst/>
              <a:rect l="l" t="t" r="r" b="b"/>
              <a:pathLst>
                <a:path w="4762" h="3062" extrusionOk="0">
                  <a:moveTo>
                    <a:pt x="2199" y="1485"/>
                  </a:moveTo>
                  <a:lnTo>
                    <a:pt x="2199" y="1485"/>
                  </a:lnTo>
                  <a:cubicBezTo>
                    <a:pt x="2202" y="1625"/>
                    <a:pt x="2169" y="1760"/>
                    <a:pt x="2109" y="1878"/>
                  </a:cubicBezTo>
                  <a:lnTo>
                    <a:pt x="2109" y="1878"/>
                  </a:lnTo>
                  <a:cubicBezTo>
                    <a:pt x="2067" y="1725"/>
                    <a:pt x="2086" y="1582"/>
                    <a:pt x="2199" y="1485"/>
                  </a:cubicBezTo>
                  <a:close/>
                  <a:moveTo>
                    <a:pt x="666" y="0"/>
                  </a:moveTo>
                  <a:cubicBezTo>
                    <a:pt x="622" y="0"/>
                    <a:pt x="577" y="25"/>
                    <a:pt x="548" y="83"/>
                  </a:cubicBezTo>
                  <a:cubicBezTo>
                    <a:pt x="62" y="934"/>
                    <a:pt x="1" y="2484"/>
                    <a:pt x="1278" y="2666"/>
                  </a:cubicBezTo>
                  <a:cubicBezTo>
                    <a:pt x="1352" y="2679"/>
                    <a:pt x="1424" y="2685"/>
                    <a:pt x="1495" y="2685"/>
                  </a:cubicBezTo>
                  <a:cubicBezTo>
                    <a:pt x="1690" y="2685"/>
                    <a:pt x="1870" y="2639"/>
                    <a:pt x="2027" y="2559"/>
                  </a:cubicBezTo>
                  <a:lnTo>
                    <a:pt x="2027" y="2559"/>
                  </a:lnTo>
                  <a:cubicBezTo>
                    <a:pt x="2271" y="2849"/>
                    <a:pt x="2618" y="3062"/>
                    <a:pt x="2980" y="3062"/>
                  </a:cubicBezTo>
                  <a:cubicBezTo>
                    <a:pt x="4104" y="3031"/>
                    <a:pt x="4712" y="1207"/>
                    <a:pt x="4743" y="296"/>
                  </a:cubicBezTo>
                  <a:cubicBezTo>
                    <a:pt x="4762" y="199"/>
                    <a:pt x="4671" y="140"/>
                    <a:pt x="4587" y="140"/>
                  </a:cubicBezTo>
                  <a:cubicBezTo>
                    <a:pt x="4538" y="140"/>
                    <a:pt x="4491" y="160"/>
                    <a:pt x="4469" y="204"/>
                  </a:cubicBezTo>
                  <a:cubicBezTo>
                    <a:pt x="4195" y="751"/>
                    <a:pt x="4074" y="1329"/>
                    <a:pt x="3770" y="1846"/>
                  </a:cubicBezTo>
                  <a:cubicBezTo>
                    <a:pt x="3618" y="2150"/>
                    <a:pt x="3344" y="2575"/>
                    <a:pt x="2980" y="2606"/>
                  </a:cubicBezTo>
                  <a:cubicBezTo>
                    <a:pt x="2965" y="2607"/>
                    <a:pt x="2950" y="2608"/>
                    <a:pt x="2935" y="2608"/>
                  </a:cubicBezTo>
                  <a:cubicBezTo>
                    <a:pt x="2741" y="2608"/>
                    <a:pt x="2524" y="2476"/>
                    <a:pt x="2359" y="2298"/>
                  </a:cubicBezTo>
                  <a:lnTo>
                    <a:pt x="2359" y="2298"/>
                  </a:lnTo>
                  <a:cubicBezTo>
                    <a:pt x="2612" y="2005"/>
                    <a:pt x="2709" y="1580"/>
                    <a:pt x="2554" y="1147"/>
                  </a:cubicBezTo>
                  <a:cubicBezTo>
                    <a:pt x="2504" y="1046"/>
                    <a:pt x="2433" y="987"/>
                    <a:pt x="2340" y="987"/>
                  </a:cubicBezTo>
                  <a:cubicBezTo>
                    <a:pt x="2321" y="987"/>
                    <a:pt x="2301" y="989"/>
                    <a:pt x="2281" y="995"/>
                  </a:cubicBezTo>
                  <a:cubicBezTo>
                    <a:pt x="1638" y="1167"/>
                    <a:pt x="1569" y="1711"/>
                    <a:pt x="1795" y="2197"/>
                  </a:cubicBezTo>
                  <a:lnTo>
                    <a:pt x="1795" y="2197"/>
                  </a:lnTo>
                  <a:cubicBezTo>
                    <a:pt x="1700" y="2246"/>
                    <a:pt x="1592" y="2274"/>
                    <a:pt x="1474" y="2274"/>
                  </a:cubicBezTo>
                  <a:cubicBezTo>
                    <a:pt x="1402" y="2274"/>
                    <a:pt x="1326" y="2263"/>
                    <a:pt x="1247" y="2241"/>
                  </a:cubicBezTo>
                  <a:cubicBezTo>
                    <a:pt x="366" y="1998"/>
                    <a:pt x="518" y="873"/>
                    <a:pt x="791" y="235"/>
                  </a:cubicBezTo>
                  <a:cubicBezTo>
                    <a:pt x="853" y="111"/>
                    <a:pt x="760" y="0"/>
                    <a:pt x="666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881;p80">
              <a:extLst>
                <a:ext uri="{FF2B5EF4-FFF2-40B4-BE49-F238E27FC236}">
                  <a16:creationId xmlns:a16="http://schemas.microsoft.com/office/drawing/2014/main" id="{6BF4CF82-8535-4781-A57D-1EADBCEE0BA2}"/>
                </a:ext>
              </a:extLst>
            </p:cNvPr>
            <p:cNvSpPr/>
            <p:nvPr/>
          </p:nvSpPr>
          <p:spPr>
            <a:xfrm>
              <a:off x="-2142875" y="6324013"/>
              <a:ext cx="128950" cy="136550"/>
            </a:xfrm>
            <a:custGeom>
              <a:avLst/>
              <a:gdLst/>
              <a:ahLst/>
              <a:cxnLst/>
              <a:rect l="l" t="t" r="r" b="b"/>
              <a:pathLst>
                <a:path w="5158" h="5462" extrusionOk="0">
                  <a:moveTo>
                    <a:pt x="2101" y="3436"/>
                  </a:moveTo>
                  <a:cubicBezTo>
                    <a:pt x="2177" y="3436"/>
                    <a:pt x="2383" y="3757"/>
                    <a:pt x="2361" y="3980"/>
                  </a:cubicBezTo>
                  <a:cubicBezTo>
                    <a:pt x="2361" y="3992"/>
                    <a:pt x="2360" y="4005"/>
                    <a:pt x="2360" y="4017"/>
                  </a:cubicBezTo>
                  <a:lnTo>
                    <a:pt x="2360" y="4017"/>
                  </a:lnTo>
                  <a:cubicBezTo>
                    <a:pt x="2227" y="3929"/>
                    <a:pt x="2128" y="3789"/>
                    <a:pt x="2087" y="3584"/>
                  </a:cubicBezTo>
                  <a:cubicBezTo>
                    <a:pt x="2063" y="3479"/>
                    <a:pt x="2073" y="3436"/>
                    <a:pt x="2101" y="3436"/>
                  </a:cubicBezTo>
                  <a:close/>
                  <a:moveTo>
                    <a:pt x="3224" y="0"/>
                  </a:moveTo>
                  <a:cubicBezTo>
                    <a:pt x="3128" y="0"/>
                    <a:pt x="3049" y="115"/>
                    <a:pt x="3121" y="210"/>
                  </a:cubicBezTo>
                  <a:cubicBezTo>
                    <a:pt x="3729" y="1092"/>
                    <a:pt x="4641" y="2490"/>
                    <a:pt x="3972" y="3584"/>
                  </a:cubicBezTo>
                  <a:cubicBezTo>
                    <a:pt x="3768" y="3891"/>
                    <a:pt x="3259" y="4140"/>
                    <a:pt x="2818" y="4140"/>
                  </a:cubicBezTo>
                  <a:cubicBezTo>
                    <a:pt x="2816" y="4140"/>
                    <a:pt x="2815" y="4140"/>
                    <a:pt x="2813" y="4140"/>
                  </a:cubicBezTo>
                  <a:lnTo>
                    <a:pt x="2813" y="4140"/>
                  </a:lnTo>
                  <a:cubicBezTo>
                    <a:pt x="2898" y="3807"/>
                    <a:pt x="2885" y="3460"/>
                    <a:pt x="2665" y="3189"/>
                  </a:cubicBezTo>
                  <a:cubicBezTo>
                    <a:pt x="2522" y="3029"/>
                    <a:pt x="2244" y="2900"/>
                    <a:pt x="1990" y="2900"/>
                  </a:cubicBezTo>
                  <a:cubicBezTo>
                    <a:pt x="1810" y="2900"/>
                    <a:pt x="1641" y="2965"/>
                    <a:pt x="1540" y="3128"/>
                  </a:cubicBezTo>
                  <a:cubicBezTo>
                    <a:pt x="1297" y="3554"/>
                    <a:pt x="1935" y="4192"/>
                    <a:pt x="2239" y="4375"/>
                  </a:cubicBezTo>
                  <a:cubicBezTo>
                    <a:pt x="2244" y="4377"/>
                    <a:pt x="2248" y="4380"/>
                    <a:pt x="2252" y="4383"/>
                  </a:cubicBezTo>
                  <a:lnTo>
                    <a:pt x="2252" y="4383"/>
                  </a:lnTo>
                  <a:cubicBezTo>
                    <a:pt x="2183" y="4520"/>
                    <a:pt x="2090" y="4646"/>
                    <a:pt x="1996" y="4739"/>
                  </a:cubicBezTo>
                  <a:cubicBezTo>
                    <a:pt x="1821" y="4936"/>
                    <a:pt x="1585" y="5027"/>
                    <a:pt x="1355" y="5027"/>
                  </a:cubicBezTo>
                  <a:cubicBezTo>
                    <a:pt x="907" y="5027"/>
                    <a:pt x="477" y="4683"/>
                    <a:pt x="537" y="4101"/>
                  </a:cubicBezTo>
                  <a:cubicBezTo>
                    <a:pt x="537" y="4001"/>
                    <a:pt x="463" y="3956"/>
                    <a:pt x="392" y="3956"/>
                  </a:cubicBezTo>
                  <a:cubicBezTo>
                    <a:pt x="334" y="3956"/>
                    <a:pt x="277" y="3986"/>
                    <a:pt x="264" y="4040"/>
                  </a:cubicBezTo>
                  <a:cubicBezTo>
                    <a:pt x="1" y="4959"/>
                    <a:pt x="618" y="5462"/>
                    <a:pt x="1308" y="5462"/>
                  </a:cubicBezTo>
                  <a:cubicBezTo>
                    <a:pt x="1736" y="5462"/>
                    <a:pt x="2191" y="5268"/>
                    <a:pt x="2482" y="4861"/>
                  </a:cubicBezTo>
                  <a:cubicBezTo>
                    <a:pt x="2545" y="4767"/>
                    <a:pt x="2607" y="4661"/>
                    <a:pt x="2661" y="4548"/>
                  </a:cubicBezTo>
                  <a:lnTo>
                    <a:pt x="2661" y="4548"/>
                  </a:lnTo>
                  <a:cubicBezTo>
                    <a:pt x="2775" y="4574"/>
                    <a:pt x="2891" y="4587"/>
                    <a:pt x="3007" y="4587"/>
                  </a:cubicBezTo>
                  <a:cubicBezTo>
                    <a:pt x="3467" y="4587"/>
                    <a:pt x="3926" y="4387"/>
                    <a:pt x="4215" y="4040"/>
                  </a:cubicBezTo>
                  <a:cubicBezTo>
                    <a:pt x="5157" y="2916"/>
                    <a:pt x="4337" y="788"/>
                    <a:pt x="3303" y="28"/>
                  </a:cubicBezTo>
                  <a:cubicBezTo>
                    <a:pt x="3277" y="9"/>
                    <a:pt x="3250" y="0"/>
                    <a:pt x="3224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882;p80">
              <a:extLst>
                <a:ext uri="{FF2B5EF4-FFF2-40B4-BE49-F238E27FC236}">
                  <a16:creationId xmlns:a16="http://schemas.microsoft.com/office/drawing/2014/main" id="{EC49AE3A-71B6-4C87-A099-1388405DBE5F}"/>
                </a:ext>
              </a:extLst>
            </p:cNvPr>
            <p:cNvSpPr/>
            <p:nvPr/>
          </p:nvSpPr>
          <p:spPr>
            <a:xfrm>
              <a:off x="-1970650" y="6415138"/>
              <a:ext cx="56700" cy="96100"/>
            </a:xfrm>
            <a:custGeom>
              <a:avLst/>
              <a:gdLst/>
              <a:ahLst/>
              <a:cxnLst/>
              <a:rect l="l" t="t" r="r" b="b"/>
              <a:pathLst>
                <a:path w="2268" h="3844" extrusionOk="0">
                  <a:moveTo>
                    <a:pt x="697" y="1"/>
                  </a:moveTo>
                  <a:cubicBezTo>
                    <a:pt x="635" y="1"/>
                    <a:pt x="572" y="37"/>
                    <a:pt x="548" y="122"/>
                  </a:cubicBezTo>
                  <a:cubicBezTo>
                    <a:pt x="305" y="942"/>
                    <a:pt x="1" y="2280"/>
                    <a:pt x="761" y="2888"/>
                  </a:cubicBezTo>
                  <a:cubicBezTo>
                    <a:pt x="932" y="3016"/>
                    <a:pt x="1099" y="3075"/>
                    <a:pt x="1250" y="3080"/>
                  </a:cubicBezTo>
                  <a:lnTo>
                    <a:pt x="1250" y="3080"/>
                  </a:lnTo>
                  <a:cubicBezTo>
                    <a:pt x="1369" y="3355"/>
                    <a:pt x="1570" y="3606"/>
                    <a:pt x="1825" y="3800"/>
                  </a:cubicBezTo>
                  <a:cubicBezTo>
                    <a:pt x="1862" y="3831"/>
                    <a:pt x="1904" y="3844"/>
                    <a:pt x="1946" y="3844"/>
                  </a:cubicBezTo>
                  <a:cubicBezTo>
                    <a:pt x="2109" y="3844"/>
                    <a:pt x="2267" y="3641"/>
                    <a:pt x="2098" y="3496"/>
                  </a:cubicBezTo>
                  <a:cubicBezTo>
                    <a:pt x="1925" y="3335"/>
                    <a:pt x="1762" y="3150"/>
                    <a:pt x="1659" y="2947"/>
                  </a:cubicBezTo>
                  <a:lnTo>
                    <a:pt x="1659" y="2947"/>
                  </a:lnTo>
                  <a:cubicBezTo>
                    <a:pt x="1980" y="2697"/>
                    <a:pt x="2080" y="2146"/>
                    <a:pt x="1703" y="1733"/>
                  </a:cubicBezTo>
                  <a:cubicBezTo>
                    <a:pt x="1667" y="1697"/>
                    <a:pt x="1622" y="1680"/>
                    <a:pt x="1574" y="1680"/>
                  </a:cubicBezTo>
                  <a:cubicBezTo>
                    <a:pt x="1501" y="1680"/>
                    <a:pt x="1424" y="1720"/>
                    <a:pt x="1369" y="1794"/>
                  </a:cubicBezTo>
                  <a:cubicBezTo>
                    <a:pt x="1212" y="2008"/>
                    <a:pt x="1138" y="2242"/>
                    <a:pt x="1129" y="2476"/>
                  </a:cubicBezTo>
                  <a:lnTo>
                    <a:pt x="1129" y="2476"/>
                  </a:lnTo>
                  <a:cubicBezTo>
                    <a:pt x="1101" y="2497"/>
                    <a:pt x="1072" y="2507"/>
                    <a:pt x="1045" y="2507"/>
                  </a:cubicBezTo>
                  <a:cubicBezTo>
                    <a:pt x="976" y="2507"/>
                    <a:pt x="912" y="2442"/>
                    <a:pt x="852" y="2310"/>
                  </a:cubicBezTo>
                  <a:cubicBezTo>
                    <a:pt x="791" y="2219"/>
                    <a:pt x="761" y="2097"/>
                    <a:pt x="730" y="1976"/>
                  </a:cubicBezTo>
                  <a:cubicBezTo>
                    <a:pt x="669" y="1763"/>
                    <a:pt x="669" y="1550"/>
                    <a:pt x="700" y="1338"/>
                  </a:cubicBezTo>
                  <a:cubicBezTo>
                    <a:pt x="700" y="942"/>
                    <a:pt x="761" y="578"/>
                    <a:pt x="852" y="213"/>
                  </a:cubicBezTo>
                  <a:cubicBezTo>
                    <a:pt x="888" y="85"/>
                    <a:pt x="793" y="1"/>
                    <a:pt x="697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883;p80">
              <a:extLst>
                <a:ext uri="{FF2B5EF4-FFF2-40B4-BE49-F238E27FC236}">
                  <a16:creationId xmlns:a16="http://schemas.microsoft.com/office/drawing/2014/main" id="{F9959C48-8EB8-4755-A7DE-A110042AC8F5}"/>
                </a:ext>
              </a:extLst>
            </p:cNvPr>
            <p:cNvSpPr/>
            <p:nvPr/>
          </p:nvSpPr>
          <p:spPr>
            <a:xfrm>
              <a:off x="-1944270" y="7148935"/>
              <a:ext cx="124625" cy="151895"/>
            </a:xfrm>
            <a:custGeom>
              <a:avLst/>
              <a:gdLst/>
              <a:ahLst/>
              <a:cxnLst/>
              <a:rect l="l" t="t" r="r" b="b"/>
              <a:pathLst>
                <a:path w="4985" h="5533" extrusionOk="0">
                  <a:moveTo>
                    <a:pt x="3131" y="1"/>
                  </a:moveTo>
                  <a:cubicBezTo>
                    <a:pt x="2340" y="882"/>
                    <a:pt x="0" y="1824"/>
                    <a:pt x="0" y="1824"/>
                  </a:cubicBezTo>
                  <a:lnTo>
                    <a:pt x="61" y="3040"/>
                  </a:lnTo>
                  <a:cubicBezTo>
                    <a:pt x="61" y="3040"/>
                    <a:pt x="1905" y="4914"/>
                    <a:pt x="3180" y="5513"/>
                  </a:cubicBezTo>
                  <a:lnTo>
                    <a:pt x="3180" y="5513"/>
                  </a:lnTo>
                  <a:cubicBezTo>
                    <a:pt x="3119" y="5448"/>
                    <a:pt x="3168" y="5158"/>
                    <a:pt x="4985" y="3891"/>
                  </a:cubicBezTo>
                  <a:cubicBezTo>
                    <a:pt x="4134" y="1946"/>
                    <a:pt x="3131" y="1"/>
                    <a:pt x="3131" y="1"/>
                  </a:cubicBezTo>
                  <a:close/>
                  <a:moveTo>
                    <a:pt x="3180" y="5513"/>
                  </a:moveTo>
                  <a:cubicBezTo>
                    <a:pt x="3197" y="5531"/>
                    <a:pt x="3222" y="5533"/>
                    <a:pt x="3222" y="5533"/>
                  </a:cubicBezTo>
                  <a:cubicBezTo>
                    <a:pt x="3208" y="5526"/>
                    <a:pt x="3194" y="5520"/>
                    <a:pt x="3180" y="5513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884;p80">
              <a:extLst>
                <a:ext uri="{FF2B5EF4-FFF2-40B4-BE49-F238E27FC236}">
                  <a16:creationId xmlns:a16="http://schemas.microsoft.com/office/drawing/2014/main" id="{4BB394CC-D9A3-4ACE-B324-4BAF32F8FCF8}"/>
                </a:ext>
              </a:extLst>
            </p:cNvPr>
            <p:cNvSpPr/>
            <p:nvPr/>
          </p:nvSpPr>
          <p:spPr>
            <a:xfrm>
              <a:off x="-2146175" y="7054963"/>
              <a:ext cx="249275" cy="309450"/>
            </a:xfrm>
            <a:custGeom>
              <a:avLst/>
              <a:gdLst/>
              <a:ahLst/>
              <a:cxnLst/>
              <a:rect l="l" t="t" r="r" b="b"/>
              <a:pathLst>
                <a:path w="9971" h="12378" extrusionOk="0">
                  <a:moveTo>
                    <a:pt x="1490" y="0"/>
                  </a:moveTo>
                  <a:lnTo>
                    <a:pt x="0" y="10031"/>
                  </a:lnTo>
                  <a:cubicBezTo>
                    <a:pt x="0" y="10031"/>
                    <a:pt x="5928" y="12037"/>
                    <a:pt x="7417" y="12371"/>
                  </a:cubicBezTo>
                  <a:cubicBezTo>
                    <a:pt x="7437" y="12375"/>
                    <a:pt x="7457" y="12377"/>
                    <a:pt x="7477" y="12377"/>
                  </a:cubicBezTo>
                  <a:cubicBezTo>
                    <a:pt x="8935" y="12377"/>
                    <a:pt x="9970" y="1490"/>
                    <a:pt x="9970" y="1490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885;p80">
              <a:extLst>
                <a:ext uri="{FF2B5EF4-FFF2-40B4-BE49-F238E27FC236}">
                  <a16:creationId xmlns:a16="http://schemas.microsoft.com/office/drawing/2014/main" id="{629E1DFA-2E36-4274-BD14-E0D864539E57}"/>
                </a:ext>
              </a:extLst>
            </p:cNvPr>
            <p:cNvSpPr/>
            <p:nvPr/>
          </p:nvSpPr>
          <p:spPr>
            <a:xfrm>
              <a:off x="-2160625" y="7060288"/>
              <a:ext cx="239400" cy="297300"/>
            </a:xfrm>
            <a:custGeom>
              <a:avLst/>
              <a:gdLst/>
              <a:ahLst/>
              <a:cxnLst/>
              <a:rect l="l" t="t" r="r" b="b"/>
              <a:pathLst>
                <a:path w="9576" h="11892" extrusionOk="0">
                  <a:moveTo>
                    <a:pt x="1521" y="0"/>
                  </a:moveTo>
                  <a:lnTo>
                    <a:pt x="1" y="10031"/>
                  </a:lnTo>
                  <a:cubicBezTo>
                    <a:pt x="1" y="10031"/>
                    <a:pt x="6232" y="11581"/>
                    <a:pt x="7721" y="11885"/>
                  </a:cubicBezTo>
                  <a:cubicBezTo>
                    <a:pt x="7743" y="11889"/>
                    <a:pt x="7763" y="11891"/>
                    <a:pt x="7784" y="11891"/>
                  </a:cubicBezTo>
                  <a:cubicBezTo>
                    <a:pt x="9221" y="11891"/>
                    <a:pt x="9576" y="1641"/>
                    <a:pt x="9576" y="1641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886;p80">
              <a:extLst>
                <a:ext uri="{FF2B5EF4-FFF2-40B4-BE49-F238E27FC236}">
                  <a16:creationId xmlns:a16="http://schemas.microsoft.com/office/drawing/2014/main" id="{271F78A9-BCA5-40F8-B174-5A97A990C492}"/>
                </a:ext>
              </a:extLst>
            </p:cNvPr>
            <p:cNvSpPr/>
            <p:nvPr/>
          </p:nvSpPr>
          <p:spPr>
            <a:xfrm>
              <a:off x="-2169725" y="7069388"/>
              <a:ext cx="250025" cy="294275"/>
            </a:xfrm>
            <a:custGeom>
              <a:avLst/>
              <a:gdLst/>
              <a:ahLst/>
              <a:cxnLst/>
              <a:rect l="l" t="t" r="r" b="b"/>
              <a:pathLst>
                <a:path w="10001" h="11771" extrusionOk="0">
                  <a:moveTo>
                    <a:pt x="1520" y="1"/>
                  </a:moveTo>
                  <a:lnTo>
                    <a:pt x="0" y="10062"/>
                  </a:lnTo>
                  <a:cubicBezTo>
                    <a:pt x="0" y="10062"/>
                    <a:pt x="6657" y="11429"/>
                    <a:pt x="8146" y="11764"/>
                  </a:cubicBezTo>
                  <a:cubicBezTo>
                    <a:pt x="8167" y="11768"/>
                    <a:pt x="8188" y="11770"/>
                    <a:pt x="8209" y="11770"/>
                  </a:cubicBezTo>
                  <a:cubicBezTo>
                    <a:pt x="9646" y="11770"/>
                    <a:pt x="10000" y="1490"/>
                    <a:pt x="10000" y="1490"/>
                  </a:cubicBezTo>
                  <a:lnTo>
                    <a:pt x="1520" y="1"/>
                  </a:ln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887;p80">
              <a:extLst>
                <a:ext uri="{FF2B5EF4-FFF2-40B4-BE49-F238E27FC236}">
                  <a16:creationId xmlns:a16="http://schemas.microsoft.com/office/drawing/2014/main" id="{E0B1707C-561E-4952-A352-B7C96250DAA3}"/>
                </a:ext>
              </a:extLst>
            </p:cNvPr>
            <p:cNvSpPr/>
            <p:nvPr/>
          </p:nvSpPr>
          <p:spPr>
            <a:xfrm>
              <a:off x="-2115025" y="7128338"/>
              <a:ext cx="333875" cy="298400"/>
            </a:xfrm>
            <a:custGeom>
              <a:avLst/>
              <a:gdLst/>
              <a:ahLst/>
              <a:cxnLst/>
              <a:rect l="l" t="t" r="r" b="b"/>
              <a:pathLst>
                <a:path w="13355" h="11936" extrusionOk="0">
                  <a:moveTo>
                    <a:pt x="2201" y="1"/>
                  </a:moveTo>
                  <a:cubicBezTo>
                    <a:pt x="2116" y="1"/>
                    <a:pt x="2040" y="23"/>
                    <a:pt x="1976" y="74"/>
                  </a:cubicBezTo>
                  <a:cubicBezTo>
                    <a:pt x="1551" y="378"/>
                    <a:pt x="2250" y="1351"/>
                    <a:pt x="2250" y="1351"/>
                  </a:cubicBezTo>
                  <a:cubicBezTo>
                    <a:pt x="2250" y="1351"/>
                    <a:pt x="1616" y="670"/>
                    <a:pt x="1236" y="670"/>
                  </a:cubicBezTo>
                  <a:cubicBezTo>
                    <a:pt x="1183" y="670"/>
                    <a:pt x="1135" y="683"/>
                    <a:pt x="1095" y="713"/>
                  </a:cubicBezTo>
                  <a:cubicBezTo>
                    <a:pt x="791" y="986"/>
                    <a:pt x="1399" y="1929"/>
                    <a:pt x="1399" y="1929"/>
                  </a:cubicBezTo>
                  <a:cubicBezTo>
                    <a:pt x="1399" y="1929"/>
                    <a:pt x="842" y="1297"/>
                    <a:pt x="482" y="1297"/>
                  </a:cubicBezTo>
                  <a:cubicBezTo>
                    <a:pt x="382" y="1297"/>
                    <a:pt x="297" y="1346"/>
                    <a:pt x="244" y="1473"/>
                  </a:cubicBezTo>
                  <a:cubicBezTo>
                    <a:pt x="1" y="2050"/>
                    <a:pt x="1672" y="4178"/>
                    <a:pt x="1672" y="4178"/>
                  </a:cubicBezTo>
                  <a:cubicBezTo>
                    <a:pt x="2159" y="5090"/>
                    <a:pt x="2949" y="5850"/>
                    <a:pt x="2949" y="5850"/>
                  </a:cubicBezTo>
                  <a:cubicBezTo>
                    <a:pt x="5776" y="9406"/>
                    <a:pt x="8663" y="11564"/>
                    <a:pt x="10396" y="11898"/>
                  </a:cubicBezTo>
                  <a:cubicBezTo>
                    <a:pt x="10525" y="11923"/>
                    <a:pt x="10651" y="11935"/>
                    <a:pt x="10774" y="11935"/>
                  </a:cubicBezTo>
                  <a:cubicBezTo>
                    <a:pt x="12306" y="11935"/>
                    <a:pt x="13354" y="10093"/>
                    <a:pt x="13101" y="8433"/>
                  </a:cubicBezTo>
                  <a:cubicBezTo>
                    <a:pt x="12980" y="7734"/>
                    <a:pt x="12463" y="6397"/>
                    <a:pt x="11855" y="5059"/>
                  </a:cubicBezTo>
                  <a:cubicBezTo>
                    <a:pt x="10031" y="6336"/>
                    <a:pt x="9970" y="6609"/>
                    <a:pt x="10031" y="6701"/>
                  </a:cubicBezTo>
                  <a:cubicBezTo>
                    <a:pt x="8724" y="6032"/>
                    <a:pt x="4682" y="2020"/>
                    <a:pt x="4682" y="2020"/>
                  </a:cubicBezTo>
                  <a:cubicBezTo>
                    <a:pt x="4682" y="2020"/>
                    <a:pt x="4773" y="1625"/>
                    <a:pt x="4682" y="956"/>
                  </a:cubicBezTo>
                  <a:cubicBezTo>
                    <a:pt x="4640" y="738"/>
                    <a:pt x="4567" y="659"/>
                    <a:pt x="4476" y="659"/>
                  </a:cubicBezTo>
                  <a:cubicBezTo>
                    <a:pt x="4301" y="659"/>
                    <a:pt x="4061" y="958"/>
                    <a:pt x="3861" y="1138"/>
                  </a:cubicBezTo>
                  <a:cubicBezTo>
                    <a:pt x="3573" y="851"/>
                    <a:pt x="2724" y="1"/>
                    <a:pt x="2201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888;p80">
              <a:extLst>
                <a:ext uri="{FF2B5EF4-FFF2-40B4-BE49-F238E27FC236}">
                  <a16:creationId xmlns:a16="http://schemas.microsoft.com/office/drawing/2014/main" id="{03CA0650-CDFB-4FB1-BDBF-8EA54696A3FA}"/>
                </a:ext>
              </a:extLst>
            </p:cNvPr>
            <p:cNvSpPr/>
            <p:nvPr/>
          </p:nvSpPr>
          <p:spPr>
            <a:xfrm>
              <a:off x="-2564875" y="7555138"/>
              <a:ext cx="367800" cy="500525"/>
            </a:xfrm>
            <a:custGeom>
              <a:avLst/>
              <a:gdLst/>
              <a:ahLst/>
              <a:cxnLst/>
              <a:rect l="l" t="t" r="r" b="b"/>
              <a:pathLst>
                <a:path w="14712" h="20021" extrusionOk="0">
                  <a:moveTo>
                    <a:pt x="8070" y="1"/>
                  </a:moveTo>
                  <a:cubicBezTo>
                    <a:pt x="7589" y="1"/>
                    <a:pt x="7059" y="18"/>
                    <a:pt x="6475" y="54"/>
                  </a:cubicBezTo>
                  <a:cubicBezTo>
                    <a:pt x="6475" y="54"/>
                    <a:pt x="395" y="358"/>
                    <a:pt x="578" y="4036"/>
                  </a:cubicBezTo>
                  <a:cubicBezTo>
                    <a:pt x="730" y="7714"/>
                    <a:pt x="0" y="16012"/>
                    <a:pt x="1824" y="19143"/>
                  </a:cubicBezTo>
                  <a:cubicBezTo>
                    <a:pt x="2180" y="19781"/>
                    <a:pt x="3959" y="20021"/>
                    <a:pt x="5993" y="20021"/>
                  </a:cubicBezTo>
                  <a:cubicBezTo>
                    <a:pt x="8123" y="20021"/>
                    <a:pt x="10533" y="19758"/>
                    <a:pt x="11885" y="19416"/>
                  </a:cubicBezTo>
                  <a:cubicBezTo>
                    <a:pt x="14529" y="18778"/>
                    <a:pt x="14712" y="16346"/>
                    <a:pt x="14560" y="13854"/>
                  </a:cubicBezTo>
                  <a:cubicBezTo>
                    <a:pt x="14378" y="11361"/>
                    <a:pt x="13861" y="5434"/>
                    <a:pt x="13131" y="2729"/>
                  </a:cubicBezTo>
                  <a:cubicBezTo>
                    <a:pt x="12697" y="1184"/>
                    <a:pt x="12046" y="1"/>
                    <a:pt x="8070" y="1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889;p80">
              <a:extLst>
                <a:ext uri="{FF2B5EF4-FFF2-40B4-BE49-F238E27FC236}">
                  <a16:creationId xmlns:a16="http://schemas.microsoft.com/office/drawing/2014/main" id="{7DE5E81F-29DB-495A-AF80-B3EB36443B75}"/>
                </a:ext>
              </a:extLst>
            </p:cNvPr>
            <p:cNvSpPr/>
            <p:nvPr/>
          </p:nvSpPr>
          <p:spPr>
            <a:xfrm>
              <a:off x="-2548150" y="7555138"/>
              <a:ext cx="367800" cy="500525"/>
            </a:xfrm>
            <a:custGeom>
              <a:avLst/>
              <a:gdLst/>
              <a:ahLst/>
              <a:cxnLst/>
              <a:rect l="l" t="t" r="r" b="b"/>
              <a:pathLst>
                <a:path w="14712" h="20021" extrusionOk="0">
                  <a:moveTo>
                    <a:pt x="8069" y="1"/>
                  </a:moveTo>
                  <a:cubicBezTo>
                    <a:pt x="7588" y="1"/>
                    <a:pt x="7058" y="18"/>
                    <a:pt x="6474" y="54"/>
                  </a:cubicBezTo>
                  <a:cubicBezTo>
                    <a:pt x="6474" y="54"/>
                    <a:pt x="395" y="358"/>
                    <a:pt x="547" y="4036"/>
                  </a:cubicBezTo>
                  <a:cubicBezTo>
                    <a:pt x="730" y="7714"/>
                    <a:pt x="0" y="16012"/>
                    <a:pt x="1824" y="19143"/>
                  </a:cubicBezTo>
                  <a:cubicBezTo>
                    <a:pt x="2180" y="19781"/>
                    <a:pt x="3959" y="20021"/>
                    <a:pt x="5993" y="20021"/>
                  </a:cubicBezTo>
                  <a:cubicBezTo>
                    <a:pt x="8122" y="20021"/>
                    <a:pt x="10532" y="19758"/>
                    <a:pt x="11885" y="19416"/>
                  </a:cubicBezTo>
                  <a:cubicBezTo>
                    <a:pt x="14529" y="18778"/>
                    <a:pt x="14712" y="16346"/>
                    <a:pt x="14529" y="13854"/>
                  </a:cubicBezTo>
                  <a:cubicBezTo>
                    <a:pt x="14377" y="11361"/>
                    <a:pt x="13860" y="5434"/>
                    <a:pt x="13131" y="2729"/>
                  </a:cubicBezTo>
                  <a:cubicBezTo>
                    <a:pt x="12697" y="1184"/>
                    <a:pt x="12046" y="1"/>
                    <a:pt x="8069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890;p80">
              <a:extLst>
                <a:ext uri="{FF2B5EF4-FFF2-40B4-BE49-F238E27FC236}">
                  <a16:creationId xmlns:a16="http://schemas.microsoft.com/office/drawing/2014/main" id="{A8B0CF46-0C3B-47D0-B07B-11C58B286565}"/>
                </a:ext>
              </a:extLst>
            </p:cNvPr>
            <p:cNvSpPr/>
            <p:nvPr/>
          </p:nvSpPr>
          <p:spPr>
            <a:xfrm>
              <a:off x="-2514725" y="7802488"/>
              <a:ext cx="320700" cy="81475"/>
            </a:xfrm>
            <a:custGeom>
              <a:avLst/>
              <a:gdLst/>
              <a:ahLst/>
              <a:cxnLst/>
              <a:rect l="l" t="t" r="r" b="b"/>
              <a:pathLst>
                <a:path w="12828" h="3259" extrusionOk="0">
                  <a:moveTo>
                    <a:pt x="7380" y="1"/>
                  </a:moveTo>
                  <a:cubicBezTo>
                    <a:pt x="6780" y="1"/>
                    <a:pt x="6107" y="13"/>
                    <a:pt x="5350" y="39"/>
                  </a:cubicBezTo>
                  <a:cubicBezTo>
                    <a:pt x="5350" y="39"/>
                    <a:pt x="700" y="464"/>
                    <a:pt x="0" y="2197"/>
                  </a:cubicBezTo>
                  <a:cubicBezTo>
                    <a:pt x="2270" y="2937"/>
                    <a:pt x="4601" y="3259"/>
                    <a:pt x="6932" y="3259"/>
                  </a:cubicBezTo>
                  <a:cubicBezTo>
                    <a:pt x="8910" y="3259"/>
                    <a:pt x="10888" y="3027"/>
                    <a:pt x="12827" y="2623"/>
                  </a:cubicBezTo>
                  <a:cubicBezTo>
                    <a:pt x="12706" y="2075"/>
                    <a:pt x="12554" y="1589"/>
                    <a:pt x="12372" y="1255"/>
                  </a:cubicBezTo>
                  <a:cubicBezTo>
                    <a:pt x="11953" y="470"/>
                    <a:pt x="11063" y="1"/>
                    <a:pt x="7380" y="1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891;p80">
              <a:extLst>
                <a:ext uri="{FF2B5EF4-FFF2-40B4-BE49-F238E27FC236}">
                  <a16:creationId xmlns:a16="http://schemas.microsoft.com/office/drawing/2014/main" id="{FC507892-927A-4CB2-9DA9-F8CABDC7C816}"/>
                </a:ext>
              </a:extLst>
            </p:cNvPr>
            <p:cNvSpPr/>
            <p:nvPr/>
          </p:nvSpPr>
          <p:spPr>
            <a:xfrm>
              <a:off x="-2521575" y="7857388"/>
              <a:ext cx="331350" cy="53175"/>
            </a:xfrm>
            <a:custGeom>
              <a:avLst/>
              <a:gdLst/>
              <a:ahLst/>
              <a:cxnLst/>
              <a:rect l="l" t="t" r="r" b="b"/>
              <a:pathLst>
                <a:path w="13254" h="2127" extrusionOk="0">
                  <a:moveTo>
                    <a:pt x="274" y="1"/>
                  </a:moveTo>
                  <a:cubicBezTo>
                    <a:pt x="244" y="92"/>
                    <a:pt x="214" y="153"/>
                    <a:pt x="214" y="244"/>
                  </a:cubicBezTo>
                  <a:cubicBezTo>
                    <a:pt x="153" y="609"/>
                    <a:pt x="62" y="1034"/>
                    <a:pt x="1" y="1521"/>
                  </a:cubicBezTo>
                  <a:cubicBezTo>
                    <a:pt x="1888" y="1915"/>
                    <a:pt x="3867" y="2126"/>
                    <a:pt x="5866" y="2126"/>
                  </a:cubicBezTo>
                  <a:cubicBezTo>
                    <a:pt x="8342" y="2126"/>
                    <a:pt x="10849" y="1802"/>
                    <a:pt x="13253" y="1095"/>
                  </a:cubicBezTo>
                  <a:cubicBezTo>
                    <a:pt x="13193" y="882"/>
                    <a:pt x="13162" y="639"/>
                    <a:pt x="13101" y="427"/>
                  </a:cubicBezTo>
                  <a:cubicBezTo>
                    <a:pt x="11162" y="831"/>
                    <a:pt x="9184" y="1063"/>
                    <a:pt x="7206" y="1063"/>
                  </a:cubicBezTo>
                  <a:cubicBezTo>
                    <a:pt x="4875" y="1063"/>
                    <a:pt x="2544" y="741"/>
                    <a:pt x="274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892;p80">
              <a:extLst>
                <a:ext uri="{FF2B5EF4-FFF2-40B4-BE49-F238E27FC236}">
                  <a16:creationId xmlns:a16="http://schemas.microsoft.com/office/drawing/2014/main" id="{58924CD0-471A-480B-909D-B3DFAB160F39}"/>
                </a:ext>
              </a:extLst>
            </p:cNvPr>
            <p:cNvSpPr/>
            <p:nvPr/>
          </p:nvSpPr>
          <p:spPr>
            <a:xfrm>
              <a:off x="-2523850" y="7884763"/>
              <a:ext cx="346550" cy="146675"/>
            </a:xfrm>
            <a:custGeom>
              <a:avLst/>
              <a:gdLst/>
              <a:ahLst/>
              <a:cxnLst/>
              <a:rect l="l" t="t" r="r" b="b"/>
              <a:pathLst>
                <a:path w="13862" h="5867" extrusionOk="0">
                  <a:moveTo>
                    <a:pt x="13344" y="0"/>
                  </a:moveTo>
                  <a:cubicBezTo>
                    <a:pt x="10940" y="707"/>
                    <a:pt x="8433" y="1031"/>
                    <a:pt x="5957" y="1031"/>
                  </a:cubicBezTo>
                  <a:cubicBezTo>
                    <a:pt x="3958" y="1031"/>
                    <a:pt x="1979" y="820"/>
                    <a:pt x="92" y="426"/>
                  </a:cubicBezTo>
                  <a:cubicBezTo>
                    <a:pt x="62" y="608"/>
                    <a:pt x="31" y="821"/>
                    <a:pt x="1" y="1003"/>
                  </a:cubicBezTo>
                  <a:cubicBezTo>
                    <a:pt x="3466" y="4529"/>
                    <a:pt x="8512" y="5806"/>
                    <a:pt x="13344" y="5867"/>
                  </a:cubicBezTo>
                  <a:cubicBezTo>
                    <a:pt x="13861" y="5350"/>
                    <a:pt x="13861" y="4620"/>
                    <a:pt x="13770" y="3891"/>
                  </a:cubicBezTo>
                  <a:cubicBezTo>
                    <a:pt x="13679" y="3070"/>
                    <a:pt x="13588" y="1429"/>
                    <a:pt x="13344" y="0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893;p80">
              <a:extLst>
                <a:ext uri="{FF2B5EF4-FFF2-40B4-BE49-F238E27FC236}">
                  <a16:creationId xmlns:a16="http://schemas.microsoft.com/office/drawing/2014/main" id="{16298856-5882-4507-8359-14BDD4426970}"/>
                </a:ext>
              </a:extLst>
            </p:cNvPr>
            <p:cNvSpPr/>
            <p:nvPr/>
          </p:nvSpPr>
          <p:spPr>
            <a:xfrm>
              <a:off x="-2530675" y="7909838"/>
              <a:ext cx="340450" cy="151900"/>
            </a:xfrm>
            <a:custGeom>
              <a:avLst/>
              <a:gdLst/>
              <a:ahLst/>
              <a:cxnLst/>
              <a:rect l="l" t="t" r="r" b="b"/>
              <a:pathLst>
                <a:path w="13618" h="6076" extrusionOk="0">
                  <a:moveTo>
                    <a:pt x="274" y="0"/>
                  </a:moveTo>
                  <a:cubicBezTo>
                    <a:pt x="31" y="1976"/>
                    <a:pt x="0" y="4438"/>
                    <a:pt x="1307" y="5623"/>
                  </a:cubicBezTo>
                  <a:cubicBezTo>
                    <a:pt x="1681" y="5953"/>
                    <a:pt x="3493" y="6076"/>
                    <a:pt x="5551" y="6076"/>
                  </a:cubicBezTo>
                  <a:cubicBezTo>
                    <a:pt x="7673" y="6076"/>
                    <a:pt x="10056" y="5945"/>
                    <a:pt x="11399" y="5775"/>
                  </a:cubicBezTo>
                  <a:cubicBezTo>
                    <a:pt x="12554" y="5623"/>
                    <a:pt x="13222" y="5289"/>
                    <a:pt x="13617" y="4864"/>
                  </a:cubicBezTo>
                  <a:cubicBezTo>
                    <a:pt x="8785" y="4803"/>
                    <a:pt x="3739" y="3526"/>
                    <a:pt x="274" y="0"/>
                  </a:cubicBezTo>
                  <a:close/>
                </a:path>
              </a:pathLst>
            </a:custGeom>
            <a:solidFill>
              <a:srgbClr val="43A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894;p80">
              <a:extLst>
                <a:ext uri="{FF2B5EF4-FFF2-40B4-BE49-F238E27FC236}">
                  <a16:creationId xmlns:a16="http://schemas.microsoft.com/office/drawing/2014/main" id="{76533F62-EF1F-4C5C-86E9-F358F9352384}"/>
                </a:ext>
              </a:extLst>
            </p:cNvPr>
            <p:cNvSpPr/>
            <p:nvPr/>
          </p:nvSpPr>
          <p:spPr>
            <a:xfrm>
              <a:off x="-2417450" y="7640963"/>
              <a:ext cx="94250" cy="93225"/>
            </a:xfrm>
            <a:custGeom>
              <a:avLst/>
              <a:gdLst/>
              <a:ahLst/>
              <a:cxnLst/>
              <a:rect l="l" t="t" r="r" b="b"/>
              <a:pathLst>
                <a:path w="3770" h="3729" extrusionOk="0">
                  <a:moveTo>
                    <a:pt x="2310" y="1089"/>
                  </a:moveTo>
                  <a:cubicBezTo>
                    <a:pt x="2401" y="1089"/>
                    <a:pt x="2493" y="1424"/>
                    <a:pt x="2493" y="1849"/>
                  </a:cubicBezTo>
                  <a:cubicBezTo>
                    <a:pt x="2493" y="2305"/>
                    <a:pt x="2401" y="2640"/>
                    <a:pt x="2310" y="2640"/>
                  </a:cubicBezTo>
                  <a:cubicBezTo>
                    <a:pt x="2189" y="2640"/>
                    <a:pt x="2097" y="2305"/>
                    <a:pt x="2097" y="1849"/>
                  </a:cubicBezTo>
                  <a:cubicBezTo>
                    <a:pt x="2097" y="1424"/>
                    <a:pt x="2189" y="1089"/>
                    <a:pt x="2310" y="1089"/>
                  </a:cubicBezTo>
                  <a:close/>
                  <a:moveTo>
                    <a:pt x="1368" y="1241"/>
                  </a:moveTo>
                  <a:cubicBezTo>
                    <a:pt x="1459" y="1241"/>
                    <a:pt x="1550" y="1576"/>
                    <a:pt x="1550" y="2001"/>
                  </a:cubicBezTo>
                  <a:cubicBezTo>
                    <a:pt x="1550" y="2427"/>
                    <a:pt x="1459" y="2792"/>
                    <a:pt x="1368" y="2792"/>
                  </a:cubicBezTo>
                  <a:cubicBezTo>
                    <a:pt x="1246" y="2792"/>
                    <a:pt x="1155" y="2427"/>
                    <a:pt x="1155" y="2001"/>
                  </a:cubicBezTo>
                  <a:cubicBezTo>
                    <a:pt x="1155" y="1576"/>
                    <a:pt x="1246" y="1241"/>
                    <a:pt x="1368" y="1241"/>
                  </a:cubicBezTo>
                  <a:close/>
                  <a:moveTo>
                    <a:pt x="1808" y="1"/>
                  </a:moveTo>
                  <a:cubicBezTo>
                    <a:pt x="1738" y="1"/>
                    <a:pt x="1664" y="33"/>
                    <a:pt x="1611" y="86"/>
                  </a:cubicBezTo>
                  <a:lnTo>
                    <a:pt x="61" y="1819"/>
                  </a:lnTo>
                  <a:cubicBezTo>
                    <a:pt x="0" y="1910"/>
                    <a:pt x="0" y="2062"/>
                    <a:pt x="91" y="2153"/>
                  </a:cubicBezTo>
                  <a:lnTo>
                    <a:pt x="1793" y="3673"/>
                  </a:lnTo>
                  <a:cubicBezTo>
                    <a:pt x="1832" y="3711"/>
                    <a:pt x="1881" y="3728"/>
                    <a:pt x="1931" y="3728"/>
                  </a:cubicBezTo>
                  <a:cubicBezTo>
                    <a:pt x="2001" y="3728"/>
                    <a:pt x="2075" y="3696"/>
                    <a:pt x="2128" y="3643"/>
                  </a:cubicBezTo>
                  <a:lnTo>
                    <a:pt x="3678" y="1910"/>
                  </a:lnTo>
                  <a:cubicBezTo>
                    <a:pt x="3769" y="1819"/>
                    <a:pt x="3739" y="1667"/>
                    <a:pt x="3648" y="1576"/>
                  </a:cubicBezTo>
                  <a:lnTo>
                    <a:pt x="1945" y="56"/>
                  </a:lnTo>
                  <a:cubicBezTo>
                    <a:pt x="1907" y="18"/>
                    <a:pt x="1858" y="1"/>
                    <a:pt x="1808" y="1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895;p80">
              <a:extLst>
                <a:ext uri="{FF2B5EF4-FFF2-40B4-BE49-F238E27FC236}">
                  <a16:creationId xmlns:a16="http://schemas.microsoft.com/office/drawing/2014/main" id="{2559BD8A-983D-403B-BE49-C3B216E5A716}"/>
                </a:ext>
              </a:extLst>
            </p:cNvPr>
            <p:cNvSpPr/>
            <p:nvPr/>
          </p:nvSpPr>
          <p:spPr>
            <a:xfrm>
              <a:off x="-2415175" y="7637613"/>
              <a:ext cx="94250" cy="93100"/>
            </a:xfrm>
            <a:custGeom>
              <a:avLst/>
              <a:gdLst/>
              <a:ahLst/>
              <a:cxnLst/>
              <a:rect l="l" t="t" r="r" b="b"/>
              <a:pathLst>
                <a:path w="3770" h="3724" extrusionOk="0">
                  <a:moveTo>
                    <a:pt x="2310" y="1071"/>
                  </a:moveTo>
                  <a:cubicBezTo>
                    <a:pt x="2432" y="1071"/>
                    <a:pt x="2523" y="1436"/>
                    <a:pt x="2523" y="1862"/>
                  </a:cubicBezTo>
                  <a:cubicBezTo>
                    <a:pt x="2523" y="2287"/>
                    <a:pt x="2432" y="2652"/>
                    <a:pt x="2310" y="2652"/>
                  </a:cubicBezTo>
                  <a:cubicBezTo>
                    <a:pt x="2189" y="2652"/>
                    <a:pt x="2128" y="2287"/>
                    <a:pt x="2128" y="1862"/>
                  </a:cubicBezTo>
                  <a:cubicBezTo>
                    <a:pt x="2128" y="1436"/>
                    <a:pt x="2219" y="1071"/>
                    <a:pt x="2310" y="1071"/>
                  </a:cubicBezTo>
                  <a:close/>
                  <a:moveTo>
                    <a:pt x="1368" y="1223"/>
                  </a:moveTo>
                  <a:cubicBezTo>
                    <a:pt x="1490" y="1223"/>
                    <a:pt x="1581" y="1588"/>
                    <a:pt x="1581" y="2014"/>
                  </a:cubicBezTo>
                  <a:cubicBezTo>
                    <a:pt x="1581" y="2439"/>
                    <a:pt x="1490" y="2774"/>
                    <a:pt x="1368" y="2774"/>
                  </a:cubicBezTo>
                  <a:cubicBezTo>
                    <a:pt x="1277" y="2774"/>
                    <a:pt x="1186" y="2439"/>
                    <a:pt x="1186" y="2014"/>
                  </a:cubicBezTo>
                  <a:cubicBezTo>
                    <a:pt x="1186" y="1588"/>
                    <a:pt x="1277" y="1223"/>
                    <a:pt x="1368" y="1223"/>
                  </a:cubicBezTo>
                  <a:close/>
                  <a:moveTo>
                    <a:pt x="1809" y="0"/>
                  </a:moveTo>
                  <a:cubicBezTo>
                    <a:pt x="1748" y="0"/>
                    <a:pt x="1687" y="23"/>
                    <a:pt x="1642" y="68"/>
                  </a:cubicBezTo>
                  <a:lnTo>
                    <a:pt x="91" y="1801"/>
                  </a:lnTo>
                  <a:cubicBezTo>
                    <a:pt x="0" y="1892"/>
                    <a:pt x="31" y="2044"/>
                    <a:pt x="122" y="2135"/>
                  </a:cubicBezTo>
                  <a:lnTo>
                    <a:pt x="1824" y="3655"/>
                  </a:lnTo>
                  <a:cubicBezTo>
                    <a:pt x="1870" y="3701"/>
                    <a:pt x="1930" y="3724"/>
                    <a:pt x="1991" y="3724"/>
                  </a:cubicBezTo>
                  <a:cubicBezTo>
                    <a:pt x="2052" y="3724"/>
                    <a:pt x="2113" y="3701"/>
                    <a:pt x="2158" y="3655"/>
                  </a:cubicBezTo>
                  <a:lnTo>
                    <a:pt x="3709" y="1892"/>
                  </a:lnTo>
                  <a:cubicBezTo>
                    <a:pt x="3769" y="1801"/>
                    <a:pt x="3769" y="1649"/>
                    <a:pt x="3678" y="1588"/>
                  </a:cubicBezTo>
                  <a:lnTo>
                    <a:pt x="1976" y="68"/>
                  </a:lnTo>
                  <a:cubicBezTo>
                    <a:pt x="1930" y="23"/>
                    <a:pt x="1870" y="0"/>
                    <a:pt x="1809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196" name="Picture 4" descr="Giới thiệu thương hiệu Ois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5558" y="2755075"/>
            <a:ext cx="3049606" cy="2125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410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1" grpId="0" animBg="1"/>
      <p:bldP spid="8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019" y="0"/>
            <a:ext cx="8686800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72C4"/>
                  </a:outerShdw>
                </a:effectLst>
              </a:rPr>
              <a:t>D. PRACTICE, POINT, ASK AND ANSWER</a:t>
            </a:r>
            <a:endParaRPr lang="en-US" sz="32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472C4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0483"/>
            <a:ext cx="9122329" cy="446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6365174" y="1306286"/>
            <a:ext cx="2778826" cy="1840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302825"/>
            <a:ext cx="2778826" cy="1840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44982" y="3302825"/>
            <a:ext cx="2778826" cy="1840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51418" y="3302825"/>
            <a:ext cx="2992581" cy="1840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08810"/>
      </p:ext>
    </p:extLst>
  </p:cSld>
  <p:clrMapOvr>
    <a:masterClrMapping/>
  </p:clrMapOvr>
  <p:transition spd="slow">
    <p:wip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CBFB5-437B-BB4F-9E7C-81BEEA9FE2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0" y="363064"/>
            <a:ext cx="8602413" cy="43227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335BF-56EC-014F-9F7C-A90AAAFD3189}"/>
              </a:ext>
            </a:extLst>
          </p:cNvPr>
          <p:cNvSpPr txBox="1"/>
          <p:nvPr/>
        </p:nvSpPr>
        <p:spPr>
          <a:xfrm>
            <a:off x="8335458" y="-2299"/>
            <a:ext cx="912750" cy="2846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Lesson 2</a:t>
            </a:r>
          </a:p>
        </p:txBody>
      </p:sp>
      <p:pic>
        <p:nvPicPr>
          <p:cNvPr id="6" name="CD1-Track 9" descr="CD1-Track 9">
            <a:hlinkClick r:id="" action="ppaction://media"/>
            <a:extLst>
              <a:ext uri="{FF2B5EF4-FFF2-40B4-BE49-F238E27FC236}">
                <a16:creationId xmlns:a16="http://schemas.microsoft.com/office/drawing/2014/main" id="{A170AE69-4E75-4649-9DBF-D2B20592C2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53415" y="938150"/>
            <a:ext cx="523726" cy="52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956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04CF91-1DCE-3F4D-B20F-72938A50ED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8" y="425669"/>
            <a:ext cx="8529145" cy="43670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921851-C672-BA4E-A7FC-BC7535B10FC9}"/>
              </a:ext>
            </a:extLst>
          </p:cNvPr>
          <p:cNvSpPr txBox="1"/>
          <p:nvPr/>
        </p:nvSpPr>
        <p:spPr>
          <a:xfrm>
            <a:off x="8335458" y="-2299"/>
            <a:ext cx="912750" cy="2846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Lesson 2</a:t>
            </a:r>
          </a:p>
        </p:txBody>
      </p:sp>
      <p:pic>
        <p:nvPicPr>
          <p:cNvPr id="5" name="CD1-Track 10" descr="CD1-Track 10">
            <a:hlinkClick r:id="" action="ppaction://media"/>
            <a:extLst>
              <a:ext uri="{FF2B5EF4-FFF2-40B4-BE49-F238E27FC236}">
                <a16:creationId xmlns:a16="http://schemas.microsoft.com/office/drawing/2014/main" id="{AF72FC4B-6525-9B49-BEE5-CA195849B7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928260" y="413431"/>
            <a:ext cx="509946" cy="50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442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/>
          <p:nvPr/>
        </p:nvSpPr>
        <p:spPr>
          <a:xfrm>
            <a:off x="4260140" y="4427085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76200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28"/>
          <p:cNvGrpSpPr/>
          <p:nvPr/>
        </p:nvGrpSpPr>
        <p:grpSpPr>
          <a:xfrm>
            <a:off x="3044578" y="235236"/>
            <a:ext cx="1082499" cy="998535"/>
            <a:chOff x="712875" y="2205450"/>
            <a:chExt cx="233675" cy="215550"/>
          </a:xfrm>
        </p:grpSpPr>
        <p:sp>
          <p:nvSpPr>
            <p:cNvPr id="338" name="Google Shape;338;p28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28"/>
          <p:cNvGrpSpPr/>
          <p:nvPr/>
        </p:nvGrpSpPr>
        <p:grpSpPr>
          <a:xfrm>
            <a:off x="7640074" y="3417367"/>
            <a:ext cx="790837" cy="1083272"/>
            <a:chOff x="1731150" y="1748550"/>
            <a:chExt cx="228625" cy="313175"/>
          </a:xfrm>
        </p:grpSpPr>
        <p:sp>
          <p:nvSpPr>
            <p:cNvPr id="344" name="Google Shape;344;p28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4499;p81"/>
          <p:cNvGrpSpPr/>
          <p:nvPr/>
        </p:nvGrpSpPr>
        <p:grpSpPr>
          <a:xfrm>
            <a:off x="463558" y="1346391"/>
            <a:ext cx="2934132" cy="2568869"/>
            <a:chOff x="5484769" y="1845146"/>
            <a:chExt cx="2934132" cy="2568869"/>
          </a:xfrm>
        </p:grpSpPr>
        <p:grpSp>
          <p:nvGrpSpPr>
            <p:cNvPr id="22" name="Google Shape;4500;p81"/>
            <p:cNvGrpSpPr/>
            <p:nvPr/>
          </p:nvGrpSpPr>
          <p:grpSpPr>
            <a:xfrm>
              <a:off x="6111302" y="1846743"/>
              <a:ext cx="930848" cy="1083507"/>
              <a:chOff x="6111302" y="1846743"/>
              <a:chExt cx="930848" cy="1083507"/>
            </a:xfrm>
          </p:grpSpPr>
          <p:sp>
            <p:nvSpPr>
              <p:cNvPr id="165" name="Google Shape;4501;p81"/>
              <p:cNvSpPr/>
              <p:nvPr/>
            </p:nvSpPr>
            <p:spPr>
              <a:xfrm>
                <a:off x="6441029" y="2352987"/>
                <a:ext cx="97579" cy="97540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22" extrusionOk="0">
                    <a:moveTo>
                      <a:pt x="1976" y="1"/>
                    </a:moveTo>
                    <a:cubicBezTo>
                      <a:pt x="882" y="1"/>
                      <a:pt x="0" y="882"/>
                      <a:pt x="0" y="1976"/>
                    </a:cubicBezTo>
                    <a:cubicBezTo>
                      <a:pt x="0" y="3040"/>
                      <a:pt x="882" y="3922"/>
                      <a:pt x="1976" y="3922"/>
                    </a:cubicBezTo>
                    <a:cubicBezTo>
                      <a:pt x="3040" y="3922"/>
                      <a:pt x="3921" y="3040"/>
                      <a:pt x="3921" y="1976"/>
                    </a:cubicBezTo>
                    <a:cubicBezTo>
                      <a:pt x="3921" y="882"/>
                      <a:pt x="3040" y="1"/>
                      <a:pt x="1976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4502;p81"/>
              <p:cNvSpPr/>
              <p:nvPr/>
            </p:nvSpPr>
            <p:spPr>
              <a:xfrm>
                <a:off x="6799269" y="2369974"/>
                <a:ext cx="10424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79" extrusionOk="0">
                    <a:moveTo>
                      <a:pt x="304" y="1"/>
                    </a:moveTo>
                    <a:cubicBezTo>
                      <a:pt x="152" y="1"/>
                      <a:pt x="0" y="123"/>
                      <a:pt x="0" y="275"/>
                    </a:cubicBezTo>
                    <a:cubicBezTo>
                      <a:pt x="0" y="426"/>
                      <a:pt x="152" y="578"/>
                      <a:pt x="304" y="578"/>
                    </a:cubicBezTo>
                    <a:cubicBezTo>
                      <a:pt x="456" y="578"/>
                      <a:pt x="578" y="426"/>
                      <a:pt x="578" y="275"/>
                    </a:cubicBezTo>
                    <a:cubicBezTo>
                      <a:pt x="578" y="123"/>
                      <a:pt x="456" y="1"/>
                      <a:pt x="304" y="1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4503;p81"/>
              <p:cNvSpPr/>
              <p:nvPr/>
            </p:nvSpPr>
            <p:spPr>
              <a:xfrm>
                <a:off x="6111302" y="1962912"/>
                <a:ext cx="930848" cy="854408"/>
              </a:xfrm>
              <a:custGeom>
                <a:avLst/>
                <a:gdLst/>
                <a:ahLst/>
                <a:cxnLst/>
                <a:rect l="l" t="t" r="r" b="b"/>
                <a:pathLst>
                  <a:path w="52039" h="47375" extrusionOk="0">
                    <a:moveTo>
                      <a:pt x="27239" y="1"/>
                    </a:moveTo>
                    <a:cubicBezTo>
                      <a:pt x="13033" y="1"/>
                      <a:pt x="12952" y="14022"/>
                      <a:pt x="12463" y="16554"/>
                    </a:cubicBezTo>
                    <a:cubicBezTo>
                      <a:pt x="11886" y="19563"/>
                      <a:pt x="7478" y="20839"/>
                      <a:pt x="6110" y="23575"/>
                    </a:cubicBezTo>
                    <a:cubicBezTo>
                      <a:pt x="5138" y="25551"/>
                      <a:pt x="5928" y="27283"/>
                      <a:pt x="5958" y="29320"/>
                    </a:cubicBezTo>
                    <a:cubicBezTo>
                      <a:pt x="5989" y="30809"/>
                      <a:pt x="5867" y="32329"/>
                      <a:pt x="5624" y="33818"/>
                    </a:cubicBezTo>
                    <a:cubicBezTo>
                      <a:pt x="5320" y="35916"/>
                      <a:pt x="4773" y="39198"/>
                      <a:pt x="2767" y="40475"/>
                    </a:cubicBezTo>
                    <a:cubicBezTo>
                      <a:pt x="1" y="42207"/>
                      <a:pt x="214" y="46493"/>
                      <a:pt x="214" y="46493"/>
                    </a:cubicBezTo>
                    <a:lnTo>
                      <a:pt x="1338" y="47375"/>
                    </a:lnTo>
                    <a:cubicBezTo>
                      <a:pt x="1551" y="45825"/>
                      <a:pt x="2189" y="44335"/>
                      <a:pt x="3192" y="43150"/>
                    </a:cubicBezTo>
                    <a:cubicBezTo>
                      <a:pt x="3983" y="42207"/>
                      <a:pt x="5016" y="41448"/>
                      <a:pt x="5958" y="40657"/>
                    </a:cubicBezTo>
                    <a:cubicBezTo>
                      <a:pt x="7934" y="38986"/>
                      <a:pt x="9849" y="36858"/>
                      <a:pt x="10001" y="34244"/>
                    </a:cubicBezTo>
                    <a:cubicBezTo>
                      <a:pt x="10153" y="32238"/>
                      <a:pt x="9180" y="30292"/>
                      <a:pt x="8937" y="28286"/>
                    </a:cubicBezTo>
                    <a:cubicBezTo>
                      <a:pt x="8724" y="26584"/>
                      <a:pt x="9059" y="24821"/>
                      <a:pt x="9849" y="23301"/>
                    </a:cubicBezTo>
                    <a:cubicBezTo>
                      <a:pt x="10183" y="22663"/>
                      <a:pt x="10609" y="22055"/>
                      <a:pt x="11186" y="21630"/>
                    </a:cubicBezTo>
                    <a:cubicBezTo>
                      <a:pt x="12372" y="20718"/>
                      <a:pt x="14074" y="20596"/>
                      <a:pt x="15229" y="19624"/>
                    </a:cubicBezTo>
                    <a:cubicBezTo>
                      <a:pt x="15867" y="19046"/>
                      <a:pt x="16384" y="18165"/>
                      <a:pt x="17235" y="17982"/>
                    </a:cubicBezTo>
                    <a:cubicBezTo>
                      <a:pt x="17356" y="17958"/>
                      <a:pt x="17474" y="17949"/>
                      <a:pt x="17591" y="17949"/>
                    </a:cubicBezTo>
                    <a:cubicBezTo>
                      <a:pt x="17918" y="17949"/>
                      <a:pt x="18237" y="18021"/>
                      <a:pt x="18573" y="18043"/>
                    </a:cubicBezTo>
                    <a:cubicBezTo>
                      <a:pt x="18661" y="18051"/>
                      <a:pt x="18751" y="18055"/>
                      <a:pt x="18840" y="18055"/>
                    </a:cubicBezTo>
                    <a:cubicBezTo>
                      <a:pt x="20062" y="18055"/>
                      <a:pt x="21287" y="17294"/>
                      <a:pt x="21825" y="16189"/>
                    </a:cubicBezTo>
                    <a:cubicBezTo>
                      <a:pt x="21947" y="15885"/>
                      <a:pt x="22068" y="15581"/>
                      <a:pt x="22251" y="15368"/>
                    </a:cubicBezTo>
                    <a:cubicBezTo>
                      <a:pt x="22433" y="15186"/>
                      <a:pt x="22676" y="15034"/>
                      <a:pt x="22889" y="14943"/>
                    </a:cubicBezTo>
                    <a:cubicBezTo>
                      <a:pt x="24618" y="14088"/>
                      <a:pt x="26524" y="13898"/>
                      <a:pt x="28461" y="13898"/>
                    </a:cubicBezTo>
                    <a:cubicBezTo>
                      <a:pt x="29623" y="13898"/>
                      <a:pt x="30796" y="13966"/>
                      <a:pt x="31947" y="14000"/>
                    </a:cubicBezTo>
                    <a:cubicBezTo>
                      <a:pt x="32755" y="14021"/>
                      <a:pt x="33557" y="14033"/>
                      <a:pt x="34355" y="14033"/>
                    </a:cubicBezTo>
                    <a:cubicBezTo>
                      <a:pt x="37159" y="14033"/>
                      <a:pt x="39915" y="13876"/>
                      <a:pt x="42707" y="13332"/>
                    </a:cubicBezTo>
                    <a:lnTo>
                      <a:pt x="42707" y="13332"/>
                    </a:lnTo>
                    <a:cubicBezTo>
                      <a:pt x="42190" y="18499"/>
                      <a:pt x="43467" y="23818"/>
                      <a:pt x="46263" y="28195"/>
                    </a:cubicBezTo>
                    <a:cubicBezTo>
                      <a:pt x="47236" y="29715"/>
                      <a:pt x="48360" y="31083"/>
                      <a:pt x="49151" y="32694"/>
                    </a:cubicBezTo>
                    <a:cubicBezTo>
                      <a:pt x="50336" y="35065"/>
                      <a:pt x="50701" y="37709"/>
                      <a:pt x="50853" y="40384"/>
                    </a:cubicBezTo>
                    <a:lnTo>
                      <a:pt x="50914" y="40384"/>
                    </a:lnTo>
                    <a:cubicBezTo>
                      <a:pt x="50914" y="40384"/>
                      <a:pt x="52038" y="37618"/>
                      <a:pt x="50914" y="34244"/>
                    </a:cubicBezTo>
                    <a:cubicBezTo>
                      <a:pt x="50063" y="31721"/>
                      <a:pt x="48543" y="29411"/>
                      <a:pt x="47479" y="26949"/>
                    </a:cubicBezTo>
                    <a:cubicBezTo>
                      <a:pt x="46415" y="24517"/>
                      <a:pt x="46810" y="22207"/>
                      <a:pt x="46689" y="19624"/>
                    </a:cubicBezTo>
                    <a:cubicBezTo>
                      <a:pt x="46537" y="16918"/>
                      <a:pt x="46050" y="14213"/>
                      <a:pt x="45108" y="11690"/>
                    </a:cubicBezTo>
                    <a:cubicBezTo>
                      <a:pt x="44409" y="9897"/>
                      <a:pt x="43497" y="8134"/>
                      <a:pt x="42646" y="6402"/>
                    </a:cubicBezTo>
                    <a:cubicBezTo>
                      <a:pt x="41825" y="4791"/>
                      <a:pt x="40883" y="3240"/>
                      <a:pt x="39394" y="2177"/>
                    </a:cubicBezTo>
                    <a:cubicBezTo>
                      <a:pt x="37722" y="961"/>
                      <a:pt x="35685" y="353"/>
                      <a:pt x="33649" y="140"/>
                    </a:cubicBezTo>
                    <a:cubicBezTo>
                      <a:pt x="33379" y="108"/>
                      <a:pt x="33107" y="96"/>
                      <a:pt x="32833" y="96"/>
                    </a:cubicBezTo>
                    <a:cubicBezTo>
                      <a:pt x="32085" y="96"/>
                      <a:pt x="31327" y="184"/>
                      <a:pt x="30590" y="184"/>
                    </a:cubicBezTo>
                    <a:cubicBezTo>
                      <a:pt x="30319" y="184"/>
                      <a:pt x="30052" y="172"/>
                      <a:pt x="29789" y="140"/>
                    </a:cubicBezTo>
                    <a:cubicBezTo>
                      <a:pt x="28892" y="46"/>
                      <a:pt x="28043" y="1"/>
                      <a:pt x="27239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4504;p81"/>
              <p:cNvSpPr/>
              <p:nvPr/>
            </p:nvSpPr>
            <p:spPr>
              <a:xfrm>
                <a:off x="6133218" y="2203331"/>
                <a:ext cx="893562" cy="726919"/>
              </a:xfrm>
              <a:custGeom>
                <a:avLst/>
                <a:gdLst/>
                <a:ahLst/>
                <a:cxnLst/>
                <a:rect l="l" t="t" r="r" b="b"/>
                <a:pathLst>
                  <a:path w="49546" h="40306" extrusionOk="0">
                    <a:moveTo>
                      <a:pt x="41369" y="1"/>
                    </a:moveTo>
                    <a:lnTo>
                      <a:pt x="41369" y="1"/>
                    </a:lnTo>
                    <a:cubicBezTo>
                      <a:pt x="38516" y="533"/>
                      <a:pt x="35702" y="699"/>
                      <a:pt x="32834" y="699"/>
                    </a:cubicBezTo>
                    <a:cubicBezTo>
                      <a:pt x="32096" y="699"/>
                      <a:pt x="31355" y="688"/>
                      <a:pt x="30609" y="669"/>
                    </a:cubicBezTo>
                    <a:cubicBezTo>
                      <a:pt x="29458" y="635"/>
                      <a:pt x="28285" y="567"/>
                      <a:pt x="27123" y="567"/>
                    </a:cubicBezTo>
                    <a:cubicBezTo>
                      <a:pt x="25186" y="567"/>
                      <a:pt x="23280" y="757"/>
                      <a:pt x="21551" y="1612"/>
                    </a:cubicBezTo>
                    <a:cubicBezTo>
                      <a:pt x="21338" y="1703"/>
                      <a:pt x="21095" y="1855"/>
                      <a:pt x="20943" y="2037"/>
                    </a:cubicBezTo>
                    <a:cubicBezTo>
                      <a:pt x="20730" y="2280"/>
                      <a:pt x="20639" y="2554"/>
                      <a:pt x="20487" y="2858"/>
                    </a:cubicBezTo>
                    <a:cubicBezTo>
                      <a:pt x="19949" y="3963"/>
                      <a:pt x="18750" y="4724"/>
                      <a:pt x="17507" y="4724"/>
                    </a:cubicBezTo>
                    <a:cubicBezTo>
                      <a:pt x="17416" y="4724"/>
                      <a:pt x="17326" y="4720"/>
                      <a:pt x="17235" y="4712"/>
                    </a:cubicBezTo>
                    <a:cubicBezTo>
                      <a:pt x="16899" y="4690"/>
                      <a:pt x="16580" y="4618"/>
                      <a:pt x="16253" y="4618"/>
                    </a:cubicBezTo>
                    <a:cubicBezTo>
                      <a:pt x="16136" y="4618"/>
                      <a:pt x="16018" y="4627"/>
                      <a:pt x="15897" y="4651"/>
                    </a:cubicBezTo>
                    <a:cubicBezTo>
                      <a:pt x="15046" y="4834"/>
                      <a:pt x="14560" y="5715"/>
                      <a:pt x="13891" y="6293"/>
                    </a:cubicBezTo>
                    <a:cubicBezTo>
                      <a:pt x="12736" y="7265"/>
                      <a:pt x="11034" y="7387"/>
                      <a:pt x="9848" y="8299"/>
                    </a:cubicBezTo>
                    <a:cubicBezTo>
                      <a:pt x="9271" y="8724"/>
                      <a:pt x="8845" y="9332"/>
                      <a:pt x="8511" y="9970"/>
                    </a:cubicBezTo>
                    <a:cubicBezTo>
                      <a:pt x="7721" y="11490"/>
                      <a:pt x="7386" y="13253"/>
                      <a:pt x="7599" y="14955"/>
                    </a:cubicBezTo>
                    <a:cubicBezTo>
                      <a:pt x="7842" y="16961"/>
                      <a:pt x="8815" y="18907"/>
                      <a:pt x="8663" y="20913"/>
                    </a:cubicBezTo>
                    <a:cubicBezTo>
                      <a:pt x="8511" y="23496"/>
                      <a:pt x="6596" y="25655"/>
                      <a:pt x="4620" y="27296"/>
                    </a:cubicBezTo>
                    <a:cubicBezTo>
                      <a:pt x="3678" y="28117"/>
                      <a:pt x="2675" y="28876"/>
                      <a:pt x="1854" y="29819"/>
                    </a:cubicBezTo>
                    <a:cubicBezTo>
                      <a:pt x="851" y="31004"/>
                      <a:pt x="213" y="32494"/>
                      <a:pt x="0" y="34044"/>
                    </a:cubicBezTo>
                    <a:lnTo>
                      <a:pt x="1034" y="34834"/>
                    </a:lnTo>
                    <a:cubicBezTo>
                      <a:pt x="1490" y="33618"/>
                      <a:pt x="2280" y="32098"/>
                      <a:pt x="3769" y="31004"/>
                    </a:cubicBezTo>
                    <a:lnTo>
                      <a:pt x="3769" y="31004"/>
                    </a:lnTo>
                    <a:cubicBezTo>
                      <a:pt x="3009" y="32190"/>
                      <a:pt x="2645" y="34287"/>
                      <a:pt x="2493" y="35959"/>
                    </a:cubicBezTo>
                    <a:lnTo>
                      <a:pt x="8086" y="40305"/>
                    </a:lnTo>
                    <a:lnTo>
                      <a:pt x="33466" y="31521"/>
                    </a:lnTo>
                    <a:lnTo>
                      <a:pt x="43375" y="28755"/>
                    </a:lnTo>
                    <a:cubicBezTo>
                      <a:pt x="44287" y="26901"/>
                      <a:pt x="45411" y="24226"/>
                      <a:pt x="45259" y="22220"/>
                    </a:cubicBezTo>
                    <a:lnTo>
                      <a:pt x="45259" y="22220"/>
                    </a:lnTo>
                    <a:cubicBezTo>
                      <a:pt x="45837" y="24560"/>
                      <a:pt x="46293" y="26475"/>
                      <a:pt x="46627" y="27843"/>
                    </a:cubicBezTo>
                    <a:lnTo>
                      <a:pt x="49545" y="27053"/>
                    </a:lnTo>
                    <a:cubicBezTo>
                      <a:pt x="49363" y="24378"/>
                      <a:pt x="48998" y="21703"/>
                      <a:pt x="47813" y="19332"/>
                    </a:cubicBezTo>
                    <a:cubicBezTo>
                      <a:pt x="47022" y="17752"/>
                      <a:pt x="45898" y="16384"/>
                      <a:pt x="44925" y="14864"/>
                    </a:cubicBezTo>
                    <a:cubicBezTo>
                      <a:pt x="42129" y="10518"/>
                      <a:pt x="40852" y="5168"/>
                      <a:pt x="41369" y="1"/>
                    </a:cubicBezTo>
                    <a:close/>
                  </a:path>
                </a:pathLst>
              </a:custGeom>
              <a:solidFill>
                <a:srgbClr val="BE5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4505;p81"/>
              <p:cNvSpPr/>
              <p:nvPr/>
            </p:nvSpPr>
            <p:spPr>
              <a:xfrm>
                <a:off x="6862301" y="2286779"/>
                <a:ext cx="122404" cy="118941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6595" extrusionOk="0">
                    <a:moveTo>
                      <a:pt x="3038" y="0"/>
                    </a:moveTo>
                    <a:cubicBezTo>
                      <a:pt x="1419" y="0"/>
                      <a:pt x="1" y="1696"/>
                      <a:pt x="1" y="1696"/>
                    </a:cubicBezTo>
                    <a:lnTo>
                      <a:pt x="1" y="6468"/>
                    </a:lnTo>
                    <a:cubicBezTo>
                      <a:pt x="387" y="6555"/>
                      <a:pt x="764" y="6595"/>
                      <a:pt x="1126" y="6595"/>
                    </a:cubicBezTo>
                    <a:cubicBezTo>
                      <a:pt x="4582" y="6595"/>
                      <a:pt x="6787" y="2936"/>
                      <a:pt x="4833" y="845"/>
                    </a:cubicBezTo>
                    <a:cubicBezTo>
                      <a:pt x="4248" y="227"/>
                      <a:pt x="3630" y="0"/>
                      <a:pt x="3038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4506;p81"/>
              <p:cNvSpPr/>
              <p:nvPr/>
            </p:nvSpPr>
            <p:spPr>
              <a:xfrm>
                <a:off x="6408396" y="2009274"/>
                <a:ext cx="276477" cy="286720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5898" extrusionOk="0">
                    <a:moveTo>
                      <a:pt x="6202" y="1"/>
                    </a:moveTo>
                    <a:cubicBezTo>
                      <a:pt x="2797" y="1"/>
                      <a:pt x="1" y="2797"/>
                      <a:pt x="1" y="6201"/>
                    </a:cubicBezTo>
                    <a:lnTo>
                      <a:pt x="1" y="15898"/>
                    </a:lnTo>
                    <a:cubicBezTo>
                      <a:pt x="2645" y="14712"/>
                      <a:pt x="7995" y="12189"/>
                      <a:pt x="8937" y="7387"/>
                    </a:cubicBezTo>
                    <a:cubicBezTo>
                      <a:pt x="9092" y="8622"/>
                      <a:pt x="9654" y="9245"/>
                      <a:pt x="10165" y="9245"/>
                    </a:cubicBezTo>
                    <a:cubicBezTo>
                      <a:pt x="10661" y="9245"/>
                      <a:pt x="11110" y="8660"/>
                      <a:pt x="11095" y="7478"/>
                    </a:cubicBezTo>
                    <a:lnTo>
                      <a:pt x="11095" y="7478"/>
                    </a:lnTo>
                    <a:cubicBezTo>
                      <a:pt x="11430" y="8366"/>
                      <a:pt x="11870" y="8761"/>
                      <a:pt x="12323" y="8761"/>
                    </a:cubicBezTo>
                    <a:cubicBezTo>
                      <a:pt x="13760" y="8761"/>
                      <a:pt x="15330" y="4785"/>
                      <a:pt x="14105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4507;p81"/>
              <p:cNvSpPr/>
              <p:nvPr/>
            </p:nvSpPr>
            <p:spPr>
              <a:xfrm>
                <a:off x="6680310" y="2009274"/>
                <a:ext cx="190774" cy="199557"/>
              </a:xfrm>
              <a:custGeom>
                <a:avLst/>
                <a:gdLst/>
                <a:ahLst/>
                <a:cxnLst/>
                <a:rect l="l" t="t" r="r" b="b"/>
                <a:pathLst>
                  <a:path w="10578" h="11065" extrusionOk="0">
                    <a:moveTo>
                      <a:pt x="0" y="1"/>
                    </a:moveTo>
                    <a:cubicBezTo>
                      <a:pt x="882" y="2645"/>
                      <a:pt x="3769" y="9393"/>
                      <a:pt x="10578" y="11065"/>
                    </a:cubicBezTo>
                    <a:lnTo>
                      <a:pt x="10578" y="6201"/>
                    </a:lnTo>
                    <a:cubicBezTo>
                      <a:pt x="10578" y="2797"/>
                      <a:pt x="7781" y="1"/>
                      <a:pt x="4347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4508;p81"/>
              <p:cNvSpPr/>
              <p:nvPr/>
            </p:nvSpPr>
            <p:spPr>
              <a:xfrm>
                <a:off x="6584364" y="1846743"/>
                <a:ext cx="145290" cy="146661"/>
              </a:xfrm>
              <a:custGeom>
                <a:avLst/>
                <a:gdLst/>
                <a:ahLst/>
                <a:cxnLst/>
                <a:rect l="l" t="t" r="r" b="b"/>
                <a:pathLst>
                  <a:path w="8056" h="8132" extrusionOk="0">
                    <a:moveTo>
                      <a:pt x="1642" y="1"/>
                    </a:moveTo>
                    <a:cubicBezTo>
                      <a:pt x="1583" y="1"/>
                      <a:pt x="1522" y="15"/>
                      <a:pt x="1460" y="46"/>
                    </a:cubicBezTo>
                    <a:cubicBezTo>
                      <a:pt x="1" y="775"/>
                      <a:pt x="1582" y="7250"/>
                      <a:pt x="3861" y="8131"/>
                    </a:cubicBezTo>
                    <a:cubicBezTo>
                      <a:pt x="3861" y="8131"/>
                      <a:pt x="8056" y="593"/>
                      <a:pt x="6019" y="76"/>
                    </a:cubicBezTo>
                    <a:cubicBezTo>
                      <a:pt x="5956" y="60"/>
                      <a:pt x="5895" y="53"/>
                      <a:pt x="5835" y="53"/>
                    </a:cubicBezTo>
                    <a:cubicBezTo>
                      <a:pt x="3950" y="53"/>
                      <a:pt x="3436" y="7675"/>
                      <a:pt x="3436" y="7675"/>
                    </a:cubicBezTo>
                    <a:cubicBezTo>
                      <a:pt x="3436" y="7675"/>
                      <a:pt x="2989" y="1"/>
                      <a:pt x="1642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4509;p81"/>
              <p:cNvSpPr/>
              <p:nvPr/>
            </p:nvSpPr>
            <p:spPr>
              <a:xfrm>
                <a:off x="6667704" y="2009274"/>
                <a:ext cx="211064" cy="655103"/>
              </a:xfrm>
              <a:custGeom>
                <a:avLst/>
                <a:gdLst/>
                <a:ahLst/>
                <a:cxnLst/>
                <a:rect l="l" t="t" r="r" b="b"/>
                <a:pathLst>
                  <a:path w="11703" h="36324" extrusionOk="0">
                    <a:moveTo>
                      <a:pt x="0" y="1"/>
                    </a:moveTo>
                    <a:cubicBezTo>
                      <a:pt x="790" y="4104"/>
                      <a:pt x="2979" y="10973"/>
                      <a:pt x="9058" y="12432"/>
                    </a:cubicBezTo>
                    <a:cubicBezTo>
                      <a:pt x="9058" y="18025"/>
                      <a:pt x="10487" y="28481"/>
                      <a:pt x="699" y="29940"/>
                    </a:cubicBezTo>
                    <a:cubicBezTo>
                      <a:pt x="699" y="29940"/>
                      <a:pt x="182" y="36232"/>
                      <a:pt x="3860" y="36323"/>
                    </a:cubicBezTo>
                    <a:lnTo>
                      <a:pt x="3830" y="36293"/>
                    </a:lnTo>
                    <a:lnTo>
                      <a:pt x="3435" y="31551"/>
                    </a:lnTo>
                    <a:cubicBezTo>
                      <a:pt x="8116" y="30852"/>
                      <a:pt x="11702" y="26962"/>
                      <a:pt x="11702" y="22311"/>
                    </a:cubicBezTo>
                    <a:lnTo>
                      <a:pt x="11702" y="10791"/>
                    </a:lnTo>
                    <a:cubicBezTo>
                      <a:pt x="4803" y="9150"/>
                      <a:pt x="1854" y="2584"/>
                      <a:pt x="942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4510;p81"/>
              <p:cNvSpPr/>
              <p:nvPr/>
            </p:nvSpPr>
            <p:spPr>
              <a:xfrm>
                <a:off x="6408396" y="2009274"/>
                <a:ext cx="448440" cy="742898"/>
              </a:xfrm>
              <a:custGeom>
                <a:avLst/>
                <a:gdLst/>
                <a:ahLst/>
                <a:cxnLst/>
                <a:rect l="l" t="t" r="r" b="b"/>
                <a:pathLst>
                  <a:path w="24865" h="41192" extrusionOk="0">
                    <a:moveTo>
                      <a:pt x="14105" y="1"/>
                    </a:moveTo>
                    <a:cubicBezTo>
                      <a:pt x="15331" y="4587"/>
                      <a:pt x="13639" y="8122"/>
                      <a:pt x="12110" y="8122"/>
                    </a:cubicBezTo>
                    <a:cubicBezTo>
                      <a:pt x="11592" y="8122"/>
                      <a:pt x="11092" y="7717"/>
                      <a:pt x="10731" y="6809"/>
                    </a:cubicBezTo>
                    <a:lnTo>
                      <a:pt x="10731" y="6809"/>
                    </a:lnTo>
                    <a:cubicBezTo>
                      <a:pt x="10761" y="7979"/>
                      <a:pt x="10411" y="8565"/>
                      <a:pt x="10013" y="8565"/>
                    </a:cubicBezTo>
                    <a:cubicBezTo>
                      <a:pt x="9614" y="8565"/>
                      <a:pt x="9165" y="7979"/>
                      <a:pt x="8998" y="6809"/>
                    </a:cubicBezTo>
                    <a:cubicBezTo>
                      <a:pt x="8056" y="11460"/>
                      <a:pt x="2706" y="14347"/>
                      <a:pt x="1" y="15533"/>
                    </a:cubicBezTo>
                    <a:lnTo>
                      <a:pt x="1" y="22463"/>
                    </a:lnTo>
                    <a:cubicBezTo>
                      <a:pt x="1" y="27539"/>
                      <a:pt x="4348" y="31673"/>
                      <a:pt x="9636" y="31673"/>
                    </a:cubicBezTo>
                    <a:lnTo>
                      <a:pt x="9697" y="31673"/>
                    </a:lnTo>
                    <a:lnTo>
                      <a:pt x="9393" y="36506"/>
                    </a:lnTo>
                    <a:lnTo>
                      <a:pt x="5320" y="36506"/>
                    </a:lnTo>
                    <a:cubicBezTo>
                      <a:pt x="5320" y="36506"/>
                      <a:pt x="6627" y="41035"/>
                      <a:pt x="12828" y="41187"/>
                    </a:cubicBezTo>
                    <a:cubicBezTo>
                      <a:pt x="12960" y="41190"/>
                      <a:pt x="13090" y="41191"/>
                      <a:pt x="13218" y="41191"/>
                    </a:cubicBezTo>
                    <a:cubicBezTo>
                      <a:pt x="19114" y="41191"/>
                      <a:pt x="21065" y="37843"/>
                      <a:pt x="21065" y="37843"/>
                    </a:cubicBezTo>
                    <a:lnTo>
                      <a:pt x="18238" y="36323"/>
                    </a:lnTo>
                    <a:cubicBezTo>
                      <a:pt x="14560" y="36232"/>
                      <a:pt x="15077" y="29940"/>
                      <a:pt x="15077" y="29940"/>
                    </a:cubicBezTo>
                    <a:cubicBezTo>
                      <a:pt x="24865" y="28481"/>
                      <a:pt x="23436" y="18025"/>
                      <a:pt x="23436" y="12432"/>
                    </a:cubicBezTo>
                    <a:cubicBezTo>
                      <a:pt x="17387" y="10973"/>
                      <a:pt x="15168" y="4104"/>
                      <a:pt x="14408" y="1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4511;p81"/>
              <p:cNvSpPr/>
              <p:nvPr/>
            </p:nvSpPr>
            <p:spPr>
              <a:xfrm>
                <a:off x="6473366" y="2352987"/>
                <a:ext cx="97579" cy="97540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22" extrusionOk="0">
                    <a:moveTo>
                      <a:pt x="1976" y="1"/>
                    </a:moveTo>
                    <a:cubicBezTo>
                      <a:pt x="882" y="1"/>
                      <a:pt x="0" y="882"/>
                      <a:pt x="0" y="1976"/>
                    </a:cubicBezTo>
                    <a:cubicBezTo>
                      <a:pt x="0" y="3040"/>
                      <a:pt x="882" y="3922"/>
                      <a:pt x="1976" y="3922"/>
                    </a:cubicBezTo>
                    <a:cubicBezTo>
                      <a:pt x="3040" y="3922"/>
                      <a:pt x="3921" y="3040"/>
                      <a:pt x="3921" y="1976"/>
                    </a:cubicBezTo>
                    <a:cubicBezTo>
                      <a:pt x="3921" y="882"/>
                      <a:pt x="3040" y="1"/>
                      <a:pt x="1976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4512;p81"/>
              <p:cNvSpPr/>
              <p:nvPr/>
            </p:nvSpPr>
            <p:spPr>
              <a:xfrm>
                <a:off x="6794327" y="2295436"/>
                <a:ext cx="23590" cy="4442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2463" extrusionOk="0">
                    <a:moveTo>
                      <a:pt x="669" y="0"/>
                    </a:moveTo>
                    <a:cubicBezTo>
                      <a:pt x="304" y="0"/>
                      <a:pt x="0" y="547"/>
                      <a:pt x="0" y="1216"/>
                    </a:cubicBezTo>
                    <a:cubicBezTo>
                      <a:pt x="0" y="1915"/>
                      <a:pt x="304" y="2462"/>
                      <a:pt x="669" y="2462"/>
                    </a:cubicBezTo>
                    <a:cubicBezTo>
                      <a:pt x="1034" y="2462"/>
                      <a:pt x="1308" y="1915"/>
                      <a:pt x="1308" y="1216"/>
                    </a:cubicBezTo>
                    <a:cubicBezTo>
                      <a:pt x="1308" y="547"/>
                      <a:pt x="1034" y="0"/>
                      <a:pt x="6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4513;p81"/>
              <p:cNvSpPr/>
              <p:nvPr/>
            </p:nvSpPr>
            <p:spPr>
              <a:xfrm>
                <a:off x="6474188" y="2212276"/>
                <a:ext cx="89363" cy="32734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1815" extrusionOk="0">
                    <a:moveTo>
                      <a:pt x="2797" y="1"/>
                    </a:moveTo>
                    <a:cubicBezTo>
                      <a:pt x="2607" y="1"/>
                      <a:pt x="2413" y="18"/>
                      <a:pt x="2219" y="52"/>
                    </a:cubicBezTo>
                    <a:cubicBezTo>
                      <a:pt x="1733" y="143"/>
                      <a:pt x="1247" y="325"/>
                      <a:pt x="851" y="660"/>
                    </a:cubicBezTo>
                    <a:cubicBezTo>
                      <a:pt x="456" y="964"/>
                      <a:pt x="183" y="1359"/>
                      <a:pt x="0" y="1815"/>
                    </a:cubicBezTo>
                    <a:cubicBezTo>
                      <a:pt x="456" y="1663"/>
                      <a:pt x="851" y="1450"/>
                      <a:pt x="1247" y="1328"/>
                    </a:cubicBezTo>
                    <a:cubicBezTo>
                      <a:pt x="1611" y="1176"/>
                      <a:pt x="2007" y="1085"/>
                      <a:pt x="2402" y="1024"/>
                    </a:cubicBezTo>
                    <a:cubicBezTo>
                      <a:pt x="2927" y="919"/>
                      <a:pt x="3481" y="887"/>
                      <a:pt x="4094" y="887"/>
                    </a:cubicBezTo>
                    <a:cubicBezTo>
                      <a:pt x="4368" y="887"/>
                      <a:pt x="4654" y="893"/>
                      <a:pt x="4955" y="903"/>
                    </a:cubicBezTo>
                    <a:cubicBezTo>
                      <a:pt x="4621" y="508"/>
                      <a:pt x="4165" y="265"/>
                      <a:pt x="3709" y="143"/>
                    </a:cubicBezTo>
                    <a:cubicBezTo>
                      <a:pt x="3424" y="48"/>
                      <a:pt x="3115" y="1"/>
                      <a:pt x="2797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4514;p81"/>
              <p:cNvSpPr/>
              <p:nvPr/>
            </p:nvSpPr>
            <p:spPr>
              <a:xfrm>
                <a:off x="6770215" y="2212565"/>
                <a:ext cx="71815" cy="32445"/>
              </a:xfrm>
              <a:custGeom>
                <a:avLst/>
                <a:gdLst/>
                <a:ahLst/>
                <a:cxnLst/>
                <a:rect l="l" t="t" r="r" b="b"/>
                <a:pathLst>
                  <a:path w="3982" h="1799" extrusionOk="0">
                    <a:moveTo>
                      <a:pt x="1941" y="1"/>
                    </a:moveTo>
                    <a:cubicBezTo>
                      <a:pt x="1892" y="1"/>
                      <a:pt x="1843" y="2"/>
                      <a:pt x="1793" y="5"/>
                    </a:cubicBezTo>
                    <a:cubicBezTo>
                      <a:pt x="1307" y="66"/>
                      <a:pt x="851" y="279"/>
                      <a:pt x="547" y="613"/>
                    </a:cubicBezTo>
                    <a:cubicBezTo>
                      <a:pt x="243" y="948"/>
                      <a:pt x="30" y="1343"/>
                      <a:pt x="0" y="1799"/>
                    </a:cubicBezTo>
                    <a:cubicBezTo>
                      <a:pt x="760" y="1343"/>
                      <a:pt x="1307" y="1008"/>
                      <a:pt x="1915" y="978"/>
                    </a:cubicBezTo>
                    <a:cubicBezTo>
                      <a:pt x="1988" y="970"/>
                      <a:pt x="2064" y="966"/>
                      <a:pt x="2141" y="966"/>
                    </a:cubicBezTo>
                    <a:cubicBezTo>
                      <a:pt x="2354" y="966"/>
                      <a:pt x="2582" y="994"/>
                      <a:pt x="2827" y="1039"/>
                    </a:cubicBezTo>
                    <a:cubicBezTo>
                      <a:pt x="3009" y="1069"/>
                      <a:pt x="3192" y="1130"/>
                      <a:pt x="3374" y="1160"/>
                    </a:cubicBezTo>
                    <a:cubicBezTo>
                      <a:pt x="3556" y="1191"/>
                      <a:pt x="3739" y="1252"/>
                      <a:pt x="3982" y="1282"/>
                    </a:cubicBezTo>
                    <a:cubicBezTo>
                      <a:pt x="3800" y="887"/>
                      <a:pt x="3496" y="553"/>
                      <a:pt x="3131" y="340"/>
                    </a:cubicBezTo>
                    <a:cubicBezTo>
                      <a:pt x="2803" y="121"/>
                      <a:pt x="2377" y="1"/>
                      <a:pt x="1941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4515;p81"/>
              <p:cNvSpPr/>
              <p:nvPr/>
            </p:nvSpPr>
            <p:spPr>
              <a:xfrm>
                <a:off x="6651815" y="2276968"/>
                <a:ext cx="85522" cy="118869"/>
              </a:xfrm>
              <a:custGeom>
                <a:avLst/>
                <a:gdLst/>
                <a:ahLst/>
                <a:cxnLst/>
                <a:rect l="l" t="t" r="r" b="b"/>
                <a:pathLst>
                  <a:path w="4742" h="6591" extrusionOk="0">
                    <a:moveTo>
                      <a:pt x="3331" y="0"/>
                    </a:moveTo>
                    <a:cubicBezTo>
                      <a:pt x="3120" y="0"/>
                      <a:pt x="2894" y="175"/>
                      <a:pt x="2948" y="447"/>
                    </a:cubicBezTo>
                    <a:cubicBezTo>
                      <a:pt x="3257" y="2161"/>
                      <a:pt x="3592" y="3849"/>
                      <a:pt x="3929" y="5559"/>
                    </a:cubicBezTo>
                    <a:lnTo>
                      <a:pt x="3929" y="5559"/>
                    </a:lnTo>
                    <a:lnTo>
                      <a:pt x="486" y="5857"/>
                    </a:lnTo>
                    <a:cubicBezTo>
                      <a:pt x="19" y="5915"/>
                      <a:pt x="0" y="6590"/>
                      <a:pt x="430" y="6590"/>
                    </a:cubicBezTo>
                    <a:cubicBezTo>
                      <a:pt x="448" y="6590"/>
                      <a:pt x="467" y="6589"/>
                      <a:pt x="486" y="6587"/>
                    </a:cubicBezTo>
                    <a:lnTo>
                      <a:pt x="4346" y="6252"/>
                    </a:lnTo>
                    <a:cubicBezTo>
                      <a:pt x="4589" y="6222"/>
                      <a:pt x="4741" y="6039"/>
                      <a:pt x="4711" y="5766"/>
                    </a:cubicBezTo>
                    <a:cubicBezTo>
                      <a:pt x="4346" y="3942"/>
                      <a:pt x="4012" y="2088"/>
                      <a:pt x="3647" y="264"/>
                    </a:cubicBezTo>
                    <a:cubicBezTo>
                      <a:pt x="3610" y="80"/>
                      <a:pt x="3474" y="0"/>
                      <a:pt x="33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4516;p81"/>
              <p:cNvSpPr/>
              <p:nvPr/>
            </p:nvSpPr>
            <p:spPr>
              <a:xfrm>
                <a:off x="6742279" y="2352987"/>
                <a:ext cx="97579" cy="97540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22" extrusionOk="0">
                    <a:moveTo>
                      <a:pt x="1976" y="1"/>
                    </a:moveTo>
                    <a:cubicBezTo>
                      <a:pt x="882" y="1"/>
                      <a:pt x="0" y="882"/>
                      <a:pt x="0" y="1976"/>
                    </a:cubicBezTo>
                    <a:cubicBezTo>
                      <a:pt x="0" y="3040"/>
                      <a:pt x="882" y="3922"/>
                      <a:pt x="1976" y="3922"/>
                    </a:cubicBezTo>
                    <a:cubicBezTo>
                      <a:pt x="3040" y="3922"/>
                      <a:pt x="3921" y="3040"/>
                      <a:pt x="3921" y="1976"/>
                    </a:cubicBezTo>
                    <a:cubicBezTo>
                      <a:pt x="3921" y="882"/>
                      <a:pt x="3040" y="1"/>
                      <a:pt x="1976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4517;p81"/>
              <p:cNvSpPr/>
              <p:nvPr/>
            </p:nvSpPr>
            <p:spPr>
              <a:xfrm>
                <a:off x="6747725" y="2390805"/>
                <a:ext cx="10442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9" extrusionOk="0">
                    <a:moveTo>
                      <a:pt x="305" y="1"/>
                    </a:moveTo>
                    <a:cubicBezTo>
                      <a:pt x="153" y="1"/>
                      <a:pt x="1" y="123"/>
                      <a:pt x="1" y="275"/>
                    </a:cubicBezTo>
                    <a:cubicBezTo>
                      <a:pt x="1" y="427"/>
                      <a:pt x="153" y="578"/>
                      <a:pt x="305" y="578"/>
                    </a:cubicBezTo>
                    <a:cubicBezTo>
                      <a:pt x="457" y="578"/>
                      <a:pt x="578" y="427"/>
                      <a:pt x="578" y="275"/>
                    </a:cubicBezTo>
                    <a:cubicBezTo>
                      <a:pt x="578" y="123"/>
                      <a:pt x="457" y="1"/>
                      <a:pt x="305" y="1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4518;p81"/>
              <p:cNvSpPr/>
              <p:nvPr/>
            </p:nvSpPr>
            <p:spPr>
              <a:xfrm>
                <a:off x="6783362" y="2400688"/>
                <a:ext cx="10442" cy="9883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48" extrusionOk="0">
                    <a:moveTo>
                      <a:pt x="274" y="0"/>
                    </a:moveTo>
                    <a:cubicBezTo>
                      <a:pt x="122" y="0"/>
                      <a:pt x="1" y="122"/>
                      <a:pt x="1" y="274"/>
                    </a:cubicBezTo>
                    <a:cubicBezTo>
                      <a:pt x="1" y="426"/>
                      <a:pt x="122" y="547"/>
                      <a:pt x="274" y="547"/>
                    </a:cubicBezTo>
                    <a:cubicBezTo>
                      <a:pt x="426" y="547"/>
                      <a:pt x="578" y="426"/>
                      <a:pt x="578" y="274"/>
                    </a:cubicBezTo>
                    <a:cubicBezTo>
                      <a:pt x="578" y="122"/>
                      <a:pt x="426" y="0"/>
                      <a:pt x="274" y="0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4519;p81"/>
              <p:cNvSpPr/>
              <p:nvPr/>
            </p:nvSpPr>
            <p:spPr>
              <a:xfrm>
                <a:off x="6870525" y="2303083"/>
                <a:ext cx="82185" cy="86514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4797" extrusionOk="0">
                    <a:moveTo>
                      <a:pt x="3554" y="0"/>
                    </a:moveTo>
                    <a:cubicBezTo>
                      <a:pt x="3545" y="0"/>
                      <a:pt x="3536" y="1"/>
                      <a:pt x="3526" y="2"/>
                    </a:cubicBezTo>
                    <a:cubicBezTo>
                      <a:pt x="1125" y="123"/>
                      <a:pt x="1" y="2312"/>
                      <a:pt x="244" y="4591"/>
                    </a:cubicBezTo>
                    <a:cubicBezTo>
                      <a:pt x="259" y="4728"/>
                      <a:pt x="365" y="4797"/>
                      <a:pt x="464" y="4797"/>
                    </a:cubicBezTo>
                    <a:cubicBezTo>
                      <a:pt x="563" y="4797"/>
                      <a:pt x="654" y="4728"/>
                      <a:pt x="639" y="4591"/>
                    </a:cubicBezTo>
                    <a:cubicBezTo>
                      <a:pt x="578" y="4014"/>
                      <a:pt x="608" y="3406"/>
                      <a:pt x="760" y="2859"/>
                    </a:cubicBezTo>
                    <a:cubicBezTo>
                      <a:pt x="1308" y="2465"/>
                      <a:pt x="1961" y="2274"/>
                      <a:pt x="2622" y="2274"/>
                    </a:cubicBezTo>
                    <a:cubicBezTo>
                      <a:pt x="3137" y="2274"/>
                      <a:pt x="3656" y="2390"/>
                      <a:pt x="4134" y="2616"/>
                    </a:cubicBezTo>
                    <a:cubicBezTo>
                      <a:pt x="4168" y="2633"/>
                      <a:pt x="4202" y="2640"/>
                      <a:pt x="4233" y="2640"/>
                    </a:cubicBezTo>
                    <a:cubicBezTo>
                      <a:pt x="4428" y="2640"/>
                      <a:pt x="4556" y="2356"/>
                      <a:pt x="4347" y="2251"/>
                    </a:cubicBezTo>
                    <a:cubicBezTo>
                      <a:pt x="3800" y="2001"/>
                      <a:pt x="3196" y="1863"/>
                      <a:pt x="2593" y="1863"/>
                    </a:cubicBezTo>
                    <a:cubicBezTo>
                      <a:pt x="2026" y="1863"/>
                      <a:pt x="1459" y="1985"/>
                      <a:pt x="943" y="2251"/>
                    </a:cubicBezTo>
                    <a:cubicBezTo>
                      <a:pt x="1399" y="1248"/>
                      <a:pt x="2219" y="488"/>
                      <a:pt x="3526" y="397"/>
                    </a:cubicBezTo>
                    <a:cubicBezTo>
                      <a:pt x="3791" y="397"/>
                      <a:pt x="3800" y="0"/>
                      <a:pt x="35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4520;p81"/>
              <p:cNvSpPr/>
              <p:nvPr/>
            </p:nvSpPr>
            <p:spPr>
              <a:xfrm>
                <a:off x="6323848" y="2286779"/>
                <a:ext cx="122404" cy="118941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6595" extrusionOk="0">
                    <a:moveTo>
                      <a:pt x="3749" y="0"/>
                    </a:moveTo>
                    <a:cubicBezTo>
                      <a:pt x="3157" y="0"/>
                      <a:pt x="2539" y="227"/>
                      <a:pt x="1953" y="845"/>
                    </a:cubicBezTo>
                    <a:cubicBezTo>
                      <a:pt x="0" y="2936"/>
                      <a:pt x="2205" y="6595"/>
                      <a:pt x="5661" y="6595"/>
                    </a:cubicBezTo>
                    <a:cubicBezTo>
                      <a:pt x="6023" y="6595"/>
                      <a:pt x="6400" y="6555"/>
                      <a:pt x="6786" y="6468"/>
                    </a:cubicBezTo>
                    <a:lnTo>
                      <a:pt x="6786" y="1696"/>
                    </a:lnTo>
                    <a:cubicBezTo>
                      <a:pt x="6786" y="1696"/>
                      <a:pt x="5368" y="0"/>
                      <a:pt x="3749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4521;p81"/>
              <p:cNvSpPr/>
              <p:nvPr/>
            </p:nvSpPr>
            <p:spPr>
              <a:xfrm>
                <a:off x="6490636" y="2295436"/>
                <a:ext cx="23590" cy="4442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2463" extrusionOk="0">
                    <a:moveTo>
                      <a:pt x="639" y="0"/>
                    </a:moveTo>
                    <a:cubicBezTo>
                      <a:pt x="274" y="0"/>
                      <a:pt x="0" y="547"/>
                      <a:pt x="0" y="1216"/>
                    </a:cubicBezTo>
                    <a:cubicBezTo>
                      <a:pt x="0" y="1915"/>
                      <a:pt x="274" y="2462"/>
                      <a:pt x="639" y="2462"/>
                    </a:cubicBezTo>
                    <a:cubicBezTo>
                      <a:pt x="1003" y="2462"/>
                      <a:pt x="1307" y="1915"/>
                      <a:pt x="1307" y="1216"/>
                    </a:cubicBezTo>
                    <a:cubicBezTo>
                      <a:pt x="1307" y="547"/>
                      <a:pt x="1003" y="0"/>
                      <a:pt x="6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4522;p81"/>
              <p:cNvSpPr/>
              <p:nvPr/>
            </p:nvSpPr>
            <p:spPr>
              <a:xfrm>
                <a:off x="6355842" y="2303083"/>
                <a:ext cx="82185" cy="86514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4797" extrusionOk="0">
                    <a:moveTo>
                      <a:pt x="1003" y="0"/>
                    </a:moveTo>
                    <a:cubicBezTo>
                      <a:pt x="757" y="0"/>
                      <a:pt x="766" y="397"/>
                      <a:pt x="1030" y="397"/>
                    </a:cubicBezTo>
                    <a:cubicBezTo>
                      <a:pt x="2337" y="488"/>
                      <a:pt x="3158" y="1248"/>
                      <a:pt x="3614" y="2251"/>
                    </a:cubicBezTo>
                    <a:cubicBezTo>
                      <a:pt x="3098" y="1985"/>
                      <a:pt x="2531" y="1863"/>
                      <a:pt x="1963" y="1863"/>
                    </a:cubicBezTo>
                    <a:cubicBezTo>
                      <a:pt x="1361" y="1863"/>
                      <a:pt x="757" y="2001"/>
                      <a:pt x="210" y="2251"/>
                    </a:cubicBezTo>
                    <a:cubicBezTo>
                      <a:pt x="0" y="2356"/>
                      <a:pt x="129" y="2640"/>
                      <a:pt x="324" y="2640"/>
                    </a:cubicBezTo>
                    <a:cubicBezTo>
                      <a:pt x="355" y="2640"/>
                      <a:pt x="389" y="2633"/>
                      <a:pt x="422" y="2616"/>
                    </a:cubicBezTo>
                    <a:cubicBezTo>
                      <a:pt x="901" y="2390"/>
                      <a:pt x="1420" y="2274"/>
                      <a:pt x="1934" y="2274"/>
                    </a:cubicBezTo>
                    <a:cubicBezTo>
                      <a:pt x="2596" y="2274"/>
                      <a:pt x="3249" y="2465"/>
                      <a:pt x="3796" y="2859"/>
                    </a:cubicBezTo>
                    <a:cubicBezTo>
                      <a:pt x="3948" y="3406"/>
                      <a:pt x="3979" y="4014"/>
                      <a:pt x="3918" y="4591"/>
                    </a:cubicBezTo>
                    <a:cubicBezTo>
                      <a:pt x="3903" y="4728"/>
                      <a:pt x="3994" y="4797"/>
                      <a:pt x="4093" y="4797"/>
                    </a:cubicBezTo>
                    <a:cubicBezTo>
                      <a:pt x="4192" y="4797"/>
                      <a:pt x="4298" y="4728"/>
                      <a:pt x="4313" y="4591"/>
                    </a:cubicBezTo>
                    <a:cubicBezTo>
                      <a:pt x="4556" y="2312"/>
                      <a:pt x="3432" y="123"/>
                      <a:pt x="1030" y="2"/>
                    </a:cubicBezTo>
                    <a:cubicBezTo>
                      <a:pt x="1021" y="1"/>
                      <a:pt x="1012" y="0"/>
                      <a:pt x="10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4523;p81"/>
              <p:cNvSpPr/>
              <p:nvPr/>
            </p:nvSpPr>
            <p:spPr>
              <a:xfrm>
                <a:off x="6504884" y="2380940"/>
                <a:ext cx="8242" cy="8242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57" extrusionOk="0">
                    <a:moveTo>
                      <a:pt x="213" y="1"/>
                    </a:moveTo>
                    <a:cubicBezTo>
                      <a:pt x="92" y="1"/>
                      <a:pt x="1" y="92"/>
                      <a:pt x="1" y="214"/>
                    </a:cubicBezTo>
                    <a:cubicBezTo>
                      <a:pt x="1" y="366"/>
                      <a:pt x="92" y="457"/>
                      <a:pt x="213" y="457"/>
                    </a:cubicBezTo>
                    <a:cubicBezTo>
                      <a:pt x="335" y="457"/>
                      <a:pt x="457" y="366"/>
                      <a:pt x="457" y="214"/>
                    </a:cubicBezTo>
                    <a:cubicBezTo>
                      <a:pt x="457" y="92"/>
                      <a:pt x="335" y="1"/>
                      <a:pt x="213" y="1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4524;p81"/>
              <p:cNvSpPr/>
              <p:nvPr/>
            </p:nvSpPr>
            <p:spPr>
              <a:xfrm>
                <a:off x="6527914" y="2373275"/>
                <a:ext cx="8242" cy="7683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26" extrusionOk="0">
                    <a:moveTo>
                      <a:pt x="213" y="0"/>
                    </a:moveTo>
                    <a:cubicBezTo>
                      <a:pt x="91" y="0"/>
                      <a:pt x="0" y="92"/>
                      <a:pt x="0" y="213"/>
                    </a:cubicBezTo>
                    <a:cubicBezTo>
                      <a:pt x="0" y="335"/>
                      <a:pt x="91" y="426"/>
                      <a:pt x="213" y="426"/>
                    </a:cubicBezTo>
                    <a:cubicBezTo>
                      <a:pt x="335" y="426"/>
                      <a:pt x="456" y="335"/>
                      <a:pt x="456" y="213"/>
                    </a:cubicBezTo>
                    <a:cubicBezTo>
                      <a:pt x="456" y="92"/>
                      <a:pt x="335" y="0"/>
                      <a:pt x="213" y="0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4525;p81"/>
              <p:cNvSpPr/>
              <p:nvPr/>
            </p:nvSpPr>
            <p:spPr>
              <a:xfrm>
                <a:off x="6501042" y="2362310"/>
                <a:ext cx="7701" cy="8242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57" extrusionOk="0">
                    <a:moveTo>
                      <a:pt x="214" y="0"/>
                    </a:moveTo>
                    <a:cubicBezTo>
                      <a:pt x="92" y="0"/>
                      <a:pt x="1" y="92"/>
                      <a:pt x="1" y="213"/>
                    </a:cubicBezTo>
                    <a:cubicBezTo>
                      <a:pt x="1" y="335"/>
                      <a:pt x="92" y="456"/>
                      <a:pt x="214" y="456"/>
                    </a:cubicBezTo>
                    <a:cubicBezTo>
                      <a:pt x="335" y="456"/>
                      <a:pt x="426" y="335"/>
                      <a:pt x="426" y="213"/>
                    </a:cubicBezTo>
                    <a:cubicBezTo>
                      <a:pt x="426" y="92"/>
                      <a:pt x="335" y="0"/>
                      <a:pt x="214" y="0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" name="Google Shape;4526;p81"/>
            <p:cNvSpPr/>
            <p:nvPr/>
          </p:nvSpPr>
          <p:spPr>
            <a:xfrm>
              <a:off x="5666435" y="4251736"/>
              <a:ext cx="2752466" cy="162279"/>
            </a:xfrm>
            <a:custGeom>
              <a:avLst/>
              <a:gdLst/>
              <a:ahLst/>
              <a:cxnLst/>
              <a:rect l="l" t="t" r="r" b="b"/>
              <a:pathLst>
                <a:path w="152618" h="8998" extrusionOk="0">
                  <a:moveTo>
                    <a:pt x="76324" y="1"/>
                  </a:moveTo>
                  <a:cubicBezTo>
                    <a:pt x="34165" y="1"/>
                    <a:pt x="0" y="2007"/>
                    <a:pt x="0" y="4499"/>
                  </a:cubicBezTo>
                  <a:cubicBezTo>
                    <a:pt x="0" y="6992"/>
                    <a:pt x="34165" y="8998"/>
                    <a:pt x="76324" y="8998"/>
                  </a:cubicBezTo>
                  <a:cubicBezTo>
                    <a:pt x="118452" y="8998"/>
                    <a:pt x="152617" y="6992"/>
                    <a:pt x="152617" y="4499"/>
                  </a:cubicBezTo>
                  <a:cubicBezTo>
                    <a:pt x="152617" y="2007"/>
                    <a:pt x="118452" y="1"/>
                    <a:pt x="76324" y="1"/>
                  </a:cubicBezTo>
                  <a:close/>
                </a:path>
              </a:pathLst>
            </a:custGeom>
            <a:solidFill>
              <a:srgbClr val="FFCA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527;p81"/>
            <p:cNvSpPr/>
            <p:nvPr/>
          </p:nvSpPr>
          <p:spPr>
            <a:xfrm>
              <a:off x="5806766" y="4297798"/>
              <a:ext cx="240677" cy="25231"/>
            </a:xfrm>
            <a:custGeom>
              <a:avLst/>
              <a:gdLst/>
              <a:ahLst/>
              <a:cxnLst/>
              <a:rect l="l" t="t" r="r" b="b"/>
              <a:pathLst>
                <a:path w="13345" h="1399" extrusionOk="0">
                  <a:moveTo>
                    <a:pt x="304" y="0"/>
                  </a:moveTo>
                  <a:cubicBezTo>
                    <a:pt x="1" y="730"/>
                    <a:pt x="153" y="1398"/>
                    <a:pt x="153" y="1398"/>
                  </a:cubicBezTo>
                  <a:lnTo>
                    <a:pt x="13344" y="1398"/>
                  </a:lnTo>
                  <a:lnTo>
                    <a:pt x="13344" y="0"/>
                  </a:ln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528;p81"/>
            <p:cNvSpPr/>
            <p:nvPr/>
          </p:nvSpPr>
          <p:spPr>
            <a:xfrm>
              <a:off x="5812248" y="4251195"/>
              <a:ext cx="111294" cy="46602"/>
            </a:xfrm>
            <a:custGeom>
              <a:avLst/>
              <a:gdLst/>
              <a:ahLst/>
              <a:cxnLst/>
              <a:rect l="l" t="t" r="r" b="b"/>
              <a:pathLst>
                <a:path w="6171" h="2584" extrusionOk="0">
                  <a:moveTo>
                    <a:pt x="5107" y="0"/>
                  </a:moveTo>
                  <a:cubicBezTo>
                    <a:pt x="4408" y="456"/>
                    <a:pt x="3648" y="760"/>
                    <a:pt x="2858" y="851"/>
                  </a:cubicBezTo>
                  <a:cubicBezTo>
                    <a:pt x="1034" y="1064"/>
                    <a:pt x="274" y="1855"/>
                    <a:pt x="0" y="2584"/>
                  </a:cubicBezTo>
                  <a:lnTo>
                    <a:pt x="6171" y="2584"/>
                  </a:lnTo>
                  <a:cubicBezTo>
                    <a:pt x="6049" y="1429"/>
                    <a:pt x="5533" y="548"/>
                    <a:pt x="5107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529;p81"/>
            <p:cNvSpPr/>
            <p:nvPr/>
          </p:nvSpPr>
          <p:spPr>
            <a:xfrm>
              <a:off x="5904335" y="4166773"/>
              <a:ext cx="144208" cy="131024"/>
            </a:xfrm>
            <a:custGeom>
              <a:avLst/>
              <a:gdLst/>
              <a:ahLst/>
              <a:cxnLst/>
              <a:rect l="l" t="t" r="r" b="b"/>
              <a:pathLst>
                <a:path w="7996" h="7265" extrusionOk="0">
                  <a:moveTo>
                    <a:pt x="4226" y="0"/>
                  </a:moveTo>
                  <a:cubicBezTo>
                    <a:pt x="4226" y="0"/>
                    <a:pt x="2493" y="3131"/>
                    <a:pt x="1" y="4712"/>
                  </a:cubicBezTo>
                  <a:cubicBezTo>
                    <a:pt x="427" y="5229"/>
                    <a:pt x="943" y="6110"/>
                    <a:pt x="1065" y="7265"/>
                  </a:cubicBezTo>
                  <a:lnTo>
                    <a:pt x="7934" y="7265"/>
                  </a:lnTo>
                  <a:lnTo>
                    <a:pt x="7995" y="1034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530;p81"/>
            <p:cNvSpPr/>
            <p:nvPr/>
          </p:nvSpPr>
          <p:spPr>
            <a:xfrm>
              <a:off x="6208044" y="4292856"/>
              <a:ext cx="186951" cy="63844"/>
            </a:xfrm>
            <a:custGeom>
              <a:avLst/>
              <a:gdLst/>
              <a:ahLst/>
              <a:cxnLst/>
              <a:rect l="l" t="t" r="r" b="b"/>
              <a:pathLst>
                <a:path w="10366" h="3540" extrusionOk="0">
                  <a:moveTo>
                    <a:pt x="0" y="0"/>
                  </a:moveTo>
                  <a:cubicBezTo>
                    <a:pt x="0" y="183"/>
                    <a:pt x="0" y="365"/>
                    <a:pt x="0" y="517"/>
                  </a:cubicBezTo>
                  <a:cubicBezTo>
                    <a:pt x="61" y="1125"/>
                    <a:pt x="183" y="1763"/>
                    <a:pt x="578" y="2189"/>
                  </a:cubicBezTo>
                  <a:cubicBezTo>
                    <a:pt x="882" y="2554"/>
                    <a:pt x="1338" y="2736"/>
                    <a:pt x="1794" y="2888"/>
                  </a:cubicBezTo>
                  <a:cubicBezTo>
                    <a:pt x="3114" y="3341"/>
                    <a:pt x="4512" y="3539"/>
                    <a:pt x="5912" y="3539"/>
                  </a:cubicBezTo>
                  <a:cubicBezTo>
                    <a:pt x="6670" y="3539"/>
                    <a:pt x="7429" y="3481"/>
                    <a:pt x="8177" y="3374"/>
                  </a:cubicBezTo>
                  <a:cubicBezTo>
                    <a:pt x="8633" y="3314"/>
                    <a:pt x="9058" y="3222"/>
                    <a:pt x="9453" y="3010"/>
                  </a:cubicBezTo>
                  <a:cubicBezTo>
                    <a:pt x="9879" y="2797"/>
                    <a:pt x="10213" y="2463"/>
                    <a:pt x="10304" y="2007"/>
                  </a:cubicBezTo>
                  <a:cubicBezTo>
                    <a:pt x="10365" y="1703"/>
                    <a:pt x="10274" y="1399"/>
                    <a:pt x="10152" y="1125"/>
                  </a:cubicBezTo>
                  <a:cubicBezTo>
                    <a:pt x="9094" y="1776"/>
                    <a:pt x="7649" y="2112"/>
                    <a:pt x="6529" y="2112"/>
                  </a:cubicBezTo>
                  <a:cubicBezTo>
                    <a:pt x="6395" y="2112"/>
                    <a:pt x="6264" y="2108"/>
                    <a:pt x="6140" y="2098"/>
                  </a:cubicBezTo>
                  <a:cubicBezTo>
                    <a:pt x="4620" y="1946"/>
                    <a:pt x="3101" y="1429"/>
                    <a:pt x="1733" y="821"/>
                  </a:cubicBezTo>
                  <a:cubicBezTo>
                    <a:pt x="1186" y="608"/>
                    <a:pt x="638" y="365"/>
                    <a:pt x="122" y="92"/>
                  </a:cubicBezTo>
                  <a:cubicBezTo>
                    <a:pt x="91" y="61"/>
                    <a:pt x="61" y="31"/>
                    <a:pt x="0" y="0"/>
                  </a:cubicBez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531;p81"/>
            <p:cNvSpPr/>
            <p:nvPr/>
          </p:nvSpPr>
          <p:spPr>
            <a:xfrm>
              <a:off x="6204744" y="4158892"/>
              <a:ext cx="129942" cy="163036"/>
            </a:xfrm>
            <a:custGeom>
              <a:avLst/>
              <a:gdLst/>
              <a:ahLst/>
              <a:cxnLst/>
              <a:rect l="l" t="t" r="r" b="b"/>
              <a:pathLst>
                <a:path w="7205" h="9040" extrusionOk="0">
                  <a:moveTo>
                    <a:pt x="1842" y="0"/>
                  </a:moveTo>
                  <a:cubicBezTo>
                    <a:pt x="1363" y="0"/>
                    <a:pt x="900" y="50"/>
                    <a:pt x="578" y="255"/>
                  </a:cubicBezTo>
                  <a:cubicBezTo>
                    <a:pt x="1" y="620"/>
                    <a:pt x="92" y="1319"/>
                    <a:pt x="153" y="1896"/>
                  </a:cubicBezTo>
                  <a:cubicBezTo>
                    <a:pt x="305" y="3720"/>
                    <a:pt x="214" y="5605"/>
                    <a:pt x="183" y="7428"/>
                  </a:cubicBezTo>
                  <a:cubicBezTo>
                    <a:pt x="244" y="7459"/>
                    <a:pt x="274" y="7489"/>
                    <a:pt x="305" y="7489"/>
                  </a:cubicBezTo>
                  <a:cubicBezTo>
                    <a:pt x="821" y="7763"/>
                    <a:pt x="1369" y="8036"/>
                    <a:pt x="1916" y="8249"/>
                  </a:cubicBezTo>
                  <a:cubicBezTo>
                    <a:pt x="2584" y="8553"/>
                    <a:pt x="3314" y="8827"/>
                    <a:pt x="4043" y="9039"/>
                  </a:cubicBezTo>
                  <a:cubicBezTo>
                    <a:pt x="4530" y="7155"/>
                    <a:pt x="6171" y="6638"/>
                    <a:pt x="7205" y="6486"/>
                  </a:cubicBezTo>
                  <a:cubicBezTo>
                    <a:pt x="6445" y="5969"/>
                    <a:pt x="5806" y="5362"/>
                    <a:pt x="5411" y="4571"/>
                  </a:cubicBezTo>
                  <a:cubicBezTo>
                    <a:pt x="5198" y="4146"/>
                    <a:pt x="5077" y="3690"/>
                    <a:pt x="4925" y="3234"/>
                  </a:cubicBezTo>
                  <a:cubicBezTo>
                    <a:pt x="4621" y="2261"/>
                    <a:pt x="4226" y="1258"/>
                    <a:pt x="3770" y="316"/>
                  </a:cubicBezTo>
                  <a:cubicBezTo>
                    <a:pt x="3739" y="255"/>
                    <a:pt x="3679" y="164"/>
                    <a:pt x="3618" y="103"/>
                  </a:cubicBezTo>
                  <a:cubicBezTo>
                    <a:pt x="3527" y="42"/>
                    <a:pt x="3405" y="42"/>
                    <a:pt x="3284" y="42"/>
                  </a:cubicBezTo>
                  <a:cubicBezTo>
                    <a:pt x="3236" y="44"/>
                    <a:pt x="3187" y="45"/>
                    <a:pt x="3136" y="45"/>
                  </a:cubicBezTo>
                  <a:cubicBezTo>
                    <a:pt x="2762" y="45"/>
                    <a:pt x="2295" y="0"/>
                    <a:pt x="1842" y="0"/>
                  </a:cubicBez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532;p81"/>
            <p:cNvSpPr/>
            <p:nvPr/>
          </p:nvSpPr>
          <p:spPr>
            <a:xfrm>
              <a:off x="6277660" y="4275867"/>
              <a:ext cx="112935" cy="55097"/>
            </a:xfrm>
            <a:custGeom>
              <a:avLst/>
              <a:gdLst/>
              <a:ahLst/>
              <a:cxnLst/>
              <a:rect l="l" t="t" r="r" b="b"/>
              <a:pathLst>
                <a:path w="6262" h="3055" extrusionOk="0">
                  <a:moveTo>
                    <a:pt x="3162" y="0"/>
                  </a:moveTo>
                  <a:cubicBezTo>
                    <a:pt x="2128" y="152"/>
                    <a:pt x="487" y="669"/>
                    <a:pt x="0" y="2553"/>
                  </a:cubicBezTo>
                  <a:cubicBezTo>
                    <a:pt x="730" y="2797"/>
                    <a:pt x="1490" y="2979"/>
                    <a:pt x="2280" y="3040"/>
                  </a:cubicBezTo>
                  <a:cubicBezTo>
                    <a:pt x="2404" y="3050"/>
                    <a:pt x="2535" y="3054"/>
                    <a:pt x="2669" y="3054"/>
                  </a:cubicBezTo>
                  <a:cubicBezTo>
                    <a:pt x="3789" y="3054"/>
                    <a:pt x="5231" y="2718"/>
                    <a:pt x="6262" y="2067"/>
                  </a:cubicBezTo>
                  <a:cubicBezTo>
                    <a:pt x="6171" y="1854"/>
                    <a:pt x="5988" y="1642"/>
                    <a:pt x="5806" y="1490"/>
                  </a:cubicBezTo>
                  <a:cubicBezTo>
                    <a:pt x="5380" y="1125"/>
                    <a:pt x="4864" y="912"/>
                    <a:pt x="4377" y="669"/>
                  </a:cubicBezTo>
                  <a:cubicBezTo>
                    <a:pt x="3952" y="487"/>
                    <a:pt x="3526" y="243"/>
                    <a:pt x="3162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533;p81"/>
            <p:cNvSpPr/>
            <p:nvPr/>
          </p:nvSpPr>
          <p:spPr>
            <a:xfrm>
              <a:off x="6267632" y="4259473"/>
              <a:ext cx="54718" cy="29884"/>
            </a:xfrm>
            <a:custGeom>
              <a:avLst/>
              <a:gdLst/>
              <a:ahLst/>
              <a:cxnLst/>
              <a:rect l="l" t="t" r="r" b="b"/>
              <a:pathLst>
                <a:path w="3034" h="1657" extrusionOk="0">
                  <a:moveTo>
                    <a:pt x="277" y="1453"/>
                  </a:moveTo>
                  <a:lnTo>
                    <a:pt x="277" y="1453"/>
                  </a:lnTo>
                  <a:cubicBezTo>
                    <a:pt x="279" y="1454"/>
                    <a:pt x="281" y="1455"/>
                    <a:pt x="283" y="1456"/>
                  </a:cubicBezTo>
                  <a:cubicBezTo>
                    <a:pt x="283" y="1460"/>
                    <a:pt x="283" y="1463"/>
                    <a:pt x="283" y="1467"/>
                  </a:cubicBezTo>
                  <a:lnTo>
                    <a:pt x="283" y="1467"/>
                  </a:lnTo>
                  <a:cubicBezTo>
                    <a:pt x="281" y="1462"/>
                    <a:pt x="279" y="1458"/>
                    <a:pt x="277" y="1453"/>
                  </a:cubicBezTo>
                  <a:close/>
                  <a:moveTo>
                    <a:pt x="2326" y="1"/>
                  </a:moveTo>
                  <a:cubicBezTo>
                    <a:pt x="1473" y="1"/>
                    <a:pt x="684" y="571"/>
                    <a:pt x="161" y="1244"/>
                  </a:cubicBezTo>
                  <a:cubicBezTo>
                    <a:pt x="144" y="1278"/>
                    <a:pt x="78" y="1351"/>
                    <a:pt x="41" y="1425"/>
                  </a:cubicBezTo>
                  <a:lnTo>
                    <a:pt x="41" y="1425"/>
                  </a:lnTo>
                  <a:cubicBezTo>
                    <a:pt x="43" y="1422"/>
                    <a:pt x="50" y="1415"/>
                    <a:pt x="70" y="1396"/>
                  </a:cubicBezTo>
                  <a:cubicBezTo>
                    <a:pt x="73" y="1396"/>
                    <a:pt x="75" y="1396"/>
                    <a:pt x="77" y="1396"/>
                  </a:cubicBezTo>
                  <a:lnTo>
                    <a:pt x="77" y="1396"/>
                  </a:lnTo>
                  <a:cubicBezTo>
                    <a:pt x="65" y="1403"/>
                    <a:pt x="53" y="1413"/>
                    <a:pt x="41" y="1425"/>
                  </a:cubicBezTo>
                  <a:lnTo>
                    <a:pt x="41" y="1425"/>
                  </a:lnTo>
                  <a:cubicBezTo>
                    <a:pt x="41" y="1425"/>
                    <a:pt x="41" y="1425"/>
                    <a:pt x="41" y="1425"/>
                  </a:cubicBezTo>
                  <a:lnTo>
                    <a:pt x="41" y="1425"/>
                  </a:lnTo>
                  <a:cubicBezTo>
                    <a:pt x="40" y="1426"/>
                    <a:pt x="40" y="1426"/>
                    <a:pt x="40" y="1426"/>
                  </a:cubicBezTo>
                  <a:cubicBezTo>
                    <a:pt x="40" y="1426"/>
                    <a:pt x="41" y="1425"/>
                    <a:pt x="41" y="1425"/>
                  </a:cubicBezTo>
                  <a:lnTo>
                    <a:pt x="41" y="1425"/>
                  </a:lnTo>
                  <a:cubicBezTo>
                    <a:pt x="12" y="1481"/>
                    <a:pt x="0" y="1538"/>
                    <a:pt x="40" y="1578"/>
                  </a:cubicBezTo>
                  <a:cubicBezTo>
                    <a:pt x="59" y="1636"/>
                    <a:pt x="90" y="1657"/>
                    <a:pt x="134" y="1657"/>
                  </a:cubicBezTo>
                  <a:cubicBezTo>
                    <a:pt x="159" y="1657"/>
                    <a:pt x="189" y="1650"/>
                    <a:pt x="222" y="1639"/>
                  </a:cubicBezTo>
                  <a:cubicBezTo>
                    <a:pt x="222" y="1639"/>
                    <a:pt x="252" y="1639"/>
                    <a:pt x="252" y="1608"/>
                  </a:cubicBezTo>
                  <a:cubicBezTo>
                    <a:pt x="271" y="1590"/>
                    <a:pt x="283" y="1569"/>
                    <a:pt x="288" y="1547"/>
                  </a:cubicBezTo>
                  <a:lnTo>
                    <a:pt x="288" y="1547"/>
                  </a:lnTo>
                  <a:cubicBezTo>
                    <a:pt x="313" y="1544"/>
                    <a:pt x="315" y="1515"/>
                    <a:pt x="344" y="1487"/>
                  </a:cubicBezTo>
                  <a:cubicBezTo>
                    <a:pt x="374" y="1426"/>
                    <a:pt x="404" y="1396"/>
                    <a:pt x="465" y="1335"/>
                  </a:cubicBezTo>
                  <a:cubicBezTo>
                    <a:pt x="648" y="1122"/>
                    <a:pt x="830" y="940"/>
                    <a:pt x="1012" y="788"/>
                  </a:cubicBezTo>
                  <a:cubicBezTo>
                    <a:pt x="1397" y="493"/>
                    <a:pt x="1850" y="283"/>
                    <a:pt x="2319" y="283"/>
                  </a:cubicBezTo>
                  <a:cubicBezTo>
                    <a:pt x="2480" y="283"/>
                    <a:pt x="2643" y="308"/>
                    <a:pt x="2806" y="362"/>
                  </a:cubicBezTo>
                  <a:cubicBezTo>
                    <a:pt x="2824" y="368"/>
                    <a:pt x="2841" y="371"/>
                    <a:pt x="2856" y="371"/>
                  </a:cubicBezTo>
                  <a:cubicBezTo>
                    <a:pt x="2998" y="371"/>
                    <a:pt x="3034" y="143"/>
                    <a:pt x="2897" y="89"/>
                  </a:cubicBezTo>
                  <a:cubicBezTo>
                    <a:pt x="2705" y="28"/>
                    <a:pt x="2514" y="1"/>
                    <a:pt x="2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534;p81"/>
            <p:cNvSpPr/>
            <p:nvPr/>
          </p:nvSpPr>
          <p:spPr>
            <a:xfrm>
              <a:off x="6249705" y="4234297"/>
              <a:ext cx="55602" cy="30118"/>
            </a:xfrm>
            <a:custGeom>
              <a:avLst/>
              <a:gdLst/>
              <a:ahLst/>
              <a:cxnLst/>
              <a:rect l="l" t="t" r="r" b="b"/>
              <a:pathLst>
                <a:path w="3083" h="1670" extrusionOk="0">
                  <a:moveTo>
                    <a:pt x="122" y="1393"/>
                  </a:moveTo>
                  <a:cubicBezTo>
                    <a:pt x="125" y="1395"/>
                    <a:pt x="129" y="1397"/>
                    <a:pt x="132" y="1398"/>
                  </a:cubicBezTo>
                  <a:lnTo>
                    <a:pt x="132" y="1398"/>
                  </a:lnTo>
                  <a:cubicBezTo>
                    <a:pt x="119" y="1405"/>
                    <a:pt x="105" y="1413"/>
                    <a:pt x="91" y="1424"/>
                  </a:cubicBezTo>
                  <a:cubicBezTo>
                    <a:pt x="91" y="1424"/>
                    <a:pt x="91" y="1424"/>
                    <a:pt x="122" y="1393"/>
                  </a:cubicBezTo>
                  <a:close/>
                  <a:moveTo>
                    <a:pt x="335" y="1576"/>
                  </a:moveTo>
                  <a:cubicBezTo>
                    <a:pt x="335" y="1586"/>
                    <a:pt x="331" y="1589"/>
                    <a:pt x="328" y="1589"/>
                  </a:cubicBezTo>
                  <a:cubicBezTo>
                    <a:pt x="321" y="1589"/>
                    <a:pt x="314" y="1576"/>
                    <a:pt x="335" y="1576"/>
                  </a:cubicBezTo>
                  <a:close/>
                  <a:moveTo>
                    <a:pt x="2364" y="1"/>
                  </a:moveTo>
                  <a:cubicBezTo>
                    <a:pt x="1513" y="1"/>
                    <a:pt x="739" y="590"/>
                    <a:pt x="213" y="1241"/>
                  </a:cubicBezTo>
                  <a:cubicBezTo>
                    <a:pt x="152" y="1333"/>
                    <a:pt x="0" y="1485"/>
                    <a:pt x="61" y="1606"/>
                  </a:cubicBezTo>
                  <a:cubicBezTo>
                    <a:pt x="99" y="1644"/>
                    <a:pt x="136" y="1670"/>
                    <a:pt x="181" y="1670"/>
                  </a:cubicBezTo>
                  <a:cubicBezTo>
                    <a:pt x="209" y="1670"/>
                    <a:pt x="239" y="1660"/>
                    <a:pt x="274" y="1636"/>
                  </a:cubicBezTo>
                  <a:lnTo>
                    <a:pt x="304" y="1636"/>
                  </a:lnTo>
                  <a:cubicBezTo>
                    <a:pt x="328" y="1606"/>
                    <a:pt x="341" y="1575"/>
                    <a:pt x="343" y="1545"/>
                  </a:cubicBezTo>
                  <a:lnTo>
                    <a:pt x="343" y="1545"/>
                  </a:lnTo>
                  <a:cubicBezTo>
                    <a:pt x="352" y="1528"/>
                    <a:pt x="365" y="1515"/>
                    <a:pt x="365" y="1515"/>
                  </a:cubicBezTo>
                  <a:cubicBezTo>
                    <a:pt x="426" y="1424"/>
                    <a:pt x="456" y="1393"/>
                    <a:pt x="517" y="1333"/>
                  </a:cubicBezTo>
                  <a:cubicBezTo>
                    <a:pt x="669" y="1120"/>
                    <a:pt x="851" y="937"/>
                    <a:pt x="1064" y="785"/>
                  </a:cubicBezTo>
                  <a:cubicBezTo>
                    <a:pt x="1449" y="491"/>
                    <a:pt x="1902" y="281"/>
                    <a:pt x="2371" y="281"/>
                  </a:cubicBezTo>
                  <a:cubicBezTo>
                    <a:pt x="2532" y="281"/>
                    <a:pt x="2695" y="306"/>
                    <a:pt x="2857" y="360"/>
                  </a:cubicBezTo>
                  <a:cubicBezTo>
                    <a:pt x="2875" y="366"/>
                    <a:pt x="2892" y="369"/>
                    <a:pt x="2908" y="369"/>
                  </a:cubicBezTo>
                  <a:cubicBezTo>
                    <a:pt x="3049" y="369"/>
                    <a:pt x="3083" y="141"/>
                    <a:pt x="2918" y="86"/>
                  </a:cubicBezTo>
                  <a:cubicBezTo>
                    <a:pt x="2731" y="28"/>
                    <a:pt x="2546" y="1"/>
                    <a:pt x="2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535;p81"/>
            <p:cNvSpPr/>
            <p:nvPr/>
          </p:nvSpPr>
          <p:spPr>
            <a:xfrm>
              <a:off x="6243123" y="4215612"/>
              <a:ext cx="55061" cy="29902"/>
            </a:xfrm>
            <a:custGeom>
              <a:avLst/>
              <a:gdLst/>
              <a:ahLst/>
              <a:cxnLst/>
              <a:rect l="l" t="t" r="r" b="b"/>
              <a:pathLst>
                <a:path w="3053" h="1658" extrusionOk="0">
                  <a:moveTo>
                    <a:pt x="300" y="1455"/>
                  </a:moveTo>
                  <a:cubicBezTo>
                    <a:pt x="301" y="1456"/>
                    <a:pt x="303" y="1456"/>
                    <a:pt x="304" y="1457"/>
                  </a:cubicBezTo>
                  <a:cubicBezTo>
                    <a:pt x="304" y="1460"/>
                    <a:pt x="304" y="1463"/>
                    <a:pt x="304" y="1466"/>
                  </a:cubicBezTo>
                  <a:lnTo>
                    <a:pt x="304" y="1466"/>
                  </a:lnTo>
                  <a:cubicBezTo>
                    <a:pt x="303" y="1462"/>
                    <a:pt x="302" y="1459"/>
                    <a:pt x="300" y="1455"/>
                  </a:cubicBezTo>
                  <a:close/>
                  <a:moveTo>
                    <a:pt x="2331" y="1"/>
                  </a:moveTo>
                  <a:cubicBezTo>
                    <a:pt x="1494" y="1"/>
                    <a:pt x="706" y="571"/>
                    <a:pt x="183" y="1244"/>
                  </a:cubicBezTo>
                  <a:cubicBezTo>
                    <a:pt x="154" y="1273"/>
                    <a:pt x="103" y="1331"/>
                    <a:pt x="66" y="1393"/>
                  </a:cubicBezTo>
                  <a:lnTo>
                    <a:pt x="66" y="1393"/>
                  </a:lnTo>
                  <a:cubicBezTo>
                    <a:pt x="64" y="1394"/>
                    <a:pt x="63" y="1395"/>
                    <a:pt x="61" y="1396"/>
                  </a:cubicBezTo>
                  <a:cubicBezTo>
                    <a:pt x="61" y="1397"/>
                    <a:pt x="61" y="1398"/>
                    <a:pt x="61" y="1400"/>
                  </a:cubicBezTo>
                  <a:lnTo>
                    <a:pt x="61" y="1400"/>
                  </a:lnTo>
                  <a:cubicBezTo>
                    <a:pt x="23" y="1464"/>
                    <a:pt x="1" y="1533"/>
                    <a:pt x="31" y="1578"/>
                  </a:cubicBezTo>
                  <a:cubicBezTo>
                    <a:pt x="69" y="1636"/>
                    <a:pt x="108" y="1657"/>
                    <a:pt x="154" y="1657"/>
                  </a:cubicBezTo>
                  <a:cubicBezTo>
                    <a:pt x="181" y="1657"/>
                    <a:pt x="210" y="1650"/>
                    <a:pt x="244" y="1639"/>
                  </a:cubicBezTo>
                  <a:cubicBezTo>
                    <a:pt x="244" y="1639"/>
                    <a:pt x="274" y="1639"/>
                    <a:pt x="274" y="1609"/>
                  </a:cubicBezTo>
                  <a:cubicBezTo>
                    <a:pt x="293" y="1590"/>
                    <a:pt x="304" y="1569"/>
                    <a:pt x="310" y="1548"/>
                  </a:cubicBezTo>
                  <a:lnTo>
                    <a:pt x="310" y="1548"/>
                  </a:lnTo>
                  <a:cubicBezTo>
                    <a:pt x="335" y="1544"/>
                    <a:pt x="335" y="1516"/>
                    <a:pt x="335" y="1487"/>
                  </a:cubicBezTo>
                  <a:cubicBezTo>
                    <a:pt x="396" y="1426"/>
                    <a:pt x="426" y="1396"/>
                    <a:pt x="487" y="1305"/>
                  </a:cubicBezTo>
                  <a:cubicBezTo>
                    <a:pt x="639" y="1122"/>
                    <a:pt x="821" y="940"/>
                    <a:pt x="1034" y="788"/>
                  </a:cubicBezTo>
                  <a:cubicBezTo>
                    <a:pt x="1419" y="494"/>
                    <a:pt x="1871" y="284"/>
                    <a:pt x="2341" y="284"/>
                  </a:cubicBezTo>
                  <a:cubicBezTo>
                    <a:pt x="2502" y="284"/>
                    <a:pt x="2665" y="308"/>
                    <a:pt x="2827" y="362"/>
                  </a:cubicBezTo>
                  <a:cubicBezTo>
                    <a:pt x="2845" y="368"/>
                    <a:pt x="2862" y="371"/>
                    <a:pt x="2878" y="371"/>
                  </a:cubicBezTo>
                  <a:cubicBezTo>
                    <a:pt x="3019" y="371"/>
                    <a:pt x="3052" y="144"/>
                    <a:pt x="2888" y="89"/>
                  </a:cubicBezTo>
                  <a:cubicBezTo>
                    <a:pt x="2702" y="29"/>
                    <a:pt x="2515" y="1"/>
                    <a:pt x="23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536;p81"/>
            <p:cNvSpPr/>
            <p:nvPr/>
          </p:nvSpPr>
          <p:spPr>
            <a:xfrm>
              <a:off x="5915300" y="4234297"/>
              <a:ext cx="44078" cy="24455"/>
            </a:xfrm>
            <a:custGeom>
              <a:avLst/>
              <a:gdLst/>
              <a:ahLst/>
              <a:cxnLst/>
              <a:rect l="l" t="t" r="r" b="b"/>
              <a:pathLst>
                <a:path w="2444" h="1356" extrusionOk="0">
                  <a:moveTo>
                    <a:pt x="347" y="184"/>
                  </a:moveTo>
                  <a:cubicBezTo>
                    <a:pt x="352" y="192"/>
                    <a:pt x="358" y="200"/>
                    <a:pt x="366" y="208"/>
                  </a:cubicBezTo>
                  <a:cubicBezTo>
                    <a:pt x="366" y="218"/>
                    <a:pt x="359" y="232"/>
                    <a:pt x="348" y="247"/>
                  </a:cubicBezTo>
                  <a:lnTo>
                    <a:pt x="348" y="247"/>
                  </a:lnTo>
                  <a:cubicBezTo>
                    <a:pt x="352" y="226"/>
                    <a:pt x="351" y="205"/>
                    <a:pt x="347" y="184"/>
                  </a:cubicBezTo>
                  <a:close/>
                  <a:moveTo>
                    <a:pt x="651" y="1"/>
                  </a:moveTo>
                  <a:cubicBezTo>
                    <a:pt x="509" y="1"/>
                    <a:pt x="371" y="18"/>
                    <a:pt x="244" y="56"/>
                  </a:cubicBezTo>
                  <a:cubicBezTo>
                    <a:pt x="236" y="56"/>
                    <a:pt x="227" y="56"/>
                    <a:pt x="216" y="56"/>
                  </a:cubicBezTo>
                  <a:lnTo>
                    <a:pt x="216" y="56"/>
                  </a:lnTo>
                  <a:cubicBezTo>
                    <a:pt x="215" y="56"/>
                    <a:pt x="215" y="56"/>
                    <a:pt x="214" y="56"/>
                  </a:cubicBezTo>
                  <a:cubicBezTo>
                    <a:pt x="210" y="56"/>
                    <a:pt x="208" y="56"/>
                    <a:pt x="206" y="57"/>
                  </a:cubicBezTo>
                  <a:lnTo>
                    <a:pt x="206" y="57"/>
                  </a:lnTo>
                  <a:cubicBezTo>
                    <a:pt x="176" y="59"/>
                    <a:pt x="143" y="66"/>
                    <a:pt x="122" y="86"/>
                  </a:cubicBezTo>
                  <a:cubicBezTo>
                    <a:pt x="1" y="178"/>
                    <a:pt x="62" y="360"/>
                    <a:pt x="214" y="360"/>
                  </a:cubicBezTo>
                  <a:cubicBezTo>
                    <a:pt x="251" y="360"/>
                    <a:pt x="281" y="348"/>
                    <a:pt x="303" y="329"/>
                  </a:cubicBezTo>
                  <a:lnTo>
                    <a:pt x="305" y="329"/>
                  </a:lnTo>
                  <a:cubicBezTo>
                    <a:pt x="335" y="299"/>
                    <a:pt x="366" y="299"/>
                    <a:pt x="426" y="299"/>
                  </a:cubicBezTo>
                  <a:lnTo>
                    <a:pt x="457" y="299"/>
                  </a:lnTo>
                  <a:cubicBezTo>
                    <a:pt x="487" y="299"/>
                    <a:pt x="518" y="269"/>
                    <a:pt x="548" y="269"/>
                  </a:cubicBezTo>
                  <a:lnTo>
                    <a:pt x="730" y="269"/>
                  </a:lnTo>
                  <a:cubicBezTo>
                    <a:pt x="1065" y="299"/>
                    <a:pt x="1399" y="390"/>
                    <a:pt x="1673" y="633"/>
                  </a:cubicBezTo>
                  <a:cubicBezTo>
                    <a:pt x="1885" y="816"/>
                    <a:pt x="2037" y="1029"/>
                    <a:pt x="2159" y="1272"/>
                  </a:cubicBezTo>
                  <a:cubicBezTo>
                    <a:pt x="2179" y="1331"/>
                    <a:pt x="2218" y="1355"/>
                    <a:pt x="2260" y="1355"/>
                  </a:cubicBezTo>
                  <a:cubicBezTo>
                    <a:pt x="2346" y="1355"/>
                    <a:pt x="2443" y="1253"/>
                    <a:pt x="2402" y="1150"/>
                  </a:cubicBezTo>
                  <a:cubicBezTo>
                    <a:pt x="2159" y="633"/>
                    <a:pt x="1764" y="238"/>
                    <a:pt x="1247" y="86"/>
                  </a:cubicBezTo>
                  <a:cubicBezTo>
                    <a:pt x="1053" y="33"/>
                    <a:pt x="84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537;p81"/>
            <p:cNvSpPr/>
            <p:nvPr/>
          </p:nvSpPr>
          <p:spPr>
            <a:xfrm>
              <a:off x="5933949" y="4218083"/>
              <a:ext cx="44060" cy="24744"/>
            </a:xfrm>
            <a:custGeom>
              <a:avLst/>
              <a:gdLst/>
              <a:ahLst/>
              <a:cxnLst/>
              <a:rect l="l" t="t" r="r" b="b"/>
              <a:pathLst>
                <a:path w="2443" h="1372" extrusionOk="0">
                  <a:moveTo>
                    <a:pt x="349" y="205"/>
                  </a:moveTo>
                  <a:cubicBezTo>
                    <a:pt x="353" y="212"/>
                    <a:pt x="358" y="219"/>
                    <a:pt x="365" y="225"/>
                  </a:cubicBezTo>
                  <a:cubicBezTo>
                    <a:pt x="365" y="237"/>
                    <a:pt x="357" y="252"/>
                    <a:pt x="345" y="268"/>
                  </a:cubicBezTo>
                  <a:lnTo>
                    <a:pt x="345" y="268"/>
                  </a:lnTo>
                  <a:cubicBezTo>
                    <a:pt x="350" y="248"/>
                    <a:pt x="351" y="226"/>
                    <a:pt x="349" y="205"/>
                  </a:cubicBezTo>
                  <a:close/>
                  <a:moveTo>
                    <a:pt x="682" y="1"/>
                  </a:moveTo>
                  <a:cubicBezTo>
                    <a:pt x="529" y="1"/>
                    <a:pt x="380" y="16"/>
                    <a:pt x="244" y="43"/>
                  </a:cubicBezTo>
                  <a:cubicBezTo>
                    <a:pt x="213" y="73"/>
                    <a:pt x="152" y="73"/>
                    <a:pt x="122" y="104"/>
                  </a:cubicBezTo>
                  <a:cubicBezTo>
                    <a:pt x="0" y="165"/>
                    <a:pt x="61" y="377"/>
                    <a:pt x="213" y="377"/>
                  </a:cubicBezTo>
                  <a:cubicBezTo>
                    <a:pt x="249" y="377"/>
                    <a:pt x="278" y="366"/>
                    <a:pt x="299" y="347"/>
                  </a:cubicBezTo>
                  <a:lnTo>
                    <a:pt x="304" y="347"/>
                  </a:lnTo>
                  <a:cubicBezTo>
                    <a:pt x="335" y="317"/>
                    <a:pt x="365" y="317"/>
                    <a:pt x="426" y="317"/>
                  </a:cubicBezTo>
                  <a:lnTo>
                    <a:pt x="456" y="317"/>
                  </a:lnTo>
                  <a:cubicBezTo>
                    <a:pt x="487" y="286"/>
                    <a:pt x="517" y="286"/>
                    <a:pt x="547" y="286"/>
                  </a:cubicBezTo>
                  <a:lnTo>
                    <a:pt x="730" y="286"/>
                  </a:lnTo>
                  <a:cubicBezTo>
                    <a:pt x="1064" y="317"/>
                    <a:pt x="1399" y="408"/>
                    <a:pt x="1672" y="621"/>
                  </a:cubicBezTo>
                  <a:cubicBezTo>
                    <a:pt x="1885" y="803"/>
                    <a:pt x="2037" y="1046"/>
                    <a:pt x="2158" y="1289"/>
                  </a:cubicBezTo>
                  <a:cubicBezTo>
                    <a:pt x="2178" y="1347"/>
                    <a:pt x="2216" y="1372"/>
                    <a:pt x="2256" y="1372"/>
                  </a:cubicBezTo>
                  <a:cubicBezTo>
                    <a:pt x="2343" y="1372"/>
                    <a:pt x="2443" y="1262"/>
                    <a:pt x="2402" y="1137"/>
                  </a:cubicBezTo>
                  <a:cubicBezTo>
                    <a:pt x="2158" y="651"/>
                    <a:pt x="1763" y="256"/>
                    <a:pt x="1247" y="73"/>
                  </a:cubicBezTo>
                  <a:cubicBezTo>
                    <a:pt x="1062" y="23"/>
                    <a:pt x="869" y="1"/>
                    <a:pt x="6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538;p81"/>
            <p:cNvSpPr/>
            <p:nvPr/>
          </p:nvSpPr>
          <p:spPr>
            <a:xfrm>
              <a:off x="5952579" y="4198118"/>
              <a:ext cx="44078" cy="24437"/>
            </a:xfrm>
            <a:custGeom>
              <a:avLst/>
              <a:gdLst/>
              <a:ahLst/>
              <a:cxnLst/>
              <a:rect l="l" t="t" r="r" b="b"/>
              <a:pathLst>
                <a:path w="2444" h="1355" extrusionOk="0">
                  <a:moveTo>
                    <a:pt x="347" y="184"/>
                  </a:moveTo>
                  <a:cubicBezTo>
                    <a:pt x="352" y="192"/>
                    <a:pt x="357" y="200"/>
                    <a:pt x="366" y="208"/>
                  </a:cubicBezTo>
                  <a:cubicBezTo>
                    <a:pt x="366" y="218"/>
                    <a:pt x="359" y="232"/>
                    <a:pt x="348" y="247"/>
                  </a:cubicBezTo>
                  <a:lnTo>
                    <a:pt x="348" y="247"/>
                  </a:lnTo>
                  <a:cubicBezTo>
                    <a:pt x="352" y="226"/>
                    <a:pt x="351" y="205"/>
                    <a:pt x="347" y="184"/>
                  </a:cubicBezTo>
                  <a:close/>
                  <a:moveTo>
                    <a:pt x="651" y="1"/>
                  </a:moveTo>
                  <a:cubicBezTo>
                    <a:pt x="509" y="1"/>
                    <a:pt x="371" y="18"/>
                    <a:pt x="244" y="56"/>
                  </a:cubicBezTo>
                  <a:cubicBezTo>
                    <a:pt x="236" y="56"/>
                    <a:pt x="227" y="56"/>
                    <a:pt x="216" y="56"/>
                  </a:cubicBezTo>
                  <a:lnTo>
                    <a:pt x="216" y="56"/>
                  </a:lnTo>
                  <a:cubicBezTo>
                    <a:pt x="215" y="56"/>
                    <a:pt x="214" y="56"/>
                    <a:pt x="214" y="56"/>
                  </a:cubicBezTo>
                  <a:cubicBezTo>
                    <a:pt x="210" y="56"/>
                    <a:pt x="207" y="56"/>
                    <a:pt x="206" y="57"/>
                  </a:cubicBezTo>
                  <a:lnTo>
                    <a:pt x="206" y="57"/>
                  </a:lnTo>
                  <a:cubicBezTo>
                    <a:pt x="176" y="59"/>
                    <a:pt x="143" y="66"/>
                    <a:pt x="122" y="86"/>
                  </a:cubicBezTo>
                  <a:cubicBezTo>
                    <a:pt x="1" y="177"/>
                    <a:pt x="62" y="360"/>
                    <a:pt x="214" y="360"/>
                  </a:cubicBezTo>
                  <a:cubicBezTo>
                    <a:pt x="251" y="360"/>
                    <a:pt x="281" y="348"/>
                    <a:pt x="303" y="329"/>
                  </a:cubicBezTo>
                  <a:lnTo>
                    <a:pt x="305" y="329"/>
                  </a:lnTo>
                  <a:cubicBezTo>
                    <a:pt x="335" y="299"/>
                    <a:pt x="366" y="299"/>
                    <a:pt x="426" y="299"/>
                  </a:cubicBezTo>
                  <a:lnTo>
                    <a:pt x="457" y="299"/>
                  </a:lnTo>
                  <a:cubicBezTo>
                    <a:pt x="487" y="299"/>
                    <a:pt x="518" y="269"/>
                    <a:pt x="548" y="269"/>
                  </a:cubicBezTo>
                  <a:lnTo>
                    <a:pt x="730" y="269"/>
                  </a:lnTo>
                  <a:cubicBezTo>
                    <a:pt x="1065" y="299"/>
                    <a:pt x="1399" y="390"/>
                    <a:pt x="1673" y="633"/>
                  </a:cubicBezTo>
                  <a:cubicBezTo>
                    <a:pt x="1885" y="816"/>
                    <a:pt x="2037" y="1028"/>
                    <a:pt x="2159" y="1272"/>
                  </a:cubicBezTo>
                  <a:cubicBezTo>
                    <a:pt x="2179" y="1331"/>
                    <a:pt x="2218" y="1355"/>
                    <a:pt x="2260" y="1355"/>
                  </a:cubicBezTo>
                  <a:cubicBezTo>
                    <a:pt x="2346" y="1355"/>
                    <a:pt x="2443" y="1253"/>
                    <a:pt x="2402" y="1150"/>
                  </a:cubicBezTo>
                  <a:cubicBezTo>
                    <a:pt x="2159" y="633"/>
                    <a:pt x="1764" y="238"/>
                    <a:pt x="1247" y="86"/>
                  </a:cubicBezTo>
                  <a:cubicBezTo>
                    <a:pt x="1053" y="33"/>
                    <a:pt x="84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539;p81"/>
            <p:cNvSpPr/>
            <p:nvPr/>
          </p:nvSpPr>
          <p:spPr>
            <a:xfrm>
              <a:off x="6148836" y="3535260"/>
              <a:ext cx="187492" cy="646338"/>
            </a:xfrm>
            <a:custGeom>
              <a:avLst/>
              <a:gdLst/>
              <a:ahLst/>
              <a:cxnLst/>
              <a:rect l="l" t="t" r="r" b="b"/>
              <a:pathLst>
                <a:path w="10396" h="35838" extrusionOk="0">
                  <a:moveTo>
                    <a:pt x="9180" y="1"/>
                  </a:moveTo>
                  <a:cubicBezTo>
                    <a:pt x="6991" y="1"/>
                    <a:pt x="0" y="9636"/>
                    <a:pt x="0" y="9636"/>
                  </a:cubicBezTo>
                  <a:lnTo>
                    <a:pt x="1338" y="35837"/>
                  </a:lnTo>
                  <a:lnTo>
                    <a:pt x="10396" y="35503"/>
                  </a:lnTo>
                  <a:cubicBezTo>
                    <a:pt x="10396" y="35503"/>
                    <a:pt x="9697" y="1"/>
                    <a:pt x="91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540;p81"/>
            <p:cNvSpPr/>
            <p:nvPr/>
          </p:nvSpPr>
          <p:spPr>
            <a:xfrm>
              <a:off x="5842944" y="3391088"/>
              <a:ext cx="268631" cy="794334"/>
            </a:xfrm>
            <a:custGeom>
              <a:avLst/>
              <a:gdLst/>
              <a:ahLst/>
              <a:cxnLst/>
              <a:rect l="l" t="t" r="r" b="b"/>
              <a:pathLst>
                <a:path w="14895" h="44044" extrusionOk="0">
                  <a:moveTo>
                    <a:pt x="1" y="1"/>
                  </a:moveTo>
                  <a:lnTo>
                    <a:pt x="3071" y="44044"/>
                  </a:lnTo>
                  <a:lnTo>
                    <a:pt x="11399" y="44044"/>
                  </a:lnTo>
                  <a:lnTo>
                    <a:pt x="14895" y="109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541;p81"/>
            <p:cNvSpPr/>
            <p:nvPr/>
          </p:nvSpPr>
          <p:spPr>
            <a:xfrm>
              <a:off x="5791959" y="3186066"/>
              <a:ext cx="101447" cy="349212"/>
            </a:xfrm>
            <a:custGeom>
              <a:avLst/>
              <a:gdLst/>
              <a:ahLst/>
              <a:cxnLst/>
              <a:rect l="l" t="t" r="r" b="b"/>
              <a:pathLst>
                <a:path w="5625" h="19363" extrusionOk="0">
                  <a:moveTo>
                    <a:pt x="5624" y="1"/>
                  </a:moveTo>
                  <a:lnTo>
                    <a:pt x="1" y="2554"/>
                  </a:lnTo>
                  <a:lnTo>
                    <a:pt x="4287" y="19363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542;p81"/>
            <p:cNvSpPr/>
            <p:nvPr/>
          </p:nvSpPr>
          <p:spPr>
            <a:xfrm>
              <a:off x="5545276" y="2676938"/>
              <a:ext cx="657304" cy="571890"/>
            </a:xfrm>
            <a:custGeom>
              <a:avLst/>
              <a:gdLst/>
              <a:ahLst/>
              <a:cxnLst/>
              <a:rect l="l" t="t" r="r" b="b"/>
              <a:pathLst>
                <a:path w="36446" h="31710" extrusionOk="0">
                  <a:moveTo>
                    <a:pt x="23793" y="1"/>
                  </a:moveTo>
                  <a:cubicBezTo>
                    <a:pt x="23367" y="1"/>
                    <a:pt x="22934" y="9"/>
                    <a:pt x="22494" y="24"/>
                  </a:cubicBezTo>
                  <a:cubicBezTo>
                    <a:pt x="8937" y="632"/>
                    <a:pt x="1" y="18899"/>
                    <a:pt x="3192" y="26985"/>
                  </a:cubicBezTo>
                  <a:cubicBezTo>
                    <a:pt x="4675" y="30705"/>
                    <a:pt x="7922" y="31710"/>
                    <a:pt x="11066" y="31710"/>
                  </a:cubicBezTo>
                  <a:cubicBezTo>
                    <a:pt x="14754" y="31710"/>
                    <a:pt x="18300" y="30328"/>
                    <a:pt x="18694" y="30328"/>
                  </a:cubicBezTo>
                  <a:cubicBezTo>
                    <a:pt x="18694" y="30328"/>
                    <a:pt x="27934" y="28808"/>
                    <a:pt x="35412" y="25890"/>
                  </a:cubicBezTo>
                  <a:cubicBezTo>
                    <a:pt x="35442" y="25769"/>
                    <a:pt x="35442" y="25617"/>
                    <a:pt x="35473" y="25465"/>
                  </a:cubicBezTo>
                  <a:cubicBezTo>
                    <a:pt x="36445" y="21453"/>
                    <a:pt x="35929" y="17136"/>
                    <a:pt x="34470" y="13246"/>
                  </a:cubicBezTo>
                  <a:cubicBezTo>
                    <a:pt x="32980" y="9355"/>
                    <a:pt x="30579" y="5890"/>
                    <a:pt x="27843" y="2790"/>
                  </a:cubicBezTo>
                  <a:cubicBezTo>
                    <a:pt x="26962" y="1817"/>
                    <a:pt x="26050" y="875"/>
                    <a:pt x="25047" y="24"/>
                  </a:cubicBezTo>
                  <a:cubicBezTo>
                    <a:pt x="24637" y="9"/>
                    <a:pt x="24219" y="1"/>
                    <a:pt x="23793" y="1"/>
                  </a:cubicBezTo>
                  <a:close/>
                </a:path>
              </a:pathLst>
            </a:custGeom>
            <a:solidFill>
              <a:srgbClr val="A7E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543;p81"/>
            <p:cNvSpPr/>
            <p:nvPr/>
          </p:nvSpPr>
          <p:spPr>
            <a:xfrm>
              <a:off x="5808407" y="2992010"/>
              <a:ext cx="385949" cy="158456"/>
            </a:xfrm>
            <a:custGeom>
              <a:avLst/>
              <a:gdLst/>
              <a:ahLst/>
              <a:cxnLst/>
              <a:rect l="l" t="t" r="r" b="b"/>
              <a:pathLst>
                <a:path w="21400" h="8786" extrusionOk="0">
                  <a:moveTo>
                    <a:pt x="21399" y="1"/>
                  </a:moveTo>
                  <a:lnTo>
                    <a:pt x="1" y="274"/>
                  </a:lnTo>
                  <a:lnTo>
                    <a:pt x="1" y="6293"/>
                  </a:lnTo>
                  <a:lnTo>
                    <a:pt x="2250" y="8785"/>
                  </a:lnTo>
                  <a:lnTo>
                    <a:pt x="4651" y="4378"/>
                  </a:lnTo>
                  <a:lnTo>
                    <a:pt x="21399" y="2280"/>
                  </a:lnTo>
                  <a:lnTo>
                    <a:pt x="21399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544;p81"/>
            <p:cNvSpPr/>
            <p:nvPr/>
          </p:nvSpPr>
          <p:spPr>
            <a:xfrm>
              <a:off x="5996981" y="2677353"/>
              <a:ext cx="376625" cy="466529"/>
            </a:xfrm>
            <a:custGeom>
              <a:avLst/>
              <a:gdLst/>
              <a:ahLst/>
              <a:cxnLst/>
              <a:rect l="l" t="t" r="r" b="b"/>
              <a:pathLst>
                <a:path w="20883" h="25868" extrusionOk="0">
                  <a:moveTo>
                    <a:pt x="1" y="1"/>
                  </a:moveTo>
                  <a:cubicBezTo>
                    <a:pt x="1004" y="852"/>
                    <a:pt x="1916" y="1794"/>
                    <a:pt x="2797" y="2767"/>
                  </a:cubicBezTo>
                  <a:cubicBezTo>
                    <a:pt x="5533" y="5867"/>
                    <a:pt x="7934" y="9332"/>
                    <a:pt x="9424" y="13223"/>
                  </a:cubicBezTo>
                  <a:cubicBezTo>
                    <a:pt x="10883" y="17113"/>
                    <a:pt x="11399" y="21399"/>
                    <a:pt x="10427" y="25442"/>
                  </a:cubicBezTo>
                  <a:cubicBezTo>
                    <a:pt x="10396" y="25594"/>
                    <a:pt x="10396" y="25746"/>
                    <a:pt x="10366" y="25867"/>
                  </a:cubicBezTo>
                  <a:cubicBezTo>
                    <a:pt x="16141" y="23618"/>
                    <a:pt x="20883" y="20548"/>
                    <a:pt x="19545" y="16657"/>
                  </a:cubicBezTo>
                  <a:cubicBezTo>
                    <a:pt x="16688" y="8299"/>
                    <a:pt x="11703" y="487"/>
                    <a:pt x="1" y="1"/>
                  </a:cubicBez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545;p81"/>
            <p:cNvSpPr/>
            <p:nvPr/>
          </p:nvSpPr>
          <p:spPr>
            <a:xfrm>
              <a:off x="5484769" y="1953951"/>
              <a:ext cx="759472" cy="432822"/>
            </a:xfrm>
            <a:custGeom>
              <a:avLst/>
              <a:gdLst/>
              <a:ahLst/>
              <a:cxnLst/>
              <a:rect l="l" t="t" r="r" b="b"/>
              <a:pathLst>
                <a:path w="42111" h="23999" extrusionOk="0">
                  <a:moveTo>
                    <a:pt x="30872" y="0"/>
                  </a:moveTo>
                  <a:cubicBezTo>
                    <a:pt x="28494" y="0"/>
                    <a:pt x="25471" y="390"/>
                    <a:pt x="21593" y="1175"/>
                  </a:cubicBezTo>
                  <a:cubicBezTo>
                    <a:pt x="21016" y="1144"/>
                    <a:pt x="20460" y="1129"/>
                    <a:pt x="19923" y="1129"/>
                  </a:cubicBezTo>
                  <a:cubicBezTo>
                    <a:pt x="0" y="1129"/>
                    <a:pt x="7020" y="21998"/>
                    <a:pt x="7642" y="23212"/>
                  </a:cubicBezTo>
                  <a:cubicBezTo>
                    <a:pt x="7980" y="23843"/>
                    <a:pt x="8716" y="23998"/>
                    <a:pt x="9360" y="23998"/>
                  </a:cubicBezTo>
                  <a:cubicBezTo>
                    <a:pt x="9988" y="23998"/>
                    <a:pt x="10529" y="23850"/>
                    <a:pt x="10529" y="23850"/>
                  </a:cubicBezTo>
                  <a:cubicBezTo>
                    <a:pt x="10529" y="23850"/>
                    <a:pt x="12687" y="12513"/>
                    <a:pt x="15332" y="10993"/>
                  </a:cubicBezTo>
                  <a:cubicBezTo>
                    <a:pt x="15461" y="10918"/>
                    <a:pt x="15630" y="10883"/>
                    <a:pt x="15835" y="10883"/>
                  </a:cubicBezTo>
                  <a:cubicBezTo>
                    <a:pt x="19682" y="10883"/>
                    <a:pt x="36150" y="23349"/>
                    <a:pt x="39363" y="23349"/>
                  </a:cubicBezTo>
                  <a:cubicBezTo>
                    <a:pt x="39474" y="23349"/>
                    <a:pt x="39570" y="23334"/>
                    <a:pt x="39648" y="23303"/>
                  </a:cubicBezTo>
                  <a:cubicBezTo>
                    <a:pt x="42110" y="22330"/>
                    <a:pt x="41350" y="12300"/>
                    <a:pt x="39648" y="6312"/>
                  </a:cubicBezTo>
                  <a:cubicBezTo>
                    <a:pt x="38457" y="2121"/>
                    <a:pt x="36417" y="0"/>
                    <a:pt x="30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546;p81"/>
            <p:cNvSpPr/>
            <p:nvPr/>
          </p:nvSpPr>
          <p:spPr>
            <a:xfrm>
              <a:off x="5651088" y="2089701"/>
              <a:ext cx="484600" cy="645184"/>
            </a:xfrm>
            <a:custGeom>
              <a:avLst/>
              <a:gdLst/>
              <a:ahLst/>
              <a:cxnLst/>
              <a:rect l="l" t="t" r="r" b="b"/>
              <a:pathLst>
                <a:path w="26870" h="35774" extrusionOk="0">
                  <a:moveTo>
                    <a:pt x="10152" y="1"/>
                  </a:moveTo>
                  <a:cubicBezTo>
                    <a:pt x="9737" y="1891"/>
                    <a:pt x="8378" y="3711"/>
                    <a:pt x="6963" y="3711"/>
                  </a:cubicBezTo>
                  <a:cubicBezTo>
                    <a:pt x="6513" y="3711"/>
                    <a:pt x="6057" y="3527"/>
                    <a:pt x="5623" y="3101"/>
                  </a:cubicBezTo>
                  <a:cubicBezTo>
                    <a:pt x="5552" y="4478"/>
                    <a:pt x="4776" y="5985"/>
                    <a:pt x="4049" y="5985"/>
                  </a:cubicBezTo>
                  <a:cubicBezTo>
                    <a:pt x="3845" y="5985"/>
                    <a:pt x="3645" y="5866"/>
                    <a:pt x="3465" y="5593"/>
                  </a:cubicBezTo>
                  <a:cubicBezTo>
                    <a:pt x="3009" y="7600"/>
                    <a:pt x="1034" y="10214"/>
                    <a:pt x="0" y="11521"/>
                  </a:cubicBezTo>
                  <a:lnTo>
                    <a:pt x="882" y="19940"/>
                  </a:lnTo>
                  <a:cubicBezTo>
                    <a:pt x="1437" y="25381"/>
                    <a:pt x="6103" y="29442"/>
                    <a:pt x="11466" y="29442"/>
                  </a:cubicBezTo>
                  <a:cubicBezTo>
                    <a:pt x="11675" y="29442"/>
                    <a:pt x="11886" y="29436"/>
                    <a:pt x="12098" y="29424"/>
                  </a:cubicBezTo>
                  <a:lnTo>
                    <a:pt x="12918" y="32949"/>
                  </a:lnTo>
                  <a:lnTo>
                    <a:pt x="10061" y="34682"/>
                  </a:lnTo>
                  <a:cubicBezTo>
                    <a:pt x="11164" y="35097"/>
                    <a:pt x="13350" y="35773"/>
                    <a:pt x="15940" y="35773"/>
                  </a:cubicBezTo>
                  <a:cubicBezTo>
                    <a:pt x="18276" y="35773"/>
                    <a:pt x="20941" y="35223"/>
                    <a:pt x="23435" y="33436"/>
                  </a:cubicBezTo>
                  <a:cubicBezTo>
                    <a:pt x="23466" y="33375"/>
                    <a:pt x="23496" y="33314"/>
                    <a:pt x="23496" y="33253"/>
                  </a:cubicBezTo>
                  <a:lnTo>
                    <a:pt x="23496" y="33253"/>
                  </a:lnTo>
                  <a:cubicBezTo>
                    <a:pt x="22944" y="33335"/>
                    <a:pt x="22382" y="33384"/>
                    <a:pt x="21826" y="33384"/>
                  </a:cubicBezTo>
                  <a:cubicBezTo>
                    <a:pt x="20512" y="33384"/>
                    <a:pt x="19232" y="33110"/>
                    <a:pt x="18207" y="32342"/>
                  </a:cubicBezTo>
                  <a:cubicBezTo>
                    <a:pt x="17143" y="31521"/>
                    <a:pt x="16566" y="30335"/>
                    <a:pt x="16171" y="29120"/>
                  </a:cubicBezTo>
                  <a:cubicBezTo>
                    <a:pt x="16111" y="28879"/>
                    <a:pt x="15339" y="25379"/>
                    <a:pt x="15671" y="25379"/>
                  </a:cubicBezTo>
                  <a:cubicBezTo>
                    <a:pt x="15675" y="25379"/>
                    <a:pt x="15680" y="25380"/>
                    <a:pt x="15684" y="25381"/>
                  </a:cubicBezTo>
                  <a:cubicBezTo>
                    <a:pt x="16505" y="25584"/>
                    <a:pt x="17358" y="25686"/>
                    <a:pt x="18210" y="25686"/>
                  </a:cubicBezTo>
                  <a:cubicBezTo>
                    <a:pt x="21306" y="25686"/>
                    <a:pt x="24396" y="24348"/>
                    <a:pt x="25897" y="21703"/>
                  </a:cubicBezTo>
                  <a:cubicBezTo>
                    <a:pt x="26870" y="20001"/>
                    <a:pt x="26840" y="18572"/>
                    <a:pt x="26444" y="16840"/>
                  </a:cubicBezTo>
                  <a:cubicBezTo>
                    <a:pt x="26080" y="15198"/>
                    <a:pt x="25624" y="13557"/>
                    <a:pt x="25077" y="11977"/>
                  </a:cubicBezTo>
                  <a:cubicBezTo>
                    <a:pt x="24043" y="11369"/>
                    <a:pt x="23162" y="10548"/>
                    <a:pt x="22523" y="9545"/>
                  </a:cubicBezTo>
                  <a:cubicBezTo>
                    <a:pt x="21627" y="10179"/>
                    <a:pt x="20604" y="10457"/>
                    <a:pt x="19578" y="10457"/>
                  </a:cubicBezTo>
                  <a:cubicBezTo>
                    <a:pt x="17507" y="10457"/>
                    <a:pt x="15424" y="9327"/>
                    <a:pt x="14347" y="7721"/>
                  </a:cubicBezTo>
                  <a:cubicBezTo>
                    <a:pt x="13496" y="6445"/>
                    <a:pt x="13253" y="4621"/>
                    <a:pt x="12918" y="2979"/>
                  </a:cubicBezTo>
                  <a:cubicBezTo>
                    <a:pt x="12158" y="2736"/>
                    <a:pt x="11064" y="2007"/>
                    <a:pt x="10152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547;p81"/>
            <p:cNvSpPr/>
            <p:nvPr/>
          </p:nvSpPr>
          <p:spPr>
            <a:xfrm>
              <a:off x="5884064" y="2143968"/>
              <a:ext cx="311933" cy="547921"/>
            </a:xfrm>
            <a:custGeom>
              <a:avLst/>
              <a:gdLst/>
              <a:ahLst/>
              <a:cxnLst/>
              <a:rect l="l" t="t" r="r" b="b"/>
              <a:pathLst>
                <a:path w="17296" h="30381" extrusionOk="0">
                  <a:moveTo>
                    <a:pt x="0" y="1"/>
                  </a:moveTo>
                  <a:cubicBezTo>
                    <a:pt x="335" y="1642"/>
                    <a:pt x="578" y="3436"/>
                    <a:pt x="1429" y="4743"/>
                  </a:cubicBezTo>
                  <a:cubicBezTo>
                    <a:pt x="2505" y="6326"/>
                    <a:pt x="4585" y="7449"/>
                    <a:pt x="6654" y="7449"/>
                  </a:cubicBezTo>
                  <a:cubicBezTo>
                    <a:pt x="7682" y="7449"/>
                    <a:pt x="8707" y="7172"/>
                    <a:pt x="9605" y="6536"/>
                  </a:cubicBezTo>
                  <a:cubicBezTo>
                    <a:pt x="10244" y="7539"/>
                    <a:pt x="11125" y="8390"/>
                    <a:pt x="12159" y="8968"/>
                  </a:cubicBezTo>
                  <a:cubicBezTo>
                    <a:pt x="12706" y="10548"/>
                    <a:pt x="13162" y="12189"/>
                    <a:pt x="13526" y="13831"/>
                  </a:cubicBezTo>
                  <a:cubicBezTo>
                    <a:pt x="13922" y="15563"/>
                    <a:pt x="13466" y="17326"/>
                    <a:pt x="12493" y="19028"/>
                  </a:cubicBezTo>
                  <a:cubicBezTo>
                    <a:pt x="10999" y="21620"/>
                    <a:pt x="8070" y="22633"/>
                    <a:pt x="5249" y="22633"/>
                  </a:cubicBezTo>
                  <a:cubicBezTo>
                    <a:pt x="4397" y="22633"/>
                    <a:pt x="3556" y="22541"/>
                    <a:pt x="2766" y="22372"/>
                  </a:cubicBezTo>
                  <a:cubicBezTo>
                    <a:pt x="2763" y="22371"/>
                    <a:pt x="2760" y="22371"/>
                    <a:pt x="2757" y="22371"/>
                  </a:cubicBezTo>
                  <a:cubicBezTo>
                    <a:pt x="2415" y="22371"/>
                    <a:pt x="3192" y="25900"/>
                    <a:pt x="3253" y="26111"/>
                  </a:cubicBezTo>
                  <a:cubicBezTo>
                    <a:pt x="3648" y="27326"/>
                    <a:pt x="4225" y="28542"/>
                    <a:pt x="5289" y="29333"/>
                  </a:cubicBezTo>
                  <a:cubicBezTo>
                    <a:pt x="6301" y="30112"/>
                    <a:pt x="7561" y="30381"/>
                    <a:pt x="8857" y="30381"/>
                  </a:cubicBezTo>
                  <a:cubicBezTo>
                    <a:pt x="9430" y="30381"/>
                    <a:pt x="10010" y="30328"/>
                    <a:pt x="10578" y="30244"/>
                  </a:cubicBezTo>
                  <a:cubicBezTo>
                    <a:pt x="10639" y="30062"/>
                    <a:pt x="10669" y="29940"/>
                    <a:pt x="10669" y="29940"/>
                  </a:cubicBezTo>
                  <a:lnTo>
                    <a:pt x="7842" y="28694"/>
                  </a:lnTo>
                  <a:lnTo>
                    <a:pt x="6991" y="25624"/>
                  </a:lnTo>
                  <a:lnTo>
                    <a:pt x="7235" y="25594"/>
                  </a:lnTo>
                  <a:cubicBezTo>
                    <a:pt x="13040" y="24986"/>
                    <a:pt x="17295" y="19728"/>
                    <a:pt x="16688" y="13922"/>
                  </a:cubicBezTo>
                  <a:lnTo>
                    <a:pt x="16140" y="8603"/>
                  </a:lnTo>
                  <a:cubicBezTo>
                    <a:pt x="12493" y="8116"/>
                    <a:pt x="8937" y="1127"/>
                    <a:pt x="8937" y="1125"/>
                  </a:cubicBezTo>
                  <a:lnTo>
                    <a:pt x="8937" y="1125"/>
                  </a:lnTo>
                  <a:cubicBezTo>
                    <a:pt x="8937" y="1127"/>
                    <a:pt x="10365" y="5381"/>
                    <a:pt x="8937" y="5624"/>
                  </a:cubicBezTo>
                  <a:cubicBezTo>
                    <a:pt x="8875" y="5634"/>
                    <a:pt x="8812" y="5639"/>
                    <a:pt x="8748" y="5639"/>
                  </a:cubicBezTo>
                  <a:cubicBezTo>
                    <a:pt x="7322" y="5639"/>
                    <a:pt x="5291" y="3164"/>
                    <a:pt x="5289" y="3162"/>
                  </a:cubicBezTo>
                  <a:lnTo>
                    <a:pt x="5289" y="3162"/>
                  </a:lnTo>
                  <a:cubicBezTo>
                    <a:pt x="5291" y="3164"/>
                    <a:pt x="7142" y="5503"/>
                    <a:pt x="5289" y="6110"/>
                  </a:cubicBezTo>
                  <a:cubicBezTo>
                    <a:pt x="5207" y="6137"/>
                    <a:pt x="5123" y="6150"/>
                    <a:pt x="5039" y="6150"/>
                  </a:cubicBezTo>
                  <a:cubicBezTo>
                    <a:pt x="3201" y="6150"/>
                    <a:pt x="1034" y="92"/>
                    <a:pt x="1034" y="92"/>
                  </a:cubicBezTo>
                  <a:cubicBezTo>
                    <a:pt x="1034" y="92"/>
                    <a:pt x="927" y="115"/>
                    <a:pt x="745" y="115"/>
                  </a:cubicBezTo>
                  <a:cubicBezTo>
                    <a:pt x="563" y="115"/>
                    <a:pt x="304" y="92"/>
                    <a:pt x="0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48;p81"/>
            <p:cNvSpPr/>
            <p:nvPr/>
          </p:nvSpPr>
          <p:spPr>
            <a:xfrm>
              <a:off x="5544735" y="2349603"/>
              <a:ext cx="133766" cy="109635"/>
            </a:xfrm>
            <a:custGeom>
              <a:avLst/>
              <a:gdLst/>
              <a:ahLst/>
              <a:cxnLst/>
              <a:rect l="l" t="t" r="r" b="b"/>
              <a:pathLst>
                <a:path w="7417" h="6079" extrusionOk="0">
                  <a:moveTo>
                    <a:pt x="3972" y="0"/>
                  </a:moveTo>
                  <a:cubicBezTo>
                    <a:pt x="3470" y="0"/>
                    <a:pt x="2909" y="139"/>
                    <a:pt x="2310" y="514"/>
                  </a:cubicBezTo>
                  <a:cubicBezTo>
                    <a:pt x="0" y="1973"/>
                    <a:pt x="1672" y="5164"/>
                    <a:pt x="4317" y="5894"/>
                  </a:cubicBezTo>
                  <a:cubicBezTo>
                    <a:pt x="4790" y="6025"/>
                    <a:pt x="5194" y="6078"/>
                    <a:pt x="5537" y="6078"/>
                  </a:cubicBezTo>
                  <a:cubicBezTo>
                    <a:pt x="7110" y="6078"/>
                    <a:pt x="7417" y="4952"/>
                    <a:pt x="7417" y="4952"/>
                  </a:cubicBezTo>
                  <a:lnTo>
                    <a:pt x="6323" y="1091"/>
                  </a:lnTo>
                  <a:cubicBezTo>
                    <a:pt x="6323" y="1091"/>
                    <a:pt x="5381" y="0"/>
                    <a:pt x="397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549;p81"/>
            <p:cNvSpPr/>
            <p:nvPr/>
          </p:nvSpPr>
          <p:spPr>
            <a:xfrm>
              <a:off x="6093468" y="2313479"/>
              <a:ext cx="205040" cy="119265"/>
            </a:xfrm>
            <a:custGeom>
              <a:avLst/>
              <a:gdLst/>
              <a:ahLst/>
              <a:cxnLst/>
              <a:rect l="l" t="t" r="r" b="b"/>
              <a:pathLst>
                <a:path w="11369" h="6613" extrusionOk="0">
                  <a:moveTo>
                    <a:pt x="8146" y="1"/>
                  </a:moveTo>
                  <a:cubicBezTo>
                    <a:pt x="5982" y="1"/>
                    <a:pt x="3435" y="2547"/>
                    <a:pt x="3435" y="2547"/>
                  </a:cubicBezTo>
                  <a:cubicBezTo>
                    <a:pt x="3435" y="2547"/>
                    <a:pt x="0" y="5708"/>
                    <a:pt x="5077" y="6529"/>
                  </a:cubicBezTo>
                  <a:cubicBezTo>
                    <a:pt x="5418" y="6586"/>
                    <a:pt x="5742" y="6613"/>
                    <a:pt x="6050" y="6613"/>
                  </a:cubicBezTo>
                  <a:cubicBezTo>
                    <a:pt x="10346" y="6613"/>
                    <a:pt x="11368" y="1402"/>
                    <a:pt x="9241" y="268"/>
                  </a:cubicBezTo>
                  <a:cubicBezTo>
                    <a:pt x="8898" y="80"/>
                    <a:pt x="8528" y="1"/>
                    <a:pt x="8146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550;p81"/>
            <p:cNvSpPr/>
            <p:nvPr/>
          </p:nvSpPr>
          <p:spPr>
            <a:xfrm>
              <a:off x="5634081" y="2015198"/>
              <a:ext cx="540545" cy="283925"/>
            </a:xfrm>
            <a:custGeom>
              <a:avLst/>
              <a:gdLst/>
              <a:ahLst/>
              <a:cxnLst/>
              <a:rect l="l" t="t" r="r" b="b"/>
              <a:pathLst>
                <a:path w="29972" h="15743" extrusionOk="0">
                  <a:moveTo>
                    <a:pt x="18766" y="1"/>
                  </a:moveTo>
                  <a:cubicBezTo>
                    <a:pt x="18400" y="1"/>
                    <a:pt x="18032" y="20"/>
                    <a:pt x="17661" y="59"/>
                  </a:cubicBezTo>
                  <a:lnTo>
                    <a:pt x="10062" y="849"/>
                  </a:lnTo>
                  <a:cubicBezTo>
                    <a:pt x="4256" y="1457"/>
                    <a:pt x="1" y="6715"/>
                    <a:pt x="609" y="12521"/>
                  </a:cubicBezTo>
                  <a:lnTo>
                    <a:pt x="943" y="15652"/>
                  </a:lnTo>
                  <a:cubicBezTo>
                    <a:pt x="2007" y="14345"/>
                    <a:pt x="3952" y="11731"/>
                    <a:pt x="4408" y="9724"/>
                  </a:cubicBezTo>
                  <a:cubicBezTo>
                    <a:pt x="4588" y="9997"/>
                    <a:pt x="4788" y="10116"/>
                    <a:pt x="4992" y="10116"/>
                  </a:cubicBezTo>
                  <a:cubicBezTo>
                    <a:pt x="5719" y="10116"/>
                    <a:pt x="6495" y="8609"/>
                    <a:pt x="6566" y="7232"/>
                  </a:cubicBezTo>
                  <a:cubicBezTo>
                    <a:pt x="7000" y="7658"/>
                    <a:pt x="7456" y="7842"/>
                    <a:pt x="7906" y="7842"/>
                  </a:cubicBezTo>
                  <a:cubicBezTo>
                    <a:pt x="9321" y="7842"/>
                    <a:pt x="10680" y="6022"/>
                    <a:pt x="11095" y="4132"/>
                  </a:cubicBezTo>
                  <a:cubicBezTo>
                    <a:pt x="12378" y="6962"/>
                    <a:pt x="14026" y="7251"/>
                    <a:pt x="14645" y="7251"/>
                  </a:cubicBezTo>
                  <a:cubicBezTo>
                    <a:pt x="14804" y="7251"/>
                    <a:pt x="14895" y="7232"/>
                    <a:pt x="14895" y="7232"/>
                  </a:cubicBezTo>
                  <a:cubicBezTo>
                    <a:pt x="14895" y="7232"/>
                    <a:pt x="17062" y="13290"/>
                    <a:pt x="18900" y="13290"/>
                  </a:cubicBezTo>
                  <a:cubicBezTo>
                    <a:pt x="18984" y="13290"/>
                    <a:pt x="19068" y="13277"/>
                    <a:pt x="19150" y="13250"/>
                  </a:cubicBezTo>
                  <a:cubicBezTo>
                    <a:pt x="21003" y="12643"/>
                    <a:pt x="19152" y="10304"/>
                    <a:pt x="19150" y="10302"/>
                  </a:cubicBezTo>
                  <a:lnTo>
                    <a:pt x="19150" y="10302"/>
                  </a:lnTo>
                  <a:cubicBezTo>
                    <a:pt x="19152" y="10304"/>
                    <a:pt x="21183" y="12779"/>
                    <a:pt x="22609" y="12779"/>
                  </a:cubicBezTo>
                  <a:cubicBezTo>
                    <a:pt x="22673" y="12779"/>
                    <a:pt x="22736" y="12774"/>
                    <a:pt x="22798" y="12764"/>
                  </a:cubicBezTo>
                  <a:cubicBezTo>
                    <a:pt x="24226" y="12521"/>
                    <a:pt x="22798" y="8267"/>
                    <a:pt x="22798" y="8265"/>
                  </a:cubicBezTo>
                  <a:lnTo>
                    <a:pt x="22798" y="8265"/>
                  </a:lnTo>
                  <a:cubicBezTo>
                    <a:pt x="22798" y="8267"/>
                    <a:pt x="26354" y="15256"/>
                    <a:pt x="29971" y="15743"/>
                  </a:cubicBezTo>
                  <a:lnTo>
                    <a:pt x="29333" y="9512"/>
                  </a:lnTo>
                  <a:cubicBezTo>
                    <a:pt x="28764" y="4077"/>
                    <a:pt x="24119" y="1"/>
                    <a:pt x="18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551;p81"/>
            <p:cNvSpPr/>
            <p:nvPr/>
          </p:nvSpPr>
          <p:spPr>
            <a:xfrm>
              <a:off x="6033578" y="2414627"/>
              <a:ext cx="111026" cy="111049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1125" y="1"/>
                  </a:moveTo>
                  <a:cubicBezTo>
                    <a:pt x="487" y="1"/>
                    <a:pt x="1" y="487"/>
                    <a:pt x="1" y="1125"/>
                  </a:cubicBezTo>
                  <a:cubicBezTo>
                    <a:pt x="1" y="1733"/>
                    <a:pt x="487" y="2250"/>
                    <a:pt x="1125" y="2250"/>
                  </a:cubicBezTo>
                  <a:cubicBezTo>
                    <a:pt x="1733" y="2250"/>
                    <a:pt x="2250" y="1733"/>
                    <a:pt x="2250" y="1125"/>
                  </a:cubicBezTo>
                  <a:cubicBezTo>
                    <a:pt x="2250" y="487"/>
                    <a:pt x="1733" y="1"/>
                    <a:pt x="1125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552;p81"/>
            <p:cNvSpPr/>
            <p:nvPr/>
          </p:nvSpPr>
          <p:spPr>
            <a:xfrm>
              <a:off x="5861448" y="1845146"/>
              <a:ext cx="127327" cy="155768"/>
            </a:xfrm>
            <a:custGeom>
              <a:avLst/>
              <a:gdLst/>
              <a:ahLst/>
              <a:cxnLst/>
              <a:rect l="l" t="t" r="r" b="b"/>
              <a:pathLst>
                <a:path w="7060" h="8637" extrusionOk="0">
                  <a:moveTo>
                    <a:pt x="2085" y="0"/>
                  </a:moveTo>
                  <a:cubicBezTo>
                    <a:pt x="0" y="0"/>
                    <a:pt x="890" y="8150"/>
                    <a:pt x="890" y="8150"/>
                  </a:cubicBezTo>
                  <a:lnTo>
                    <a:pt x="707" y="8637"/>
                  </a:lnTo>
                  <a:cubicBezTo>
                    <a:pt x="707" y="8637"/>
                    <a:pt x="7060" y="4594"/>
                    <a:pt x="5388" y="3621"/>
                  </a:cubicBezTo>
                  <a:cubicBezTo>
                    <a:pt x="5224" y="3528"/>
                    <a:pt x="5057" y="3485"/>
                    <a:pt x="4890" y="3485"/>
                  </a:cubicBezTo>
                  <a:cubicBezTo>
                    <a:pt x="3323" y="3485"/>
                    <a:pt x="1710" y="7208"/>
                    <a:pt x="1710" y="7208"/>
                  </a:cubicBezTo>
                  <a:cubicBezTo>
                    <a:pt x="1710" y="7208"/>
                    <a:pt x="4355" y="247"/>
                    <a:pt x="2166" y="4"/>
                  </a:cubicBezTo>
                  <a:cubicBezTo>
                    <a:pt x="2139" y="2"/>
                    <a:pt x="2112" y="0"/>
                    <a:pt x="20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553;p81"/>
            <p:cNvSpPr/>
            <p:nvPr/>
          </p:nvSpPr>
          <p:spPr>
            <a:xfrm>
              <a:off x="6044683" y="2374185"/>
              <a:ext cx="24690" cy="43915"/>
            </a:xfrm>
            <a:custGeom>
              <a:avLst/>
              <a:gdLst/>
              <a:ahLst/>
              <a:cxnLst/>
              <a:rect l="l" t="t" r="r" b="b"/>
              <a:pathLst>
                <a:path w="1369" h="2435" extrusionOk="0">
                  <a:moveTo>
                    <a:pt x="637" y="1"/>
                  </a:moveTo>
                  <a:cubicBezTo>
                    <a:pt x="628" y="1"/>
                    <a:pt x="618" y="1"/>
                    <a:pt x="608" y="2"/>
                  </a:cubicBezTo>
                  <a:cubicBezTo>
                    <a:pt x="274" y="2"/>
                    <a:pt x="0" y="579"/>
                    <a:pt x="31" y="1248"/>
                  </a:cubicBezTo>
                  <a:cubicBezTo>
                    <a:pt x="60" y="1899"/>
                    <a:pt x="378" y="2435"/>
                    <a:pt x="731" y="2435"/>
                  </a:cubicBezTo>
                  <a:cubicBezTo>
                    <a:pt x="741" y="2435"/>
                    <a:pt x="750" y="2434"/>
                    <a:pt x="760" y="2434"/>
                  </a:cubicBezTo>
                  <a:cubicBezTo>
                    <a:pt x="1095" y="2434"/>
                    <a:pt x="1368" y="1856"/>
                    <a:pt x="1338" y="1187"/>
                  </a:cubicBezTo>
                  <a:cubicBezTo>
                    <a:pt x="1308" y="536"/>
                    <a:pt x="991" y="1"/>
                    <a:pt x="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554;p81"/>
            <p:cNvSpPr/>
            <p:nvPr/>
          </p:nvSpPr>
          <p:spPr>
            <a:xfrm>
              <a:off x="5733122" y="2439840"/>
              <a:ext cx="115498" cy="113953"/>
            </a:xfrm>
            <a:custGeom>
              <a:avLst/>
              <a:gdLst/>
              <a:ahLst/>
              <a:cxnLst/>
              <a:rect l="l" t="t" r="r" b="b"/>
              <a:pathLst>
                <a:path w="2250" h="2220" extrusionOk="0">
                  <a:moveTo>
                    <a:pt x="1125" y="0"/>
                  </a:moveTo>
                  <a:cubicBezTo>
                    <a:pt x="517" y="0"/>
                    <a:pt x="0" y="487"/>
                    <a:pt x="0" y="1125"/>
                  </a:cubicBezTo>
                  <a:cubicBezTo>
                    <a:pt x="0" y="1733"/>
                    <a:pt x="517" y="2219"/>
                    <a:pt x="1125" y="2219"/>
                  </a:cubicBezTo>
                  <a:cubicBezTo>
                    <a:pt x="1763" y="2219"/>
                    <a:pt x="2250" y="1733"/>
                    <a:pt x="2250" y="1125"/>
                  </a:cubicBezTo>
                  <a:cubicBezTo>
                    <a:pt x="2250" y="487"/>
                    <a:pt x="1763" y="0"/>
                    <a:pt x="112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555;p81"/>
            <p:cNvSpPr/>
            <p:nvPr/>
          </p:nvSpPr>
          <p:spPr>
            <a:xfrm>
              <a:off x="5760722" y="2395015"/>
              <a:ext cx="24690" cy="43915"/>
            </a:xfrm>
            <a:custGeom>
              <a:avLst/>
              <a:gdLst/>
              <a:ahLst/>
              <a:cxnLst/>
              <a:rect l="l" t="t" r="r" b="b"/>
              <a:pathLst>
                <a:path w="1369" h="2435" extrusionOk="0">
                  <a:moveTo>
                    <a:pt x="637" y="1"/>
                  </a:moveTo>
                  <a:cubicBezTo>
                    <a:pt x="628" y="1"/>
                    <a:pt x="618" y="1"/>
                    <a:pt x="608" y="2"/>
                  </a:cubicBezTo>
                  <a:cubicBezTo>
                    <a:pt x="243" y="2"/>
                    <a:pt x="0" y="579"/>
                    <a:pt x="31" y="1248"/>
                  </a:cubicBezTo>
                  <a:cubicBezTo>
                    <a:pt x="60" y="1899"/>
                    <a:pt x="378" y="2435"/>
                    <a:pt x="731" y="2435"/>
                  </a:cubicBezTo>
                  <a:cubicBezTo>
                    <a:pt x="741" y="2435"/>
                    <a:pt x="750" y="2434"/>
                    <a:pt x="760" y="2434"/>
                  </a:cubicBezTo>
                  <a:cubicBezTo>
                    <a:pt x="1095" y="2434"/>
                    <a:pt x="1368" y="1856"/>
                    <a:pt x="1338" y="1187"/>
                  </a:cubicBezTo>
                  <a:cubicBezTo>
                    <a:pt x="1308" y="536"/>
                    <a:pt x="991" y="1"/>
                    <a:pt x="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556;p81"/>
            <p:cNvSpPr/>
            <p:nvPr/>
          </p:nvSpPr>
          <p:spPr>
            <a:xfrm>
              <a:off x="5948755" y="2283757"/>
              <a:ext cx="215987" cy="216005"/>
            </a:xfrm>
            <a:custGeom>
              <a:avLst/>
              <a:gdLst/>
              <a:ahLst/>
              <a:cxnLst/>
              <a:rect l="l" t="t" r="r" b="b"/>
              <a:pathLst>
                <a:path w="11976" h="11977" fill="none" extrusionOk="0">
                  <a:moveTo>
                    <a:pt x="9848" y="2128"/>
                  </a:moveTo>
                  <a:cubicBezTo>
                    <a:pt x="11976" y="4256"/>
                    <a:pt x="11976" y="7721"/>
                    <a:pt x="9848" y="9849"/>
                  </a:cubicBezTo>
                  <a:cubicBezTo>
                    <a:pt x="7721" y="11977"/>
                    <a:pt x="4255" y="11977"/>
                    <a:pt x="2128" y="9849"/>
                  </a:cubicBezTo>
                  <a:cubicBezTo>
                    <a:pt x="0" y="7721"/>
                    <a:pt x="0" y="4256"/>
                    <a:pt x="2128" y="2128"/>
                  </a:cubicBezTo>
                  <a:cubicBezTo>
                    <a:pt x="4255" y="1"/>
                    <a:pt x="7721" y="1"/>
                    <a:pt x="9848" y="2128"/>
                  </a:cubicBezTo>
                  <a:close/>
                </a:path>
              </a:pathLst>
            </a:custGeom>
            <a:noFill/>
            <a:ln w="912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557;p81"/>
            <p:cNvSpPr/>
            <p:nvPr/>
          </p:nvSpPr>
          <p:spPr>
            <a:xfrm>
              <a:off x="5814248" y="2478772"/>
              <a:ext cx="100545" cy="67180"/>
            </a:xfrm>
            <a:custGeom>
              <a:avLst/>
              <a:gdLst/>
              <a:ahLst/>
              <a:cxnLst/>
              <a:rect l="l" t="t" r="r" b="b"/>
              <a:pathLst>
                <a:path w="5575" h="3725" extrusionOk="0">
                  <a:moveTo>
                    <a:pt x="332" y="0"/>
                  </a:moveTo>
                  <a:cubicBezTo>
                    <a:pt x="313" y="0"/>
                    <a:pt x="294" y="2"/>
                    <a:pt x="274" y="6"/>
                  </a:cubicBezTo>
                  <a:cubicBezTo>
                    <a:pt x="122" y="67"/>
                    <a:pt x="1" y="219"/>
                    <a:pt x="61" y="371"/>
                  </a:cubicBezTo>
                  <a:cubicBezTo>
                    <a:pt x="639" y="1738"/>
                    <a:pt x="1764" y="3045"/>
                    <a:pt x="3192" y="3532"/>
                  </a:cubicBezTo>
                  <a:cubicBezTo>
                    <a:pt x="3585" y="3663"/>
                    <a:pt x="4000" y="3724"/>
                    <a:pt x="4424" y="3724"/>
                  </a:cubicBezTo>
                  <a:cubicBezTo>
                    <a:pt x="4690" y="3724"/>
                    <a:pt x="4959" y="3700"/>
                    <a:pt x="5229" y="3653"/>
                  </a:cubicBezTo>
                  <a:cubicBezTo>
                    <a:pt x="5574" y="3596"/>
                    <a:pt x="5456" y="3101"/>
                    <a:pt x="5132" y="3101"/>
                  </a:cubicBezTo>
                  <a:cubicBezTo>
                    <a:pt x="5114" y="3101"/>
                    <a:pt x="5096" y="3103"/>
                    <a:pt x="5077" y="3106"/>
                  </a:cubicBezTo>
                  <a:cubicBezTo>
                    <a:pt x="4872" y="3143"/>
                    <a:pt x="4671" y="3160"/>
                    <a:pt x="4476" y="3160"/>
                  </a:cubicBezTo>
                  <a:cubicBezTo>
                    <a:pt x="2870" y="3160"/>
                    <a:pt x="1580" y="1995"/>
                    <a:pt x="821" y="614"/>
                  </a:cubicBezTo>
                  <a:cubicBezTo>
                    <a:pt x="761" y="492"/>
                    <a:pt x="700" y="401"/>
                    <a:pt x="639" y="279"/>
                  </a:cubicBezTo>
                  <a:cubicBezTo>
                    <a:pt x="639" y="258"/>
                    <a:pt x="593" y="159"/>
                    <a:pt x="588" y="159"/>
                  </a:cubicBezTo>
                  <a:lnTo>
                    <a:pt x="588" y="159"/>
                  </a:lnTo>
                  <a:cubicBezTo>
                    <a:pt x="586" y="159"/>
                    <a:pt x="591" y="175"/>
                    <a:pt x="609" y="219"/>
                  </a:cubicBezTo>
                  <a:cubicBezTo>
                    <a:pt x="556" y="86"/>
                    <a:pt x="457" y="0"/>
                    <a:pt x="3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558;p81"/>
            <p:cNvSpPr/>
            <p:nvPr/>
          </p:nvSpPr>
          <p:spPr>
            <a:xfrm>
              <a:off x="5885705" y="2391823"/>
              <a:ext cx="78380" cy="100311"/>
            </a:xfrm>
            <a:custGeom>
              <a:avLst/>
              <a:gdLst/>
              <a:ahLst/>
              <a:cxnLst/>
              <a:rect l="l" t="t" r="r" b="b"/>
              <a:pathLst>
                <a:path w="4346" h="5562" extrusionOk="0">
                  <a:moveTo>
                    <a:pt x="2621" y="0"/>
                  </a:moveTo>
                  <a:cubicBezTo>
                    <a:pt x="2447" y="0"/>
                    <a:pt x="2268" y="143"/>
                    <a:pt x="2341" y="361"/>
                  </a:cubicBezTo>
                  <a:cubicBezTo>
                    <a:pt x="2736" y="1820"/>
                    <a:pt x="3162" y="3279"/>
                    <a:pt x="3587" y="4738"/>
                  </a:cubicBezTo>
                  <a:cubicBezTo>
                    <a:pt x="3610" y="4817"/>
                    <a:pt x="3632" y="4896"/>
                    <a:pt x="3655" y="4975"/>
                  </a:cubicBezTo>
                  <a:lnTo>
                    <a:pt x="3655" y="4975"/>
                  </a:lnTo>
                  <a:cubicBezTo>
                    <a:pt x="2544" y="4871"/>
                    <a:pt x="1454" y="4786"/>
                    <a:pt x="365" y="4678"/>
                  </a:cubicBezTo>
                  <a:cubicBezTo>
                    <a:pt x="356" y="4677"/>
                    <a:pt x="347" y="4676"/>
                    <a:pt x="338" y="4676"/>
                  </a:cubicBezTo>
                  <a:cubicBezTo>
                    <a:pt x="1" y="4676"/>
                    <a:pt x="10" y="5225"/>
                    <a:pt x="365" y="5255"/>
                  </a:cubicBezTo>
                  <a:cubicBezTo>
                    <a:pt x="1581" y="5377"/>
                    <a:pt x="2797" y="5468"/>
                    <a:pt x="4043" y="5559"/>
                  </a:cubicBezTo>
                  <a:cubicBezTo>
                    <a:pt x="4055" y="5561"/>
                    <a:pt x="4067" y="5562"/>
                    <a:pt x="4078" y="5562"/>
                  </a:cubicBezTo>
                  <a:cubicBezTo>
                    <a:pt x="4241" y="5562"/>
                    <a:pt x="4345" y="5367"/>
                    <a:pt x="4317" y="5225"/>
                  </a:cubicBezTo>
                  <a:cubicBezTo>
                    <a:pt x="3891" y="3735"/>
                    <a:pt x="3466" y="2276"/>
                    <a:pt x="3070" y="817"/>
                  </a:cubicBezTo>
                  <a:cubicBezTo>
                    <a:pt x="3010" y="605"/>
                    <a:pt x="2949" y="392"/>
                    <a:pt x="2888" y="209"/>
                  </a:cubicBezTo>
                  <a:cubicBezTo>
                    <a:pt x="2852" y="63"/>
                    <a:pt x="2737" y="0"/>
                    <a:pt x="26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559;p81"/>
            <p:cNvSpPr/>
            <p:nvPr/>
          </p:nvSpPr>
          <p:spPr>
            <a:xfrm>
              <a:off x="5871457" y="2398875"/>
              <a:ext cx="87181" cy="12083"/>
            </a:xfrm>
            <a:custGeom>
              <a:avLst/>
              <a:gdLst/>
              <a:ahLst/>
              <a:cxnLst/>
              <a:rect l="l" t="t" r="r" b="b"/>
              <a:pathLst>
                <a:path w="4834" h="670" fill="none" extrusionOk="0">
                  <a:moveTo>
                    <a:pt x="0" y="669"/>
                  </a:moveTo>
                  <a:lnTo>
                    <a:pt x="4833" y="1"/>
                  </a:ln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560;p81"/>
            <p:cNvSpPr/>
            <p:nvPr/>
          </p:nvSpPr>
          <p:spPr>
            <a:xfrm>
              <a:off x="6152677" y="2321577"/>
              <a:ext cx="41120" cy="47721"/>
            </a:xfrm>
            <a:custGeom>
              <a:avLst/>
              <a:gdLst/>
              <a:ahLst/>
              <a:cxnLst/>
              <a:rect l="l" t="t" r="r" b="b"/>
              <a:pathLst>
                <a:path w="2280" h="2646" fill="none" extrusionOk="0">
                  <a:moveTo>
                    <a:pt x="0" y="2645"/>
                  </a:moveTo>
                  <a:lnTo>
                    <a:pt x="2280" y="1"/>
                  </a:ln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561;p81"/>
            <p:cNvSpPr/>
            <p:nvPr/>
          </p:nvSpPr>
          <p:spPr>
            <a:xfrm>
              <a:off x="5664794" y="2302946"/>
              <a:ext cx="215987" cy="216005"/>
            </a:xfrm>
            <a:custGeom>
              <a:avLst/>
              <a:gdLst/>
              <a:ahLst/>
              <a:cxnLst/>
              <a:rect l="l" t="t" r="r" b="b"/>
              <a:pathLst>
                <a:path w="11976" h="11977" fill="none" extrusionOk="0">
                  <a:moveTo>
                    <a:pt x="9848" y="2128"/>
                  </a:moveTo>
                  <a:cubicBezTo>
                    <a:pt x="11976" y="4256"/>
                    <a:pt x="11976" y="7721"/>
                    <a:pt x="9848" y="9849"/>
                  </a:cubicBezTo>
                  <a:cubicBezTo>
                    <a:pt x="7721" y="11976"/>
                    <a:pt x="4255" y="11976"/>
                    <a:pt x="2128" y="9849"/>
                  </a:cubicBezTo>
                  <a:cubicBezTo>
                    <a:pt x="0" y="7721"/>
                    <a:pt x="0" y="4256"/>
                    <a:pt x="2128" y="2128"/>
                  </a:cubicBezTo>
                  <a:cubicBezTo>
                    <a:pt x="4255" y="1"/>
                    <a:pt x="7721" y="1"/>
                    <a:pt x="9848" y="2128"/>
                  </a:cubicBezTo>
                  <a:close/>
                </a:path>
              </a:pathLst>
            </a:custGeom>
            <a:noFill/>
            <a:ln w="912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562;p81"/>
            <p:cNvSpPr/>
            <p:nvPr/>
          </p:nvSpPr>
          <p:spPr>
            <a:xfrm>
              <a:off x="5709196" y="2267868"/>
              <a:ext cx="97587" cy="31255"/>
            </a:xfrm>
            <a:custGeom>
              <a:avLst/>
              <a:gdLst/>
              <a:ahLst/>
              <a:cxnLst/>
              <a:rect l="l" t="t" r="r" b="b"/>
              <a:pathLst>
                <a:path w="5411" h="1733" extrusionOk="0">
                  <a:moveTo>
                    <a:pt x="3309" y="0"/>
                  </a:moveTo>
                  <a:cubicBezTo>
                    <a:pt x="3047" y="0"/>
                    <a:pt x="2781" y="31"/>
                    <a:pt x="2523" y="91"/>
                  </a:cubicBezTo>
                  <a:cubicBezTo>
                    <a:pt x="2037" y="213"/>
                    <a:pt x="1550" y="426"/>
                    <a:pt x="1125" y="699"/>
                  </a:cubicBezTo>
                  <a:cubicBezTo>
                    <a:pt x="699" y="973"/>
                    <a:pt x="304" y="1307"/>
                    <a:pt x="0" y="1733"/>
                  </a:cubicBezTo>
                  <a:cubicBezTo>
                    <a:pt x="395" y="1429"/>
                    <a:pt x="821" y="1186"/>
                    <a:pt x="1277" y="942"/>
                  </a:cubicBezTo>
                  <a:cubicBezTo>
                    <a:pt x="1702" y="730"/>
                    <a:pt x="2158" y="547"/>
                    <a:pt x="2614" y="456"/>
                  </a:cubicBezTo>
                  <a:cubicBezTo>
                    <a:pt x="2881" y="385"/>
                    <a:pt x="3159" y="355"/>
                    <a:pt x="3434" y="355"/>
                  </a:cubicBezTo>
                  <a:cubicBezTo>
                    <a:pt x="3629" y="355"/>
                    <a:pt x="3823" y="370"/>
                    <a:pt x="4012" y="395"/>
                  </a:cubicBezTo>
                  <a:cubicBezTo>
                    <a:pt x="4499" y="426"/>
                    <a:pt x="4955" y="608"/>
                    <a:pt x="5411" y="790"/>
                  </a:cubicBezTo>
                  <a:cubicBezTo>
                    <a:pt x="5046" y="487"/>
                    <a:pt x="4590" y="183"/>
                    <a:pt x="4073" y="91"/>
                  </a:cubicBezTo>
                  <a:cubicBezTo>
                    <a:pt x="3830" y="31"/>
                    <a:pt x="3572" y="0"/>
                    <a:pt x="3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563;p81"/>
            <p:cNvSpPr/>
            <p:nvPr/>
          </p:nvSpPr>
          <p:spPr>
            <a:xfrm>
              <a:off x="5984933" y="2245721"/>
              <a:ext cx="97587" cy="31471"/>
            </a:xfrm>
            <a:custGeom>
              <a:avLst/>
              <a:gdLst/>
              <a:ahLst/>
              <a:cxnLst/>
              <a:rect l="l" t="t" r="r" b="b"/>
              <a:pathLst>
                <a:path w="5411" h="1745" extrusionOk="0">
                  <a:moveTo>
                    <a:pt x="3266" y="1"/>
                  </a:moveTo>
                  <a:cubicBezTo>
                    <a:pt x="3018" y="1"/>
                    <a:pt x="2767" y="32"/>
                    <a:pt x="2523" y="104"/>
                  </a:cubicBezTo>
                  <a:cubicBezTo>
                    <a:pt x="2037" y="225"/>
                    <a:pt x="1550" y="438"/>
                    <a:pt x="1125" y="711"/>
                  </a:cubicBezTo>
                  <a:cubicBezTo>
                    <a:pt x="699" y="985"/>
                    <a:pt x="304" y="1319"/>
                    <a:pt x="0" y="1745"/>
                  </a:cubicBezTo>
                  <a:cubicBezTo>
                    <a:pt x="395" y="1441"/>
                    <a:pt x="821" y="1198"/>
                    <a:pt x="1277" y="955"/>
                  </a:cubicBezTo>
                  <a:cubicBezTo>
                    <a:pt x="1702" y="742"/>
                    <a:pt x="2158" y="560"/>
                    <a:pt x="2614" y="468"/>
                  </a:cubicBezTo>
                  <a:cubicBezTo>
                    <a:pt x="2918" y="387"/>
                    <a:pt x="3236" y="360"/>
                    <a:pt x="3549" y="360"/>
                  </a:cubicBezTo>
                  <a:cubicBezTo>
                    <a:pt x="3705" y="360"/>
                    <a:pt x="3860" y="367"/>
                    <a:pt x="4012" y="377"/>
                  </a:cubicBezTo>
                  <a:cubicBezTo>
                    <a:pt x="4499" y="438"/>
                    <a:pt x="4955" y="620"/>
                    <a:pt x="5411" y="803"/>
                  </a:cubicBezTo>
                  <a:cubicBezTo>
                    <a:pt x="5046" y="499"/>
                    <a:pt x="4590" y="195"/>
                    <a:pt x="4073" y="104"/>
                  </a:cubicBezTo>
                  <a:cubicBezTo>
                    <a:pt x="3817" y="39"/>
                    <a:pt x="3543" y="1"/>
                    <a:pt x="3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564;p81"/>
            <p:cNvSpPr/>
            <p:nvPr/>
          </p:nvSpPr>
          <p:spPr>
            <a:xfrm>
              <a:off x="6203103" y="2330360"/>
              <a:ext cx="63159" cy="82654"/>
            </a:xfrm>
            <a:custGeom>
              <a:avLst/>
              <a:gdLst/>
              <a:ahLst/>
              <a:cxnLst/>
              <a:rect l="l" t="t" r="r" b="b"/>
              <a:pathLst>
                <a:path w="3502" h="4583" extrusionOk="0">
                  <a:moveTo>
                    <a:pt x="3071" y="0"/>
                  </a:moveTo>
                  <a:cubicBezTo>
                    <a:pt x="1581" y="91"/>
                    <a:pt x="669" y="1095"/>
                    <a:pt x="274" y="2341"/>
                  </a:cubicBezTo>
                  <a:cubicBezTo>
                    <a:pt x="244" y="2371"/>
                    <a:pt x="244" y="2402"/>
                    <a:pt x="244" y="2432"/>
                  </a:cubicBezTo>
                  <a:cubicBezTo>
                    <a:pt x="61" y="3040"/>
                    <a:pt x="1" y="3739"/>
                    <a:pt x="31" y="4377"/>
                  </a:cubicBezTo>
                  <a:cubicBezTo>
                    <a:pt x="46" y="4514"/>
                    <a:pt x="153" y="4582"/>
                    <a:pt x="251" y="4582"/>
                  </a:cubicBezTo>
                  <a:cubicBezTo>
                    <a:pt x="350" y="4582"/>
                    <a:pt x="441" y="4514"/>
                    <a:pt x="426" y="4377"/>
                  </a:cubicBezTo>
                  <a:cubicBezTo>
                    <a:pt x="365" y="3769"/>
                    <a:pt x="426" y="3131"/>
                    <a:pt x="609" y="2523"/>
                  </a:cubicBezTo>
                  <a:cubicBezTo>
                    <a:pt x="1051" y="2177"/>
                    <a:pt x="1616" y="1977"/>
                    <a:pt x="2178" y="1977"/>
                  </a:cubicBezTo>
                  <a:cubicBezTo>
                    <a:pt x="2505" y="1977"/>
                    <a:pt x="2830" y="2044"/>
                    <a:pt x="3131" y="2189"/>
                  </a:cubicBezTo>
                  <a:cubicBezTo>
                    <a:pt x="3157" y="2200"/>
                    <a:pt x="3181" y="2204"/>
                    <a:pt x="3205" y="2204"/>
                  </a:cubicBezTo>
                  <a:cubicBezTo>
                    <a:pt x="3382" y="2204"/>
                    <a:pt x="3501" y="1935"/>
                    <a:pt x="3314" y="1854"/>
                  </a:cubicBezTo>
                  <a:cubicBezTo>
                    <a:pt x="2950" y="1679"/>
                    <a:pt x="2575" y="1600"/>
                    <a:pt x="2203" y="1600"/>
                  </a:cubicBezTo>
                  <a:cubicBezTo>
                    <a:pt x="1736" y="1600"/>
                    <a:pt x="1275" y="1726"/>
                    <a:pt x="852" y="1946"/>
                  </a:cubicBezTo>
                  <a:cubicBezTo>
                    <a:pt x="1247" y="1095"/>
                    <a:pt x="1946" y="456"/>
                    <a:pt x="3071" y="395"/>
                  </a:cubicBezTo>
                  <a:cubicBezTo>
                    <a:pt x="3314" y="395"/>
                    <a:pt x="3314" y="0"/>
                    <a:pt x="30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565;p81"/>
            <p:cNvSpPr/>
            <p:nvPr/>
          </p:nvSpPr>
          <p:spPr>
            <a:xfrm>
              <a:off x="5592330" y="2363255"/>
              <a:ext cx="59317" cy="82240"/>
            </a:xfrm>
            <a:custGeom>
              <a:avLst/>
              <a:gdLst/>
              <a:ahLst/>
              <a:cxnLst/>
              <a:rect l="l" t="t" r="r" b="b"/>
              <a:pathLst>
                <a:path w="3289" h="4560" extrusionOk="0">
                  <a:moveTo>
                    <a:pt x="431" y="0"/>
                  </a:moveTo>
                  <a:cubicBezTo>
                    <a:pt x="188" y="0"/>
                    <a:pt x="188" y="365"/>
                    <a:pt x="431" y="395"/>
                  </a:cubicBezTo>
                  <a:cubicBezTo>
                    <a:pt x="1465" y="456"/>
                    <a:pt x="2134" y="1094"/>
                    <a:pt x="2498" y="1945"/>
                  </a:cubicBezTo>
                  <a:cubicBezTo>
                    <a:pt x="2117" y="1713"/>
                    <a:pt x="1689" y="1589"/>
                    <a:pt x="1257" y="1589"/>
                  </a:cubicBezTo>
                  <a:cubicBezTo>
                    <a:pt x="897" y="1589"/>
                    <a:pt x="533" y="1675"/>
                    <a:pt x="188" y="1854"/>
                  </a:cubicBezTo>
                  <a:cubicBezTo>
                    <a:pt x="1" y="1935"/>
                    <a:pt x="120" y="2204"/>
                    <a:pt x="297" y="2204"/>
                  </a:cubicBezTo>
                  <a:cubicBezTo>
                    <a:pt x="321" y="2204"/>
                    <a:pt x="345" y="2199"/>
                    <a:pt x="371" y="2189"/>
                  </a:cubicBezTo>
                  <a:cubicBezTo>
                    <a:pt x="649" y="2044"/>
                    <a:pt x="949" y="1976"/>
                    <a:pt x="1249" y="1976"/>
                  </a:cubicBezTo>
                  <a:cubicBezTo>
                    <a:pt x="1767" y="1976"/>
                    <a:pt x="2288" y="2176"/>
                    <a:pt x="2711" y="2523"/>
                  </a:cubicBezTo>
                  <a:cubicBezTo>
                    <a:pt x="2863" y="3131"/>
                    <a:pt x="2924" y="3769"/>
                    <a:pt x="2893" y="4377"/>
                  </a:cubicBezTo>
                  <a:cubicBezTo>
                    <a:pt x="2878" y="4499"/>
                    <a:pt x="2962" y="4559"/>
                    <a:pt x="3053" y="4559"/>
                  </a:cubicBezTo>
                  <a:cubicBezTo>
                    <a:pt x="3144" y="4559"/>
                    <a:pt x="3243" y="4499"/>
                    <a:pt x="3258" y="4377"/>
                  </a:cubicBezTo>
                  <a:cubicBezTo>
                    <a:pt x="3289" y="3708"/>
                    <a:pt x="3228" y="3040"/>
                    <a:pt x="3045" y="2432"/>
                  </a:cubicBezTo>
                  <a:cubicBezTo>
                    <a:pt x="3045" y="2371"/>
                    <a:pt x="3045" y="2340"/>
                    <a:pt x="3015" y="2310"/>
                  </a:cubicBezTo>
                  <a:cubicBezTo>
                    <a:pt x="2650" y="1064"/>
                    <a:pt x="1799" y="91"/>
                    <a:pt x="4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566;p81"/>
            <p:cNvSpPr/>
            <p:nvPr/>
          </p:nvSpPr>
          <p:spPr>
            <a:xfrm>
              <a:off x="5756881" y="2933973"/>
              <a:ext cx="81248" cy="190666"/>
            </a:xfrm>
            <a:custGeom>
              <a:avLst/>
              <a:gdLst/>
              <a:ahLst/>
              <a:cxnLst/>
              <a:rect l="l" t="t" r="r" b="b"/>
              <a:pathLst>
                <a:path w="4505" h="10572" extrusionOk="0">
                  <a:moveTo>
                    <a:pt x="1079" y="0"/>
                  </a:moveTo>
                  <a:cubicBezTo>
                    <a:pt x="967" y="0"/>
                    <a:pt x="858" y="64"/>
                    <a:pt x="821" y="210"/>
                  </a:cubicBezTo>
                  <a:cubicBezTo>
                    <a:pt x="1" y="3796"/>
                    <a:pt x="1490" y="7778"/>
                    <a:pt x="3891" y="10483"/>
                  </a:cubicBezTo>
                  <a:cubicBezTo>
                    <a:pt x="3947" y="10546"/>
                    <a:pt x="4012" y="10572"/>
                    <a:pt x="4076" y="10572"/>
                  </a:cubicBezTo>
                  <a:cubicBezTo>
                    <a:pt x="4294" y="10572"/>
                    <a:pt x="4504" y="10276"/>
                    <a:pt x="4317" y="10088"/>
                  </a:cubicBezTo>
                  <a:cubicBezTo>
                    <a:pt x="3557" y="9237"/>
                    <a:pt x="2949" y="8204"/>
                    <a:pt x="2432" y="7201"/>
                  </a:cubicBezTo>
                  <a:cubicBezTo>
                    <a:pt x="1368" y="5103"/>
                    <a:pt x="852" y="2702"/>
                    <a:pt x="1368" y="362"/>
                  </a:cubicBezTo>
                  <a:cubicBezTo>
                    <a:pt x="1423" y="143"/>
                    <a:pt x="1248" y="0"/>
                    <a:pt x="10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567;p81"/>
            <p:cNvSpPr/>
            <p:nvPr/>
          </p:nvSpPr>
          <p:spPr>
            <a:xfrm>
              <a:off x="6493088" y="3746865"/>
              <a:ext cx="144190" cy="614759"/>
            </a:xfrm>
            <a:custGeom>
              <a:avLst/>
              <a:gdLst/>
              <a:ahLst/>
              <a:cxnLst/>
              <a:rect l="l" t="t" r="r" b="b"/>
              <a:pathLst>
                <a:path w="7995" h="34087" extrusionOk="0">
                  <a:moveTo>
                    <a:pt x="62" y="0"/>
                  </a:moveTo>
                  <a:lnTo>
                    <a:pt x="4013" y="27995"/>
                  </a:lnTo>
                  <a:cubicBezTo>
                    <a:pt x="4013" y="27995"/>
                    <a:pt x="3041" y="31581"/>
                    <a:pt x="62" y="33162"/>
                  </a:cubicBezTo>
                  <a:cubicBezTo>
                    <a:pt x="31" y="33192"/>
                    <a:pt x="31" y="33192"/>
                    <a:pt x="1" y="33192"/>
                  </a:cubicBezTo>
                  <a:cubicBezTo>
                    <a:pt x="62" y="33405"/>
                    <a:pt x="123" y="33557"/>
                    <a:pt x="275" y="33709"/>
                  </a:cubicBezTo>
                  <a:cubicBezTo>
                    <a:pt x="576" y="33989"/>
                    <a:pt x="985" y="34086"/>
                    <a:pt x="1393" y="34086"/>
                  </a:cubicBezTo>
                  <a:cubicBezTo>
                    <a:pt x="1560" y="34086"/>
                    <a:pt x="1727" y="34070"/>
                    <a:pt x="1885" y="34044"/>
                  </a:cubicBezTo>
                  <a:cubicBezTo>
                    <a:pt x="2797" y="33861"/>
                    <a:pt x="3648" y="33375"/>
                    <a:pt x="4226" y="32676"/>
                  </a:cubicBezTo>
                  <a:cubicBezTo>
                    <a:pt x="4834" y="31977"/>
                    <a:pt x="5168" y="31065"/>
                    <a:pt x="5776" y="30305"/>
                  </a:cubicBezTo>
                  <a:cubicBezTo>
                    <a:pt x="5989" y="30031"/>
                    <a:pt x="6262" y="29788"/>
                    <a:pt x="6536" y="29575"/>
                  </a:cubicBezTo>
                  <a:cubicBezTo>
                    <a:pt x="7995" y="20305"/>
                    <a:pt x="5959" y="3496"/>
                    <a:pt x="5503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568;p81"/>
            <p:cNvSpPr/>
            <p:nvPr/>
          </p:nvSpPr>
          <p:spPr>
            <a:xfrm>
              <a:off x="6592316" y="3746324"/>
              <a:ext cx="57027" cy="533944"/>
            </a:xfrm>
            <a:custGeom>
              <a:avLst/>
              <a:gdLst/>
              <a:ahLst/>
              <a:cxnLst/>
              <a:rect l="l" t="t" r="r" b="b"/>
              <a:pathLst>
                <a:path w="3162" h="29606" extrusionOk="0">
                  <a:moveTo>
                    <a:pt x="1" y="0"/>
                  </a:moveTo>
                  <a:cubicBezTo>
                    <a:pt x="457" y="3526"/>
                    <a:pt x="2493" y="20335"/>
                    <a:pt x="1034" y="29605"/>
                  </a:cubicBezTo>
                  <a:cubicBezTo>
                    <a:pt x="1520" y="29241"/>
                    <a:pt x="2098" y="28967"/>
                    <a:pt x="2706" y="28845"/>
                  </a:cubicBezTo>
                  <a:cubicBezTo>
                    <a:pt x="2706" y="28572"/>
                    <a:pt x="2675" y="28298"/>
                    <a:pt x="2645" y="28025"/>
                  </a:cubicBezTo>
                  <a:lnTo>
                    <a:pt x="3162" y="0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569;p81"/>
            <p:cNvSpPr/>
            <p:nvPr/>
          </p:nvSpPr>
          <p:spPr>
            <a:xfrm>
              <a:off x="6692086" y="3737540"/>
              <a:ext cx="168321" cy="630305"/>
            </a:xfrm>
            <a:custGeom>
              <a:avLst/>
              <a:gdLst/>
              <a:ahLst/>
              <a:cxnLst/>
              <a:rect l="l" t="t" r="r" b="b"/>
              <a:pathLst>
                <a:path w="9333" h="34949" extrusionOk="0">
                  <a:moveTo>
                    <a:pt x="7265" y="1"/>
                  </a:moveTo>
                  <a:lnTo>
                    <a:pt x="1" y="578"/>
                  </a:lnTo>
                  <a:lnTo>
                    <a:pt x="2098" y="27873"/>
                  </a:lnTo>
                  <a:cubicBezTo>
                    <a:pt x="2098" y="28177"/>
                    <a:pt x="2128" y="28512"/>
                    <a:pt x="2159" y="28816"/>
                  </a:cubicBezTo>
                  <a:lnTo>
                    <a:pt x="2189" y="29150"/>
                  </a:lnTo>
                  <a:lnTo>
                    <a:pt x="2219" y="29150"/>
                  </a:lnTo>
                  <a:cubicBezTo>
                    <a:pt x="2219" y="29211"/>
                    <a:pt x="2219" y="29272"/>
                    <a:pt x="2250" y="29332"/>
                  </a:cubicBezTo>
                  <a:cubicBezTo>
                    <a:pt x="3861" y="29849"/>
                    <a:pt x="5259" y="31035"/>
                    <a:pt x="5989" y="32554"/>
                  </a:cubicBezTo>
                  <a:cubicBezTo>
                    <a:pt x="6232" y="33071"/>
                    <a:pt x="6414" y="33649"/>
                    <a:pt x="6779" y="34105"/>
                  </a:cubicBezTo>
                  <a:cubicBezTo>
                    <a:pt x="7144" y="34530"/>
                    <a:pt x="7660" y="34834"/>
                    <a:pt x="8238" y="34925"/>
                  </a:cubicBezTo>
                  <a:cubicBezTo>
                    <a:pt x="8332" y="34941"/>
                    <a:pt x="8428" y="34949"/>
                    <a:pt x="8525" y="34949"/>
                  </a:cubicBezTo>
                  <a:cubicBezTo>
                    <a:pt x="8803" y="34949"/>
                    <a:pt x="9084" y="34886"/>
                    <a:pt x="9332" y="34773"/>
                  </a:cubicBezTo>
                  <a:cubicBezTo>
                    <a:pt x="8359" y="32190"/>
                    <a:pt x="5928" y="29758"/>
                    <a:pt x="5928" y="29758"/>
                  </a:cubicBezTo>
                  <a:lnTo>
                    <a:pt x="7265" y="1"/>
                  </a:ln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570;p81"/>
            <p:cNvSpPr/>
            <p:nvPr/>
          </p:nvSpPr>
          <p:spPr>
            <a:xfrm>
              <a:off x="6798438" y="3734799"/>
              <a:ext cx="76216" cy="629890"/>
            </a:xfrm>
            <a:custGeom>
              <a:avLst/>
              <a:gdLst/>
              <a:ahLst/>
              <a:cxnLst/>
              <a:rect l="l" t="t" r="r" b="b"/>
              <a:pathLst>
                <a:path w="4226" h="34926" extrusionOk="0">
                  <a:moveTo>
                    <a:pt x="3192" y="1"/>
                  </a:moveTo>
                  <a:lnTo>
                    <a:pt x="1368" y="153"/>
                  </a:lnTo>
                  <a:lnTo>
                    <a:pt x="0" y="29910"/>
                  </a:lnTo>
                  <a:cubicBezTo>
                    <a:pt x="0" y="29910"/>
                    <a:pt x="2462" y="32342"/>
                    <a:pt x="3465" y="34925"/>
                  </a:cubicBezTo>
                  <a:cubicBezTo>
                    <a:pt x="3648" y="34834"/>
                    <a:pt x="3800" y="34682"/>
                    <a:pt x="3921" y="34530"/>
                  </a:cubicBezTo>
                  <a:cubicBezTo>
                    <a:pt x="4165" y="34196"/>
                    <a:pt x="4225" y="33801"/>
                    <a:pt x="4225" y="33375"/>
                  </a:cubicBezTo>
                  <a:cubicBezTo>
                    <a:pt x="4073" y="33102"/>
                    <a:pt x="3891" y="32858"/>
                    <a:pt x="3709" y="32615"/>
                  </a:cubicBezTo>
                  <a:cubicBezTo>
                    <a:pt x="2888" y="31582"/>
                    <a:pt x="1854" y="30731"/>
                    <a:pt x="1095" y="29636"/>
                  </a:cubicBezTo>
                  <a:cubicBezTo>
                    <a:pt x="1095" y="29636"/>
                    <a:pt x="1064" y="29606"/>
                    <a:pt x="1064" y="29606"/>
                  </a:cubicBezTo>
                  <a:lnTo>
                    <a:pt x="3192" y="1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571;p81"/>
            <p:cNvSpPr/>
            <p:nvPr/>
          </p:nvSpPr>
          <p:spPr>
            <a:xfrm>
              <a:off x="6377967" y="2650000"/>
              <a:ext cx="480777" cy="121334"/>
            </a:xfrm>
            <a:custGeom>
              <a:avLst/>
              <a:gdLst/>
              <a:ahLst/>
              <a:cxnLst/>
              <a:rect l="l" t="t" r="r" b="b"/>
              <a:pathLst>
                <a:path w="26658" h="6571" extrusionOk="0">
                  <a:moveTo>
                    <a:pt x="11842" y="1"/>
                  </a:moveTo>
                  <a:cubicBezTo>
                    <a:pt x="6595" y="1"/>
                    <a:pt x="3012" y="1164"/>
                    <a:pt x="1" y="6571"/>
                  </a:cubicBezTo>
                  <a:cubicBezTo>
                    <a:pt x="6293" y="6267"/>
                    <a:pt x="12615" y="5963"/>
                    <a:pt x="18907" y="5659"/>
                  </a:cubicBezTo>
                  <a:cubicBezTo>
                    <a:pt x="21491" y="5537"/>
                    <a:pt x="24074" y="5416"/>
                    <a:pt x="26658" y="5203"/>
                  </a:cubicBezTo>
                  <a:cubicBezTo>
                    <a:pt x="24956" y="2558"/>
                    <a:pt x="22433" y="613"/>
                    <a:pt x="18664" y="340"/>
                  </a:cubicBezTo>
                  <a:cubicBezTo>
                    <a:pt x="16105" y="171"/>
                    <a:pt x="13851" y="1"/>
                    <a:pt x="1184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572;p81"/>
            <p:cNvSpPr/>
            <p:nvPr/>
          </p:nvSpPr>
          <p:spPr>
            <a:xfrm>
              <a:off x="6329181" y="2746053"/>
              <a:ext cx="565740" cy="143141"/>
            </a:xfrm>
            <a:custGeom>
              <a:avLst/>
              <a:gdLst/>
              <a:ahLst/>
              <a:cxnLst/>
              <a:rect l="l" t="t" r="r" b="b"/>
              <a:pathLst>
                <a:path w="31369" h="7752" extrusionOk="0">
                  <a:moveTo>
                    <a:pt x="29363" y="1"/>
                  </a:moveTo>
                  <a:cubicBezTo>
                    <a:pt x="26779" y="214"/>
                    <a:pt x="24196" y="335"/>
                    <a:pt x="21612" y="457"/>
                  </a:cubicBezTo>
                  <a:cubicBezTo>
                    <a:pt x="15320" y="761"/>
                    <a:pt x="8998" y="1065"/>
                    <a:pt x="2706" y="1369"/>
                  </a:cubicBezTo>
                  <a:cubicBezTo>
                    <a:pt x="1764" y="3040"/>
                    <a:pt x="882" y="5138"/>
                    <a:pt x="1" y="7752"/>
                  </a:cubicBezTo>
                  <a:cubicBezTo>
                    <a:pt x="10457" y="6627"/>
                    <a:pt x="20913" y="5563"/>
                    <a:pt x="31369" y="4621"/>
                  </a:cubicBezTo>
                  <a:cubicBezTo>
                    <a:pt x="30883" y="2980"/>
                    <a:pt x="30244" y="1399"/>
                    <a:pt x="29363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573;p81"/>
            <p:cNvSpPr/>
            <p:nvPr/>
          </p:nvSpPr>
          <p:spPr>
            <a:xfrm>
              <a:off x="6250600" y="2952895"/>
              <a:ext cx="670631" cy="303435"/>
            </a:xfrm>
            <a:custGeom>
              <a:avLst/>
              <a:gdLst/>
              <a:ahLst/>
              <a:cxnLst/>
              <a:rect l="l" t="t" r="r" b="b"/>
              <a:pathLst>
                <a:path w="37185" h="16433" extrusionOk="0">
                  <a:moveTo>
                    <a:pt x="33283" y="0"/>
                  </a:moveTo>
                  <a:cubicBezTo>
                    <a:pt x="23200" y="0"/>
                    <a:pt x="13098" y="345"/>
                    <a:pt x="3020" y="1079"/>
                  </a:cubicBezTo>
                  <a:cubicBezTo>
                    <a:pt x="2655" y="2477"/>
                    <a:pt x="2291" y="3966"/>
                    <a:pt x="1896" y="5608"/>
                  </a:cubicBezTo>
                  <a:cubicBezTo>
                    <a:pt x="0" y="13772"/>
                    <a:pt x="3672" y="16432"/>
                    <a:pt x="9262" y="16432"/>
                  </a:cubicBezTo>
                  <a:cubicBezTo>
                    <a:pt x="19717" y="16432"/>
                    <a:pt x="36881" y="7127"/>
                    <a:pt x="36881" y="7127"/>
                  </a:cubicBezTo>
                  <a:cubicBezTo>
                    <a:pt x="36881" y="7127"/>
                    <a:pt x="37185" y="3997"/>
                    <a:pt x="36881" y="15"/>
                  </a:cubicBezTo>
                  <a:cubicBezTo>
                    <a:pt x="35682" y="5"/>
                    <a:pt x="34482" y="0"/>
                    <a:pt x="33283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574;p81"/>
            <p:cNvSpPr/>
            <p:nvPr/>
          </p:nvSpPr>
          <p:spPr>
            <a:xfrm>
              <a:off x="6305067" y="2831360"/>
              <a:ext cx="610701" cy="141460"/>
            </a:xfrm>
            <a:custGeom>
              <a:avLst/>
              <a:gdLst/>
              <a:ahLst/>
              <a:cxnLst/>
              <a:rect l="l" t="t" r="r" b="b"/>
              <a:pathLst>
                <a:path w="33862" h="7661" extrusionOk="0">
                  <a:moveTo>
                    <a:pt x="32706" y="1"/>
                  </a:moveTo>
                  <a:cubicBezTo>
                    <a:pt x="22250" y="974"/>
                    <a:pt x="11794" y="2007"/>
                    <a:pt x="1338" y="3132"/>
                  </a:cubicBezTo>
                  <a:cubicBezTo>
                    <a:pt x="912" y="4500"/>
                    <a:pt x="456" y="6019"/>
                    <a:pt x="0" y="7661"/>
                  </a:cubicBezTo>
                  <a:cubicBezTo>
                    <a:pt x="10078" y="6927"/>
                    <a:pt x="20180" y="6582"/>
                    <a:pt x="30263" y="6582"/>
                  </a:cubicBezTo>
                  <a:cubicBezTo>
                    <a:pt x="31462" y="6582"/>
                    <a:pt x="32662" y="6587"/>
                    <a:pt x="33861" y="6597"/>
                  </a:cubicBezTo>
                  <a:cubicBezTo>
                    <a:pt x="33679" y="4530"/>
                    <a:pt x="33344" y="2220"/>
                    <a:pt x="32706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575;p81"/>
            <p:cNvSpPr/>
            <p:nvPr/>
          </p:nvSpPr>
          <p:spPr>
            <a:xfrm>
              <a:off x="6451733" y="4266543"/>
              <a:ext cx="191586" cy="144478"/>
            </a:xfrm>
            <a:custGeom>
              <a:avLst/>
              <a:gdLst/>
              <a:ahLst/>
              <a:cxnLst/>
              <a:rect l="l" t="t" r="r" b="b"/>
              <a:pathLst>
                <a:path w="10623" h="8011" extrusionOk="0">
                  <a:moveTo>
                    <a:pt x="10501" y="0"/>
                  </a:moveTo>
                  <a:lnTo>
                    <a:pt x="10501" y="0"/>
                  </a:lnTo>
                  <a:cubicBezTo>
                    <a:pt x="9559" y="213"/>
                    <a:pt x="8677" y="730"/>
                    <a:pt x="8039" y="1490"/>
                  </a:cubicBezTo>
                  <a:cubicBezTo>
                    <a:pt x="7461" y="2219"/>
                    <a:pt x="7127" y="3131"/>
                    <a:pt x="6519" y="3861"/>
                  </a:cubicBezTo>
                  <a:cubicBezTo>
                    <a:pt x="5941" y="4560"/>
                    <a:pt x="5090" y="5046"/>
                    <a:pt x="4178" y="5198"/>
                  </a:cubicBezTo>
                  <a:cubicBezTo>
                    <a:pt x="4016" y="5234"/>
                    <a:pt x="3846" y="5254"/>
                    <a:pt x="3675" y="5254"/>
                  </a:cubicBezTo>
                  <a:cubicBezTo>
                    <a:pt x="3271" y="5254"/>
                    <a:pt x="2867" y="5142"/>
                    <a:pt x="2568" y="4864"/>
                  </a:cubicBezTo>
                  <a:cubicBezTo>
                    <a:pt x="2446" y="4742"/>
                    <a:pt x="2355" y="4560"/>
                    <a:pt x="2294" y="4377"/>
                  </a:cubicBezTo>
                  <a:lnTo>
                    <a:pt x="2294" y="4377"/>
                  </a:lnTo>
                  <a:cubicBezTo>
                    <a:pt x="0" y="5657"/>
                    <a:pt x="909" y="8011"/>
                    <a:pt x="3087" y="8011"/>
                  </a:cubicBezTo>
                  <a:cubicBezTo>
                    <a:pt x="3650" y="8011"/>
                    <a:pt x="4299" y="7853"/>
                    <a:pt x="4999" y="7478"/>
                  </a:cubicBezTo>
                  <a:cubicBezTo>
                    <a:pt x="8403" y="5624"/>
                    <a:pt x="9528" y="3952"/>
                    <a:pt x="9528" y="3952"/>
                  </a:cubicBezTo>
                  <a:cubicBezTo>
                    <a:pt x="9528" y="3952"/>
                    <a:pt x="10622" y="2706"/>
                    <a:pt x="1050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576;p81"/>
            <p:cNvSpPr/>
            <p:nvPr/>
          </p:nvSpPr>
          <p:spPr>
            <a:xfrm>
              <a:off x="6732647" y="4266543"/>
              <a:ext cx="156814" cy="144424"/>
            </a:xfrm>
            <a:custGeom>
              <a:avLst/>
              <a:gdLst/>
              <a:ahLst/>
              <a:cxnLst/>
              <a:rect l="l" t="t" r="r" b="b"/>
              <a:pathLst>
                <a:path w="8695" h="8008" extrusionOk="0">
                  <a:moveTo>
                    <a:pt x="1" y="0"/>
                  </a:moveTo>
                  <a:lnTo>
                    <a:pt x="1" y="0"/>
                  </a:lnTo>
                  <a:cubicBezTo>
                    <a:pt x="305" y="1429"/>
                    <a:pt x="1004" y="2827"/>
                    <a:pt x="1825" y="4043"/>
                  </a:cubicBezTo>
                  <a:cubicBezTo>
                    <a:pt x="2220" y="4651"/>
                    <a:pt x="2706" y="5289"/>
                    <a:pt x="3223" y="5897"/>
                  </a:cubicBezTo>
                  <a:cubicBezTo>
                    <a:pt x="3952" y="6688"/>
                    <a:pt x="4803" y="7417"/>
                    <a:pt x="5806" y="7782"/>
                  </a:cubicBezTo>
                  <a:cubicBezTo>
                    <a:pt x="6121" y="7911"/>
                    <a:pt x="6470" y="8007"/>
                    <a:pt x="6818" y="8007"/>
                  </a:cubicBezTo>
                  <a:cubicBezTo>
                    <a:pt x="7042" y="8007"/>
                    <a:pt x="7265" y="7968"/>
                    <a:pt x="7478" y="7873"/>
                  </a:cubicBezTo>
                  <a:cubicBezTo>
                    <a:pt x="7934" y="7691"/>
                    <a:pt x="8238" y="7265"/>
                    <a:pt x="8390" y="6779"/>
                  </a:cubicBezTo>
                  <a:cubicBezTo>
                    <a:pt x="8694" y="5836"/>
                    <a:pt x="8390" y="4803"/>
                    <a:pt x="7873" y="3891"/>
                  </a:cubicBezTo>
                  <a:cubicBezTo>
                    <a:pt x="7873" y="4317"/>
                    <a:pt x="7813" y="4712"/>
                    <a:pt x="7569" y="5046"/>
                  </a:cubicBezTo>
                  <a:cubicBezTo>
                    <a:pt x="7291" y="5426"/>
                    <a:pt x="6780" y="5616"/>
                    <a:pt x="6283" y="5616"/>
                  </a:cubicBezTo>
                  <a:cubicBezTo>
                    <a:pt x="6184" y="5616"/>
                    <a:pt x="6085" y="5608"/>
                    <a:pt x="5989" y="5593"/>
                  </a:cubicBezTo>
                  <a:cubicBezTo>
                    <a:pt x="5411" y="5502"/>
                    <a:pt x="4895" y="5198"/>
                    <a:pt x="4530" y="4773"/>
                  </a:cubicBezTo>
                  <a:cubicBezTo>
                    <a:pt x="4165" y="4317"/>
                    <a:pt x="3983" y="3739"/>
                    <a:pt x="3740" y="3222"/>
                  </a:cubicBezTo>
                  <a:cubicBezTo>
                    <a:pt x="3010" y="1703"/>
                    <a:pt x="1612" y="517"/>
                    <a:pt x="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577;p81"/>
            <p:cNvSpPr/>
            <p:nvPr/>
          </p:nvSpPr>
          <p:spPr>
            <a:xfrm>
              <a:off x="7002901" y="4297798"/>
              <a:ext cx="240677" cy="25231"/>
            </a:xfrm>
            <a:custGeom>
              <a:avLst/>
              <a:gdLst/>
              <a:ahLst/>
              <a:cxnLst/>
              <a:rect l="l" t="t" r="r" b="b"/>
              <a:pathLst>
                <a:path w="13345" h="1399" extrusionOk="0">
                  <a:moveTo>
                    <a:pt x="275" y="0"/>
                  </a:moveTo>
                  <a:cubicBezTo>
                    <a:pt x="1" y="730"/>
                    <a:pt x="123" y="1398"/>
                    <a:pt x="123" y="1398"/>
                  </a:cubicBezTo>
                  <a:lnTo>
                    <a:pt x="13314" y="1398"/>
                  </a:lnTo>
                  <a:lnTo>
                    <a:pt x="13345" y="0"/>
                  </a:ln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578;p81"/>
            <p:cNvSpPr/>
            <p:nvPr/>
          </p:nvSpPr>
          <p:spPr>
            <a:xfrm>
              <a:off x="7007843" y="4251195"/>
              <a:ext cx="111294" cy="46602"/>
            </a:xfrm>
            <a:custGeom>
              <a:avLst/>
              <a:gdLst/>
              <a:ahLst/>
              <a:cxnLst/>
              <a:rect l="l" t="t" r="r" b="b"/>
              <a:pathLst>
                <a:path w="6171" h="2584" extrusionOk="0">
                  <a:moveTo>
                    <a:pt x="5107" y="0"/>
                  </a:moveTo>
                  <a:cubicBezTo>
                    <a:pt x="4408" y="456"/>
                    <a:pt x="3678" y="760"/>
                    <a:pt x="2888" y="851"/>
                  </a:cubicBezTo>
                  <a:cubicBezTo>
                    <a:pt x="1034" y="1064"/>
                    <a:pt x="304" y="1855"/>
                    <a:pt x="1" y="2584"/>
                  </a:cubicBezTo>
                  <a:lnTo>
                    <a:pt x="6171" y="2584"/>
                  </a:lnTo>
                  <a:cubicBezTo>
                    <a:pt x="6049" y="1429"/>
                    <a:pt x="5533" y="548"/>
                    <a:pt x="5107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579;p81"/>
            <p:cNvSpPr/>
            <p:nvPr/>
          </p:nvSpPr>
          <p:spPr>
            <a:xfrm>
              <a:off x="7099929" y="4166773"/>
              <a:ext cx="144749" cy="131024"/>
            </a:xfrm>
            <a:custGeom>
              <a:avLst/>
              <a:gdLst/>
              <a:ahLst/>
              <a:cxnLst/>
              <a:rect l="l" t="t" r="r" b="b"/>
              <a:pathLst>
                <a:path w="8026" h="7265" extrusionOk="0">
                  <a:moveTo>
                    <a:pt x="4226" y="0"/>
                  </a:moveTo>
                  <a:cubicBezTo>
                    <a:pt x="4226" y="0"/>
                    <a:pt x="2493" y="3131"/>
                    <a:pt x="1" y="4712"/>
                  </a:cubicBezTo>
                  <a:cubicBezTo>
                    <a:pt x="427" y="5229"/>
                    <a:pt x="943" y="6110"/>
                    <a:pt x="1065" y="7265"/>
                  </a:cubicBezTo>
                  <a:lnTo>
                    <a:pt x="7934" y="7265"/>
                  </a:lnTo>
                  <a:lnTo>
                    <a:pt x="8025" y="1034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580;p81"/>
            <p:cNvSpPr/>
            <p:nvPr/>
          </p:nvSpPr>
          <p:spPr>
            <a:xfrm>
              <a:off x="7342230" y="4292856"/>
              <a:ext cx="186410" cy="63844"/>
            </a:xfrm>
            <a:custGeom>
              <a:avLst/>
              <a:gdLst/>
              <a:ahLst/>
              <a:cxnLst/>
              <a:rect l="l" t="t" r="r" b="b"/>
              <a:pathLst>
                <a:path w="10336" h="3540" extrusionOk="0">
                  <a:moveTo>
                    <a:pt x="1" y="0"/>
                  </a:moveTo>
                  <a:cubicBezTo>
                    <a:pt x="1" y="183"/>
                    <a:pt x="1" y="365"/>
                    <a:pt x="1" y="517"/>
                  </a:cubicBezTo>
                  <a:cubicBezTo>
                    <a:pt x="62" y="1125"/>
                    <a:pt x="183" y="1763"/>
                    <a:pt x="578" y="2189"/>
                  </a:cubicBezTo>
                  <a:cubicBezTo>
                    <a:pt x="882" y="2554"/>
                    <a:pt x="1338" y="2736"/>
                    <a:pt x="1794" y="2888"/>
                  </a:cubicBezTo>
                  <a:cubicBezTo>
                    <a:pt x="3115" y="3341"/>
                    <a:pt x="4513" y="3539"/>
                    <a:pt x="5913" y="3539"/>
                  </a:cubicBezTo>
                  <a:cubicBezTo>
                    <a:pt x="6671" y="3539"/>
                    <a:pt x="7430" y="3481"/>
                    <a:pt x="8177" y="3374"/>
                  </a:cubicBezTo>
                  <a:cubicBezTo>
                    <a:pt x="8603" y="3314"/>
                    <a:pt x="9059" y="3222"/>
                    <a:pt x="9454" y="3010"/>
                  </a:cubicBezTo>
                  <a:cubicBezTo>
                    <a:pt x="9849" y="2797"/>
                    <a:pt x="10214" y="2463"/>
                    <a:pt x="10275" y="2007"/>
                  </a:cubicBezTo>
                  <a:cubicBezTo>
                    <a:pt x="10335" y="1703"/>
                    <a:pt x="10275" y="1399"/>
                    <a:pt x="10123" y="1125"/>
                  </a:cubicBezTo>
                  <a:cubicBezTo>
                    <a:pt x="9092" y="1776"/>
                    <a:pt x="7650" y="2112"/>
                    <a:pt x="6530" y="2112"/>
                  </a:cubicBezTo>
                  <a:cubicBezTo>
                    <a:pt x="6395" y="2112"/>
                    <a:pt x="6265" y="2108"/>
                    <a:pt x="6141" y="2098"/>
                  </a:cubicBezTo>
                  <a:cubicBezTo>
                    <a:pt x="4621" y="1946"/>
                    <a:pt x="3101" y="1429"/>
                    <a:pt x="1733" y="821"/>
                  </a:cubicBezTo>
                  <a:cubicBezTo>
                    <a:pt x="1186" y="608"/>
                    <a:pt x="639" y="365"/>
                    <a:pt x="92" y="92"/>
                  </a:cubicBezTo>
                  <a:cubicBezTo>
                    <a:pt x="92" y="6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581;p81"/>
            <p:cNvSpPr/>
            <p:nvPr/>
          </p:nvSpPr>
          <p:spPr>
            <a:xfrm>
              <a:off x="7338947" y="4158892"/>
              <a:ext cx="129383" cy="163036"/>
            </a:xfrm>
            <a:custGeom>
              <a:avLst/>
              <a:gdLst/>
              <a:ahLst/>
              <a:cxnLst/>
              <a:rect l="l" t="t" r="r" b="b"/>
              <a:pathLst>
                <a:path w="7174" h="9040" extrusionOk="0">
                  <a:moveTo>
                    <a:pt x="1825" y="0"/>
                  </a:moveTo>
                  <a:cubicBezTo>
                    <a:pt x="1340" y="0"/>
                    <a:pt x="870" y="50"/>
                    <a:pt x="548" y="255"/>
                  </a:cubicBezTo>
                  <a:cubicBezTo>
                    <a:pt x="1" y="620"/>
                    <a:pt x="92" y="1319"/>
                    <a:pt x="122" y="1896"/>
                  </a:cubicBezTo>
                  <a:cubicBezTo>
                    <a:pt x="274" y="3720"/>
                    <a:pt x="213" y="5605"/>
                    <a:pt x="183" y="7428"/>
                  </a:cubicBezTo>
                  <a:cubicBezTo>
                    <a:pt x="213" y="7459"/>
                    <a:pt x="274" y="7489"/>
                    <a:pt x="274" y="7489"/>
                  </a:cubicBezTo>
                  <a:cubicBezTo>
                    <a:pt x="821" y="7763"/>
                    <a:pt x="1368" y="8036"/>
                    <a:pt x="1915" y="8249"/>
                  </a:cubicBezTo>
                  <a:cubicBezTo>
                    <a:pt x="2584" y="8553"/>
                    <a:pt x="3314" y="8827"/>
                    <a:pt x="4043" y="9039"/>
                  </a:cubicBezTo>
                  <a:cubicBezTo>
                    <a:pt x="4529" y="7155"/>
                    <a:pt x="6171" y="6638"/>
                    <a:pt x="7174" y="6486"/>
                  </a:cubicBezTo>
                  <a:cubicBezTo>
                    <a:pt x="6444" y="5969"/>
                    <a:pt x="5806" y="5362"/>
                    <a:pt x="5411" y="4571"/>
                  </a:cubicBezTo>
                  <a:cubicBezTo>
                    <a:pt x="5198" y="4146"/>
                    <a:pt x="5077" y="3690"/>
                    <a:pt x="4925" y="3234"/>
                  </a:cubicBezTo>
                  <a:cubicBezTo>
                    <a:pt x="4621" y="2261"/>
                    <a:pt x="4226" y="1258"/>
                    <a:pt x="3770" y="316"/>
                  </a:cubicBezTo>
                  <a:cubicBezTo>
                    <a:pt x="3709" y="255"/>
                    <a:pt x="3678" y="164"/>
                    <a:pt x="3618" y="103"/>
                  </a:cubicBezTo>
                  <a:cubicBezTo>
                    <a:pt x="3526" y="42"/>
                    <a:pt x="3405" y="42"/>
                    <a:pt x="3283" y="42"/>
                  </a:cubicBezTo>
                  <a:cubicBezTo>
                    <a:pt x="3236" y="44"/>
                    <a:pt x="3187" y="45"/>
                    <a:pt x="3135" y="45"/>
                  </a:cubicBezTo>
                  <a:cubicBezTo>
                    <a:pt x="2760" y="45"/>
                    <a:pt x="2286" y="0"/>
                    <a:pt x="182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582;p81"/>
            <p:cNvSpPr/>
            <p:nvPr/>
          </p:nvSpPr>
          <p:spPr>
            <a:xfrm>
              <a:off x="7411863" y="4275867"/>
              <a:ext cx="112935" cy="55097"/>
            </a:xfrm>
            <a:custGeom>
              <a:avLst/>
              <a:gdLst/>
              <a:ahLst/>
              <a:cxnLst/>
              <a:rect l="l" t="t" r="r" b="b"/>
              <a:pathLst>
                <a:path w="6262" h="3055" extrusionOk="0">
                  <a:moveTo>
                    <a:pt x="3161" y="0"/>
                  </a:moveTo>
                  <a:cubicBezTo>
                    <a:pt x="2128" y="152"/>
                    <a:pt x="486" y="669"/>
                    <a:pt x="0" y="2553"/>
                  </a:cubicBezTo>
                  <a:cubicBezTo>
                    <a:pt x="730" y="2797"/>
                    <a:pt x="1490" y="2979"/>
                    <a:pt x="2280" y="3040"/>
                  </a:cubicBezTo>
                  <a:cubicBezTo>
                    <a:pt x="2404" y="3050"/>
                    <a:pt x="2534" y="3054"/>
                    <a:pt x="2669" y="3054"/>
                  </a:cubicBezTo>
                  <a:cubicBezTo>
                    <a:pt x="3789" y="3054"/>
                    <a:pt x="5231" y="2718"/>
                    <a:pt x="6262" y="2067"/>
                  </a:cubicBezTo>
                  <a:cubicBezTo>
                    <a:pt x="6170" y="1854"/>
                    <a:pt x="5988" y="1642"/>
                    <a:pt x="5806" y="1490"/>
                  </a:cubicBezTo>
                  <a:cubicBezTo>
                    <a:pt x="5380" y="1125"/>
                    <a:pt x="4863" y="912"/>
                    <a:pt x="4377" y="669"/>
                  </a:cubicBezTo>
                  <a:cubicBezTo>
                    <a:pt x="3952" y="487"/>
                    <a:pt x="3526" y="243"/>
                    <a:pt x="3161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583;p81"/>
            <p:cNvSpPr/>
            <p:nvPr/>
          </p:nvSpPr>
          <p:spPr>
            <a:xfrm>
              <a:off x="7400897" y="4259473"/>
              <a:ext cx="55602" cy="29884"/>
            </a:xfrm>
            <a:custGeom>
              <a:avLst/>
              <a:gdLst/>
              <a:ahLst/>
              <a:cxnLst/>
              <a:rect l="l" t="t" r="r" b="b"/>
              <a:pathLst>
                <a:path w="3083" h="1657" extrusionOk="0">
                  <a:moveTo>
                    <a:pt x="122" y="1396"/>
                  </a:moveTo>
                  <a:cubicBezTo>
                    <a:pt x="124" y="1396"/>
                    <a:pt x="127" y="1396"/>
                    <a:pt x="129" y="1396"/>
                  </a:cubicBezTo>
                  <a:lnTo>
                    <a:pt x="129" y="1396"/>
                  </a:lnTo>
                  <a:cubicBezTo>
                    <a:pt x="117" y="1403"/>
                    <a:pt x="104" y="1413"/>
                    <a:pt x="91" y="1426"/>
                  </a:cubicBezTo>
                  <a:cubicBezTo>
                    <a:pt x="91" y="1426"/>
                    <a:pt x="91" y="1426"/>
                    <a:pt x="122" y="1396"/>
                  </a:cubicBezTo>
                  <a:close/>
                  <a:moveTo>
                    <a:pt x="329" y="1454"/>
                  </a:moveTo>
                  <a:lnTo>
                    <a:pt x="329" y="1454"/>
                  </a:lnTo>
                  <a:cubicBezTo>
                    <a:pt x="331" y="1455"/>
                    <a:pt x="333" y="1456"/>
                    <a:pt x="335" y="1456"/>
                  </a:cubicBezTo>
                  <a:cubicBezTo>
                    <a:pt x="335" y="1460"/>
                    <a:pt x="335" y="1463"/>
                    <a:pt x="335" y="1467"/>
                  </a:cubicBezTo>
                  <a:lnTo>
                    <a:pt x="335" y="1467"/>
                  </a:lnTo>
                  <a:cubicBezTo>
                    <a:pt x="333" y="1463"/>
                    <a:pt x="331" y="1459"/>
                    <a:pt x="329" y="1454"/>
                  </a:cubicBezTo>
                  <a:close/>
                  <a:moveTo>
                    <a:pt x="2361" y="1"/>
                  </a:moveTo>
                  <a:cubicBezTo>
                    <a:pt x="1525" y="1"/>
                    <a:pt x="736" y="571"/>
                    <a:pt x="213" y="1244"/>
                  </a:cubicBezTo>
                  <a:cubicBezTo>
                    <a:pt x="152" y="1304"/>
                    <a:pt x="0" y="1487"/>
                    <a:pt x="61" y="1578"/>
                  </a:cubicBezTo>
                  <a:cubicBezTo>
                    <a:pt x="100" y="1636"/>
                    <a:pt x="138" y="1657"/>
                    <a:pt x="184" y="1657"/>
                  </a:cubicBezTo>
                  <a:cubicBezTo>
                    <a:pt x="211" y="1657"/>
                    <a:pt x="240" y="1650"/>
                    <a:pt x="274" y="1639"/>
                  </a:cubicBezTo>
                  <a:cubicBezTo>
                    <a:pt x="274" y="1639"/>
                    <a:pt x="304" y="1639"/>
                    <a:pt x="304" y="1608"/>
                  </a:cubicBezTo>
                  <a:cubicBezTo>
                    <a:pt x="323" y="1590"/>
                    <a:pt x="334" y="1569"/>
                    <a:pt x="340" y="1547"/>
                  </a:cubicBezTo>
                  <a:lnTo>
                    <a:pt x="340" y="1547"/>
                  </a:lnTo>
                  <a:cubicBezTo>
                    <a:pt x="365" y="1544"/>
                    <a:pt x="365" y="1515"/>
                    <a:pt x="365" y="1487"/>
                  </a:cubicBezTo>
                  <a:cubicBezTo>
                    <a:pt x="426" y="1426"/>
                    <a:pt x="456" y="1396"/>
                    <a:pt x="517" y="1335"/>
                  </a:cubicBezTo>
                  <a:cubicBezTo>
                    <a:pt x="669" y="1122"/>
                    <a:pt x="851" y="940"/>
                    <a:pt x="1064" y="788"/>
                  </a:cubicBezTo>
                  <a:cubicBezTo>
                    <a:pt x="1449" y="493"/>
                    <a:pt x="1901" y="283"/>
                    <a:pt x="2371" y="283"/>
                  </a:cubicBezTo>
                  <a:cubicBezTo>
                    <a:pt x="2532" y="283"/>
                    <a:pt x="2695" y="308"/>
                    <a:pt x="2857" y="362"/>
                  </a:cubicBezTo>
                  <a:cubicBezTo>
                    <a:pt x="2875" y="368"/>
                    <a:pt x="2892" y="371"/>
                    <a:pt x="2908" y="371"/>
                  </a:cubicBezTo>
                  <a:cubicBezTo>
                    <a:pt x="3049" y="371"/>
                    <a:pt x="3083" y="143"/>
                    <a:pt x="2918" y="89"/>
                  </a:cubicBezTo>
                  <a:cubicBezTo>
                    <a:pt x="2732" y="28"/>
                    <a:pt x="2545" y="1"/>
                    <a:pt x="23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584;p81"/>
            <p:cNvSpPr/>
            <p:nvPr/>
          </p:nvSpPr>
          <p:spPr>
            <a:xfrm>
              <a:off x="7383890" y="4234297"/>
              <a:ext cx="55620" cy="30118"/>
            </a:xfrm>
            <a:custGeom>
              <a:avLst/>
              <a:gdLst/>
              <a:ahLst/>
              <a:cxnLst/>
              <a:rect l="l" t="t" r="r" b="b"/>
              <a:pathLst>
                <a:path w="3084" h="1670" extrusionOk="0">
                  <a:moveTo>
                    <a:pt x="123" y="1393"/>
                  </a:moveTo>
                  <a:cubicBezTo>
                    <a:pt x="125" y="1394"/>
                    <a:pt x="127" y="1396"/>
                    <a:pt x="130" y="1397"/>
                  </a:cubicBezTo>
                  <a:lnTo>
                    <a:pt x="130" y="1397"/>
                  </a:lnTo>
                  <a:cubicBezTo>
                    <a:pt x="116" y="1403"/>
                    <a:pt x="104" y="1412"/>
                    <a:pt x="92" y="1424"/>
                  </a:cubicBezTo>
                  <a:cubicBezTo>
                    <a:pt x="92" y="1424"/>
                    <a:pt x="92" y="1424"/>
                    <a:pt x="123" y="1393"/>
                  </a:cubicBezTo>
                  <a:close/>
                  <a:moveTo>
                    <a:pt x="335" y="1581"/>
                  </a:moveTo>
                  <a:lnTo>
                    <a:pt x="335" y="1581"/>
                  </a:lnTo>
                  <a:cubicBezTo>
                    <a:pt x="334" y="1583"/>
                    <a:pt x="334" y="1584"/>
                    <a:pt x="333" y="1586"/>
                  </a:cubicBezTo>
                  <a:lnTo>
                    <a:pt x="333" y="1586"/>
                  </a:lnTo>
                  <a:cubicBezTo>
                    <a:pt x="334" y="1585"/>
                    <a:pt x="335" y="1583"/>
                    <a:pt x="335" y="1581"/>
                  </a:cubicBezTo>
                  <a:close/>
                  <a:moveTo>
                    <a:pt x="2365" y="1"/>
                  </a:moveTo>
                  <a:cubicBezTo>
                    <a:pt x="1514" y="1"/>
                    <a:pt x="740" y="590"/>
                    <a:pt x="214" y="1241"/>
                  </a:cubicBezTo>
                  <a:cubicBezTo>
                    <a:pt x="153" y="1333"/>
                    <a:pt x="1" y="1485"/>
                    <a:pt x="62" y="1606"/>
                  </a:cubicBezTo>
                  <a:cubicBezTo>
                    <a:pt x="99" y="1644"/>
                    <a:pt x="137" y="1670"/>
                    <a:pt x="182" y="1670"/>
                  </a:cubicBezTo>
                  <a:cubicBezTo>
                    <a:pt x="209" y="1670"/>
                    <a:pt x="240" y="1660"/>
                    <a:pt x="275" y="1636"/>
                  </a:cubicBezTo>
                  <a:lnTo>
                    <a:pt x="305" y="1636"/>
                  </a:lnTo>
                  <a:cubicBezTo>
                    <a:pt x="318" y="1620"/>
                    <a:pt x="328" y="1603"/>
                    <a:pt x="333" y="1586"/>
                  </a:cubicBezTo>
                  <a:lnTo>
                    <a:pt x="333" y="1586"/>
                  </a:lnTo>
                  <a:cubicBezTo>
                    <a:pt x="332" y="1588"/>
                    <a:pt x="330" y="1589"/>
                    <a:pt x="329" y="1589"/>
                  </a:cubicBezTo>
                  <a:cubicBezTo>
                    <a:pt x="322" y="1589"/>
                    <a:pt x="315" y="1576"/>
                    <a:pt x="335" y="1576"/>
                  </a:cubicBezTo>
                  <a:cubicBezTo>
                    <a:pt x="335" y="1578"/>
                    <a:pt x="335" y="1580"/>
                    <a:pt x="335" y="1581"/>
                  </a:cubicBezTo>
                  <a:lnTo>
                    <a:pt x="335" y="1581"/>
                  </a:lnTo>
                  <a:cubicBezTo>
                    <a:pt x="338" y="1571"/>
                    <a:pt x="340" y="1562"/>
                    <a:pt x="341" y="1552"/>
                  </a:cubicBezTo>
                  <a:lnTo>
                    <a:pt x="341" y="1552"/>
                  </a:lnTo>
                  <a:cubicBezTo>
                    <a:pt x="349" y="1531"/>
                    <a:pt x="366" y="1515"/>
                    <a:pt x="366" y="1515"/>
                  </a:cubicBezTo>
                  <a:cubicBezTo>
                    <a:pt x="427" y="1424"/>
                    <a:pt x="457" y="1393"/>
                    <a:pt x="518" y="1333"/>
                  </a:cubicBezTo>
                  <a:cubicBezTo>
                    <a:pt x="670" y="1120"/>
                    <a:pt x="852" y="937"/>
                    <a:pt x="1065" y="785"/>
                  </a:cubicBezTo>
                  <a:cubicBezTo>
                    <a:pt x="1427" y="491"/>
                    <a:pt x="1891" y="281"/>
                    <a:pt x="2367" y="281"/>
                  </a:cubicBezTo>
                  <a:cubicBezTo>
                    <a:pt x="2531" y="281"/>
                    <a:pt x="2695" y="306"/>
                    <a:pt x="2858" y="360"/>
                  </a:cubicBezTo>
                  <a:cubicBezTo>
                    <a:pt x="2873" y="366"/>
                    <a:pt x="2888" y="369"/>
                    <a:pt x="2901" y="369"/>
                  </a:cubicBezTo>
                  <a:cubicBezTo>
                    <a:pt x="3026" y="369"/>
                    <a:pt x="3083" y="141"/>
                    <a:pt x="2919" y="86"/>
                  </a:cubicBezTo>
                  <a:cubicBezTo>
                    <a:pt x="2732" y="28"/>
                    <a:pt x="2547" y="1"/>
                    <a:pt x="2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585;p81"/>
            <p:cNvSpPr/>
            <p:nvPr/>
          </p:nvSpPr>
          <p:spPr>
            <a:xfrm>
              <a:off x="7377326" y="4215612"/>
              <a:ext cx="55061" cy="29902"/>
            </a:xfrm>
            <a:custGeom>
              <a:avLst/>
              <a:gdLst/>
              <a:ahLst/>
              <a:cxnLst/>
              <a:rect l="l" t="t" r="r" b="b"/>
              <a:pathLst>
                <a:path w="3053" h="1658" extrusionOk="0">
                  <a:moveTo>
                    <a:pt x="2320" y="1"/>
                  </a:moveTo>
                  <a:cubicBezTo>
                    <a:pt x="1474" y="1"/>
                    <a:pt x="706" y="571"/>
                    <a:pt x="183" y="1244"/>
                  </a:cubicBezTo>
                  <a:cubicBezTo>
                    <a:pt x="154" y="1273"/>
                    <a:pt x="104" y="1330"/>
                    <a:pt x="66" y="1391"/>
                  </a:cubicBezTo>
                  <a:lnTo>
                    <a:pt x="66" y="1391"/>
                  </a:lnTo>
                  <a:cubicBezTo>
                    <a:pt x="65" y="1392"/>
                    <a:pt x="63" y="1394"/>
                    <a:pt x="61" y="1396"/>
                  </a:cubicBezTo>
                  <a:cubicBezTo>
                    <a:pt x="61" y="1397"/>
                    <a:pt x="61" y="1398"/>
                    <a:pt x="61" y="1400"/>
                  </a:cubicBezTo>
                  <a:lnTo>
                    <a:pt x="61" y="1400"/>
                  </a:lnTo>
                  <a:cubicBezTo>
                    <a:pt x="23" y="1464"/>
                    <a:pt x="0" y="1533"/>
                    <a:pt x="31" y="1578"/>
                  </a:cubicBezTo>
                  <a:cubicBezTo>
                    <a:pt x="69" y="1636"/>
                    <a:pt x="108" y="1657"/>
                    <a:pt x="154" y="1657"/>
                  </a:cubicBezTo>
                  <a:cubicBezTo>
                    <a:pt x="181" y="1657"/>
                    <a:pt x="210" y="1650"/>
                    <a:pt x="243" y="1639"/>
                  </a:cubicBezTo>
                  <a:cubicBezTo>
                    <a:pt x="243" y="1639"/>
                    <a:pt x="243" y="1639"/>
                    <a:pt x="274" y="1609"/>
                  </a:cubicBezTo>
                  <a:cubicBezTo>
                    <a:pt x="282" y="1600"/>
                    <a:pt x="289" y="1592"/>
                    <a:pt x="294" y="1583"/>
                  </a:cubicBezTo>
                  <a:lnTo>
                    <a:pt x="294" y="1583"/>
                  </a:lnTo>
                  <a:cubicBezTo>
                    <a:pt x="294" y="1583"/>
                    <a:pt x="295" y="1583"/>
                    <a:pt x="295" y="1583"/>
                  </a:cubicBezTo>
                  <a:cubicBezTo>
                    <a:pt x="298" y="1583"/>
                    <a:pt x="302" y="1577"/>
                    <a:pt x="303" y="1563"/>
                  </a:cubicBezTo>
                  <a:lnTo>
                    <a:pt x="303" y="1563"/>
                  </a:lnTo>
                  <a:cubicBezTo>
                    <a:pt x="301" y="1570"/>
                    <a:pt x="298" y="1576"/>
                    <a:pt x="294" y="1583"/>
                  </a:cubicBezTo>
                  <a:lnTo>
                    <a:pt x="294" y="1583"/>
                  </a:lnTo>
                  <a:cubicBezTo>
                    <a:pt x="289" y="1581"/>
                    <a:pt x="287" y="1565"/>
                    <a:pt x="304" y="1548"/>
                  </a:cubicBezTo>
                  <a:lnTo>
                    <a:pt x="304" y="1548"/>
                  </a:lnTo>
                  <a:cubicBezTo>
                    <a:pt x="304" y="1554"/>
                    <a:pt x="304" y="1559"/>
                    <a:pt x="303" y="1563"/>
                  </a:cubicBezTo>
                  <a:lnTo>
                    <a:pt x="303" y="1563"/>
                  </a:lnTo>
                  <a:cubicBezTo>
                    <a:pt x="306" y="1556"/>
                    <a:pt x="307" y="1550"/>
                    <a:pt x="309" y="1543"/>
                  </a:cubicBezTo>
                  <a:lnTo>
                    <a:pt x="309" y="1543"/>
                  </a:lnTo>
                  <a:cubicBezTo>
                    <a:pt x="317" y="1533"/>
                    <a:pt x="335" y="1510"/>
                    <a:pt x="335" y="1487"/>
                  </a:cubicBezTo>
                  <a:cubicBezTo>
                    <a:pt x="395" y="1426"/>
                    <a:pt x="426" y="1396"/>
                    <a:pt x="487" y="1305"/>
                  </a:cubicBezTo>
                  <a:cubicBezTo>
                    <a:pt x="639" y="1122"/>
                    <a:pt x="821" y="940"/>
                    <a:pt x="1034" y="788"/>
                  </a:cubicBezTo>
                  <a:cubicBezTo>
                    <a:pt x="1419" y="494"/>
                    <a:pt x="1871" y="284"/>
                    <a:pt x="2341" y="284"/>
                  </a:cubicBezTo>
                  <a:cubicBezTo>
                    <a:pt x="2501" y="284"/>
                    <a:pt x="2664" y="308"/>
                    <a:pt x="2827" y="362"/>
                  </a:cubicBezTo>
                  <a:cubicBezTo>
                    <a:pt x="2845" y="368"/>
                    <a:pt x="2862" y="371"/>
                    <a:pt x="2877" y="371"/>
                  </a:cubicBezTo>
                  <a:cubicBezTo>
                    <a:pt x="3019" y="371"/>
                    <a:pt x="3052" y="144"/>
                    <a:pt x="2888" y="89"/>
                  </a:cubicBezTo>
                  <a:cubicBezTo>
                    <a:pt x="2696" y="29"/>
                    <a:pt x="2506" y="1"/>
                    <a:pt x="23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586;p81"/>
            <p:cNvSpPr/>
            <p:nvPr/>
          </p:nvSpPr>
          <p:spPr>
            <a:xfrm>
              <a:off x="7111454" y="4234297"/>
              <a:ext cx="43518" cy="24455"/>
            </a:xfrm>
            <a:custGeom>
              <a:avLst/>
              <a:gdLst/>
              <a:ahLst/>
              <a:cxnLst/>
              <a:rect l="l" t="t" r="r" b="b"/>
              <a:pathLst>
                <a:path w="2413" h="1356" extrusionOk="0">
                  <a:moveTo>
                    <a:pt x="316" y="184"/>
                  </a:moveTo>
                  <a:cubicBezTo>
                    <a:pt x="321" y="192"/>
                    <a:pt x="327" y="200"/>
                    <a:pt x="335" y="208"/>
                  </a:cubicBezTo>
                  <a:cubicBezTo>
                    <a:pt x="335" y="219"/>
                    <a:pt x="327" y="234"/>
                    <a:pt x="317" y="250"/>
                  </a:cubicBezTo>
                  <a:lnTo>
                    <a:pt x="317" y="250"/>
                  </a:lnTo>
                  <a:cubicBezTo>
                    <a:pt x="321" y="228"/>
                    <a:pt x="320" y="206"/>
                    <a:pt x="316" y="184"/>
                  </a:cubicBezTo>
                  <a:close/>
                  <a:moveTo>
                    <a:pt x="633" y="1"/>
                  </a:moveTo>
                  <a:cubicBezTo>
                    <a:pt x="493" y="1"/>
                    <a:pt x="353" y="18"/>
                    <a:pt x="213" y="56"/>
                  </a:cubicBezTo>
                  <a:cubicBezTo>
                    <a:pt x="204" y="56"/>
                    <a:pt x="196" y="56"/>
                    <a:pt x="187" y="57"/>
                  </a:cubicBezTo>
                  <a:lnTo>
                    <a:pt x="187" y="57"/>
                  </a:lnTo>
                  <a:cubicBezTo>
                    <a:pt x="185" y="56"/>
                    <a:pt x="184" y="56"/>
                    <a:pt x="183" y="56"/>
                  </a:cubicBezTo>
                  <a:cubicBezTo>
                    <a:pt x="177" y="56"/>
                    <a:pt x="174" y="57"/>
                    <a:pt x="172" y="59"/>
                  </a:cubicBezTo>
                  <a:lnTo>
                    <a:pt x="172" y="59"/>
                  </a:lnTo>
                  <a:cubicBezTo>
                    <a:pt x="155" y="62"/>
                    <a:pt x="139" y="70"/>
                    <a:pt x="122" y="86"/>
                  </a:cubicBezTo>
                  <a:cubicBezTo>
                    <a:pt x="0" y="178"/>
                    <a:pt x="31" y="360"/>
                    <a:pt x="183" y="360"/>
                  </a:cubicBezTo>
                  <a:cubicBezTo>
                    <a:pt x="221" y="360"/>
                    <a:pt x="252" y="348"/>
                    <a:pt x="274" y="328"/>
                  </a:cubicBezTo>
                  <a:lnTo>
                    <a:pt x="274" y="328"/>
                  </a:lnTo>
                  <a:cubicBezTo>
                    <a:pt x="274" y="329"/>
                    <a:pt x="274" y="329"/>
                    <a:pt x="274" y="329"/>
                  </a:cubicBezTo>
                  <a:cubicBezTo>
                    <a:pt x="304" y="299"/>
                    <a:pt x="335" y="299"/>
                    <a:pt x="395" y="299"/>
                  </a:cubicBezTo>
                  <a:lnTo>
                    <a:pt x="426" y="299"/>
                  </a:lnTo>
                  <a:cubicBezTo>
                    <a:pt x="456" y="299"/>
                    <a:pt x="487" y="269"/>
                    <a:pt x="517" y="269"/>
                  </a:cubicBezTo>
                  <a:lnTo>
                    <a:pt x="699" y="269"/>
                  </a:lnTo>
                  <a:cubicBezTo>
                    <a:pt x="1034" y="299"/>
                    <a:pt x="1368" y="390"/>
                    <a:pt x="1642" y="633"/>
                  </a:cubicBezTo>
                  <a:cubicBezTo>
                    <a:pt x="1854" y="816"/>
                    <a:pt x="2006" y="1029"/>
                    <a:pt x="2128" y="1272"/>
                  </a:cubicBezTo>
                  <a:cubicBezTo>
                    <a:pt x="2148" y="1331"/>
                    <a:pt x="2187" y="1355"/>
                    <a:pt x="2229" y="1355"/>
                  </a:cubicBezTo>
                  <a:cubicBezTo>
                    <a:pt x="2315" y="1355"/>
                    <a:pt x="2412" y="1253"/>
                    <a:pt x="2371" y="1150"/>
                  </a:cubicBezTo>
                  <a:cubicBezTo>
                    <a:pt x="2128" y="633"/>
                    <a:pt x="1733" y="238"/>
                    <a:pt x="1216" y="86"/>
                  </a:cubicBezTo>
                  <a:cubicBezTo>
                    <a:pt x="1022" y="33"/>
                    <a:pt x="828" y="1"/>
                    <a:pt x="6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587;p81"/>
            <p:cNvSpPr/>
            <p:nvPr/>
          </p:nvSpPr>
          <p:spPr>
            <a:xfrm>
              <a:off x="7130084" y="4218083"/>
              <a:ext cx="43518" cy="24744"/>
            </a:xfrm>
            <a:custGeom>
              <a:avLst/>
              <a:gdLst/>
              <a:ahLst/>
              <a:cxnLst/>
              <a:rect l="l" t="t" r="r" b="b"/>
              <a:pathLst>
                <a:path w="2413" h="1372" extrusionOk="0">
                  <a:moveTo>
                    <a:pt x="319" y="205"/>
                  </a:moveTo>
                  <a:lnTo>
                    <a:pt x="319" y="205"/>
                  </a:lnTo>
                  <a:cubicBezTo>
                    <a:pt x="323" y="212"/>
                    <a:pt x="328" y="219"/>
                    <a:pt x="335" y="225"/>
                  </a:cubicBezTo>
                  <a:cubicBezTo>
                    <a:pt x="335" y="237"/>
                    <a:pt x="326" y="254"/>
                    <a:pt x="314" y="272"/>
                  </a:cubicBezTo>
                  <a:lnTo>
                    <a:pt x="314" y="272"/>
                  </a:lnTo>
                  <a:cubicBezTo>
                    <a:pt x="320" y="251"/>
                    <a:pt x="321" y="228"/>
                    <a:pt x="319" y="205"/>
                  </a:cubicBezTo>
                  <a:close/>
                  <a:moveTo>
                    <a:pt x="664" y="1"/>
                  </a:moveTo>
                  <a:cubicBezTo>
                    <a:pt x="514" y="1"/>
                    <a:pt x="364" y="16"/>
                    <a:pt x="214" y="43"/>
                  </a:cubicBezTo>
                  <a:cubicBezTo>
                    <a:pt x="183" y="73"/>
                    <a:pt x="153" y="73"/>
                    <a:pt x="122" y="104"/>
                  </a:cubicBezTo>
                  <a:cubicBezTo>
                    <a:pt x="1" y="165"/>
                    <a:pt x="31" y="377"/>
                    <a:pt x="183" y="377"/>
                  </a:cubicBezTo>
                  <a:cubicBezTo>
                    <a:pt x="219" y="377"/>
                    <a:pt x="248" y="366"/>
                    <a:pt x="269" y="347"/>
                  </a:cubicBezTo>
                  <a:lnTo>
                    <a:pt x="274" y="347"/>
                  </a:lnTo>
                  <a:cubicBezTo>
                    <a:pt x="274" y="345"/>
                    <a:pt x="274" y="344"/>
                    <a:pt x="274" y="343"/>
                  </a:cubicBezTo>
                  <a:lnTo>
                    <a:pt x="274" y="343"/>
                  </a:lnTo>
                  <a:cubicBezTo>
                    <a:pt x="274" y="342"/>
                    <a:pt x="275" y="342"/>
                    <a:pt x="275" y="342"/>
                  </a:cubicBezTo>
                  <a:lnTo>
                    <a:pt x="275" y="342"/>
                  </a:lnTo>
                  <a:cubicBezTo>
                    <a:pt x="274" y="344"/>
                    <a:pt x="274" y="345"/>
                    <a:pt x="274" y="347"/>
                  </a:cubicBezTo>
                  <a:cubicBezTo>
                    <a:pt x="305" y="317"/>
                    <a:pt x="335" y="317"/>
                    <a:pt x="396" y="317"/>
                  </a:cubicBezTo>
                  <a:lnTo>
                    <a:pt x="426" y="317"/>
                  </a:lnTo>
                  <a:cubicBezTo>
                    <a:pt x="457" y="286"/>
                    <a:pt x="487" y="286"/>
                    <a:pt x="517" y="286"/>
                  </a:cubicBezTo>
                  <a:lnTo>
                    <a:pt x="700" y="286"/>
                  </a:lnTo>
                  <a:cubicBezTo>
                    <a:pt x="1034" y="317"/>
                    <a:pt x="1369" y="408"/>
                    <a:pt x="1642" y="621"/>
                  </a:cubicBezTo>
                  <a:cubicBezTo>
                    <a:pt x="1855" y="803"/>
                    <a:pt x="2007" y="1046"/>
                    <a:pt x="2128" y="1289"/>
                  </a:cubicBezTo>
                  <a:cubicBezTo>
                    <a:pt x="2148" y="1347"/>
                    <a:pt x="2186" y="1372"/>
                    <a:pt x="2227" y="1372"/>
                  </a:cubicBezTo>
                  <a:cubicBezTo>
                    <a:pt x="2313" y="1372"/>
                    <a:pt x="2413" y="1262"/>
                    <a:pt x="2372" y="1137"/>
                  </a:cubicBezTo>
                  <a:cubicBezTo>
                    <a:pt x="2128" y="651"/>
                    <a:pt x="1733" y="256"/>
                    <a:pt x="1217" y="73"/>
                  </a:cubicBezTo>
                  <a:cubicBezTo>
                    <a:pt x="1033" y="23"/>
                    <a:pt x="848" y="1"/>
                    <a:pt x="6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588;p81"/>
            <p:cNvSpPr/>
            <p:nvPr/>
          </p:nvSpPr>
          <p:spPr>
            <a:xfrm>
              <a:off x="7148732" y="4198118"/>
              <a:ext cx="43879" cy="24437"/>
            </a:xfrm>
            <a:custGeom>
              <a:avLst/>
              <a:gdLst/>
              <a:ahLst/>
              <a:cxnLst/>
              <a:rect l="l" t="t" r="r" b="b"/>
              <a:pathLst>
                <a:path w="2433" h="1355" extrusionOk="0">
                  <a:moveTo>
                    <a:pt x="281" y="110"/>
                  </a:moveTo>
                  <a:cubicBezTo>
                    <a:pt x="288" y="112"/>
                    <a:pt x="296" y="115"/>
                    <a:pt x="304" y="117"/>
                  </a:cubicBezTo>
                  <a:cubicBezTo>
                    <a:pt x="304" y="129"/>
                    <a:pt x="304" y="140"/>
                    <a:pt x="306" y="152"/>
                  </a:cubicBezTo>
                  <a:lnTo>
                    <a:pt x="306" y="152"/>
                  </a:lnTo>
                  <a:cubicBezTo>
                    <a:pt x="300" y="137"/>
                    <a:pt x="291" y="123"/>
                    <a:pt x="281" y="110"/>
                  </a:cubicBezTo>
                  <a:close/>
                  <a:moveTo>
                    <a:pt x="315" y="182"/>
                  </a:moveTo>
                  <a:cubicBezTo>
                    <a:pt x="320" y="190"/>
                    <a:pt x="326" y="199"/>
                    <a:pt x="335" y="208"/>
                  </a:cubicBezTo>
                  <a:cubicBezTo>
                    <a:pt x="335" y="219"/>
                    <a:pt x="327" y="234"/>
                    <a:pt x="317" y="250"/>
                  </a:cubicBezTo>
                  <a:lnTo>
                    <a:pt x="317" y="250"/>
                  </a:lnTo>
                  <a:cubicBezTo>
                    <a:pt x="321" y="228"/>
                    <a:pt x="320" y="204"/>
                    <a:pt x="315" y="182"/>
                  </a:cubicBezTo>
                  <a:close/>
                  <a:moveTo>
                    <a:pt x="642" y="1"/>
                  </a:moveTo>
                  <a:cubicBezTo>
                    <a:pt x="498" y="1"/>
                    <a:pt x="353" y="18"/>
                    <a:pt x="213" y="56"/>
                  </a:cubicBezTo>
                  <a:cubicBezTo>
                    <a:pt x="204" y="56"/>
                    <a:pt x="195" y="56"/>
                    <a:pt x="187" y="57"/>
                  </a:cubicBezTo>
                  <a:lnTo>
                    <a:pt x="187" y="57"/>
                  </a:lnTo>
                  <a:cubicBezTo>
                    <a:pt x="185" y="56"/>
                    <a:pt x="184" y="56"/>
                    <a:pt x="183" y="56"/>
                  </a:cubicBezTo>
                  <a:cubicBezTo>
                    <a:pt x="177" y="56"/>
                    <a:pt x="174" y="57"/>
                    <a:pt x="172" y="59"/>
                  </a:cubicBezTo>
                  <a:lnTo>
                    <a:pt x="172" y="59"/>
                  </a:lnTo>
                  <a:cubicBezTo>
                    <a:pt x="155" y="62"/>
                    <a:pt x="139" y="69"/>
                    <a:pt x="122" y="86"/>
                  </a:cubicBezTo>
                  <a:cubicBezTo>
                    <a:pt x="0" y="177"/>
                    <a:pt x="31" y="360"/>
                    <a:pt x="183" y="360"/>
                  </a:cubicBezTo>
                  <a:cubicBezTo>
                    <a:pt x="221" y="360"/>
                    <a:pt x="252" y="348"/>
                    <a:pt x="274" y="328"/>
                  </a:cubicBezTo>
                  <a:lnTo>
                    <a:pt x="274" y="328"/>
                  </a:lnTo>
                  <a:cubicBezTo>
                    <a:pt x="274" y="328"/>
                    <a:pt x="274" y="329"/>
                    <a:pt x="274" y="329"/>
                  </a:cubicBezTo>
                  <a:cubicBezTo>
                    <a:pt x="304" y="299"/>
                    <a:pt x="365" y="299"/>
                    <a:pt x="395" y="299"/>
                  </a:cubicBezTo>
                  <a:lnTo>
                    <a:pt x="426" y="299"/>
                  </a:lnTo>
                  <a:cubicBezTo>
                    <a:pt x="456" y="299"/>
                    <a:pt x="487" y="269"/>
                    <a:pt x="517" y="269"/>
                  </a:cubicBezTo>
                  <a:lnTo>
                    <a:pt x="730" y="269"/>
                  </a:lnTo>
                  <a:cubicBezTo>
                    <a:pt x="1034" y="299"/>
                    <a:pt x="1398" y="390"/>
                    <a:pt x="1642" y="633"/>
                  </a:cubicBezTo>
                  <a:cubicBezTo>
                    <a:pt x="1854" y="816"/>
                    <a:pt x="2006" y="1028"/>
                    <a:pt x="2128" y="1272"/>
                  </a:cubicBezTo>
                  <a:cubicBezTo>
                    <a:pt x="2148" y="1331"/>
                    <a:pt x="2190" y="1355"/>
                    <a:pt x="2235" y="1355"/>
                  </a:cubicBezTo>
                  <a:cubicBezTo>
                    <a:pt x="2328" y="1355"/>
                    <a:pt x="2433" y="1253"/>
                    <a:pt x="2371" y="1150"/>
                  </a:cubicBezTo>
                  <a:cubicBezTo>
                    <a:pt x="2128" y="633"/>
                    <a:pt x="1733" y="238"/>
                    <a:pt x="1216" y="86"/>
                  </a:cubicBezTo>
                  <a:cubicBezTo>
                    <a:pt x="1039" y="33"/>
                    <a:pt x="842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589;p81"/>
            <p:cNvSpPr/>
            <p:nvPr/>
          </p:nvSpPr>
          <p:spPr>
            <a:xfrm>
              <a:off x="7098847" y="3721093"/>
              <a:ext cx="155155" cy="464329"/>
            </a:xfrm>
            <a:custGeom>
              <a:avLst/>
              <a:gdLst/>
              <a:ahLst/>
              <a:cxnLst/>
              <a:rect l="l" t="t" r="r" b="b"/>
              <a:pathLst>
                <a:path w="8603" h="25746" extrusionOk="0">
                  <a:moveTo>
                    <a:pt x="0" y="1"/>
                  </a:moveTo>
                  <a:lnTo>
                    <a:pt x="4012" y="25746"/>
                  </a:lnTo>
                  <a:lnTo>
                    <a:pt x="8085" y="25746"/>
                  </a:lnTo>
                  <a:lnTo>
                    <a:pt x="86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590;p81"/>
            <p:cNvSpPr/>
            <p:nvPr/>
          </p:nvSpPr>
          <p:spPr>
            <a:xfrm>
              <a:off x="7296745" y="3709045"/>
              <a:ext cx="163920" cy="486801"/>
            </a:xfrm>
            <a:custGeom>
              <a:avLst/>
              <a:gdLst/>
              <a:ahLst/>
              <a:cxnLst/>
              <a:rect l="l" t="t" r="r" b="b"/>
              <a:pathLst>
                <a:path w="9089" h="26992" extrusionOk="0">
                  <a:moveTo>
                    <a:pt x="9088" y="0"/>
                  </a:moveTo>
                  <a:lnTo>
                    <a:pt x="0" y="669"/>
                  </a:lnTo>
                  <a:lnTo>
                    <a:pt x="2189" y="26414"/>
                  </a:lnTo>
                  <a:lnTo>
                    <a:pt x="6930" y="26991"/>
                  </a:lnTo>
                  <a:lnTo>
                    <a:pt x="90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591;p81"/>
            <p:cNvSpPr/>
            <p:nvPr/>
          </p:nvSpPr>
          <p:spPr>
            <a:xfrm>
              <a:off x="6978788" y="2886505"/>
              <a:ext cx="412803" cy="253338"/>
            </a:xfrm>
            <a:custGeom>
              <a:avLst/>
              <a:gdLst/>
              <a:ahLst/>
              <a:cxnLst/>
              <a:rect l="l" t="t" r="r" b="b"/>
              <a:pathLst>
                <a:path w="22889" h="14047" extrusionOk="0">
                  <a:moveTo>
                    <a:pt x="16229" y="1"/>
                  </a:moveTo>
                  <a:cubicBezTo>
                    <a:pt x="14082" y="1"/>
                    <a:pt x="11849" y="107"/>
                    <a:pt x="9666" y="197"/>
                  </a:cubicBezTo>
                  <a:cubicBezTo>
                    <a:pt x="1" y="592"/>
                    <a:pt x="305" y="9833"/>
                    <a:pt x="305" y="9833"/>
                  </a:cubicBezTo>
                  <a:cubicBezTo>
                    <a:pt x="305" y="9833"/>
                    <a:pt x="12397" y="14047"/>
                    <a:pt x="20964" y="14047"/>
                  </a:cubicBezTo>
                  <a:cubicBezTo>
                    <a:pt x="21629" y="14047"/>
                    <a:pt x="22273" y="14021"/>
                    <a:pt x="22889" y="13966"/>
                  </a:cubicBezTo>
                  <a:cubicBezTo>
                    <a:pt x="22250" y="9194"/>
                    <a:pt x="20730" y="4544"/>
                    <a:pt x="18420" y="319"/>
                  </a:cubicBezTo>
                  <a:cubicBezTo>
                    <a:pt x="18451" y="228"/>
                    <a:pt x="18451" y="136"/>
                    <a:pt x="18451" y="45"/>
                  </a:cubicBezTo>
                  <a:cubicBezTo>
                    <a:pt x="17725" y="14"/>
                    <a:pt x="16982" y="1"/>
                    <a:pt x="16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592;p81"/>
            <p:cNvSpPr/>
            <p:nvPr/>
          </p:nvSpPr>
          <p:spPr>
            <a:xfrm>
              <a:off x="7310993" y="2887316"/>
              <a:ext cx="207781" cy="251083"/>
            </a:xfrm>
            <a:custGeom>
              <a:avLst/>
              <a:gdLst/>
              <a:ahLst/>
              <a:cxnLst/>
              <a:rect l="l" t="t" r="r" b="b"/>
              <a:pathLst>
                <a:path w="11521" h="13922" extrusionOk="0">
                  <a:moveTo>
                    <a:pt x="31" y="0"/>
                  </a:moveTo>
                  <a:cubicBezTo>
                    <a:pt x="31" y="91"/>
                    <a:pt x="0" y="183"/>
                    <a:pt x="0" y="274"/>
                  </a:cubicBezTo>
                  <a:cubicBezTo>
                    <a:pt x="2310" y="4499"/>
                    <a:pt x="3830" y="9149"/>
                    <a:pt x="4469" y="13921"/>
                  </a:cubicBezTo>
                  <a:cubicBezTo>
                    <a:pt x="8025" y="13587"/>
                    <a:pt x="10639" y="12280"/>
                    <a:pt x="10882" y="9271"/>
                  </a:cubicBezTo>
                  <a:cubicBezTo>
                    <a:pt x="11520" y="2098"/>
                    <a:pt x="6444" y="304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593;p81"/>
            <p:cNvSpPr/>
            <p:nvPr/>
          </p:nvSpPr>
          <p:spPr>
            <a:xfrm>
              <a:off x="6756218" y="2228155"/>
              <a:ext cx="1034993" cy="623506"/>
            </a:xfrm>
            <a:custGeom>
              <a:avLst/>
              <a:gdLst/>
              <a:ahLst/>
              <a:cxnLst/>
              <a:rect l="l" t="t" r="r" b="b"/>
              <a:pathLst>
                <a:path w="57388" h="34572" extrusionOk="0">
                  <a:moveTo>
                    <a:pt x="29376" y="1"/>
                  </a:moveTo>
                  <a:cubicBezTo>
                    <a:pt x="22886" y="1"/>
                    <a:pt x="16687" y="2526"/>
                    <a:pt x="13527" y="11442"/>
                  </a:cubicBezTo>
                  <a:cubicBezTo>
                    <a:pt x="10092" y="21017"/>
                    <a:pt x="2189" y="18494"/>
                    <a:pt x="1" y="29133"/>
                  </a:cubicBezTo>
                  <a:cubicBezTo>
                    <a:pt x="1" y="29133"/>
                    <a:pt x="1521" y="29923"/>
                    <a:pt x="4256" y="30896"/>
                  </a:cubicBezTo>
                  <a:cubicBezTo>
                    <a:pt x="5198" y="28251"/>
                    <a:pt x="7174" y="27127"/>
                    <a:pt x="7174" y="27127"/>
                  </a:cubicBezTo>
                  <a:lnTo>
                    <a:pt x="7174" y="27127"/>
                  </a:lnTo>
                  <a:lnTo>
                    <a:pt x="6232" y="31564"/>
                  </a:lnTo>
                  <a:cubicBezTo>
                    <a:pt x="10809" y="33011"/>
                    <a:pt x="17616" y="34572"/>
                    <a:pt x="25926" y="34572"/>
                  </a:cubicBezTo>
                  <a:cubicBezTo>
                    <a:pt x="27219" y="34572"/>
                    <a:pt x="28548" y="34534"/>
                    <a:pt x="29910" y="34452"/>
                  </a:cubicBezTo>
                  <a:cubicBezTo>
                    <a:pt x="35716" y="34118"/>
                    <a:pt x="40366" y="33722"/>
                    <a:pt x="44014" y="33358"/>
                  </a:cubicBezTo>
                  <a:cubicBezTo>
                    <a:pt x="43983" y="31200"/>
                    <a:pt x="44075" y="27704"/>
                    <a:pt x="44075" y="27704"/>
                  </a:cubicBezTo>
                  <a:cubicBezTo>
                    <a:pt x="44075" y="27704"/>
                    <a:pt x="45746" y="30652"/>
                    <a:pt x="46537" y="33084"/>
                  </a:cubicBezTo>
                  <a:cubicBezTo>
                    <a:pt x="52312" y="32415"/>
                    <a:pt x="54804" y="31868"/>
                    <a:pt x="54804" y="31868"/>
                  </a:cubicBezTo>
                  <a:cubicBezTo>
                    <a:pt x="54804" y="31868"/>
                    <a:pt x="57388" y="25060"/>
                    <a:pt x="51309" y="21443"/>
                  </a:cubicBezTo>
                  <a:cubicBezTo>
                    <a:pt x="46506" y="18616"/>
                    <a:pt x="46901" y="12446"/>
                    <a:pt x="45473" y="7825"/>
                  </a:cubicBezTo>
                  <a:cubicBezTo>
                    <a:pt x="43467" y="1351"/>
                    <a:pt x="36810" y="348"/>
                    <a:pt x="30883" y="44"/>
                  </a:cubicBezTo>
                  <a:cubicBezTo>
                    <a:pt x="30380" y="16"/>
                    <a:pt x="29877" y="1"/>
                    <a:pt x="29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594;p81"/>
            <p:cNvSpPr/>
            <p:nvPr/>
          </p:nvSpPr>
          <p:spPr>
            <a:xfrm>
              <a:off x="7505591" y="2593003"/>
              <a:ext cx="79210" cy="97930"/>
            </a:xfrm>
            <a:custGeom>
              <a:avLst/>
              <a:gdLst/>
              <a:ahLst/>
              <a:cxnLst/>
              <a:rect l="l" t="t" r="r" b="b"/>
              <a:pathLst>
                <a:path w="4392" h="5430" extrusionOk="0">
                  <a:moveTo>
                    <a:pt x="1539" y="0"/>
                  </a:moveTo>
                  <a:cubicBezTo>
                    <a:pt x="911" y="0"/>
                    <a:pt x="426" y="118"/>
                    <a:pt x="426" y="118"/>
                  </a:cubicBezTo>
                  <a:lnTo>
                    <a:pt x="1" y="5377"/>
                  </a:lnTo>
                  <a:cubicBezTo>
                    <a:pt x="1" y="5377"/>
                    <a:pt x="347" y="5429"/>
                    <a:pt x="844" y="5429"/>
                  </a:cubicBezTo>
                  <a:cubicBezTo>
                    <a:pt x="2120" y="5429"/>
                    <a:pt x="4391" y="5083"/>
                    <a:pt x="4347" y="2611"/>
                  </a:cubicBezTo>
                  <a:cubicBezTo>
                    <a:pt x="4308" y="393"/>
                    <a:pt x="2685" y="0"/>
                    <a:pt x="1539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595;p81"/>
            <p:cNvSpPr/>
            <p:nvPr/>
          </p:nvSpPr>
          <p:spPr>
            <a:xfrm>
              <a:off x="6972205" y="2591579"/>
              <a:ext cx="121718" cy="108481"/>
            </a:xfrm>
            <a:custGeom>
              <a:avLst/>
              <a:gdLst/>
              <a:ahLst/>
              <a:cxnLst/>
              <a:rect l="l" t="t" r="r" b="b"/>
              <a:pathLst>
                <a:path w="6749" h="6015" extrusionOk="0">
                  <a:moveTo>
                    <a:pt x="3401" y="1"/>
                  </a:moveTo>
                  <a:cubicBezTo>
                    <a:pt x="2926" y="1"/>
                    <a:pt x="2439" y="105"/>
                    <a:pt x="1977" y="380"/>
                  </a:cubicBezTo>
                  <a:cubicBezTo>
                    <a:pt x="1" y="1535"/>
                    <a:pt x="244" y="4787"/>
                    <a:pt x="3071" y="5760"/>
                  </a:cubicBezTo>
                  <a:cubicBezTo>
                    <a:pt x="3591" y="5941"/>
                    <a:pt x="4045" y="6014"/>
                    <a:pt x="4439" y="6014"/>
                  </a:cubicBezTo>
                  <a:cubicBezTo>
                    <a:pt x="6165" y="6014"/>
                    <a:pt x="6749" y="4605"/>
                    <a:pt x="6749" y="4605"/>
                  </a:cubicBezTo>
                  <a:lnTo>
                    <a:pt x="6323" y="1079"/>
                  </a:lnTo>
                  <a:cubicBezTo>
                    <a:pt x="6323" y="1079"/>
                    <a:pt x="4927" y="1"/>
                    <a:pt x="3401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596;p81"/>
            <p:cNvSpPr/>
            <p:nvPr/>
          </p:nvSpPr>
          <p:spPr>
            <a:xfrm>
              <a:off x="7057186" y="2259644"/>
              <a:ext cx="464870" cy="630431"/>
            </a:xfrm>
            <a:custGeom>
              <a:avLst/>
              <a:gdLst/>
              <a:ahLst/>
              <a:cxnLst/>
              <a:rect l="l" t="t" r="r" b="b"/>
              <a:pathLst>
                <a:path w="25776" h="34956" extrusionOk="0">
                  <a:moveTo>
                    <a:pt x="9848" y="0"/>
                  </a:moveTo>
                  <a:cubicBezTo>
                    <a:pt x="4438" y="0"/>
                    <a:pt x="0" y="4438"/>
                    <a:pt x="0" y="9848"/>
                  </a:cubicBezTo>
                  <a:lnTo>
                    <a:pt x="0" y="16991"/>
                  </a:lnTo>
                  <a:lnTo>
                    <a:pt x="21824" y="16991"/>
                  </a:lnTo>
                  <a:cubicBezTo>
                    <a:pt x="21824" y="16991"/>
                    <a:pt x="25107" y="27812"/>
                    <a:pt x="13861" y="29727"/>
                  </a:cubicBezTo>
                  <a:cubicBezTo>
                    <a:pt x="13590" y="33370"/>
                    <a:pt x="15048" y="34956"/>
                    <a:pt x="17617" y="34956"/>
                  </a:cubicBezTo>
                  <a:cubicBezTo>
                    <a:pt x="17641" y="34956"/>
                    <a:pt x="17666" y="34955"/>
                    <a:pt x="17690" y="34955"/>
                  </a:cubicBezTo>
                  <a:lnTo>
                    <a:pt x="17083" y="34682"/>
                  </a:lnTo>
                  <a:lnTo>
                    <a:pt x="16475" y="31034"/>
                  </a:lnTo>
                  <a:cubicBezTo>
                    <a:pt x="21642" y="30761"/>
                    <a:pt x="25745" y="26475"/>
                    <a:pt x="25745" y="21247"/>
                  </a:cubicBezTo>
                  <a:lnTo>
                    <a:pt x="25745" y="9848"/>
                  </a:lnTo>
                  <a:cubicBezTo>
                    <a:pt x="25776" y="4438"/>
                    <a:pt x="21338" y="0"/>
                    <a:pt x="15927" y="0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597;p81"/>
            <p:cNvSpPr/>
            <p:nvPr/>
          </p:nvSpPr>
          <p:spPr>
            <a:xfrm>
              <a:off x="7059936" y="2566077"/>
              <a:ext cx="452264" cy="460019"/>
            </a:xfrm>
            <a:custGeom>
              <a:avLst/>
              <a:gdLst/>
              <a:ahLst/>
              <a:cxnLst/>
              <a:rect l="l" t="t" r="r" b="b"/>
              <a:pathLst>
                <a:path w="25077" h="25507" extrusionOk="0">
                  <a:moveTo>
                    <a:pt x="1" y="0"/>
                  </a:moveTo>
                  <a:lnTo>
                    <a:pt x="1" y="4256"/>
                  </a:lnTo>
                  <a:cubicBezTo>
                    <a:pt x="1" y="9484"/>
                    <a:pt x="4134" y="13770"/>
                    <a:pt x="9332" y="14043"/>
                  </a:cubicBezTo>
                  <a:lnTo>
                    <a:pt x="9119" y="17691"/>
                  </a:lnTo>
                  <a:lnTo>
                    <a:pt x="2736" y="18207"/>
                  </a:lnTo>
                  <a:cubicBezTo>
                    <a:pt x="2736" y="18207"/>
                    <a:pt x="4421" y="25507"/>
                    <a:pt x="11490" y="25507"/>
                  </a:cubicBezTo>
                  <a:cubicBezTo>
                    <a:pt x="11590" y="25507"/>
                    <a:pt x="11692" y="25505"/>
                    <a:pt x="11794" y="25502"/>
                  </a:cubicBezTo>
                  <a:cubicBezTo>
                    <a:pt x="19089" y="25290"/>
                    <a:pt x="20670" y="18663"/>
                    <a:pt x="20670" y="18663"/>
                  </a:cubicBezTo>
                  <a:lnTo>
                    <a:pt x="17265" y="17721"/>
                  </a:lnTo>
                  <a:cubicBezTo>
                    <a:pt x="15259" y="17447"/>
                    <a:pt x="13557" y="16414"/>
                    <a:pt x="13831" y="12736"/>
                  </a:cubicBezTo>
                  <a:cubicBezTo>
                    <a:pt x="25077" y="10821"/>
                    <a:pt x="21794" y="0"/>
                    <a:pt x="21794" y="0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598;p81"/>
            <p:cNvSpPr/>
            <p:nvPr/>
          </p:nvSpPr>
          <p:spPr>
            <a:xfrm>
              <a:off x="7287998" y="2143968"/>
              <a:ext cx="86604" cy="101988"/>
            </a:xfrm>
            <a:custGeom>
              <a:avLst/>
              <a:gdLst/>
              <a:ahLst/>
              <a:cxnLst/>
              <a:rect l="l" t="t" r="r" b="b"/>
              <a:pathLst>
                <a:path w="4802" h="5655" extrusionOk="0">
                  <a:moveTo>
                    <a:pt x="1054" y="1"/>
                  </a:moveTo>
                  <a:cubicBezTo>
                    <a:pt x="1" y="1"/>
                    <a:pt x="333" y="5654"/>
                    <a:pt x="333" y="5654"/>
                  </a:cubicBezTo>
                  <a:cubicBezTo>
                    <a:pt x="2552" y="5350"/>
                    <a:pt x="4801" y="1733"/>
                    <a:pt x="3829" y="1369"/>
                  </a:cubicBezTo>
                  <a:cubicBezTo>
                    <a:pt x="3779" y="1350"/>
                    <a:pt x="3728" y="1341"/>
                    <a:pt x="3674" y="1341"/>
                  </a:cubicBezTo>
                  <a:cubicBezTo>
                    <a:pt x="2678" y="1341"/>
                    <a:pt x="1063" y="4408"/>
                    <a:pt x="1063" y="4408"/>
                  </a:cubicBezTo>
                  <a:cubicBezTo>
                    <a:pt x="1063" y="4408"/>
                    <a:pt x="2126" y="31"/>
                    <a:pt x="1063" y="1"/>
                  </a:cubicBezTo>
                  <a:cubicBezTo>
                    <a:pt x="1060" y="1"/>
                    <a:pt x="1057" y="1"/>
                    <a:pt x="10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599;p81"/>
            <p:cNvSpPr/>
            <p:nvPr/>
          </p:nvSpPr>
          <p:spPr>
            <a:xfrm>
              <a:off x="7036897" y="2228642"/>
              <a:ext cx="515801" cy="329770"/>
            </a:xfrm>
            <a:custGeom>
              <a:avLst/>
              <a:gdLst/>
              <a:ahLst/>
              <a:cxnLst/>
              <a:rect l="l" t="t" r="r" b="b"/>
              <a:pathLst>
                <a:path w="28600" h="18285" extrusionOk="0">
                  <a:moveTo>
                    <a:pt x="16396" y="1"/>
                  </a:moveTo>
                  <a:cubicBezTo>
                    <a:pt x="15944" y="1"/>
                    <a:pt x="15474" y="26"/>
                    <a:pt x="14986" y="78"/>
                  </a:cubicBezTo>
                  <a:cubicBezTo>
                    <a:pt x="1308" y="1567"/>
                    <a:pt x="0" y="6035"/>
                    <a:pt x="122" y="18285"/>
                  </a:cubicBezTo>
                  <a:lnTo>
                    <a:pt x="7387" y="18285"/>
                  </a:lnTo>
                  <a:lnTo>
                    <a:pt x="8785" y="13422"/>
                  </a:lnTo>
                  <a:lnTo>
                    <a:pt x="8785" y="18285"/>
                  </a:lnTo>
                  <a:lnTo>
                    <a:pt x="19363" y="18285"/>
                  </a:lnTo>
                  <a:lnTo>
                    <a:pt x="21825" y="14668"/>
                  </a:lnTo>
                  <a:lnTo>
                    <a:pt x="22493" y="18285"/>
                  </a:lnTo>
                  <a:lnTo>
                    <a:pt x="28147" y="18285"/>
                  </a:lnTo>
                  <a:cubicBezTo>
                    <a:pt x="28147" y="18285"/>
                    <a:pt x="28599" y="1"/>
                    <a:pt x="16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600;p81"/>
            <p:cNvSpPr/>
            <p:nvPr/>
          </p:nvSpPr>
          <p:spPr>
            <a:xfrm>
              <a:off x="7127343" y="2634592"/>
              <a:ext cx="23590" cy="45520"/>
            </a:xfrm>
            <a:custGeom>
              <a:avLst/>
              <a:gdLst/>
              <a:ahLst/>
              <a:cxnLst/>
              <a:rect l="l" t="t" r="r" b="b"/>
              <a:pathLst>
                <a:path w="1308" h="2524" extrusionOk="0">
                  <a:moveTo>
                    <a:pt x="669" y="1"/>
                  </a:moveTo>
                  <a:cubicBezTo>
                    <a:pt x="274" y="1"/>
                    <a:pt x="1" y="578"/>
                    <a:pt x="1" y="1247"/>
                  </a:cubicBezTo>
                  <a:cubicBezTo>
                    <a:pt x="1" y="1946"/>
                    <a:pt x="274" y="2524"/>
                    <a:pt x="669" y="2524"/>
                  </a:cubicBezTo>
                  <a:cubicBezTo>
                    <a:pt x="1034" y="2524"/>
                    <a:pt x="1308" y="1946"/>
                    <a:pt x="1308" y="1247"/>
                  </a:cubicBezTo>
                  <a:cubicBezTo>
                    <a:pt x="1308" y="578"/>
                    <a:pt x="1034" y="1"/>
                    <a:pt x="6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601;p81"/>
            <p:cNvSpPr/>
            <p:nvPr/>
          </p:nvSpPr>
          <p:spPr>
            <a:xfrm>
              <a:off x="7418427" y="2640075"/>
              <a:ext cx="24149" cy="45520"/>
            </a:xfrm>
            <a:custGeom>
              <a:avLst/>
              <a:gdLst/>
              <a:ahLst/>
              <a:cxnLst/>
              <a:rect l="l" t="t" r="r" b="b"/>
              <a:pathLst>
                <a:path w="1339" h="2524" extrusionOk="0">
                  <a:moveTo>
                    <a:pt x="670" y="1"/>
                  </a:moveTo>
                  <a:cubicBezTo>
                    <a:pt x="305" y="1"/>
                    <a:pt x="1" y="578"/>
                    <a:pt x="1" y="1277"/>
                  </a:cubicBezTo>
                  <a:cubicBezTo>
                    <a:pt x="1" y="1946"/>
                    <a:pt x="305" y="2524"/>
                    <a:pt x="670" y="2524"/>
                  </a:cubicBezTo>
                  <a:cubicBezTo>
                    <a:pt x="1034" y="2524"/>
                    <a:pt x="1338" y="1946"/>
                    <a:pt x="1338" y="1277"/>
                  </a:cubicBezTo>
                  <a:cubicBezTo>
                    <a:pt x="1338" y="578"/>
                    <a:pt x="1034" y="1"/>
                    <a:pt x="6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602;p81"/>
            <p:cNvSpPr/>
            <p:nvPr/>
          </p:nvSpPr>
          <p:spPr>
            <a:xfrm>
              <a:off x="7240278" y="2640742"/>
              <a:ext cx="73475" cy="89255"/>
            </a:xfrm>
            <a:custGeom>
              <a:avLst/>
              <a:gdLst/>
              <a:ahLst/>
              <a:cxnLst/>
              <a:rect l="l" t="t" r="r" b="b"/>
              <a:pathLst>
                <a:path w="4074" h="4949" extrusionOk="0">
                  <a:moveTo>
                    <a:pt x="2721" y="0"/>
                  </a:moveTo>
                  <a:cubicBezTo>
                    <a:pt x="2635" y="0"/>
                    <a:pt x="2549" y="43"/>
                    <a:pt x="2493" y="146"/>
                  </a:cubicBezTo>
                  <a:cubicBezTo>
                    <a:pt x="1794" y="1423"/>
                    <a:pt x="1095" y="2699"/>
                    <a:pt x="426" y="3976"/>
                  </a:cubicBezTo>
                  <a:cubicBezTo>
                    <a:pt x="304" y="4158"/>
                    <a:pt x="213" y="4341"/>
                    <a:pt x="122" y="4523"/>
                  </a:cubicBezTo>
                  <a:cubicBezTo>
                    <a:pt x="0" y="4736"/>
                    <a:pt x="122" y="4949"/>
                    <a:pt x="365" y="4949"/>
                  </a:cubicBezTo>
                  <a:lnTo>
                    <a:pt x="3709" y="4949"/>
                  </a:lnTo>
                  <a:cubicBezTo>
                    <a:pt x="4073" y="4949"/>
                    <a:pt x="4073" y="4402"/>
                    <a:pt x="3709" y="4402"/>
                  </a:cubicBezTo>
                  <a:lnTo>
                    <a:pt x="840" y="4402"/>
                  </a:lnTo>
                  <a:cubicBezTo>
                    <a:pt x="1456" y="3267"/>
                    <a:pt x="2054" y="2132"/>
                    <a:pt x="2675" y="997"/>
                  </a:cubicBezTo>
                  <a:cubicBezTo>
                    <a:pt x="2797" y="784"/>
                    <a:pt x="2888" y="602"/>
                    <a:pt x="2979" y="420"/>
                  </a:cubicBezTo>
                  <a:cubicBezTo>
                    <a:pt x="3105" y="210"/>
                    <a:pt x="2912" y="0"/>
                    <a:pt x="27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603;p81"/>
            <p:cNvSpPr/>
            <p:nvPr/>
          </p:nvSpPr>
          <p:spPr>
            <a:xfrm>
              <a:off x="7103254" y="2676477"/>
              <a:ext cx="86051" cy="85098"/>
            </a:xfrm>
            <a:custGeom>
              <a:avLst/>
              <a:gdLst/>
              <a:ahLst/>
              <a:cxnLst/>
              <a:rect l="l" t="t" r="r" b="b"/>
              <a:pathLst>
                <a:path w="2645" h="2615" extrusionOk="0">
                  <a:moveTo>
                    <a:pt x="1338" y="1"/>
                  </a:moveTo>
                  <a:cubicBezTo>
                    <a:pt x="608" y="1"/>
                    <a:pt x="0" y="578"/>
                    <a:pt x="0" y="1308"/>
                  </a:cubicBezTo>
                  <a:cubicBezTo>
                    <a:pt x="0" y="2037"/>
                    <a:pt x="608" y="2615"/>
                    <a:pt x="1338" y="2615"/>
                  </a:cubicBezTo>
                  <a:cubicBezTo>
                    <a:pt x="2037" y="2615"/>
                    <a:pt x="2645" y="2037"/>
                    <a:pt x="2645" y="1308"/>
                  </a:cubicBezTo>
                  <a:cubicBezTo>
                    <a:pt x="2645" y="578"/>
                    <a:pt x="2037" y="1"/>
                    <a:pt x="1338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604;p81"/>
            <p:cNvSpPr/>
            <p:nvPr/>
          </p:nvSpPr>
          <p:spPr>
            <a:xfrm>
              <a:off x="7388974" y="2683558"/>
              <a:ext cx="83051" cy="83051"/>
            </a:xfrm>
            <a:custGeom>
              <a:avLst/>
              <a:gdLst/>
              <a:ahLst/>
              <a:cxnLst/>
              <a:rect l="l" t="t" r="r" b="b"/>
              <a:pathLst>
                <a:path w="2615" h="2615" extrusionOk="0">
                  <a:moveTo>
                    <a:pt x="1308" y="0"/>
                  </a:moveTo>
                  <a:cubicBezTo>
                    <a:pt x="578" y="0"/>
                    <a:pt x="1" y="578"/>
                    <a:pt x="1" y="1307"/>
                  </a:cubicBezTo>
                  <a:cubicBezTo>
                    <a:pt x="1" y="2037"/>
                    <a:pt x="578" y="2614"/>
                    <a:pt x="1308" y="2614"/>
                  </a:cubicBezTo>
                  <a:cubicBezTo>
                    <a:pt x="2037" y="2614"/>
                    <a:pt x="2615" y="2037"/>
                    <a:pt x="2615" y="1307"/>
                  </a:cubicBezTo>
                  <a:cubicBezTo>
                    <a:pt x="2615" y="578"/>
                    <a:pt x="2037" y="0"/>
                    <a:pt x="1308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605;p81"/>
            <p:cNvSpPr/>
            <p:nvPr/>
          </p:nvSpPr>
          <p:spPr>
            <a:xfrm>
              <a:off x="7320858" y="2714541"/>
              <a:ext cx="102980" cy="56792"/>
            </a:xfrm>
            <a:custGeom>
              <a:avLst/>
              <a:gdLst/>
              <a:ahLst/>
              <a:cxnLst/>
              <a:rect l="l" t="t" r="r" b="b"/>
              <a:pathLst>
                <a:path w="5710" h="3149" extrusionOk="0">
                  <a:moveTo>
                    <a:pt x="5358" y="1"/>
                  </a:moveTo>
                  <a:cubicBezTo>
                    <a:pt x="5248" y="1"/>
                    <a:pt x="5143" y="57"/>
                    <a:pt x="5107" y="188"/>
                  </a:cubicBezTo>
                  <a:cubicBezTo>
                    <a:pt x="4712" y="2103"/>
                    <a:pt x="2554" y="2559"/>
                    <a:pt x="882" y="2559"/>
                  </a:cubicBezTo>
                  <a:lnTo>
                    <a:pt x="335" y="2559"/>
                  </a:lnTo>
                  <a:cubicBezTo>
                    <a:pt x="326" y="2558"/>
                    <a:pt x="317" y="2558"/>
                    <a:pt x="308" y="2558"/>
                  </a:cubicBezTo>
                  <a:cubicBezTo>
                    <a:pt x="1" y="2558"/>
                    <a:pt x="9" y="3077"/>
                    <a:pt x="335" y="3136"/>
                  </a:cubicBezTo>
                  <a:cubicBezTo>
                    <a:pt x="481" y="3144"/>
                    <a:pt x="628" y="3148"/>
                    <a:pt x="775" y="3148"/>
                  </a:cubicBezTo>
                  <a:cubicBezTo>
                    <a:pt x="1175" y="3148"/>
                    <a:pt x="1576" y="3120"/>
                    <a:pt x="1976" y="3076"/>
                  </a:cubicBezTo>
                  <a:cubicBezTo>
                    <a:pt x="2979" y="2954"/>
                    <a:pt x="4013" y="2650"/>
                    <a:pt x="4773" y="1951"/>
                  </a:cubicBezTo>
                  <a:cubicBezTo>
                    <a:pt x="5229" y="1525"/>
                    <a:pt x="5532" y="978"/>
                    <a:pt x="5654" y="340"/>
                  </a:cubicBezTo>
                  <a:cubicBezTo>
                    <a:pt x="5710" y="137"/>
                    <a:pt x="5529" y="1"/>
                    <a:pt x="53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606;p81"/>
            <p:cNvSpPr/>
            <p:nvPr/>
          </p:nvSpPr>
          <p:spPr>
            <a:xfrm>
              <a:off x="7398156" y="2578539"/>
              <a:ext cx="68533" cy="14410"/>
            </a:xfrm>
            <a:custGeom>
              <a:avLst/>
              <a:gdLst/>
              <a:ahLst/>
              <a:cxnLst/>
              <a:rect l="l" t="t" r="r" b="b"/>
              <a:pathLst>
                <a:path w="3800" h="799" extrusionOk="0">
                  <a:moveTo>
                    <a:pt x="2078" y="1"/>
                  </a:moveTo>
                  <a:cubicBezTo>
                    <a:pt x="2014" y="1"/>
                    <a:pt x="1949" y="3"/>
                    <a:pt x="1885" y="8"/>
                  </a:cubicBezTo>
                  <a:cubicBezTo>
                    <a:pt x="1550" y="39"/>
                    <a:pt x="1186" y="130"/>
                    <a:pt x="882" y="252"/>
                  </a:cubicBezTo>
                  <a:cubicBezTo>
                    <a:pt x="547" y="404"/>
                    <a:pt x="243" y="556"/>
                    <a:pt x="0" y="799"/>
                  </a:cubicBezTo>
                  <a:cubicBezTo>
                    <a:pt x="639" y="616"/>
                    <a:pt x="1277" y="434"/>
                    <a:pt x="1915" y="373"/>
                  </a:cubicBezTo>
                  <a:cubicBezTo>
                    <a:pt x="2250" y="373"/>
                    <a:pt x="2553" y="373"/>
                    <a:pt x="2857" y="434"/>
                  </a:cubicBezTo>
                  <a:cubicBezTo>
                    <a:pt x="3192" y="464"/>
                    <a:pt x="3496" y="586"/>
                    <a:pt x="3800" y="708"/>
                  </a:cubicBezTo>
                  <a:cubicBezTo>
                    <a:pt x="3587" y="464"/>
                    <a:pt x="3283" y="252"/>
                    <a:pt x="2949" y="130"/>
                  </a:cubicBezTo>
                  <a:cubicBezTo>
                    <a:pt x="2674" y="55"/>
                    <a:pt x="2378" y="1"/>
                    <a:pt x="2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607;p81"/>
            <p:cNvSpPr/>
            <p:nvPr/>
          </p:nvSpPr>
          <p:spPr>
            <a:xfrm>
              <a:off x="7093365" y="2578377"/>
              <a:ext cx="68533" cy="16773"/>
            </a:xfrm>
            <a:custGeom>
              <a:avLst/>
              <a:gdLst/>
              <a:ahLst/>
              <a:cxnLst/>
              <a:rect l="l" t="t" r="r" b="b"/>
              <a:pathLst>
                <a:path w="3800" h="930" extrusionOk="0">
                  <a:moveTo>
                    <a:pt x="2188" y="1"/>
                  </a:moveTo>
                  <a:cubicBezTo>
                    <a:pt x="2067" y="1"/>
                    <a:pt x="1946" y="7"/>
                    <a:pt x="1824" y="17"/>
                  </a:cubicBezTo>
                  <a:cubicBezTo>
                    <a:pt x="1490" y="78"/>
                    <a:pt x="1155" y="169"/>
                    <a:pt x="821" y="321"/>
                  </a:cubicBezTo>
                  <a:cubicBezTo>
                    <a:pt x="517" y="473"/>
                    <a:pt x="213" y="656"/>
                    <a:pt x="0" y="929"/>
                  </a:cubicBezTo>
                  <a:cubicBezTo>
                    <a:pt x="639" y="686"/>
                    <a:pt x="1246" y="473"/>
                    <a:pt x="1885" y="413"/>
                  </a:cubicBezTo>
                  <a:cubicBezTo>
                    <a:pt x="2063" y="377"/>
                    <a:pt x="2251" y="362"/>
                    <a:pt x="2438" y="362"/>
                  </a:cubicBezTo>
                  <a:cubicBezTo>
                    <a:pt x="2570" y="362"/>
                    <a:pt x="2701" y="370"/>
                    <a:pt x="2827" y="382"/>
                  </a:cubicBezTo>
                  <a:cubicBezTo>
                    <a:pt x="3161" y="413"/>
                    <a:pt x="3465" y="534"/>
                    <a:pt x="3800" y="625"/>
                  </a:cubicBezTo>
                  <a:cubicBezTo>
                    <a:pt x="3557" y="382"/>
                    <a:pt x="3253" y="200"/>
                    <a:pt x="2888" y="109"/>
                  </a:cubicBezTo>
                  <a:cubicBezTo>
                    <a:pt x="2665" y="28"/>
                    <a:pt x="2429" y="1"/>
                    <a:pt x="21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608;p81"/>
            <p:cNvSpPr/>
            <p:nvPr/>
          </p:nvSpPr>
          <p:spPr>
            <a:xfrm>
              <a:off x="7523680" y="2611543"/>
              <a:ext cx="54177" cy="65828"/>
            </a:xfrm>
            <a:custGeom>
              <a:avLst/>
              <a:gdLst/>
              <a:ahLst/>
              <a:cxnLst/>
              <a:rect l="l" t="t" r="r" b="b"/>
              <a:pathLst>
                <a:path w="3004" h="3650" extrusionOk="0">
                  <a:moveTo>
                    <a:pt x="2219" y="1"/>
                  </a:moveTo>
                  <a:cubicBezTo>
                    <a:pt x="2209" y="1"/>
                    <a:pt x="2199" y="1"/>
                    <a:pt x="2189" y="2"/>
                  </a:cubicBezTo>
                  <a:cubicBezTo>
                    <a:pt x="518" y="185"/>
                    <a:pt x="1" y="2008"/>
                    <a:pt x="92" y="3467"/>
                  </a:cubicBezTo>
                  <a:cubicBezTo>
                    <a:pt x="107" y="3589"/>
                    <a:pt x="214" y="3650"/>
                    <a:pt x="312" y="3650"/>
                  </a:cubicBezTo>
                  <a:cubicBezTo>
                    <a:pt x="411" y="3650"/>
                    <a:pt x="502" y="3589"/>
                    <a:pt x="487" y="3467"/>
                  </a:cubicBezTo>
                  <a:cubicBezTo>
                    <a:pt x="457" y="3011"/>
                    <a:pt x="487" y="2525"/>
                    <a:pt x="609" y="2039"/>
                  </a:cubicBezTo>
                  <a:cubicBezTo>
                    <a:pt x="990" y="1829"/>
                    <a:pt x="1432" y="1679"/>
                    <a:pt x="1865" y="1679"/>
                  </a:cubicBezTo>
                  <a:cubicBezTo>
                    <a:pt x="2122" y="1679"/>
                    <a:pt x="2377" y="1732"/>
                    <a:pt x="2615" y="1856"/>
                  </a:cubicBezTo>
                  <a:cubicBezTo>
                    <a:pt x="2647" y="1875"/>
                    <a:pt x="2679" y="1883"/>
                    <a:pt x="2709" y="1883"/>
                  </a:cubicBezTo>
                  <a:cubicBezTo>
                    <a:pt x="2881" y="1883"/>
                    <a:pt x="3004" y="1625"/>
                    <a:pt x="2797" y="1522"/>
                  </a:cubicBezTo>
                  <a:cubicBezTo>
                    <a:pt x="2508" y="1363"/>
                    <a:pt x="2185" y="1293"/>
                    <a:pt x="1857" y="1293"/>
                  </a:cubicBezTo>
                  <a:cubicBezTo>
                    <a:pt x="1495" y="1293"/>
                    <a:pt x="1126" y="1378"/>
                    <a:pt x="791" y="1522"/>
                  </a:cubicBezTo>
                  <a:cubicBezTo>
                    <a:pt x="1034" y="914"/>
                    <a:pt x="1490" y="458"/>
                    <a:pt x="2189" y="397"/>
                  </a:cubicBezTo>
                  <a:cubicBezTo>
                    <a:pt x="2453" y="368"/>
                    <a:pt x="2463" y="1"/>
                    <a:pt x="2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609;p81"/>
            <p:cNvSpPr/>
            <p:nvPr/>
          </p:nvSpPr>
          <p:spPr>
            <a:xfrm>
              <a:off x="6998555" y="2611543"/>
              <a:ext cx="53708" cy="65828"/>
            </a:xfrm>
            <a:custGeom>
              <a:avLst/>
              <a:gdLst/>
              <a:ahLst/>
              <a:cxnLst/>
              <a:rect l="l" t="t" r="r" b="b"/>
              <a:pathLst>
                <a:path w="2978" h="3650" extrusionOk="0">
                  <a:moveTo>
                    <a:pt x="760" y="1"/>
                  </a:moveTo>
                  <a:cubicBezTo>
                    <a:pt x="518" y="1"/>
                    <a:pt x="555" y="368"/>
                    <a:pt x="789" y="397"/>
                  </a:cubicBezTo>
                  <a:cubicBezTo>
                    <a:pt x="1488" y="458"/>
                    <a:pt x="1944" y="914"/>
                    <a:pt x="2187" y="1522"/>
                  </a:cubicBezTo>
                  <a:cubicBezTo>
                    <a:pt x="1852" y="1378"/>
                    <a:pt x="1492" y="1293"/>
                    <a:pt x="1133" y="1293"/>
                  </a:cubicBezTo>
                  <a:cubicBezTo>
                    <a:pt x="808" y="1293"/>
                    <a:pt x="484" y="1363"/>
                    <a:pt x="181" y="1522"/>
                  </a:cubicBezTo>
                  <a:cubicBezTo>
                    <a:pt x="0" y="1625"/>
                    <a:pt x="105" y="1883"/>
                    <a:pt x="271" y="1883"/>
                  </a:cubicBezTo>
                  <a:cubicBezTo>
                    <a:pt x="300" y="1883"/>
                    <a:pt x="332" y="1875"/>
                    <a:pt x="364" y="1856"/>
                  </a:cubicBezTo>
                  <a:cubicBezTo>
                    <a:pt x="601" y="1732"/>
                    <a:pt x="860" y="1679"/>
                    <a:pt x="1121" y="1679"/>
                  </a:cubicBezTo>
                  <a:cubicBezTo>
                    <a:pt x="1561" y="1679"/>
                    <a:pt x="2007" y="1829"/>
                    <a:pt x="2370" y="2039"/>
                  </a:cubicBezTo>
                  <a:cubicBezTo>
                    <a:pt x="2491" y="2525"/>
                    <a:pt x="2522" y="3011"/>
                    <a:pt x="2491" y="3467"/>
                  </a:cubicBezTo>
                  <a:cubicBezTo>
                    <a:pt x="2491" y="3589"/>
                    <a:pt x="2590" y="3650"/>
                    <a:pt x="2689" y="3650"/>
                  </a:cubicBezTo>
                  <a:cubicBezTo>
                    <a:pt x="2788" y="3650"/>
                    <a:pt x="2886" y="3589"/>
                    <a:pt x="2886" y="3467"/>
                  </a:cubicBezTo>
                  <a:cubicBezTo>
                    <a:pt x="2978" y="2008"/>
                    <a:pt x="2461" y="185"/>
                    <a:pt x="789" y="2"/>
                  </a:cubicBezTo>
                  <a:cubicBezTo>
                    <a:pt x="779" y="1"/>
                    <a:pt x="769" y="1"/>
                    <a:pt x="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610;p81"/>
            <p:cNvSpPr/>
            <p:nvPr/>
          </p:nvSpPr>
          <p:spPr>
            <a:xfrm>
              <a:off x="7036356" y="2991469"/>
              <a:ext cx="347011" cy="32355"/>
            </a:xfrm>
            <a:custGeom>
              <a:avLst/>
              <a:gdLst/>
              <a:ahLst/>
              <a:cxnLst/>
              <a:rect l="l" t="t" r="r" b="b"/>
              <a:pathLst>
                <a:path w="19241" h="1794" extrusionOk="0">
                  <a:moveTo>
                    <a:pt x="0" y="0"/>
                  </a:moveTo>
                  <a:lnTo>
                    <a:pt x="0" y="1794"/>
                  </a:lnTo>
                  <a:lnTo>
                    <a:pt x="19241" y="1794"/>
                  </a:lnTo>
                  <a:lnTo>
                    <a:pt x="185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611;p81"/>
            <p:cNvSpPr/>
            <p:nvPr/>
          </p:nvSpPr>
          <p:spPr>
            <a:xfrm>
              <a:off x="7645380" y="3746865"/>
              <a:ext cx="144190" cy="614759"/>
            </a:xfrm>
            <a:custGeom>
              <a:avLst/>
              <a:gdLst/>
              <a:ahLst/>
              <a:cxnLst/>
              <a:rect l="l" t="t" r="r" b="b"/>
              <a:pathLst>
                <a:path w="7995" h="34087" extrusionOk="0">
                  <a:moveTo>
                    <a:pt x="62" y="0"/>
                  </a:moveTo>
                  <a:lnTo>
                    <a:pt x="4013" y="27995"/>
                  </a:lnTo>
                  <a:cubicBezTo>
                    <a:pt x="4013" y="27995"/>
                    <a:pt x="3040" y="31581"/>
                    <a:pt x="62" y="33162"/>
                  </a:cubicBezTo>
                  <a:cubicBezTo>
                    <a:pt x="31" y="33192"/>
                    <a:pt x="31" y="33192"/>
                    <a:pt x="1" y="33192"/>
                  </a:cubicBezTo>
                  <a:cubicBezTo>
                    <a:pt x="62" y="33405"/>
                    <a:pt x="153" y="33557"/>
                    <a:pt x="274" y="33709"/>
                  </a:cubicBezTo>
                  <a:cubicBezTo>
                    <a:pt x="576" y="33989"/>
                    <a:pt x="985" y="34086"/>
                    <a:pt x="1393" y="34086"/>
                  </a:cubicBezTo>
                  <a:cubicBezTo>
                    <a:pt x="1560" y="34086"/>
                    <a:pt x="1726" y="34070"/>
                    <a:pt x="1885" y="34044"/>
                  </a:cubicBezTo>
                  <a:cubicBezTo>
                    <a:pt x="2797" y="33861"/>
                    <a:pt x="3648" y="33375"/>
                    <a:pt x="4226" y="32676"/>
                  </a:cubicBezTo>
                  <a:cubicBezTo>
                    <a:pt x="4834" y="31977"/>
                    <a:pt x="5168" y="31065"/>
                    <a:pt x="5776" y="30305"/>
                  </a:cubicBezTo>
                  <a:cubicBezTo>
                    <a:pt x="5989" y="30031"/>
                    <a:pt x="6262" y="29788"/>
                    <a:pt x="6536" y="29575"/>
                  </a:cubicBezTo>
                  <a:cubicBezTo>
                    <a:pt x="7995" y="20305"/>
                    <a:pt x="5958" y="3496"/>
                    <a:pt x="5502" y="0"/>
                  </a:cubicBez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612;p81"/>
            <p:cNvSpPr/>
            <p:nvPr/>
          </p:nvSpPr>
          <p:spPr>
            <a:xfrm>
              <a:off x="7744608" y="3746324"/>
              <a:ext cx="57027" cy="533944"/>
            </a:xfrm>
            <a:custGeom>
              <a:avLst/>
              <a:gdLst/>
              <a:ahLst/>
              <a:cxnLst/>
              <a:rect l="l" t="t" r="r" b="b"/>
              <a:pathLst>
                <a:path w="3162" h="29606" extrusionOk="0">
                  <a:moveTo>
                    <a:pt x="0" y="0"/>
                  </a:moveTo>
                  <a:cubicBezTo>
                    <a:pt x="456" y="3526"/>
                    <a:pt x="2493" y="20335"/>
                    <a:pt x="1034" y="29605"/>
                  </a:cubicBezTo>
                  <a:cubicBezTo>
                    <a:pt x="1520" y="29241"/>
                    <a:pt x="2098" y="28967"/>
                    <a:pt x="2706" y="28845"/>
                  </a:cubicBezTo>
                  <a:cubicBezTo>
                    <a:pt x="2706" y="28572"/>
                    <a:pt x="2675" y="28298"/>
                    <a:pt x="2645" y="28025"/>
                  </a:cubicBezTo>
                  <a:lnTo>
                    <a:pt x="3162" y="0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613;p81"/>
            <p:cNvSpPr/>
            <p:nvPr/>
          </p:nvSpPr>
          <p:spPr>
            <a:xfrm>
              <a:off x="7844378" y="3737540"/>
              <a:ext cx="168862" cy="630305"/>
            </a:xfrm>
            <a:custGeom>
              <a:avLst/>
              <a:gdLst/>
              <a:ahLst/>
              <a:cxnLst/>
              <a:rect l="l" t="t" r="r" b="b"/>
              <a:pathLst>
                <a:path w="9363" h="34949" extrusionOk="0">
                  <a:moveTo>
                    <a:pt x="7265" y="1"/>
                  </a:moveTo>
                  <a:lnTo>
                    <a:pt x="0" y="578"/>
                  </a:lnTo>
                  <a:lnTo>
                    <a:pt x="2098" y="27873"/>
                  </a:lnTo>
                  <a:cubicBezTo>
                    <a:pt x="2098" y="28177"/>
                    <a:pt x="2128" y="28512"/>
                    <a:pt x="2158" y="28816"/>
                  </a:cubicBezTo>
                  <a:lnTo>
                    <a:pt x="2189" y="29150"/>
                  </a:lnTo>
                  <a:lnTo>
                    <a:pt x="2219" y="29150"/>
                  </a:lnTo>
                  <a:cubicBezTo>
                    <a:pt x="2219" y="29211"/>
                    <a:pt x="2219" y="29272"/>
                    <a:pt x="2250" y="29332"/>
                  </a:cubicBezTo>
                  <a:cubicBezTo>
                    <a:pt x="3861" y="29849"/>
                    <a:pt x="5259" y="31035"/>
                    <a:pt x="5988" y="32554"/>
                  </a:cubicBezTo>
                  <a:cubicBezTo>
                    <a:pt x="6231" y="33071"/>
                    <a:pt x="6414" y="33649"/>
                    <a:pt x="6779" y="34105"/>
                  </a:cubicBezTo>
                  <a:cubicBezTo>
                    <a:pt x="7143" y="34530"/>
                    <a:pt x="7660" y="34834"/>
                    <a:pt x="8238" y="34925"/>
                  </a:cubicBezTo>
                  <a:cubicBezTo>
                    <a:pt x="8332" y="34941"/>
                    <a:pt x="8428" y="34949"/>
                    <a:pt x="8525" y="34949"/>
                  </a:cubicBezTo>
                  <a:cubicBezTo>
                    <a:pt x="8804" y="34949"/>
                    <a:pt x="9092" y="34886"/>
                    <a:pt x="9362" y="34773"/>
                  </a:cubicBezTo>
                  <a:cubicBezTo>
                    <a:pt x="8359" y="32190"/>
                    <a:pt x="5928" y="29758"/>
                    <a:pt x="5928" y="29758"/>
                  </a:cubicBezTo>
                  <a:lnTo>
                    <a:pt x="7265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614;p81"/>
            <p:cNvSpPr/>
            <p:nvPr/>
          </p:nvSpPr>
          <p:spPr>
            <a:xfrm>
              <a:off x="7951272" y="3734799"/>
              <a:ext cx="57027" cy="649080"/>
            </a:xfrm>
            <a:custGeom>
              <a:avLst/>
              <a:gdLst/>
              <a:ahLst/>
              <a:cxnLst/>
              <a:rect l="l" t="t" r="r" b="b"/>
              <a:pathLst>
                <a:path w="3162" h="35990" extrusionOk="0">
                  <a:moveTo>
                    <a:pt x="3162" y="1"/>
                  </a:moveTo>
                  <a:lnTo>
                    <a:pt x="1338" y="153"/>
                  </a:lnTo>
                  <a:lnTo>
                    <a:pt x="1" y="29910"/>
                  </a:lnTo>
                  <a:cubicBezTo>
                    <a:pt x="1" y="29910"/>
                    <a:pt x="1429" y="33406"/>
                    <a:pt x="2402" y="35989"/>
                  </a:cubicBezTo>
                  <a:cubicBezTo>
                    <a:pt x="2584" y="35898"/>
                    <a:pt x="2493" y="35260"/>
                    <a:pt x="2615" y="35108"/>
                  </a:cubicBezTo>
                  <a:cubicBezTo>
                    <a:pt x="2858" y="34773"/>
                    <a:pt x="2554" y="34895"/>
                    <a:pt x="2554" y="34469"/>
                  </a:cubicBezTo>
                  <a:cubicBezTo>
                    <a:pt x="2371" y="34196"/>
                    <a:pt x="2463" y="33709"/>
                    <a:pt x="2280" y="33466"/>
                  </a:cubicBezTo>
                  <a:cubicBezTo>
                    <a:pt x="1460" y="32433"/>
                    <a:pt x="1824" y="30731"/>
                    <a:pt x="1064" y="29636"/>
                  </a:cubicBezTo>
                  <a:cubicBezTo>
                    <a:pt x="1064" y="29636"/>
                    <a:pt x="1034" y="29606"/>
                    <a:pt x="1034" y="29606"/>
                  </a:cubicBezTo>
                  <a:lnTo>
                    <a:pt x="3162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615;p81"/>
            <p:cNvSpPr/>
            <p:nvPr/>
          </p:nvSpPr>
          <p:spPr>
            <a:xfrm>
              <a:off x="7495725" y="2684783"/>
              <a:ext cx="497766" cy="416338"/>
            </a:xfrm>
            <a:custGeom>
              <a:avLst/>
              <a:gdLst/>
              <a:ahLst/>
              <a:cxnLst/>
              <a:rect l="l" t="t" r="r" b="b"/>
              <a:pathLst>
                <a:path w="27600" h="23085" extrusionOk="0">
                  <a:moveTo>
                    <a:pt x="16874" y="1"/>
                  </a:moveTo>
                  <a:cubicBezTo>
                    <a:pt x="488" y="1"/>
                    <a:pt x="1" y="20484"/>
                    <a:pt x="1" y="20714"/>
                  </a:cubicBezTo>
                  <a:lnTo>
                    <a:pt x="27205" y="23084"/>
                  </a:lnTo>
                  <a:cubicBezTo>
                    <a:pt x="27600" y="18373"/>
                    <a:pt x="26627" y="13601"/>
                    <a:pt x="24956" y="9194"/>
                  </a:cubicBezTo>
                  <a:cubicBezTo>
                    <a:pt x="23831" y="6124"/>
                    <a:pt x="22342" y="3206"/>
                    <a:pt x="20761" y="349"/>
                  </a:cubicBezTo>
                  <a:cubicBezTo>
                    <a:pt x="20518" y="318"/>
                    <a:pt x="20244" y="257"/>
                    <a:pt x="19971" y="227"/>
                  </a:cubicBezTo>
                  <a:cubicBezTo>
                    <a:pt x="18880" y="73"/>
                    <a:pt x="17849" y="1"/>
                    <a:pt x="16874" y="1"/>
                  </a:cubicBezTo>
                  <a:close/>
                </a:path>
              </a:pathLst>
            </a:custGeom>
            <a:solidFill>
              <a:srgbClr val="82E0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616;p81"/>
            <p:cNvSpPr/>
            <p:nvPr/>
          </p:nvSpPr>
          <p:spPr>
            <a:xfrm>
              <a:off x="7870132" y="2691060"/>
              <a:ext cx="333864" cy="423209"/>
            </a:xfrm>
            <a:custGeom>
              <a:avLst/>
              <a:gdLst/>
              <a:ahLst/>
              <a:cxnLst/>
              <a:rect l="l" t="t" r="r" b="b"/>
              <a:pathLst>
                <a:path w="18512" h="23466" extrusionOk="0">
                  <a:moveTo>
                    <a:pt x="1" y="1"/>
                  </a:moveTo>
                  <a:cubicBezTo>
                    <a:pt x="1582" y="2858"/>
                    <a:pt x="3071" y="5776"/>
                    <a:pt x="4196" y="8846"/>
                  </a:cubicBezTo>
                  <a:cubicBezTo>
                    <a:pt x="5867" y="13253"/>
                    <a:pt x="6840" y="18025"/>
                    <a:pt x="6445" y="22736"/>
                  </a:cubicBezTo>
                  <a:lnTo>
                    <a:pt x="14986" y="23466"/>
                  </a:lnTo>
                  <a:cubicBezTo>
                    <a:pt x="14986" y="23466"/>
                    <a:pt x="18512" y="3192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617;p81"/>
            <p:cNvSpPr/>
            <p:nvPr/>
          </p:nvSpPr>
          <p:spPr>
            <a:xfrm>
              <a:off x="7594179" y="1901072"/>
              <a:ext cx="649837" cy="615066"/>
            </a:xfrm>
            <a:custGeom>
              <a:avLst/>
              <a:gdLst/>
              <a:ahLst/>
              <a:cxnLst/>
              <a:rect l="l" t="t" r="r" b="b"/>
              <a:pathLst>
                <a:path w="36032" h="34104" extrusionOk="0">
                  <a:moveTo>
                    <a:pt x="14913" y="0"/>
                  </a:moveTo>
                  <a:cubicBezTo>
                    <a:pt x="12895" y="0"/>
                    <a:pt x="10869" y="617"/>
                    <a:pt x="9253" y="1797"/>
                  </a:cubicBezTo>
                  <a:cubicBezTo>
                    <a:pt x="7308" y="3165"/>
                    <a:pt x="5910" y="5323"/>
                    <a:pt x="5423" y="7663"/>
                  </a:cubicBezTo>
                  <a:cubicBezTo>
                    <a:pt x="5241" y="8666"/>
                    <a:pt x="5241" y="9821"/>
                    <a:pt x="5970" y="10551"/>
                  </a:cubicBezTo>
                  <a:cubicBezTo>
                    <a:pt x="3569" y="11098"/>
                    <a:pt x="1533" y="12982"/>
                    <a:pt x="803" y="15323"/>
                  </a:cubicBezTo>
                  <a:cubicBezTo>
                    <a:pt x="1" y="17938"/>
                    <a:pt x="942" y="23082"/>
                    <a:pt x="4309" y="23082"/>
                  </a:cubicBezTo>
                  <a:cubicBezTo>
                    <a:pt x="4385" y="23082"/>
                    <a:pt x="4463" y="23079"/>
                    <a:pt x="4542" y="23074"/>
                  </a:cubicBezTo>
                  <a:cubicBezTo>
                    <a:pt x="5454" y="23013"/>
                    <a:pt x="6335" y="22739"/>
                    <a:pt x="7247" y="22527"/>
                  </a:cubicBezTo>
                  <a:cubicBezTo>
                    <a:pt x="8180" y="22313"/>
                    <a:pt x="9136" y="22217"/>
                    <a:pt x="10095" y="22217"/>
                  </a:cubicBezTo>
                  <a:cubicBezTo>
                    <a:pt x="10230" y="22217"/>
                    <a:pt x="10365" y="22219"/>
                    <a:pt x="10499" y="22223"/>
                  </a:cubicBezTo>
                  <a:cubicBezTo>
                    <a:pt x="11472" y="22284"/>
                    <a:pt x="12506" y="22436"/>
                    <a:pt x="13205" y="23135"/>
                  </a:cubicBezTo>
                  <a:cubicBezTo>
                    <a:pt x="13782" y="23682"/>
                    <a:pt x="14025" y="24502"/>
                    <a:pt x="14360" y="25232"/>
                  </a:cubicBezTo>
                  <a:cubicBezTo>
                    <a:pt x="15545" y="27967"/>
                    <a:pt x="17855" y="30126"/>
                    <a:pt x="20469" y="31524"/>
                  </a:cubicBezTo>
                  <a:cubicBezTo>
                    <a:pt x="23114" y="32922"/>
                    <a:pt x="26062" y="33591"/>
                    <a:pt x="29010" y="34016"/>
                  </a:cubicBezTo>
                  <a:cubicBezTo>
                    <a:pt x="29347" y="34064"/>
                    <a:pt x="29683" y="34104"/>
                    <a:pt x="30011" y="34104"/>
                  </a:cubicBezTo>
                  <a:cubicBezTo>
                    <a:pt x="30305" y="34104"/>
                    <a:pt x="30592" y="34072"/>
                    <a:pt x="30865" y="33986"/>
                  </a:cubicBezTo>
                  <a:cubicBezTo>
                    <a:pt x="31746" y="33682"/>
                    <a:pt x="32324" y="32800"/>
                    <a:pt x="32628" y="31919"/>
                  </a:cubicBezTo>
                  <a:cubicBezTo>
                    <a:pt x="32901" y="31037"/>
                    <a:pt x="32931" y="30095"/>
                    <a:pt x="33083" y="29183"/>
                  </a:cubicBezTo>
                  <a:cubicBezTo>
                    <a:pt x="33327" y="27967"/>
                    <a:pt x="33752" y="26752"/>
                    <a:pt x="34421" y="25688"/>
                  </a:cubicBezTo>
                  <a:cubicBezTo>
                    <a:pt x="34877" y="24958"/>
                    <a:pt x="35424" y="24259"/>
                    <a:pt x="35697" y="23408"/>
                  </a:cubicBezTo>
                  <a:cubicBezTo>
                    <a:pt x="36032" y="22466"/>
                    <a:pt x="35910" y="21402"/>
                    <a:pt x="35789" y="20399"/>
                  </a:cubicBezTo>
                  <a:cubicBezTo>
                    <a:pt x="35606" y="18970"/>
                    <a:pt x="35394" y="17511"/>
                    <a:pt x="34877" y="16144"/>
                  </a:cubicBezTo>
                  <a:cubicBezTo>
                    <a:pt x="34056" y="13986"/>
                    <a:pt x="32567" y="12192"/>
                    <a:pt x="31108" y="10429"/>
                  </a:cubicBezTo>
                  <a:cubicBezTo>
                    <a:pt x="29527" y="8514"/>
                    <a:pt x="27916" y="6599"/>
                    <a:pt x="26001" y="5019"/>
                  </a:cubicBezTo>
                  <a:cubicBezTo>
                    <a:pt x="24603" y="3864"/>
                    <a:pt x="23022" y="2891"/>
                    <a:pt x="21412" y="2040"/>
                  </a:cubicBezTo>
                  <a:cubicBezTo>
                    <a:pt x="19709" y="1128"/>
                    <a:pt x="17916" y="308"/>
                    <a:pt x="16031" y="64"/>
                  </a:cubicBezTo>
                  <a:cubicBezTo>
                    <a:pt x="15661" y="22"/>
                    <a:pt x="15287" y="0"/>
                    <a:pt x="149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618;p81"/>
            <p:cNvSpPr/>
            <p:nvPr/>
          </p:nvSpPr>
          <p:spPr>
            <a:xfrm>
              <a:off x="7608733" y="2263630"/>
              <a:ext cx="100257" cy="113440"/>
            </a:xfrm>
            <a:custGeom>
              <a:avLst/>
              <a:gdLst/>
              <a:ahLst/>
              <a:cxnLst/>
              <a:rect l="l" t="t" r="r" b="b"/>
              <a:pathLst>
                <a:path w="5559" h="6290" extrusionOk="0">
                  <a:moveTo>
                    <a:pt x="3145" y="1"/>
                  </a:moveTo>
                  <a:cubicBezTo>
                    <a:pt x="2696" y="1"/>
                    <a:pt x="2223" y="131"/>
                    <a:pt x="1759" y="478"/>
                  </a:cubicBezTo>
                  <a:cubicBezTo>
                    <a:pt x="0" y="1790"/>
                    <a:pt x="1282" y="6289"/>
                    <a:pt x="4372" y="6289"/>
                  </a:cubicBezTo>
                  <a:cubicBezTo>
                    <a:pt x="4433" y="6289"/>
                    <a:pt x="4494" y="6287"/>
                    <a:pt x="4556" y="6284"/>
                  </a:cubicBezTo>
                  <a:cubicBezTo>
                    <a:pt x="4981" y="4399"/>
                    <a:pt x="5559" y="1117"/>
                    <a:pt x="5559" y="1117"/>
                  </a:cubicBezTo>
                  <a:cubicBezTo>
                    <a:pt x="5559" y="1117"/>
                    <a:pt x="4460" y="1"/>
                    <a:pt x="3145" y="1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619;p81"/>
            <p:cNvSpPr/>
            <p:nvPr/>
          </p:nvSpPr>
          <p:spPr>
            <a:xfrm>
              <a:off x="8114633" y="2423691"/>
              <a:ext cx="91077" cy="97389"/>
            </a:xfrm>
            <a:custGeom>
              <a:avLst/>
              <a:gdLst/>
              <a:ahLst/>
              <a:cxnLst/>
              <a:rect l="l" t="t" r="r" b="b"/>
              <a:pathLst>
                <a:path w="5050" h="5400" extrusionOk="0">
                  <a:moveTo>
                    <a:pt x="2240" y="0"/>
                  </a:moveTo>
                  <a:cubicBezTo>
                    <a:pt x="1662" y="0"/>
                    <a:pt x="1216" y="84"/>
                    <a:pt x="1216" y="84"/>
                  </a:cubicBezTo>
                  <a:cubicBezTo>
                    <a:pt x="1216" y="84"/>
                    <a:pt x="973" y="2667"/>
                    <a:pt x="0" y="5099"/>
                  </a:cubicBezTo>
                  <a:cubicBezTo>
                    <a:pt x="765" y="5307"/>
                    <a:pt x="1417" y="5399"/>
                    <a:pt x="1972" y="5399"/>
                  </a:cubicBezTo>
                  <a:cubicBezTo>
                    <a:pt x="4659" y="5399"/>
                    <a:pt x="5050" y="3231"/>
                    <a:pt x="4773" y="1543"/>
                  </a:cubicBezTo>
                  <a:cubicBezTo>
                    <a:pt x="4581" y="241"/>
                    <a:pt x="3221" y="0"/>
                    <a:pt x="2240" y="0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620;p81"/>
            <p:cNvSpPr/>
            <p:nvPr/>
          </p:nvSpPr>
          <p:spPr>
            <a:xfrm>
              <a:off x="8145545" y="2443583"/>
              <a:ext cx="48586" cy="54141"/>
            </a:xfrm>
            <a:custGeom>
              <a:avLst/>
              <a:gdLst/>
              <a:ahLst/>
              <a:cxnLst/>
              <a:rect l="l" t="t" r="r" b="b"/>
              <a:pathLst>
                <a:path w="2694" h="3002" extrusionOk="0">
                  <a:moveTo>
                    <a:pt x="2291" y="0"/>
                  </a:moveTo>
                  <a:cubicBezTo>
                    <a:pt x="969" y="0"/>
                    <a:pt x="221" y="1542"/>
                    <a:pt x="19" y="2811"/>
                  </a:cubicBezTo>
                  <a:cubicBezTo>
                    <a:pt x="0" y="2923"/>
                    <a:pt x="98" y="3001"/>
                    <a:pt x="182" y="3001"/>
                  </a:cubicBezTo>
                  <a:cubicBezTo>
                    <a:pt x="234" y="3001"/>
                    <a:pt x="281" y="2971"/>
                    <a:pt x="293" y="2902"/>
                  </a:cubicBezTo>
                  <a:cubicBezTo>
                    <a:pt x="353" y="2476"/>
                    <a:pt x="505" y="2051"/>
                    <a:pt x="688" y="1625"/>
                  </a:cubicBezTo>
                  <a:cubicBezTo>
                    <a:pt x="960" y="1497"/>
                    <a:pt x="1267" y="1419"/>
                    <a:pt x="1567" y="1419"/>
                  </a:cubicBezTo>
                  <a:cubicBezTo>
                    <a:pt x="1836" y="1419"/>
                    <a:pt x="2099" y="1482"/>
                    <a:pt x="2329" y="1625"/>
                  </a:cubicBezTo>
                  <a:cubicBezTo>
                    <a:pt x="2356" y="1646"/>
                    <a:pt x="2382" y="1656"/>
                    <a:pt x="2407" y="1656"/>
                  </a:cubicBezTo>
                  <a:cubicBezTo>
                    <a:pt x="2525" y="1656"/>
                    <a:pt x="2606" y="1452"/>
                    <a:pt x="2481" y="1352"/>
                  </a:cubicBezTo>
                  <a:cubicBezTo>
                    <a:pt x="2207" y="1180"/>
                    <a:pt x="1904" y="1106"/>
                    <a:pt x="1599" y="1106"/>
                  </a:cubicBezTo>
                  <a:cubicBezTo>
                    <a:pt x="1363" y="1106"/>
                    <a:pt x="1126" y="1150"/>
                    <a:pt x="900" y="1230"/>
                  </a:cubicBezTo>
                  <a:cubicBezTo>
                    <a:pt x="1240" y="692"/>
                    <a:pt x="1739" y="312"/>
                    <a:pt x="2371" y="312"/>
                  </a:cubicBezTo>
                  <a:cubicBezTo>
                    <a:pt x="2417" y="312"/>
                    <a:pt x="2464" y="314"/>
                    <a:pt x="2511" y="318"/>
                  </a:cubicBezTo>
                  <a:cubicBezTo>
                    <a:pt x="2519" y="319"/>
                    <a:pt x="2527" y="320"/>
                    <a:pt x="2534" y="320"/>
                  </a:cubicBezTo>
                  <a:cubicBezTo>
                    <a:pt x="2693" y="320"/>
                    <a:pt x="2686" y="14"/>
                    <a:pt x="2511" y="14"/>
                  </a:cubicBezTo>
                  <a:cubicBezTo>
                    <a:pt x="2436" y="5"/>
                    <a:pt x="2363" y="0"/>
                    <a:pt x="22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621;p81"/>
            <p:cNvSpPr/>
            <p:nvPr/>
          </p:nvSpPr>
          <p:spPr>
            <a:xfrm>
              <a:off x="7645686" y="2279880"/>
              <a:ext cx="43573" cy="62221"/>
            </a:xfrm>
            <a:custGeom>
              <a:avLst/>
              <a:gdLst/>
              <a:ahLst/>
              <a:cxnLst/>
              <a:rect l="l" t="t" r="r" b="b"/>
              <a:pathLst>
                <a:path w="2416" h="3450" extrusionOk="0">
                  <a:moveTo>
                    <a:pt x="414" y="1"/>
                  </a:moveTo>
                  <a:cubicBezTo>
                    <a:pt x="249" y="1"/>
                    <a:pt x="176" y="278"/>
                    <a:pt x="379" y="307"/>
                  </a:cubicBezTo>
                  <a:cubicBezTo>
                    <a:pt x="1108" y="398"/>
                    <a:pt x="1564" y="915"/>
                    <a:pt x="1807" y="1553"/>
                  </a:cubicBezTo>
                  <a:cubicBezTo>
                    <a:pt x="1468" y="1362"/>
                    <a:pt x="1069" y="1230"/>
                    <a:pt x="673" y="1230"/>
                  </a:cubicBezTo>
                  <a:cubicBezTo>
                    <a:pt x="502" y="1230"/>
                    <a:pt x="331" y="1255"/>
                    <a:pt x="166" y="1310"/>
                  </a:cubicBezTo>
                  <a:cubicBezTo>
                    <a:pt x="0" y="1365"/>
                    <a:pt x="61" y="1622"/>
                    <a:pt x="210" y="1622"/>
                  </a:cubicBezTo>
                  <a:cubicBezTo>
                    <a:pt x="225" y="1622"/>
                    <a:pt x="241" y="1619"/>
                    <a:pt x="257" y="1614"/>
                  </a:cubicBezTo>
                  <a:cubicBezTo>
                    <a:pt x="402" y="1568"/>
                    <a:pt x="550" y="1547"/>
                    <a:pt x="698" y="1547"/>
                  </a:cubicBezTo>
                  <a:cubicBezTo>
                    <a:pt x="1143" y="1547"/>
                    <a:pt x="1587" y="1735"/>
                    <a:pt x="1929" y="2009"/>
                  </a:cubicBezTo>
                  <a:cubicBezTo>
                    <a:pt x="2020" y="2435"/>
                    <a:pt x="2051" y="2890"/>
                    <a:pt x="2020" y="3316"/>
                  </a:cubicBezTo>
                  <a:cubicBezTo>
                    <a:pt x="2020" y="3404"/>
                    <a:pt x="2090" y="3449"/>
                    <a:pt x="2167" y="3449"/>
                  </a:cubicBezTo>
                  <a:cubicBezTo>
                    <a:pt x="2249" y="3449"/>
                    <a:pt x="2339" y="3396"/>
                    <a:pt x="2355" y="3286"/>
                  </a:cubicBezTo>
                  <a:cubicBezTo>
                    <a:pt x="2415" y="1948"/>
                    <a:pt x="1990" y="216"/>
                    <a:pt x="440" y="3"/>
                  </a:cubicBezTo>
                  <a:cubicBezTo>
                    <a:pt x="431" y="1"/>
                    <a:pt x="423" y="1"/>
                    <a:pt x="4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622;p81"/>
            <p:cNvSpPr/>
            <p:nvPr/>
          </p:nvSpPr>
          <p:spPr>
            <a:xfrm>
              <a:off x="8214402" y="2073794"/>
              <a:ext cx="83881" cy="145290"/>
            </a:xfrm>
            <a:custGeom>
              <a:avLst/>
              <a:gdLst/>
              <a:ahLst/>
              <a:cxnLst/>
              <a:rect l="l" t="t" r="r" b="b"/>
              <a:pathLst>
                <a:path w="4651" h="8056" extrusionOk="0">
                  <a:moveTo>
                    <a:pt x="2951" y="0"/>
                  </a:moveTo>
                  <a:cubicBezTo>
                    <a:pt x="1293" y="0"/>
                    <a:pt x="0" y="8056"/>
                    <a:pt x="0" y="8056"/>
                  </a:cubicBezTo>
                  <a:cubicBezTo>
                    <a:pt x="0" y="8056"/>
                    <a:pt x="4651" y="62"/>
                    <a:pt x="2979" y="1"/>
                  </a:cubicBezTo>
                  <a:cubicBezTo>
                    <a:pt x="2970" y="1"/>
                    <a:pt x="2961" y="0"/>
                    <a:pt x="29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623;p81"/>
            <p:cNvSpPr/>
            <p:nvPr/>
          </p:nvSpPr>
          <p:spPr>
            <a:xfrm>
              <a:off x="8209461" y="2162021"/>
              <a:ext cx="109112" cy="36791"/>
            </a:xfrm>
            <a:custGeom>
              <a:avLst/>
              <a:gdLst/>
              <a:ahLst/>
              <a:cxnLst/>
              <a:rect l="l" t="t" r="r" b="b"/>
              <a:pathLst>
                <a:path w="6050" h="2040" extrusionOk="0">
                  <a:moveTo>
                    <a:pt x="4994" y="1"/>
                  </a:moveTo>
                  <a:cubicBezTo>
                    <a:pt x="3608" y="1"/>
                    <a:pt x="1" y="2039"/>
                    <a:pt x="1" y="2039"/>
                  </a:cubicBezTo>
                  <a:cubicBezTo>
                    <a:pt x="1" y="2039"/>
                    <a:pt x="6050" y="1097"/>
                    <a:pt x="5472" y="185"/>
                  </a:cubicBezTo>
                  <a:cubicBezTo>
                    <a:pt x="5390" y="56"/>
                    <a:pt x="5222" y="1"/>
                    <a:pt x="49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624;p81"/>
            <p:cNvSpPr/>
            <p:nvPr/>
          </p:nvSpPr>
          <p:spPr>
            <a:xfrm>
              <a:off x="7660763" y="2056336"/>
              <a:ext cx="438016" cy="716873"/>
            </a:xfrm>
            <a:custGeom>
              <a:avLst/>
              <a:gdLst/>
              <a:ahLst/>
              <a:cxnLst/>
              <a:rect l="l" t="t" r="r" b="b"/>
              <a:pathLst>
                <a:path w="24287" h="39749" extrusionOk="0">
                  <a:moveTo>
                    <a:pt x="12109" y="1"/>
                  </a:moveTo>
                  <a:cubicBezTo>
                    <a:pt x="7558" y="1"/>
                    <a:pt x="3551" y="3079"/>
                    <a:pt x="2858" y="7322"/>
                  </a:cubicBezTo>
                  <a:lnTo>
                    <a:pt x="2037" y="12641"/>
                  </a:lnTo>
                  <a:lnTo>
                    <a:pt x="700" y="20878"/>
                  </a:lnTo>
                  <a:cubicBezTo>
                    <a:pt x="1" y="25438"/>
                    <a:pt x="3344" y="29663"/>
                    <a:pt x="8207" y="30514"/>
                  </a:cubicBezTo>
                  <a:lnTo>
                    <a:pt x="7113" y="34465"/>
                  </a:lnTo>
                  <a:lnTo>
                    <a:pt x="3800" y="34951"/>
                  </a:lnTo>
                  <a:cubicBezTo>
                    <a:pt x="3800" y="34951"/>
                    <a:pt x="5259" y="38265"/>
                    <a:pt x="10730" y="39420"/>
                  </a:cubicBezTo>
                  <a:cubicBezTo>
                    <a:pt x="11813" y="39654"/>
                    <a:pt x="12798" y="39748"/>
                    <a:pt x="13680" y="39748"/>
                  </a:cubicBezTo>
                  <a:cubicBezTo>
                    <a:pt x="17253" y="39748"/>
                    <a:pt x="19150" y="38204"/>
                    <a:pt x="19150" y="38204"/>
                  </a:cubicBezTo>
                  <a:lnTo>
                    <a:pt x="16718" y="36471"/>
                  </a:lnTo>
                  <a:lnTo>
                    <a:pt x="15746" y="35772"/>
                  </a:lnTo>
                  <a:cubicBezTo>
                    <a:pt x="13861" y="35164"/>
                    <a:pt x="12554" y="32885"/>
                    <a:pt x="13253" y="29359"/>
                  </a:cubicBezTo>
                  <a:cubicBezTo>
                    <a:pt x="24287" y="28508"/>
                    <a:pt x="22828" y="19055"/>
                    <a:pt x="23952" y="11152"/>
                  </a:cubicBezTo>
                  <a:cubicBezTo>
                    <a:pt x="21217" y="7717"/>
                    <a:pt x="22524" y="4404"/>
                    <a:pt x="24226" y="2155"/>
                  </a:cubicBezTo>
                  <a:cubicBezTo>
                    <a:pt x="23223" y="1638"/>
                    <a:pt x="22129" y="1273"/>
                    <a:pt x="20974" y="1121"/>
                  </a:cubicBezTo>
                  <a:lnTo>
                    <a:pt x="13436" y="88"/>
                  </a:lnTo>
                  <a:cubicBezTo>
                    <a:pt x="12990" y="29"/>
                    <a:pt x="12547" y="1"/>
                    <a:pt x="12109" y="1"/>
                  </a:cubicBezTo>
                  <a:close/>
                </a:path>
              </a:pathLst>
            </a:custGeom>
            <a:solidFill>
              <a:srgbClr val="E88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625;p81"/>
            <p:cNvSpPr/>
            <p:nvPr/>
          </p:nvSpPr>
          <p:spPr>
            <a:xfrm>
              <a:off x="7882757" y="2095183"/>
              <a:ext cx="303709" cy="606319"/>
            </a:xfrm>
            <a:custGeom>
              <a:avLst/>
              <a:gdLst/>
              <a:ahLst/>
              <a:cxnLst/>
              <a:rect l="l" t="t" r="r" b="b"/>
              <a:pathLst>
                <a:path w="16840" h="33619" extrusionOk="0">
                  <a:moveTo>
                    <a:pt x="11672" y="1"/>
                  </a:moveTo>
                  <a:cubicBezTo>
                    <a:pt x="9970" y="2250"/>
                    <a:pt x="8663" y="5563"/>
                    <a:pt x="11398" y="8998"/>
                  </a:cubicBezTo>
                  <a:cubicBezTo>
                    <a:pt x="10274" y="16901"/>
                    <a:pt x="11733" y="26354"/>
                    <a:pt x="699" y="27205"/>
                  </a:cubicBezTo>
                  <a:cubicBezTo>
                    <a:pt x="0" y="30731"/>
                    <a:pt x="1337" y="33010"/>
                    <a:pt x="3192" y="33618"/>
                  </a:cubicBezTo>
                  <a:lnTo>
                    <a:pt x="2918" y="33436"/>
                  </a:lnTo>
                  <a:lnTo>
                    <a:pt x="4043" y="29515"/>
                  </a:lnTo>
                  <a:cubicBezTo>
                    <a:pt x="4479" y="29573"/>
                    <a:pt x="4909" y="29601"/>
                    <a:pt x="5332" y="29601"/>
                  </a:cubicBezTo>
                  <a:cubicBezTo>
                    <a:pt x="9803" y="29601"/>
                    <a:pt x="13437" y="26468"/>
                    <a:pt x="14104" y="22220"/>
                  </a:cubicBezTo>
                  <a:lnTo>
                    <a:pt x="14499" y="19849"/>
                  </a:lnTo>
                  <a:lnTo>
                    <a:pt x="16262" y="8663"/>
                  </a:lnTo>
                  <a:cubicBezTo>
                    <a:pt x="16839" y="5107"/>
                    <a:pt x="14894" y="1703"/>
                    <a:pt x="11672" y="1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626;p81"/>
            <p:cNvSpPr/>
            <p:nvPr/>
          </p:nvSpPr>
          <p:spPr>
            <a:xfrm>
              <a:off x="7752832" y="2354382"/>
              <a:ext cx="28513" cy="45250"/>
            </a:xfrm>
            <a:custGeom>
              <a:avLst/>
              <a:gdLst/>
              <a:ahLst/>
              <a:cxnLst/>
              <a:rect l="l" t="t" r="r" b="b"/>
              <a:pathLst>
                <a:path w="1581" h="2509" extrusionOk="0">
                  <a:moveTo>
                    <a:pt x="975" y="1"/>
                  </a:moveTo>
                  <a:cubicBezTo>
                    <a:pt x="627" y="1"/>
                    <a:pt x="267" y="498"/>
                    <a:pt x="152" y="1130"/>
                  </a:cubicBezTo>
                  <a:cubicBezTo>
                    <a:pt x="0" y="1829"/>
                    <a:pt x="183" y="2437"/>
                    <a:pt x="547" y="2498"/>
                  </a:cubicBezTo>
                  <a:cubicBezTo>
                    <a:pt x="576" y="2505"/>
                    <a:pt x="604" y="2509"/>
                    <a:pt x="633" y="2509"/>
                  </a:cubicBezTo>
                  <a:cubicBezTo>
                    <a:pt x="976" y="2509"/>
                    <a:pt x="1347" y="2021"/>
                    <a:pt x="1459" y="1404"/>
                  </a:cubicBezTo>
                  <a:cubicBezTo>
                    <a:pt x="1581" y="705"/>
                    <a:pt x="1398" y="97"/>
                    <a:pt x="1034" y="6"/>
                  </a:cubicBezTo>
                  <a:cubicBezTo>
                    <a:pt x="1014" y="2"/>
                    <a:pt x="994" y="1"/>
                    <a:pt x="9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627;p81"/>
            <p:cNvSpPr/>
            <p:nvPr/>
          </p:nvSpPr>
          <p:spPr>
            <a:xfrm>
              <a:off x="8041176" y="2404267"/>
              <a:ext cx="28513" cy="45250"/>
            </a:xfrm>
            <a:custGeom>
              <a:avLst/>
              <a:gdLst/>
              <a:ahLst/>
              <a:cxnLst/>
              <a:rect l="l" t="t" r="r" b="b"/>
              <a:pathLst>
                <a:path w="1581" h="2509" extrusionOk="0">
                  <a:moveTo>
                    <a:pt x="975" y="1"/>
                  </a:moveTo>
                  <a:cubicBezTo>
                    <a:pt x="627" y="1"/>
                    <a:pt x="266" y="498"/>
                    <a:pt x="122" y="1130"/>
                  </a:cubicBezTo>
                  <a:cubicBezTo>
                    <a:pt x="0" y="1829"/>
                    <a:pt x="183" y="2437"/>
                    <a:pt x="548" y="2498"/>
                  </a:cubicBezTo>
                  <a:cubicBezTo>
                    <a:pt x="576" y="2505"/>
                    <a:pt x="604" y="2509"/>
                    <a:pt x="632" y="2509"/>
                  </a:cubicBezTo>
                  <a:cubicBezTo>
                    <a:pt x="972" y="2509"/>
                    <a:pt x="1319" y="2021"/>
                    <a:pt x="1459" y="1404"/>
                  </a:cubicBezTo>
                  <a:cubicBezTo>
                    <a:pt x="1581" y="705"/>
                    <a:pt x="1399" y="97"/>
                    <a:pt x="1034" y="6"/>
                  </a:cubicBezTo>
                  <a:cubicBezTo>
                    <a:pt x="1014" y="2"/>
                    <a:pt x="995" y="1"/>
                    <a:pt x="9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628;p81"/>
            <p:cNvSpPr/>
            <p:nvPr/>
          </p:nvSpPr>
          <p:spPr>
            <a:xfrm>
              <a:off x="7807100" y="2378567"/>
              <a:ext cx="80256" cy="96613"/>
            </a:xfrm>
            <a:custGeom>
              <a:avLst/>
              <a:gdLst/>
              <a:ahLst/>
              <a:cxnLst/>
              <a:rect l="l" t="t" r="r" b="b"/>
              <a:pathLst>
                <a:path w="4450" h="5357" extrusionOk="0">
                  <a:moveTo>
                    <a:pt x="3611" y="1"/>
                  </a:moveTo>
                  <a:cubicBezTo>
                    <a:pt x="3549" y="1"/>
                    <a:pt x="3486" y="28"/>
                    <a:pt x="3435" y="93"/>
                  </a:cubicBezTo>
                  <a:cubicBezTo>
                    <a:pt x="2463" y="1279"/>
                    <a:pt x="1490" y="2464"/>
                    <a:pt x="517" y="3619"/>
                  </a:cubicBezTo>
                  <a:cubicBezTo>
                    <a:pt x="396" y="3802"/>
                    <a:pt x="244" y="3954"/>
                    <a:pt x="122" y="4106"/>
                  </a:cubicBezTo>
                  <a:cubicBezTo>
                    <a:pt x="0" y="4257"/>
                    <a:pt x="0" y="4561"/>
                    <a:pt x="244" y="4592"/>
                  </a:cubicBezTo>
                  <a:cubicBezTo>
                    <a:pt x="1490" y="4835"/>
                    <a:pt x="2706" y="5109"/>
                    <a:pt x="3952" y="5352"/>
                  </a:cubicBezTo>
                  <a:cubicBezTo>
                    <a:pt x="3971" y="5355"/>
                    <a:pt x="3990" y="5356"/>
                    <a:pt x="4008" y="5356"/>
                  </a:cubicBezTo>
                  <a:cubicBezTo>
                    <a:pt x="4331" y="5356"/>
                    <a:pt x="4449" y="4862"/>
                    <a:pt x="4104" y="4805"/>
                  </a:cubicBezTo>
                  <a:cubicBezTo>
                    <a:pt x="3007" y="4591"/>
                    <a:pt x="1934" y="4353"/>
                    <a:pt x="843" y="4134"/>
                  </a:cubicBezTo>
                  <a:lnTo>
                    <a:pt x="843" y="4134"/>
                  </a:lnTo>
                  <a:cubicBezTo>
                    <a:pt x="1707" y="3081"/>
                    <a:pt x="2568" y="2031"/>
                    <a:pt x="3405" y="1005"/>
                  </a:cubicBezTo>
                  <a:cubicBezTo>
                    <a:pt x="3557" y="823"/>
                    <a:pt x="3678" y="671"/>
                    <a:pt x="3830" y="488"/>
                  </a:cubicBezTo>
                  <a:cubicBezTo>
                    <a:pt x="4016" y="280"/>
                    <a:pt x="3813" y="1"/>
                    <a:pt x="36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629;p81"/>
            <p:cNvSpPr/>
            <p:nvPr/>
          </p:nvSpPr>
          <p:spPr>
            <a:xfrm>
              <a:off x="7994025" y="2458475"/>
              <a:ext cx="115496" cy="104122"/>
            </a:xfrm>
            <a:custGeom>
              <a:avLst/>
              <a:gdLst/>
              <a:ahLst/>
              <a:cxnLst/>
              <a:rect l="l" t="t" r="r" b="b"/>
              <a:pathLst>
                <a:path w="3223" h="2905" extrusionOk="0">
                  <a:moveTo>
                    <a:pt x="1611" y="1"/>
                  </a:moveTo>
                  <a:cubicBezTo>
                    <a:pt x="943" y="1"/>
                    <a:pt x="339" y="455"/>
                    <a:pt x="183" y="1134"/>
                  </a:cubicBezTo>
                  <a:cubicBezTo>
                    <a:pt x="0" y="1924"/>
                    <a:pt x="487" y="2684"/>
                    <a:pt x="1277" y="2866"/>
                  </a:cubicBezTo>
                  <a:cubicBezTo>
                    <a:pt x="1389" y="2892"/>
                    <a:pt x="1501" y="2904"/>
                    <a:pt x="1612" y="2904"/>
                  </a:cubicBezTo>
                  <a:cubicBezTo>
                    <a:pt x="2279" y="2904"/>
                    <a:pt x="2883" y="2450"/>
                    <a:pt x="3040" y="1772"/>
                  </a:cubicBezTo>
                  <a:cubicBezTo>
                    <a:pt x="3222" y="1012"/>
                    <a:pt x="2736" y="222"/>
                    <a:pt x="1946" y="39"/>
                  </a:cubicBezTo>
                  <a:cubicBezTo>
                    <a:pt x="1834" y="13"/>
                    <a:pt x="1722" y="1"/>
                    <a:pt x="1611" y="1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630;p81"/>
            <p:cNvSpPr/>
            <p:nvPr/>
          </p:nvSpPr>
          <p:spPr>
            <a:xfrm>
              <a:off x="7710590" y="2413034"/>
              <a:ext cx="102999" cy="93658"/>
            </a:xfrm>
            <a:custGeom>
              <a:avLst/>
              <a:gdLst/>
              <a:ahLst/>
              <a:cxnLst/>
              <a:rect l="l" t="t" r="r" b="b"/>
              <a:pathLst>
                <a:path w="3223" h="2933" extrusionOk="0">
                  <a:moveTo>
                    <a:pt x="1624" y="1"/>
                  </a:moveTo>
                  <a:cubicBezTo>
                    <a:pt x="951" y="1"/>
                    <a:pt x="341" y="476"/>
                    <a:pt x="183" y="1132"/>
                  </a:cubicBezTo>
                  <a:cubicBezTo>
                    <a:pt x="1" y="1922"/>
                    <a:pt x="487" y="2712"/>
                    <a:pt x="1277" y="2895"/>
                  </a:cubicBezTo>
                  <a:cubicBezTo>
                    <a:pt x="1390" y="2920"/>
                    <a:pt x="1502" y="2933"/>
                    <a:pt x="1612" y="2933"/>
                  </a:cubicBezTo>
                  <a:cubicBezTo>
                    <a:pt x="2280" y="2933"/>
                    <a:pt x="2884" y="2479"/>
                    <a:pt x="3040" y="1800"/>
                  </a:cubicBezTo>
                  <a:cubicBezTo>
                    <a:pt x="3223" y="1010"/>
                    <a:pt x="2706" y="220"/>
                    <a:pt x="1946" y="37"/>
                  </a:cubicBezTo>
                  <a:cubicBezTo>
                    <a:pt x="1838" y="13"/>
                    <a:pt x="1730" y="1"/>
                    <a:pt x="1624" y="1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631;p81"/>
            <p:cNvSpPr/>
            <p:nvPr/>
          </p:nvSpPr>
          <p:spPr>
            <a:xfrm>
              <a:off x="7907771" y="2485948"/>
              <a:ext cx="121592" cy="50191"/>
            </a:xfrm>
            <a:custGeom>
              <a:avLst/>
              <a:gdLst/>
              <a:ahLst/>
              <a:cxnLst/>
              <a:rect l="l" t="t" r="r" b="b"/>
              <a:pathLst>
                <a:path w="6742" h="2783" extrusionOk="0">
                  <a:moveTo>
                    <a:pt x="6394" y="1"/>
                  </a:moveTo>
                  <a:cubicBezTo>
                    <a:pt x="6281" y="1"/>
                    <a:pt x="6168" y="57"/>
                    <a:pt x="6121" y="188"/>
                  </a:cubicBezTo>
                  <a:cubicBezTo>
                    <a:pt x="5488" y="1808"/>
                    <a:pt x="3633" y="2205"/>
                    <a:pt x="1995" y="2205"/>
                  </a:cubicBezTo>
                  <a:cubicBezTo>
                    <a:pt x="1666" y="2205"/>
                    <a:pt x="1345" y="2189"/>
                    <a:pt x="1045" y="2164"/>
                  </a:cubicBezTo>
                  <a:cubicBezTo>
                    <a:pt x="954" y="2164"/>
                    <a:pt x="862" y="2164"/>
                    <a:pt x="802" y="2133"/>
                  </a:cubicBezTo>
                  <a:lnTo>
                    <a:pt x="650" y="2133"/>
                  </a:lnTo>
                  <a:lnTo>
                    <a:pt x="498" y="2103"/>
                  </a:lnTo>
                  <a:cubicBezTo>
                    <a:pt x="480" y="2100"/>
                    <a:pt x="463" y="2098"/>
                    <a:pt x="446" y="2098"/>
                  </a:cubicBezTo>
                  <a:cubicBezTo>
                    <a:pt x="146" y="2098"/>
                    <a:pt x="0" y="2592"/>
                    <a:pt x="346" y="2650"/>
                  </a:cubicBezTo>
                  <a:cubicBezTo>
                    <a:pt x="810" y="2743"/>
                    <a:pt x="1292" y="2783"/>
                    <a:pt x="1765" y="2783"/>
                  </a:cubicBezTo>
                  <a:cubicBezTo>
                    <a:pt x="1911" y="2783"/>
                    <a:pt x="2056" y="2779"/>
                    <a:pt x="2200" y="2772"/>
                  </a:cubicBezTo>
                  <a:cubicBezTo>
                    <a:pt x="3294" y="2741"/>
                    <a:pt x="4479" y="2559"/>
                    <a:pt x="5422" y="1921"/>
                  </a:cubicBezTo>
                  <a:cubicBezTo>
                    <a:pt x="5999" y="1525"/>
                    <a:pt x="6394" y="978"/>
                    <a:pt x="6668" y="340"/>
                  </a:cubicBezTo>
                  <a:cubicBezTo>
                    <a:pt x="6742" y="137"/>
                    <a:pt x="6568" y="1"/>
                    <a:pt x="63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632;p81"/>
            <p:cNvSpPr/>
            <p:nvPr/>
          </p:nvSpPr>
          <p:spPr>
            <a:xfrm>
              <a:off x="7681558" y="2035018"/>
              <a:ext cx="525179" cy="222444"/>
            </a:xfrm>
            <a:custGeom>
              <a:avLst/>
              <a:gdLst/>
              <a:ahLst/>
              <a:cxnLst/>
              <a:rect l="l" t="t" r="r" b="b"/>
              <a:pathLst>
                <a:path w="29120" h="12334" extrusionOk="0">
                  <a:moveTo>
                    <a:pt x="6002" y="1"/>
                  </a:moveTo>
                  <a:cubicBezTo>
                    <a:pt x="5203" y="1"/>
                    <a:pt x="4402" y="85"/>
                    <a:pt x="3709" y="540"/>
                  </a:cubicBezTo>
                  <a:cubicBezTo>
                    <a:pt x="1673" y="1938"/>
                    <a:pt x="1" y="4887"/>
                    <a:pt x="426" y="7379"/>
                  </a:cubicBezTo>
                  <a:cubicBezTo>
                    <a:pt x="548" y="8018"/>
                    <a:pt x="791" y="8625"/>
                    <a:pt x="1186" y="9112"/>
                  </a:cubicBezTo>
                  <a:cubicBezTo>
                    <a:pt x="2007" y="10069"/>
                    <a:pt x="3343" y="10337"/>
                    <a:pt x="4621" y="10337"/>
                  </a:cubicBezTo>
                  <a:cubicBezTo>
                    <a:pt x="4764" y="10337"/>
                    <a:pt x="4906" y="10334"/>
                    <a:pt x="5047" y="10328"/>
                  </a:cubicBezTo>
                  <a:cubicBezTo>
                    <a:pt x="11369" y="10054"/>
                    <a:pt x="16901" y="6042"/>
                    <a:pt x="22919" y="4096"/>
                  </a:cubicBezTo>
                  <a:lnTo>
                    <a:pt x="22919" y="4096"/>
                  </a:lnTo>
                  <a:cubicBezTo>
                    <a:pt x="22311" y="6163"/>
                    <a:pt x="22372" y="8321"/>
                    <a:pt x="23345" y="9872"/>
                  </a:cubicBezTo>
                  <a:cubicBezTo>
                    <a:pt x="24317" y="11422"/>
                    <a:pt x="26749" y="12121"/>
                    <a:pt x="28573" y="12334"/>
                  </a:cubicBezTo>
                  <a:cubicBezTo>
                    <a:pt x="29120" y="10753"/>
                    <a:pt x="28238" y="9051"/>
                    <a:pt x="27327" y="7622"/>
                  </a:cubicBezTo>
                  <a:cubicBezTo>
                    <a:pt x="26020" y="5555"/>
                    <a:pt x="24500" y="3489"/>
                    <a:pt x="22433" y="2182"/>
                  </a:cubicBezTo>
                  <a:cubicBezTo>
                    <a:pt x="19515" y="358"/>
                    <a:pt x="15867" y="236"/>
                    <a:pt x="12402" y="145"/>
                  </a:cubicBezTo>
                  <a:cubicBezTo>
                    <a:pt x="10579" y="115"/>
                    <a:pt x="8785" y="54"/>
                    <a:pt x="6961" y="23"/>
                  </a:cubicBezTo>
                  <a:cubicBezTo>
                    <a:pt x="6647" y="15"/>
                    <a:pt x="6325" y="1"/>
                    <a:pt x="60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633;p81"/>
            <p:cNvSpPr/>
            <p:nvPr/>
          </p:nvSpPr>
          <p:spPr>
            <a:xfrm>
              <a:off x="7730902" y="1939397"/>
              <a:ext cx="213264" cy="111925"/>
            </a:xfrm>
            <a:custGeom>
              <a:avLst/>
              <a:gdLst/>
              <a:ahLst/>
              <a:cxnLst/>
              <a:rect l="l" t="t" r="r" b="b"/>
              <a:pathLst>
                <a:path w="11825" h="6206" extrusionOk="0">
                  <a:moveTo>
                    <a:pt x="7923" y="1"/>
                  </a:moveTo>
                  <a:cubicBezTo>
                    <a:pt x="5311" y="1"/>
                    <a:pt x="2576" y="1085"/>
                    <a:pt x="852" y="2955"/>
                  </a:cubicBezTo>
                  <a:cubicBezTo>
                    <a:pt x="426" y="3441"/>
                    <a:pt x="0" y="4018"/>
                    <a:pt x="61" y="4657"/>
                  </a:cubicBezTo>
                  <a:cubicBezTo>
                    <a:pt x="92" y="5447"/>
                    <a:pt x="852" y="6055"/>
                    <a:pt x="1611" y="6177"/>
                  </a:cubicBezTo>
                  <a:cubicBezTo>
                    <a:pt x="1741" y="6197"/>
                    <a:pt x="1871" y="6206"/>
                    <a:pt x="2000" y="6206"/>
                  </a:cubicBezTo>
                  <a:cubicBezTo>
                    <a:pt x="2659" y="6206"/>
                    <a:pt x="3307" y="5965"/>
                    <a:pt x="3891" y="5660"/>
                  </a:cubicBezTo>
                  <a:cubicBezTo>
                    <a:pt x="4560" y="5265"/>
                    <a:pt x="5229" y="4809"/>
                    <a:pt x="5928" y="4505"/>
                  </a:cubicBezTo>
                  <a:cubicBezTo>
                    <a:pt x="7599" y="3806"/>
                    <a:pt x="9879" y="4170"/>
                    <a:pt x="11308" y="2894"/>
                  </a:cubicBezTo>
                  <a:cubicBezTo>
                    <a:pt x="11581" y="2620"/>
                    <a:pt x="11824" y="2256"/>
                    <a:pt x="11824" y="1830"/>
                  </a:cubicBezTo>
                  <a:cubicBezTo>
                    <a:pt x="11824" y="1404"/>
                    <a:pt x="11551" y="1009"/>
                    <a:pt x="11216" y="736"/>
                  </a:cubicBezTo>
                  <a:cubicBezTo>
                    <a:pt x="10882" y="462"/>
                    <a:pt x="10457" y="310"/>
                    <a:pt x="10031" y="219"/>
                  </a:cubicBezTo>
                  <a:cubicBezTo>
                    <a:pt x="9454" y="97"/>
                    <a:pt x="8846" y="37"/>
                    <a:pt x="8238" y="6"/>
                  </a:cubicBezTo>
                  <a:cubicBezTo>
                    <a:pt x="8133" y="3"/>
                    <a:pt x="8028" y="1"/>
                    <a:pt x="7923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634;p81"/>
            <p:cNvSpPr/>
            <p:nvPr/>
          </p:nvSpPr>
          <p:spPr>
            <a:xfrm>
              <a:off x="8036234" y="2353877"/>
              <a:ext cx="77316" cy="30227"/>
            </a:xfrm>
            <a:custGeom>
              <a:avLst/>
              <a:gdLst/>
              <a:ahLst/>
              <a:cxnLst/>
              <a:rect l="l" t="t" r="r" b="b"/>
              <a:pathLst>
                <a:path w="4287" h="1676" extrusionOk="0">
                  <a:moveTo>
                    <a:pt x="1997" y="1"/>
                  </a:moveTo>
                  <a:cubicBezTo>
                    <a:pt x="1728" y="1"/>
                    <a:pt x="1461" y="27"/>
                    <a:pt x="1217" y="64"/>
                  </a:cubicBezTo>
                  <a:cubicBezTo>
                    <a:pt x="791" y="155"/>
                    <a:pt x="366" y="277"/>
                    <a:pt x="1" y="490"/>
                  </a:cubicBezTo>
                  <a:cubicBezTo>
                    <a:pt x="603" y="425"/>
                    <a:pt x="1189" y="361"/>
                    <a:pt x="1750" y="361"/>
                  </a:cubicBezTo>
                  <a:cubicBezTo>
                    <a:pt x="1982" y="361"/>
                    <a:pt x="2210" y="372"/>
                    <a:pt x="2433" y="398"/>
                  </a:cubicBezTo>
                  <a:cubicBezTo>
                    <a:pt x="2828" y="459"/>
                    <a:pt x="3223" y="550"/>
                    <a:pt x="3527" y="763"/>
                  </a:cubicBezTo>
                  <a:cubicBezTo>
                    <a:pt x="3861" y="976"/>
                    <a:pt x="4104" y="1280"/>
                    <a:pt x="4287" y="1675"/>
                  </a:cubicBezTo>
                  <a:cubicBezTo>
                    <a:pt x="4256" y="1250"/>
                    <a:pt x="4074" y="824"/>
                    <a:pt x="3709" y="520"/>
                  </a:cubicBezTo>
                  <a:cubicBezTo>
                    <a:pt x="3375" y="216"/>
                    <a:pt x="2919" y="95"/>
                    <a:pt x="2493" y="34"/>
                  </a:cubicBezTo>
                  <a:cubicBezTo>
                    <a:pt x="2331" y="10"/>
                    <a:pt x="2164" y="1"/>
                    <a:pt x="19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635;p81"/>
            <p:cNvSpPr/>
            <p:nvPr/>
          </p:nvSpPr>
          <p:spPr>
            <a:xfrm>
              <a:off x="7748991" y="2300728"/>
              <a:ext cx="63609" cy="19784"/>
            </a:xfrm>
            <a:custGeom>
              <a:avLst/>
              <a:gdLst/>
              <a:ahLst/>
              <a:cxnLst/>
              <a:rect l="l" t="t" r="r" b="b"/>
              <a:pathLst>
                <a:path w="3527" h="1097" extrusionOk="0">
                  <a:moveTo>
                    <a:pt x="2035" y="1"/>
                  </a:moveTo>
                  <a:cubicBezTo>
                    <a:pt x="1913" y="1"/>
                    <a:pt x="1791" y="11"/>
                    <a:pt x="1672" y="32"/>
                  </a:cubicBezTo>
                  <a:cubicBezTo>
                    <a:pt x="1338" y="124"/>
                    <a:pt x="1004" y="245"/>
                    <a:pt x="730" y="427"/>
                  </a:cubicBezTo>
                  <a:cubicBezTo>
                    <a:pt x="426" y="610"/>
                    <a:pt x="183" y="823"/>
                    <a:pt x="1" y="1096"/>
                  </a:cubicBezTo>
                  <a:cubicBezTo>
                    <a:pt x="578" y="792"/>
                    <a:pt x="1125" y="519"/>
                    <a:pt x="1733" y="427"/>
                  </a:cubicBezTo>
                  <a:cubicBezTo>
                    <a:pt x="1911" y="392"/>
                    <a:pt x="2079" y="377"/>
                    <a:pt x="2248" y="377"/>
                  </a:cubicBezTo>
                  <a:cubicBezTo>
                    <a:pt x="2368" y="377"/>
                    <a:pt x="2489" y="384"/>
                    <a:pt x="2615" y="397"/>
                  </a:cubicBezTo>
                  <a:cubicBezTo>
                    <a:pt x="2919" y="427"/>
                    <a:pt x="3222" y="519"/>
                    <a:pt x="3526" y="640"/>
                  </a:cubicBezTo>
                  <a:cubicBezTo>
                    <a:pt x="3314" y="397"/>
                    <a:pt x="3010" y="184"/>
                    <a:pt x="2675" y="93"/>
                  </a:cubicBezTo>
                  <a:cubicBezTo>
                    <a:pt x="2479" y="34"/>
                    <a:pt x="2257" y="1"/>
                    <a:pt x="20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636;p81"/>
            <p:cNvSpPr/>
            <p:nvPr/>
          </p:nvSpPr>
          <p:spPr>
            <a:xfrm>
              <a:off x="7503949" y="2991469"/>
              <a:ext cx="519156" cy="32355"/>
            </a:xfrm>
            <a:custGeom>
              <a:avLst/>
              <a:gdLst/>
              <a:ahLst/>
              <a:cxnLst/>
              <a:rect l="l" t="t" r="r" b="b"/>
              <a:pathLst>
                <a:path w="28786" h="1794" extrusionOk="0">
                  <a:moveTo>
                    <a:pt x="28573" y="0"/>
                  </a:moveTo>
                  <a:lnTo>
                    <a:pt x="1" y="61"/>
                  </a:lnTo>
                  <a:lnTo>
                    <a:pt x="1" y="1794"/>
                  </a:lnTo>
                  <a:lnTo>
                    <a:pt x="28785" y="1794"/>
                  </a:lnTo>
                  <a:lnTo>
                    <a:pt x="28573" y="0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637;p81"/>
            <p:cNvSpPr/>
            <p:nvPr/>
          </p:nvSpPr>
          <p:spPr>
            <a:xfrm>
              <a:off x="7508332" y="2956391"/>
              <a:ext cx="649080" cy="40020"/>
            </a:xfrm>
            <a:custGeom>
              <a:avLst/>
              <a:gdLst/>
              <a:ahLst/>
              <a:cxnLst/>
              <a:rect l="l" t="t" r="r" b="b"/>
              <a:pathLst>
                <a:path w="35990" h="2219" extrusionOk="0">
                  <a:moveTo>
                    <a:pt x="62" y="0"/>
                  </a:moveTo>
                  <a:lnTo>
                    <a:pt x="1" y="395"/>
                  </a:lnTo>
                  <a:lnTo>
                    <a:pt x="35989" y="2219"/>
                  </a:lnTo>
                  <a:lnTo>
                    <a:pt x="35989" y="1793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638;p81"/>
            <p:cNvSpPr/>
            <p:nvPr/>
          </p:nvSpPr>
          <p:spPr>
            <a:xfrm>
              <a:off x="7520938" y="2907047"/>
              <a:ext cx="614543" cy="37837"/>
            </a:xfrm>
            <a:custGeom>
              <a:avLst/>
              <a:gdLst/>
              <a:ahLst/>
              <a:cxnLst/>
              <a:rect l="l" t="t" r="r" b="b"/>
              <a:pathLst>
                <a:path w="34075" h="2098" extrusionOk="0">
                  <a:moveTo>
                    <a:pt x="122" y="0"/>
                  </a:moveTo>
                  <a:lnTo>
                    <a:pt x="1" y="396"/>
                  </a:lnTo>
                  <a:lnTo>
                    <a:pt x="34074" y="2098"/>
                  </a:lnTo>
                  <a:lnTo>
                    <a:pt x="34074" y="2098"/>
                  </a:lnTo>
                  <a:lnTo>
                    <a:pt x="33983" y="167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639;p81"/>
            <p:cNvSpPr/>
            <p:nvPr/>
          </p:nvSpPr>
          <p:spPr>
            <a:xfrm>
              <a:off x="7539587" y="2857703"/>
              <a:ext cx="581647" cy="36196"/>
            </a:xfrm>
            <a:custGeom>
              <a:avLst/>
              <a:gdLst/>
              <a:ahLst/>
              <a:cxnLst/>
              <a:rect l="l" t="t" r="r" b="b"/>
              <a:pathLst>
                <a:path w="32251" h="2007" extrusionOk="0">
                  <a:moveTo>
                    <a:pt x="152" y="1"/>
                  </a:moveTo>
                  <a:lnTo>
                    <a:pt x="0" y="396"/>
                  </a:lnTo>
                  <a:lnTo>
                    <a:pt x="32250" y="2007"/>
                  </a:lnTo>
                  <a:lnTo>
                    <a:pt x="32250" y="2007"/>
                  </a:lnTo>
                  <a:lnTo>
                    <a:pt x="32098" y="158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640;p81"/>
            <p:cNvSpPr/>
            <p:nvPr/>
          </p:nvSpPr>
          <p:spPr>
            <a:xfrm>
              <a:off x="7548352" y="2807277"/>
              <a:ext cx="549851" cy="35096"/>
            </a:xfrm>
            <a:custGeom>
              <a:avLst/>
              <a:gdLst/>
              <a:ahLst/>
              <a:cxnLst/>
              <a:rect l="l" t="t" r="r" b="b"/>
              <a:pathLst>
                <a:path w="30488" h="1946" extrusionOk="0">
                  <a:moveTo>
                    <a:pt x="31" y="0"/>
                  </a:moveTo>
                  <a:lnTo>
                    <a:pt x="1" y="426"/>
                  </a:lnTo>
                  <a:lnTo>
                    <a:pt x="30488" y="1946"/>
                  </a:lnTo>
                  <a:lnTo>
                    <a:pt x="30244" y="152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641;p81"/>
            <p:cNvSpPr/>
            <p:nvPr/>
          </p:nvSpPr>
          <p:spPr>
            <a:xfrm>
              <a:off x="7604278" y="2760134"/>
              <a:ext cx="456105" cy="28513"/>
            </a:xfrm>
            <a:custGeom>
              <a:avLst/>
              <a:gdLst/>
              <a:ahLst/>
              <a:cxnLst/>
              <a:rect l="l" t="t" r="r" b="b"/>
              <a:pathLst>
                <a:path w="25290" h="1581" extrusionOk="0">
                  <a:moveTo>
                    <a:pt x="0" y="0"/>
                  </a:moveTo>
                  <a:lnTo>
                    <a:pt x="0" y="396"/>
                  </a:lnTo>
                  <a:lnTo>
                    <a:pt x="25289" y="1581"/>
                  </a:lnTo>
                  <a:lnTo>
                    <a:pt x="25077" y="1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642;p81"/>
            <p:cNvSpPr/>
            <p:nvPr/>
          </p:nvSpPr>
          <p:spPr>
            <a:xfrm>
              <a:off x="7586171" y="4230365"/>
              <a:ext cx="206699" cy="165778"/>
            </a:xfrm>
            <a:custGeom>
              <a:avLst/>
              <a:gdLst/>
              <a:ahLst/>
              <a:cxnLst/>
              <a:rect l="l" t="t" r="r" b="b"/>
              <a:pathLst>
                <a:path w="11461" h="9192" extrusionOk="0">
                  <a:moveTo>
                    <a:pt x="11460" y="0"/>
                  </a:moveTo>
                  <a:lnTo>
                    <a:pt x="7296" y="1186"/>
                  </a:lnTo>
                  <a:cubicBezTo>
                    <a:pt x="6263" y="5228"/>
                    <a:pt x="1399" y="7083"/>
                    <a:pt x="1399" y="7083"/>
                  </a:cubicBezTo>
                  <a:cubicBezTo>
                    <a:pt x="1399" y="7083"/>
                    <a:pt x="1" y="8268"/>
                    <a:pt x="2980" y="9058"/>
                  </a:cubicBezTo>
                  <a:cubicBezTo>
                    <a:pt x="3343" y="9151"/>
                    <a:pt x="3744" y="9192"/>
                    <a:pt x="4168" y="9192"/>
                  </a:cubicBezTo>
                  <a:cubicBezTo>
                    <a:pt x="7219" y="9192"/>
                    <a:pt x="11460" y="7083"/>
                    <a:pt x="11460" y="7083"/>
                  </a:cubicBezTo>
                  <a:lnTo>
                    <a:pt x="114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643;p81"/>
            <p:cNvSpPr/>
            <p:nvPr/>
          </p:nvSpPr>
          <p:spPr>
            <a:xfrm>
              <a:off x="7880556" y="4220500"/>
              <a:ext cx="165561" cy="185851"/>
            </a:xfrm>
            <a:custGeom>
              <a:avLst/>
              <a:gdLst/>
              <a:ahLst/>
              <a:cxnLst/>
              <a:rect l="l" t="t" r="r" b="b"/>
              <a:pathLst>
                <a:path w="9180" h="10305" extrusionOk="0">
                  <a:moveTo>
                    <a:pt x="0" y="0"/>
                  </a:moveTo>
                  <a:lnTo>
                    <a:pt x="0" y="6535"/>
                  </a:lnTo>
                  <a:cubicBezTo>
                    <a:pt x="0" y="6535"/>
                    <a:pt x="3852" y="10304"/>
                    <a:pt x="6599" y="10304"/>
                  </a:cubicBezTo>
                  <a:cubicBezTo>
                    <a:pt x="7180" y="10304"/>
                    <a:pt x="7711" y="10135"/>
                    <a:pt x="8147" y="9727"/>
                  </a:cubicBezTo>
                  <a:cubicBezTo>
                    <a:pt x="9180" y="8511"/>
                    <a:pt x="4985" y="2705"/>
                    <a:pt x="4985" y="2705"/>
                  </a:cubicBezTo>
                  <a:lnTo>
                    <a:pt x="5107" y="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644;p81"/>
            <p:cNvSpPr/>
            <p:nvPr/>
          </p:nvSpPr>
          <p:spPr>
            <a:xfrm>
              <a:off x="5834179" y="3023805"/>
              <a:ext cx="2323233" cy="853542"/>
            </a:xfrm>
            <a:custGeom>
              <a:avLst/>
              <a:gdLst/>
              <a:ahLst/>
              <a:cxnLst/>
              <a:rect l="l" t="t" r="r" b="b"/>
              <a:pathLst>
                <a:path w="128818" h="47327" extrusionOk="0">
                  <a:moveTo>
                    <a:pt x="0" y="1"/>
                  </a:moveTo>
                  <a:lnTo>
                    <a:pt x="0" y="47327"/>
                  </a:lnTo>
                  <a:lnTo>
                    <a:pt x="128817" y="47327"/>
                  </a:lnTo>
                  <a:lnTo>
                    <a:pt x="1288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645;p81"/>
            <p:cNvSpPr/>
            <p:nvPr/>
          </p:nvSpPr>
          <p:spPr>
            <a:xfrm>
              <a:off x="5792518" y="3084619"/>
              <a:ext cx="191874" cy="147689"/>
            </a:xfrm>
            <a:custGeom>
              <a:avLst/>
              <a:gdLst/>
              <a:ahLst/>
              <a:cxnLst/>
              <a:rect l="l" t="t" r="r" b="b"/>
              <a:pathLst>
                <a:path w="10639" h="8189" extrusionOk="0">
                  <a:moveTo>
                    <a:pt x="7945" y="0"/>
                  </a:moveTo>
                  <a:cubicBezTo>
                    <a:pt x="6346" y="0"/>
                    <a:pt x="3872" y="547"/>
                    <a:pt x="1398" y="3194"/>
                  </a:cubicBezTo>
                  <a:cubicBezTo>
                    <a:pt x="1125" y="3498"/>
                    <a:pt x="912" y="3863"/>
                    <a:pt x="791" y="4288"/>
                  </a:cubicBezTo>
                  <a:cubicBezTo>
                    <a:pt x="426" y="5474"/>
                    <a:pt x="0" y="7966"/>
                    <a:pt x="2553" y="8179"/>
                  </a:cubicBezTo>
                  <a:cubicBezTo>
                    <a:pt x="2641" y="8185"/>
                    <a:pt x="2728" y="8189"/>
                    <a:pt x="2814" y="8189"/>
                  </a:cubicBezTo>
                  <a:cubicBezTo>
                    <a:pt x="5993" y="8189"/>
                    <a:pt x="7751" y="3924"/>
                    <a:pt x="7751" y="3924"/>
                  </a:cubicBezTo>
                  <a:cubicBezTo>
                    <a:pt x="7751" y="3924"/>
                    <a:pt x="9940" y="3589"/>
                    <a:pt x="10244" y="3042"/>
                  </a:cubicBezTo>
                  <a:cubicBezTo>
                    <a:pt x="10578" y="2495"/>
                    <a:pt x="8967" y="2191"/>
                    <a:pt x="8967" y="2191"/>
                  </a:cubicBezTo>
                  <a:cubicBezTo>
                    <a:pt x="8967" y="2191"/>
                    <a:pt x="10639" y="1918"/>
                    <a:pt x="10639" y="1614"/>
                  </a:cubicBezTo>
                  <a:cubicBezTo>
                    <a:pt x="10639" y="1331"/>
                    <a:pt x="9159" y="1309"/>
                    <a:pt x="8704" y="1309"/>
                  </a:cubicBezTo>
                  <a:cubicBezTo>
                    <a:pt x="8621" y="1309"/>
                    <a:pt x="8572" y="1310"/>
                    <a:pt x="8572" y="1310"/>
                  </a:cubicBezTo>
                  <a:cubicBezTo>
                    <a:pt x="8572" y="1310"/>
                    <a:pt x="10183" y="459"/>
                    <a:pt x="9666" y="246"/>
                  </a:cubicBezTo>
                  <a:cubicBezTo>
                    <a:pt x="9489" y="179"/>
                    <a:pt x="8860" y="0"/>
                    <a:pt x="7945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646;p81"/>
            <p:cNvSpPr/>
            <p:nvPr/>
          </p:nvSpPr>
          <p:spPr>
            <a:xfrm>
              <a:off x="5926825" y="3121790"/>
              <a:ext cx="54826" cy="33599"/>
            </a:xfrm>
            <a:custGeom>
              <a:avLst/>
              <a:gdLst/>
              <a:ahLst/>
              <a:cxnLst/>
              <a:rect l="l" t="t" r="r" b="b"/>
              <a:pathLst>
                <a:path w="3040" h="1863" extrusionOk="0">
                  <a:moveTo>
                    <a:pt x="1596" y="0"/>
                  </a:moveTo>
                  <a:cubicBezTo>
                    <a:pt x="1549" y="0"/>
                    <a:pt x="1504" y="3"/>
                    <a:pt x="1459" y="9"/>
                  </a:cubicBezTo>
                  <a:cubicBezTo>
                    <a:pt x="1421" y="6"/>
                    <a:pt x="1384" y="5"/>
                    <a:pt x="1346" y="5"/>
                  </a:cubicBezTo>
                  <a:cubicBezTo>
                    <a:pt x="868" y="5"/>
                    <a:pt x="395" y="180"/>
                    <a:pt x="0" y="434"/>
                  </a:cubicBezTo>
                  <a:cubicBezTo>
                    <a:pt x="377" y="316"/>
                    <a:pt x="754" y="271"/>
                    <a:pt x="1117" y="271"/>
                  </a:cubicBezTo>
                  <a:cubicBezTo>
                    <a:pt x="1222" y="271"/>
                    <a:pt x="1326" y="275"/>
                    <a:pt x="1429" y="282"/>
                  </a:cubicBezTo>
                  <a:cubicBezTo>
                    <a:pt x="1672" y="312"/>
                    <a:pt x="1915" y="373"/>
                    <a:pt x="2128" y="434"/>
                  </a:cubicBezTo>
                  <a:cubicBezTo>
                    <a:pt x="2341" y="525"/>
                    <a:pt x="2553" y="647"/>
                    <a:pt x="2645" y="768"/>
                  </a:cubicBezTo>
                  <a:cubicBezTo>
                    <a:pt x="2645" y="794"/>
                    <a:pt x="2645" y="819"/>
                    <a:pt x="2662" y="827"/>
                  </a:cubicBezTo>
                  <a:lnTo>
                    <a:pt x="2662" y="827"/>
                  </a:lnTo>
                  <a:cubicBezTo>
                    <a:pt x="2653" y="835"/>
                    <a:pt x="2639" y="847"/>
                    <a:pt x="2614" y="860"/>
                  </a:cubicBezTo>
                  <a:cubicBezTo>
                    <a:pt x="2553" y="920"/>
                    <a:pt x="2462" y="981"/>
                    <a:pt x="2371" y="1042"/>
                  </a:cubicBezTo>
                  <a:cubicBezTo>
                    <a:pt x="2158" y="1164"/>
                    <a:pt x="1946" y="1255"/>
                    <a:pt x="1702" y="1346"/>
                  </a:cubicBezTo>
                  <a:lnTo>
                    <a:pt x="304" y="1863"/>
                  </a:lnTo>
                  <a:cubicBezTo>
                    <a:pt x="790" y="1832"/>
                    <a:pt x="1307" y="1741"/>
                    <a:pt x="1794" y="1619"/>
                  </a:cubicBezTo>
                  <a:cubicBezTo>
                    <a:pt x="2037" y="1559"/>
                    <a:pt x="2280" y="1468"/>
                    <a:pt x="2523" y="1376"/>
                  </a:cubicBezTo>
                  <a:cubicBezTo>
                    <a:pt x="2645" y="1316"/>
                    <a:pt x="2766" y="1255"/>
                    <a:pt x="2888" y="1133"/>
                  </a:cubicBezTo>
                  <a:cubicBezTo>
                    <a:pt x="2949" y="1072"/>
                    <a:pt x="3009" y="1012"/>
                    <a:pt x="3040" y="860"/>
                  </a:cubicBezTo>
                  <a:cubicBezTo>
                    <a:pt x="3040" y="738"/>
                    <a:pt x="3009" y="647"/>
                    <a:pt x="2949" y="556"/>
                  </a:cubicBezTo>
                  <a:cubicBezTo>
                    <a:pt x="2766" y="282"/>
                    <a:pt x="2493" y="191"/>
                    <a:pt x="2249" y="100"/>
                  </a:cubicBezTo>
                  <a:cubicBezTo>
                    <a:pt x="2026" y="50"/>
                    <a:pt x="1803" y="0"/>
                    <a:pt x="1596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647;p81"/>
            <p:cNvSpPr/>
            <p:nvPr/>
          </p:nvSpPr>
          <p:spPr>
            <a:xfrm>
              <a:off x="5930107" y="3102149"/>
              <a:ext cx="58127" cy="22003"/>
            </a:xfrm>
            <a:custGeom>
              <a:avLst/>
              <a:gdLst/>
              <a:ahLst/>
              <a:cxnLst/>
              <a:rect l="l" t="t" r="r" b="b"/>
              <a:pathLst>
                <a:path w="3223" h="1220" extrusionOk="0">
                  <a:moveTo>
                    <a:pt x="1618" y="1"/>
                  </a:moveTo>
                  <a:cubicBezTo>
                    <a:pt x="1462" y="1"/>
                    <a:pt x="1307" y="10"/>
                    <a:pt x="1156" y="34"/>
                  </a:cubicBezTo>
                  <a:cubicBezTo>
                    <a:pt x="760" y="64"/>
                    <a:pt x="335" y="186"/>
                    <a:pt x="1" y="429"/>
                  </a:cubicBezTo>
                  <a:cubicBezTo>
                    <a:pt x="297" y="360"/>
                    <a:pt x="593" y="326"/>
                    <a:pt x="877" y="326"/>
                  </a:cubicBezTo>
                  <a:cubicBezTo>
                    <a:pt x="971" y="326"/>
                    <a:pt x="1064" y="330"/>
                    <a:pt x="1156" y="338"/>
                  </a:cubicBezTo>
                  <a:cubicBezTo>
                    <a:pt x="1551" y="338"/>
                    <a:pt x="1946" y="368"/>
                    <a:pt x="2311" y="459"/>
                  </a:cubicBezTo>
                  <a:cubicBezTo>
                    <a:pt x="2493" y="490"/>
                    <a:pt x="2675" y="520"/>
                    <a:pt x="2827" y="581"/>
                  </a:cubicBezTo>
                  <a:lnTo>
                    <a:pt x="2848" y="602"/>
                  </a:lnTo>
                  <a:lnTo>
                    <a:pt x="2848" y="602"/>
                  </a:lnTo>
                  <a:cubicBezTo>
                    <a:pt x="2823" y="635"/>
                    <a:pt x="2755" y="684"/>
                    <a:pt x="2706" y="733"/>
                  </a:cubicBezTo>
                  <a:cubicBezTo>
                    <a:pt x="2371" y="915"/>
                    <a:pt x="2007" y="1067"/>
                    <a:pt x="1642" y="1219"/>
                  </a:cubicBezTo>
                  <a:cubicBezTo>
                    <a:pt x="2037" y="1219"/>
                    <a:pt x="2432" y="1158"/>
                    <a:pt x="2827" y="976"/>
                  </a:cubicBezTo>
                  <a:cubicBezTo>
                    <a:pt x="2919" y="946"/>
                    <a:pt x="3040" y="915"/>
                    <a:pt x="3131" y="763"/>
                  </a:cubicBezTo>
                  <a:cubicBezTo>
                    <a:pt x="3162" y="763"/>
                    <a:pt x="3192" y="672"/>
                    <a:pt x="3192" y="642"/>
                  </a:cubicBezTo>
                  <a:cubicBezTo>
                    <a:pt x="3223" y="581"/>
                    <a:pt x="3192" y="520"/>
                    <a:pt x="3192" y="459"/>
                  </a:cubicBezTo>
                  <a:cubicBezTo>
                    <a:pt x="3162" y="429"/>
                    <a:pt x="3131" y="398"/>
                    <a:pt x="3101" y="338"/>
                  </a:cubicBezTo>
                  <a:cubicBezTo>
                    <a:pt x="3071" y="338"/>
                    <a:pt x="3040" y="307"/>
                    <a:pt x="3010" y="277"/>
                  </a:cubicBezTo>
                  <a:cubicBezTo>
                    <a:pt x="2797" y="155"/>
                    <a:pt x="2584" y="125"/>
                    <a:pt x="2371" y="64"/>
                  </a:cubicBezTo>
                  <a:cubicBezTo>
                    <a:pt x="2127" y="26"/>
                    <a:pt x="1871" y="1"/>
                    <a:pt x="1618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648;p81"/>
            <p:cNvSpPr/>
            <p:nvPr/>
          </p:nvSpPr>
          <p:spPr>
            <a:xfrm>
              <a:off x="5902694" y="3081373"/>
              <a:ext cx="68551" cy="23031"/>
            </a:xfrm>
            <a:custGeom>
              <a:avLst/>
              <a:gdLst/>
              <a:ahLst/>
              <a:cxnLst/>
              <a:rect l="l" t="t" r="r" b="b"/>
              <a:pathLst>
                <a:path w="3801" h="1277" extrusionOk="0">
                  <a:moveTo>
                    <a:pt x="2432" y="0"/>
                  </a:moveTo>
                  <a:cubicBezTo>
                    <a:pt x="2007" y="0"/>
                    <a:pt x="1581" y="0"/>
                    <a:pt x="1186" y="61"/>
                  </a:cubicBezTo>
                  <a:cubicBezTo>
                    <a:pt x="761" y="122"/>
                    <a:pt x="366" y="213"/>
                    <a:pt x="1" y="426"/>
                  </a:cubicBezTo>
                  <a:cubicBezTo>
                    <a:pt x="396" y="365"/>
                    <a:pt x="791" y="365"/>
                    <a:pt x="1217" y="365"/>
                  </a:cubicBezTo>
                  <a:cubicBezTo>
                    <a:pt x="1612" y="365"/>
                    <a:pt x="2007" y="365"/>
                    <a:pt x="2402" y="395"/>
                  </a:cubicBezTo>
                  <a:cubicBezTo>
                    <a:pt x="2615" y="395"/>
                    <a:pt x="2797" y="395"/>
                    <a:pt x="3010" y="426"/>
                  </a:cubicBezTo>
                  <a:cubicBezTo>
                    <a:pt x="3192" y="426"/>
                    <a:pt x="3405" y="487"/>
                    <a:pt x="3527" y="517"/>
                  </a:cubicBezTo>
                  <a:cubicBezTo>
                    <a:pt x="3527" y="547"/>
                    <a:pt x="3527" y="578"/>
                    <a:pt x="3496" y="608"/>
                  </a:cubicBezTo>
                  <a:cubicBezTo>
                    <a:pt x="3466" y="699"/>
                    <a:pt x="3405" y="791"/>
                    <a:pt x="3344" y="851"/>
                  </a:cubicBezTo>
                  <a:cubicBezTo>
                    <a:pt x="3223" y="1003"/>
                    <a:pt x="3071" y="1125"/>
                    <a:pt x="2919" y="1277"/>
                  </a:cubicBezTo>
                  <a:cubicBezTo>
                    <a:pt x="3132" y="1216"/>
                    <a:pt x="3314" y="1125"/>
                    <a:pt x="3466" y="973"/>
                  </a:cubicBezTo>
                  <a:cubicBezTo>
                    <a:pt x="3557" y="912"/>
                    <a:pt x="3648" y="851"/>
                    <a:pt x="3709" y="730"/>
                  </a:cubicBezTo>
                  <a:cubicBezTo>
                    <a:pt x="3739" y="699"/>
                    <a:pt x="3770" y="639"/>
                    <a:pt x="3800" y="547"/>
                  </a:cubicBezTo>
                  <a:cubicBezTo>
                    <a:pt x="3800" y="517"/>
                    <a:pt x="3800" y="487"/>
                    <a:pt x="3770" y="395"/>
                  </a:cubicBezTo>
                  <a:cubicBezTo>
                    <a:pt x="3770" y="335"/>
                    <a:pt x="3709" y="304"/>
                    <a:pt x="3679" y="304"/>
                  </a:cubicBezTo>
                  <a:cubicBezTo>
                    <a:pt x="3466" y="122"/>
                    <a:pt x="3253" y="122"/>
                    <a:pt x="3040" y="61"/>
                  </a:cubicBezTo>
                  <a:cubicBezTo>
                    <a:pt x="2828" y="31"/>
                    <a:pt x="2645" y="31"/>
                    <a:pt x="243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649;p81"/>
            <p:cNvSpPr/>
            <p:nvPr/>
          </p:nvSpPr>
          <p:spPr>
            <a:xfrm>
              <a:off x="6174049" y="2955976"/>
              <a:ext cx="151314" cy="168212"/>
            </a:xfrm>
            <a:custGeom>
              <a:avLst/>
              <a:gdLst/>
              <a:ahLst/>
              <a:cxnLst/>
              <a:rect l="l" t="t" r="r" b="b"/>
              <a:pathLst>
                <a:path w="8390" h="9327" extrusionOk="0">
                  <a:moveTo>
                    <a:pt x="5226" y="1"/>
                  </a:moveTo>
                  <a:cubicBezTo>
                    <a:pt x="4626" y="1"/>
                    <a:pt x="3958" y="136"/>
                    <a:pt x="3253" y="509"/>
                  </a:cubicBezTo>
                  <a:cubicBezTo>
                    <a:pt x="669" y="1877"/>
                    <a:pt x="1" y="8412"/>
                    <a:pt x="1247" y="8990"/>
                  </a:cubicBezTo>
                  <a:cubicBezTo>
                    <a:pt x="1379" y="9050"/>
                    <a:pt x="1499" y="9077"/>
                    <a:pt x="1606" y="9077"/>
                  </a:cubicBezTo>
                  <a:cubicBezTo>
                    <a:pt x="2289" y="9077"/>
                    <a:pt x="2480" y="7981"/>
                    <a:pt x="2534" y="7411"/>
                  </a:cubicBezTo>
                  <a:lnTo>
                    <a:pt x="2534" y="7411"/>
                  </a:lnTo>
                  <a:cubicBezTo>
                    <a:pt x="2522" y="7950"/>
                    <a:pt x="2590" y="8976"/>
                    <a:pt x="3253" y="9263"/>
                  </a:cubicBezTo>
                  <a:cubicBezTo>
                    <a:pt x="3336" y="9302"/>
                    <a:pt x="3412" y="9320"/>
                    <a:pt x="3483" y="9320"/>
                  </a:cubicBezTo>
                  <a:cubicBezTo>
                    <a:pt x="4186" y="9320"/>
                    <a:pt x="4286" y="7561"/>
                    <a:pt x="4286" y="7561"/>
                  </a:cubicBezTo>
                  <a:cubicBezTo>
                    <a:pt x="4286" y="7561"/>
                    <a:pt x="4378" y="9203"/>
                    <a:pt x="5441" y="9324"/>
                  </a:cubicBezTo>
                  <a:cubicBezTo>
                    <a:pt x="5454" y="9326"/>
                    <a:pt x="5467" y="9326"/>
                    <a:pt x="5479" y="9326"/>
                  </a:cubicBezTo>
                  <a:cubicBezTo>
                    <a:pt x="6529" y="9326"/>
                    <a:pt x="6232" y="4248"/>
                    <a:pt x="6232" y="4248"/>
                  </a:cubicBezTo>
                  <a:cubicBezTo>
                    <a:pt x="6232" y="4248"/>
                    <a:pt x="8390" y="3154"/>
                    <a:pt x="7934" y="965"/>
                  </a:cubicBezTo>
                  <a:cubicBezTo>
                    <a:pt x="7934" y="965"/>
                    <a:pt x="6825" y="1"/>
                    <a:pt x="5226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650;p81"/>
            <p:cNvSpPr/>
            <p:nvPr/>
          </p:nvSpPr>
          <p:spPr>
            <a:xfrm>
              <a:off x="6217351" y="3060543"/>
              <a:ext cx="70192" cy="66802"/>
            </a:xfrm>
            <a:custGeom>
              <a:avLst/>
              <a:gdLst/>
              <a:ahLst/>
              <a:cxnLst/>
              <a:rect l="l" t="t" r="r" b="b"/>
              <a:pathLst>
                <a:path w="3892" h="3704" extrusionOk="0">
                  <a:moveTo>
                    <a:pt x="3861" y="0"/>
                  </a:moveTo>
                  <a:lnTo>
                    <a:pt x="3861" y="0"/>
                  </a:lnTo>
                  <a:cubicBezTo>
                    <a:pt x="3800" y="487"/>
                    <a:pt x="3740" y="973"/>
                    <a:pt x="3648" y="1429"/>
                  </a:cubicBezTo>
                  <a:cubicBezTo>
                    <a:pt x="3557" y="1915"/>
                    <a:pt x="3466" y="2401"/>
                    <a:pt x="3314" y="2857"/>
                  </a:cubicBezTo>
                  <a:cubicBezTo>
                    <a:pt x="3284" y="2949"/>
                    <a:pt x="3223" y="3070"/>
                    <a:pt x="3192" y="3161"/>
                  </a:cubicBezTo>
                  <a:cubicBezTo>
                    <a:pt x="3132" y="3253"/>
                    <a:pt x="3071" y="3344"/>
                    <a:pt x="3010" y="3344"/>
                  </a:cubicBezTo>
                  <a:cubicBezTo>
                    <a:pt x="3010" y="3356"/>
                    <a:pt x="2994" y="3364"/>
                    <a:pt x="2972" y="3364"/>
                  </a:cubicBezTo>
                  <a:cubicBezTo>
                    <a:pt x="2940" y="3364"/>
                    <a:pt x="2894" y="3349"/>
                    <a:pt x="2858" y="3313"/>
                  </a:cubicBezTo>
                  <a:cubicBezTo>
                    <a:pt x="2767" y="3253"/>
                    <a:pt x="2706" y="3161"/>
                    <a:pt x="2645" y="3070"/>
                  </a:cubicBezTo>
                  <a:cubicBezTo>
                    <a:pt x="2372" y="2736"/>
                    <a:pt x="2189" y="2249"/>
                    <a:pt x="2068" y="1824"/>
                  </a:cubicBezTo>
                  <a:lnTo>
                    <a:pt x="1825" y="1125"/>
                  </a:lnTo>
                  <a:lnTo>
                    <a:pt x="1673" y="1854"/>
                  </a:lnTo>
                  <a:cubicBezTo>
                    <a:pt x="1612" y="2280"/>
                    <a:pt x="1490" y="2705"/>
                    <a:pt x="1308" y="3070"/>
                  </a:cubicBezTo>
                  <a:cubicBezTo>
                    <a:pt x="1199" y="3234"/>
                    <a:pt x="1090" y="3348"/>
                    <a:pt x="981" y="3348"/>
                  </a:cubicBezTo>
                  <a:cubicBezTo>
                    <a:pt x="968" y="3348"/>
                    <a:pt x="956" y="3347"/>
                    <a:pt x="943" y="3344"/>
                  </a:cubicBezTo>
                  <a:cubicBezTo>
                    <a:pt x="822" y="3344"/>
                    <a:pt x="670" y="3161"/>
                    <a:pt x="578" y="2979"/>
                  </a:cubicBezTo>
                  <a:cubicBezTo>
                    <a:pt x="396" y="2584"/>
                    <a:pt x="274" y="2158"/>
                    <a:pt x="214" y="1702"/>
                  </a:cubicBezTo>
                  <a:cubicBezTo>
                    <a:pt x="122" y="1277"/>
                    <a:pt x="122" y="821"/>
                    <a:pt x="153" y="365"/>
                  </a:cubicBezTo>
                  <a:lnTo>
                    <a:pt x="153" y="365"/>
                  </a:lnTo>
                  <a:cubicBezTo>
                    <a:pt x="31" y="821"/>
                    <a:pt x="1" y="1277"/>
                    <a:pt x="31" y="1733"/>
                  </a:cubicBezTo>
                  <a:cubicBezTo>
                    <a:pt x="62" y="2189"/>
                    <a:pt x="153" y="2645"/>
                    <a:pt x="335" y="3101"/>
                  </a:cubicBezTo>
                  <a:cubicBezTo>
                    <a:pt x="396" y="3222"/>
                    <a:pt x="457" y="3313"/>
                    <a:pt x="518" y="3435"/>
                  </a:cubicBezTo>
                  <a:cubicBezTo>
                    <a:pt x="609" y="3526"/>
                    <a:pt x="700" y="3617"/>
                    <a:pt x="882" y="3678"/>
                  </a:cubicBezTo>
                  <a:cubicBezTo>
                    <a:pt x="915" y="3683"/>
                    <a:pt x="946" y="3686"/>
                    <a:pt x="976" y="3686"/>
                  </a:cubicBezTo>
                  <a:cubicBezTo>
                    <a:pt x="1118" y="3686"/>
                    <a:pt x="1238" y="3632"/>
                    <a:pt x="1338" y="3556"/>
                  </a:cubicBezTo>
                  <a:cubicBezTo>
                    <a:pt x="1460" y="3465"/>
                    <a:pt x="1521" y="3374"/>
                    <a:pt x="1612" y="3253"/>
                  </a:cubicBezTo>
                  <a:cubicBezTo>
                    <a:pt x="1744" y="3021"/>
                    <a:pt x="1840" y="2781"/>
                    <a:pt x="1915" y="2537"/>
                  </a:cubicBezTo>
                  <a:lnTo>
                    <a:pt x="1915" y="2537"/>
                  </a:lnTo>
                  <a:cubicBezTo>
                    <a:pt x="2028" y="2806"/>
                    <a:pt x="2164" y="3065"/>
                    <a:pt x="2341" y="3313"/>
                  </a:cubicBezTo>
                  <a:cubicBezTo>
                    <a:pt x="2433" y="3405"/>
                    <a:pt x="2524" y="3526"/>
                    <a:pt x="2645" y="3617"/>
                  </a:cubicBezTo>
                  <a:cubicBezTo>
                    <a:pt x="2753" y="3660"/>
                    <a:pt x="2875" y="3703"/>
                    <a:pt x="3003" y="3703"/>
                  </a:cubicBezTo>
                  <a:cubicBezTo>
                    <a:pt x="3055" y="3703"/>
                    <a:pt x="3109" y="3696"/>
                    <a:pt x="3162" y="3678"/>
                  </a:cubicBezTo>
                  <a:cubicBezTo>
                    <a:pt x="3344" y="3556"/>
                    <a:pt x="3405" y="3435"/>
                    <a:pt x="3466" y="3313"/>
                  </a:cubicBezTo>
                  <a:cubicBezTo>
                    <a:pt x="3527" y="3192"/>
                    <a:pt x="3557" y="3070"/>
                    <a:pt x="3588" y="2949"/>
                  </a:cubicBezTo>
                  <a:cubicBezTo>
                    <a:pt x="3709" y="2432"/>
                    <a:pt x="3770" y="1946"/>
                    <a:pt x="3831" y="1459"/>
                  </a:cubicBezTo>
                  <a:cubicBezTo>
                    <a:pt x="3861" y="973"/>
                    <a:pt x="3892" y="487"/>
                    <a:pt x="3861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651;p81"/>
            <p:cNvSpPr/>
            <p:nvPr/>
          </p:nvSpPr>
          <p:spPr>
            <a:xfrm>
              <a:off x="6181731" y="3051219"/>
              <a:ext cx="37296" cy="71563"/>
            </a:xfrm>
            <a:custGeom>
              <a:avLst/>
              <a:gdLst/>
              <a:ahLst/>
              <a:cxnLst/>
              <a:rect l="l" t="t" r="r" b="b"/>
              <a:pathLst>
                <a:path w="2068" h="3968" extrusionOk="0">
                  <a:moveTo>
                    <a:pt x="335" y="0"/>
                  </a:moveTo>
                  <a:lnTo>
                    <a:pt x="335" y="0"/>
                  </a:lnTo>
                  <a:cubicBezTo>
                    <a:pt x="183" y="456"/>
                    <a:pt x="61" y="943"/>
                    <a:pt x="31" y="1459"/>
                  </a:cubicBezTo>
                  <a:cubicBezTo>
                    <a:pt x="0" y="1946"/>
                    <a:pt x="31" y="2463"/>
                    <a:pt x="213" y="2949"/>
                  </a:cubicBezTo>
                  <a:cubicBezTo>
                    <a:pt x="274" y="3192"/>
                    <a:pt x="395" y="3435"/>
                    <a:pt x="578" y="3648"/>
                  </a:cubicBezTo>
                  <a:cubicBezTo>
                    <a:pt x="699" y="3739"/>
                    <a:pt x="790" y="3861"/>
                    <a:pt x="942" y="3922"/>
                  </a:cubicBezTo>
                  <a:cubicBezTo>
                    <a:pt x="1018" y="3952"/>
                    <a:pt x="1102" y="3967"/>
                    <a:pt x="1186" y="3967"/>
                  </a:cubicBezTo>
                  <a:cubicBezTo>
                    <a:pt x="1269" y="3967"/>
                    <a:pt x="1353" y="3952"/>
                    <a:pt x="1429" y="3922"/>
                  </a:cubicBezTo>
                  <a:cubicBezTo>
                    <a:pt x="1702" y="3739"/>
                    <a:pt x="1824" y="3496"/>
                    <a:pt x="1915" y="3253"/>
                  </a:cubicBezTo>
                  <a:cubicBezTo>
                    <a:pt x="1976" y="3010"/>
                    <a:pt x="2037" y="2766"/>
                    <a:pt x="2067" y="2523"/>
                  </a:cubicBezTo>
                  <a:lnTo>
                    <a:pt x="2067" y="2523"/>
                  </a:lnTo>
                  <a:cubicBezTo>
                    <a:pt x="1946" y="2766"/>
                    <a:pt x="1854" y="2979"/>
                    <a:pt x="1733" y="3192"/>
                  </a:cubicBezTo>
                  <a:cubicBezTo>
                    <a:pt x="1611" y="3374"/>
                    <a:pt x="1459" y="3587"/>
                    <a:pt x="1307" y="3648"/>
                  </a:cubicBezTo>
                  <a:cubicBezTo>
                    <a:pt x="1288" y="3652"/>
                    <a:pt x="1269" y="3654"/>
                    <a:pt x="1249" y="3654"/>
                  </a:cubicBezTo>
                  <a:cubicBezTo>
                    <a:pt x="1117" y="3654"/>
                    <a:pt x="984" y="3564"/>
                    <a:pt x="851" y="3405"/>
                  </a:cubicBezTo>
                  <a:cubicBezTo>
                    <a:pt x="730" y="3253"/>
                    <a:pt x="639" y="3040"/>
                    <a:pt x="547" y="2827"/>
                  </a:cubicBezTo>
                  <a:cubicBezTo>
                    <a:pt x="395" y="2402"/>
                    <a:pt x="365" y="1915"/>
                    <a:pt x="335" y="1459"/>
                  </a:cubicBezTo>
                  <a:cubicBezTo>
                    <a:pt x="304" y="973"/>
                    <a:pt x="335" y="487"/>
                    <a:pt x="33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652;p81"/>
            <p:cNvSpPr/>
            <p:nvPr/>
          </p:nvSpPr>
          <p:spPr>
            <a:xfrm>
              <a:off x="6318220" y="2962847"/>
              <a:ext cx="212164" cy="147166"/>
            </a:xfrm>
            <a:custGeom>
              <a:avLst/>
              <a:gdLst/>
              <a:ahLst/>
              <a:cxnLst/>
              <a:rect l="l" t="t" r="r" b="b"/>
              <a:pathLst>
                <a:path w="11764" h="8160" extrusionOk="0">
                  <a:moveTo>
                    <a:pt x="5246" y="0"/>
                  </a:moveTo>
                  <a:cubicBezTo>
                    <a:pt x="1712" y="0"/>
                    <a:pt x="1" y="3472"/>
                    <a:pt x="1" y="3472"/>
                  </a:cubicBezTo>
                  <a:cubicBezTo>
                    <a:pt x="942" y="4519"/>
                    <a:pt x="2557" y="4737"/>
                    <a:pt x="3738" y="4737"/>
                  </a:cubicBezTo>
                  <a:cubicBezTo>
                    <a:pt x="4578" y="4737"/>
                    <a:pt x="5198" y="4627"/>
                    <a:pt x="5198" y="4627"/>
                  </a:cubicBezTo>
                  <a:cubicBezTo>
                    <a:pt x="5198" y="4627"/>
                    <a:pt x="6588" y="8159"/>
                    <a:pt x="7757" y="8159"/>
                  </a:cubicBezTo>
                  <a:cubicBezTo>
                    <a:pt x="7786" y="8159"/>
                    <a:pt x="7814" y="8157"/>
                    <a:pt x="7843" y="8153"/>
                  </a:cubicBezTo>
                  <a:cubicBezTo>
                    <a:pt x="8668" y="8026"/>
                    <a:pt x="8182" y="6647"/>
                    <a:pt x="7811" y="5820"/>
                  </a:cubicBezTo>
                  <a:lnTo>
                    <a:pt x="7811" y="5820"/>
                  </a:lnTo>
                  <a:cubicBezTo>
                    <a:pt x="8185" y="6532"/>
                    <a:pt x="8837" y="7607"/>
                    <a:pt x="9364" y="7607"/>
                  </a:cubicBezTo>
                  <a:cubicBezTo>
                    <a:pt x="9374" y="7607"/>
                    <a:pt x="9383" y="7606"/>
                    <a:pt x="9393" y="7606"/>
                  </a:cubicBezTo>
                  <a:cubicBezTo>
                    <a:pt x="9952" y="7583"/>
                    <a:pt x="9459" y="6296"/>
                    <a:pt x="9159" y="5616"/>
                  </a:cubicBezTo>
                  <a:lnTo>
                    <a:pt x="9159" y="5616"/>
                  </a:lnTo>
                  <a:cubicBezTo>
                    <a:pt x="9420" y="6118"/>
                    <a:pt x="9929" y="6903"/>
                    <a:pt x="10561" y="6903"/>
                  </a:cubicBezTo>
                  <a:cubicBezTo>
                    <a:pt x="10626" y="6903"/>
                    <a:pt x="10693" y="6894"/>
                    <a:pt x="10761" y="6876"/>
                  </a:cubicBezTo>
                  <a:cubicBezTo>
                    <a:pt x="11764" y="6603"/>
                    <a:pt x="10761" y="1040"/>
                    <a:pt x="6445" y="128"/>
                  </a:cubicBezTo>
                  <a:cubicBezTo>
                    <a:pt x="6024" y="40"/>
                    <a:pt x="5624" y="0"/>
                    <a:pt x="5246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653;p81"/>
            <p:cNvSpPr/>
            <p:nvPr/>
          </p:nvSpPr>
          <p:spPr>
            <a:xfrm>
              <a:off x="6411407" y="3046277"/>
              <a:ext cx="58127" cy="67451"/>
            </a:xfrm>
            <a:custGeom>
              <a:avLst/>
              <a:gdLst/>
              <a:ahLst/>
              <a:cxnLst/>
              <a:rect l="l" t="t" r="r" b="b"/>
              <a:pathLst>
                <a:path w="3223" h="3740" extrusionOk="0">
                  <a:moveTo>
                    <a:pt x="1" y="1"/>
                  </a:moveTo>
                  <a:lnTo>
                    <a:pt x="1" y="1"/>
                  </a:lnTo>
                  <a:cubicBezTo>
                    <a:pt x="244" y="670"/>
                    <a:pt x="518" y="1338"/>
                    <a:pt x="822" y="1946"/>
                  </a:cubicBezTo>
                  <a:cubicBezTo>
                    <a:pt x="1004" y="2281"/>
                    <a:pt x="1186" y="2585"/>
                    <a:pt x="1399" y="2889"/>
                  </a:cubicBezTo>
                  <a:cubicBezTo>
                    <a:pt x="1612" y="3162"/>
                    <a:pt x="1825" y="3466"/>
                    <a:pt x="2220" y="3679"/>
                  </a:cubicBezTo>
                  <a:cubicBezTo>
                    <a:pt x="2311" y="3709"/>
                    <a:pt x="2402" y="3740"/>
                    <a:pt x="2554" y="3740"/>
                  </a:cubicBezTo>
                  <a:cubicBezTo>
                    <a:pt x="2676" y="3740"/>
                    <a:pt x="2797" y="3679"/>
                    <a:pt x="2889" y="3618"/>
                  </a:cubicBezTo>
                  <a:cubicBezTo>
                    <a:pt x="3101" y="3466"/>
                    <a:pt x="3162" y="3223"/>
                    <a:pt x="3193" y="3040"/>
                  </a:cubicBezTo>
                  <a:cubicBezTo>
                    <a:pt x="3223" y="2645"/>
                    <a:pt x="3162" y="2281"/>
                    <a:pt x="3041" y="1916"/>
                  </a:cubicBezTo>
                  <a:cubicBezTo>
                    <a:pt x="2858" y="1247"/>
                    <a:pt x="2585" y="578"/>
                    <a:pt x="2159" y="1"/>
                  </a:cubicBezTo>
                  <a:lnTo>
                    <a:pt x="2159" y="1"/>
                  </a:lnTo>
                  <a:cubicBezTo>
                    <a:pt x="2311" y="305"/>
                    <a:pt x="2402" y="639"/>
                    <a:pt x="2524" y="974"/>
                  </a:cubicBezTo>
                  <a:cubicBezTo>
                    <a:pt x="2615" y="1308"/>
                    <a:pt x="2706" y="1642"/>
                    <a:pt x="2767" y="2007"/>
                  </a:cubicBezTo>
                  <a:cubicBezTo>
                    <a:pt x="2828" y="2341"/>
                    <a:pt x="2889" y="2676"/>
                    <a:pt x="2828" y="2980"/>
                  </a:cubicBezTo>
                  <a:cubicBezTo>
                    <a:pt x="2805" y="3226"/>
                    <a:pt x="2701" y="3373"/>
                    <a:pt x="2550" y="3373"/>
                  </a:cubicBezTo>
                  <a:cubicBezTo>
                    <a:pt x="2496" y="3373"/>
                    <a:pt x="2436" y="3354"/>
                    <a:pt x="2372" y="3314"/>
                  </a:cubicBezTo>
                  <a:cubicBezTo>
                    <a:pt x="2129" y="3192"/>
                    <a:pt x="1886" y="2919"/>
                    <a:pt x="1673" y="2676"/>
                  </a:cubicBezTo>
                  <a:cubicBezTo>
                    <a:pt x="1460" y="2402"/>
                    <a:pt x="1278" y="2098"/>
                    <a:pt x="1095" y="1825"/>
                  </a:cubicBezTo>
                  <a:cubicBezTo>
                    <a:pt x="730" y="1217"/>
                    <a:pt x="366" y="609"/>
                    <a:pt x="1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654;p81"/>
            <p:cNvSpPr/>
            <p:nvPr/>
          </p:nvSpPr>
          <p:spPr>
            <a:xfrm>
              <a:off x="6463492" y="3036412"/>
              <a:ext cx="31273" cy="66044"/>
            </a:xfrm>
            <a:custGeom>
              <a:avLst/>
              <a:gdLst/>
              <a:ahLst/>
              <a:cxnLst/>
              <a:rect l="l" t="t" r="r" b="b"/>
              <a:pathLst>
                <a:path w="1734" h="3662" extrusionOk="0">
                  <a:moveTo>
                    <a:pt x="1395" y="3329"/>
                  </a:moveTo>
                  <a:cubicBezTo>
                    <a:pt x="1391" y="3337"/>
                    <a:pt x="1384" y="3344"/>
                    <a:pt x="1368" y="3344"/>
                  </a:cubicBezTo>
                  <a:cubicBezTo>
                    <a:pt x="1368" y="3344"/>
                    <a:pt x="1384" y="3337"/>
                    <a:pt x="1395" y="3329"/>
                  </a:cubicBezTo>
                  <a:close/>
                  <a:moveTo>
                    <a:pt x="305" y="1"/>
                  </a:moveTo>
                  <a:lnTo>
                    <a:pt x="305" y="1"/>
                  </a:lnTo>
                  <a:cubicBezTo>
                    <a:pt x="457" y="183"/>
                    <a:pt x="517" y="426"/>
                    <a:pt x="608" y="639"/>
                  </a:cubicBezTo>
                  <a:cubicBezTo>
                    <a:pt x="700" y="852"/>
                    <a:pt x="760" y="1065"/>
                    <a:pt x="852" y="1308"/>
                  </a:cubicBezTo>
                  <a:cubicBezTo>
                    <a:pt x="1004" y="1733"/>
                    <a:pt x="1156" y="2189"/>
                    <a:pt x="1277" y="2615"/>
                  </a:cubicBezTo>
                  <a:cubicBezTo>
                    <a:pt x="1338" y="2828"/>
                    <a:pt x="1368" y="3071"/>
                    <a:pt x="1399" y="3253"/>
                  </a:cubicBezTo>
                  <a:cubicBezTo>
                    <a:pt x="1399" y="3314"/>
                    <a:pt x="1368" y="3344"/>
                    <a:pt x="1368" y="3344"/>
                  </a:cubicBezTo>
                  <a:cubicBezTo>
                    <a:pt x="1308" y="3344"/>
                    <a:pt x="1216" y="3284"/>
                    <a:pt x="1125" y="3253"/>
                  </a:cubicBezTo>
                  <a:cubicBezTo>
                    <a:pt x="730" y="3040"/>
                    <a:pt x="396" y="2706"/>
                    <a:pt x="1" y="2402"/>
                  </a:cubicBezTo>
                  <a:lnTo>
                    <a:pt x="1" y="2402"/>
                  </a:lnTo>
                  <a:cubicBezTo>
                    <a:pt x="274" y="2828"/>
                    <a:pt x="548" y="3192"/>
                    <a:pt x="973" y="3496"/>
                  </a:cubicBezTo>
                  <a:cubicBezTo>
                    <a:pt x="1064" y="3557"/>
                    <a:pt x="1186" y="3648"/>
                    <a:pt x="1368" y="3648"/>
                  </a:cubicBezTo>
                  <a:cubicBezTo>
                    <a:pt x="1379" y="3658"/>
                    <a:pt x="1392" y="3662"/>
                    <a:pt x="1407" y="3662"/>
                  </a:cubicBezTo>
                  <a:cubicBezTo>
                    <a:pt x="1436" y="3662"/>
                    <a:pt x="1470" y="3648"/>
                    <a:pt x="1490" y="3648"/>
                  </a:cubicBezTo>
                  <a:cubicBezTo>
                    <a:pt x="1520" y="3648"/>
                    <a:pt x="1551" y="3618"/>
                    <a:pt x="1581" y="3618"/>
                  </a:cubicBezTo>
                  <a:cubicBezTo>
                    <a:pt x="1642" y="3587"/>
                    <a:pt x="1642" y="3557"/>
                    <a:pt x="1672" y="3527"/>
                  </a:cubicBezTo>
                  <a:cubicBezTo>
                    <a:pt x="1733" y="3436"/>
                    <a:pt x="1733" y="3344"/>
                    <a:pt x="1733" y="3284"/>
                  </a:cubicBezTo>
                  <a:cubicBezTo>
                    <a:pt x="1733" y="2980"/>
                    <a:pt x="1672" y="2767"/>
                    <a:pt x="1642" y="2524"/>
                  </a:cubicBezTo>
                  <a:cubicBezTo>
                    <a:pt x="1490" y="2068"/>
                    <a:pt x="1338" y="1612"/>
                    <a:pt x="1125" y="1186"/>
                  </a:cubicBezTo>
                  <a:cubicBezTo>
                    <a:pt x="1004" y="973"/>
                    <a:pt x="912" y="761"/>
                    <a:pt x="791" y="548"/>
                  </a:cubicBezTo>
                  <a:cubicBezTo>
                    <a:pt x="639" y="366"/>
                    <a:pt x="517" y="153"/>
                    <a:pt x="305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655;p81"/>
            <p:cNvSpPr/>
            <p:nvPr/>
          </p:nvSpPr>
          <p:spPr>
            <a:xfrm>
              <a:off x="6487064" y="3011758"/>
              <a:ext cx="34555" cy="77857"/>
            </a:xfrm>
            <a:custGeom>
              <a:avLst/>
              <a:gdLst/>
              <a:ahLst/>
              <a:cxnLst/>
              <a:rect l="l" t="t" r="r" b="b"/>
              <a:pathLst>
                <a:path w="1916" h="4317" extrusionOk="0">
                  <a:moveTo>
                    <a:pt x="700" y="0"/>
                  </a:moveTo>
                  <a:lnTo>
                    <a:pt x="700" y="0"/>
                  </a:lnTo>
                  <a:cubicBezTo>
                    <a:pt x="973" y="426"/>
                    <a:pt x="1156" y="912"/>
                    <a:pt x="1308" y="1368"/>
                  </a:cubicBezTo>
                  <a:cubicBezTo>
                    <a:pt x="1429" y="1854"/>
                    <a:pt x="1520" y="2340"/>
                    <a:pt x="1551" y="2827"/>
                  </a:cubicBezTo>
                  <a:cubicBezTo>
                    <a:pt x="1551" y="3070"/>
                    <a:pt x="1551" y="3344"/>
                    <a:pt x="1490" y="3556"/>
                  </a:cubicBezTo>
                  <a:cubicBezTo>
                    <a:pt x="1490" y="3678"/>
                    <a:pt x="1460" y="3799"/>
                    <a:pt x="1429" y="3891"/>
                  </a:cubicBezTo>
                  <a:cubicBezTo>
                    <a:pt x="1399" y="3921"/>
                    <a:pt x="1368" y="3982"/>
                    <a:pt x="1368" y="3982"/>
                  </a:cubicBezTo>
                  <a:cubicBezTo>
                    <a:pt x="1338" y="4012"/>
                    <a:pt x="1308" y="4012"/>
                    <a:pt x="1277" y="4043"/>
                  </a:cubicBezTo>
                  <a:cubicBezTo>
                    <a:pt x="1258" y="4046"/>
                    <a:pt x="1238" y="4047"/>
                    <a:pt x="1218" y="4047"/>
                  </a:cubicBezTo>
                  <a:cubicBezTo>
                    <a:pt x="1044" y="4047"/>
                    <a:pt x="829" y="3939"/>
                    <a:pt x="639" y="3830"/>
                  </a:cubicBezTo>
                  <a:cubicBezTo>
                    <a:pt x="396" y="3739"/>
                    <a:pt x="213" y="3587"/>
                    <a:pt x="1" y="3435"/>
                  </a:cubicBezTo>
                  <a:lnTo>
                    <a:pt x="1" y="3435"/>
                  </a:lnTo>
                  <a:cubicBezTo>
                    <a:pt x="122" y="3647"/>
                    <a:pt x="335" y="3830"/>
                    <a:pt x="517" y="3982"/>
                  </a:cubicBezTo>
                  <a:cubicBezTo>
                    <a:pt x="730" y="4134"/>
                    <a:pt x="973" y="4316"/>
                    <a:pt x="1308" y="4316"/>
                  </a:cubicBezTo>
                  <a:cubicBezTo>
                    <a:pt x="1368" y="4316"/>
                    <a:pt x="1460" y="4316"/>
                    <a:pt x="1551" y="4225"/>
                  </a:cubicBezTo>
                  <a:cubicBezTo>
                    <a:pt x="1642" y="4164"/>
                    <a:pt x="1672" y="4103"/>
                    <a:pt x="1733" y="4043"/>
                  </a:cubicBezTo>
                  <a:cubicBezTo>
                    <a:pt x="1794" y="3891"/>
                    <a:pt x="1824" y="3769"/>
                    <a:pt x="1855" y="3617"/>
                  </a:cubicBezTo>
                  <a:cubicBezTo>
                    <a:pt x="1916" y="3344"/>
                    <a:pt x="1916" y="3100"/>
                    <a:pt x="1916" y="2827"/>
                  </a:cubicBezTo>
                  <a:cubicBezTo>
                    <a:pt x="1885" y="2280"/>
                    <a:pt x="1794" y="1763"/>
                    <a:pt x="1581" y="1277"/>
                  </a:cubicBezTo>
                  <a:cubicBezTo>
                    <a:pt x="1399" y="790"/>
                    <a:pt x="1095" y="334"/>
                    <a:pt x="70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656;p81"/>
            <p:cNvSpPr/>
            <p:nvPr/>
          </p:nvSpPr>
          <p:spPr>
            <a:xfrm>
              <a:off x="6876277" y="2955723"/>
              <a:ext cx="212723" cy="147166"/>
            </a:xfrm>
            <a:custGeom>
              <a:avLst/>
              <a:gdLst/>
              <a:ahLst/>
              <a:cxnLst/>
              <a:rect l="l" t="t" r="r" b="b"/>
              <a:pathLst>
                <a:path w="11795" h="8160" extrusionOk="0">
                  <a:moveTo>
                    <a:pt x="5289" y="1"/>
                  </a:moveTo>
                  <a:cubicBezTo>
                    <a:pt x="1726" y="1"/>
                    <a:pt x="1" y="3776"/>
                    <a:pt x="1" y="3776"/>
                  </a:cubicBezTo>
                  <a:cubicBezTo>
                    <a:pt x="773" y="4636"/>
                    <a:pt x="2001" y="4860"/>
                    <a:pt x="3069" y="4860"/>
                  </a:cubicBezTo>
                  <a:cubicBezTo>
                    <a:pt x="4227" y="4860"/>
                    <a:pt x="5198" y="4596"/>
                    <a:pt x="5198" y="4596"/>
                  </a:cubicBezTo>
                  <a:cubicBezTo>
                    <a:pt x="5198" y="4596"/>
                    <a:pt x="6589" y="8159"/>
                    <a:pt x="7758" y="8159"/>
                  </a:cubicBezTo>
                  <a:cubicBezTo>
                    <a:pt x="7786" y="8159"/>
                    <a:pt x="7814" y="8157"/>
                    <a:pt x="7843" y="8153"/>
                  </a:cubicBezTo>
                  <a:cubicBezTo>
                    <a:pt x="8708" y="8023"/>
                    <a:pt x="8172" y="6583"/>
                    <a:pt x="7791" y="5764"/>
                  </a:cubicBezTo>
                  <a:lnTo>
                    <a:pt x="7791" y="5764"/>
                  </a:lnTo>
                  <a:cubicBezTo>
                    <a:pt x="8170" y="6474"/>
                    <a:pt x="8857" y="7606"/>
                    <a:pt x="9379" y="7606"/>
                  </a:cubicBezTo>
                  <a:cubicBezTo>
                    <a:pt x="9383" y="7606"/>
                    <a:pt x="9388" y="7606"/>
                    <a:pt x="9393" y="7606"/>
                  </a:cubicBezTo>
                  <a:cubicBezTo>
                    <a:pt x="9953" y="7561"/>
                    <a:pt x="9457" y="6263"/>
                    <a:pt x="9157" y="5582"/>
                  </a:cubicBezTo>
                  <a:lnTo>
                    <a:pt x="9157" y="5582"/>
                  </a:lnTo>
                  <a:cubicBezTo>
                    <a:pt x="9418" y="6084"/>
                    <a:pt x="9927" y="6872"/>
                    <a:pt x="10561" y="6872"/>
                  </a:cubicBezTo>
                  <a:cubicBezTo>
                    <a:pt x="10626" y="6872"/>
                    <a:pt x="10693" y="6864"/>
                    <a:pt x="10761" y="6846"/>
                  </a:cubicBezTo>
                  <a:cubicBezTo>
                    <a:pt x="11794" y="6572"/>
                    <a:pt x="10761" y="1040"/>
                    <a:pt x="6444" y="128"/>
                  </a:cubicBezTo>
                  <a:cubicBezTo>
                    <a:pt x="6040" y="41"/>
                    <a:pt x="5655" y="1"/>
                    <a:pt x="5289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657;p81"/>
            <p:cNvSpPr/>
            <p:nvPr/>
          </p:nvSpPr>
          <p:spPr>
            <a:xfrm>
              <a:off x="6970023" y="3038612"/>
              <a:ext cx="58668" cy="67992"/>
            </a:xfrm>
            <a:custGeom>
              <a:avLst/>
              <a:gdLst/>
              <a:ahLst/>
              <a:cxnLst/>
              <a:rect l="l" t="t" r="r" b="b"/>
              <a:pathLst>
                <a:path w="3253" h="3770" extrusionOk="0">
                  <a:moveTo>
                    <a:pt x="2037" y="0"/>
                  </a:moveTo>
                  <a:cubicBezTo>
                    <a:pt x="2280" y="669"/>
                    <a:pt x="2553" y="1338"/>
                    <a:pt x="2736" y="2006"/>
                  </a:cubicBezTo>
                  <a:cubicBezTo>
                    <a:pt x="2827" y="2341"/>
                    <a:pt x="2918" y="2706"/>
                    <a:pt x="2888" y="3010"/>
                  </a:cubicBezTo>
                  <a:cubicBezTo>
                    <a:pt x="2865" y="3256"/>
                    <a:pt x="2777" y="3403"/>
                    <a:pt x="2635" y="3403"/>
                  </a:cubicBezTo>
                  <a:cubicBezTo>
                    <a:pt x="2584" y="3403"/>
                    <a:pt x="2526" y="3384"/>
                    <a:pt x="2462" y="3344"/>
                  </a:cubicBezTo>
                  <a:cubicBezTo>
                    <a:pt x="2189" y="3222"/>
                    <a:pt x="1946" y="2949"/>
                    <a:pt x="1733" y="2675"/>
                  </a:cubicBezTo>
                  <a:cubicBezTo>
                    <a:pt x="1520" y="2402"/>
                    <a:pt x="1307" y="2128"/>
                    <a:pt x="1125" y="1824"/>
                  </a:cubicBezTo>
                  <a:cubicBezTo>
                    <a:pt x="730" y="1247"/>
                    <a:pt x="365" y="639"/>
                    <a:pt x="0" y="0"/>
                  </a:cubicBezTo>
                  <a:lnTo>
                    <a:pt x="0" y="0"/>
                  </a:lnTo>
                  <a:cubicBezTo>
                    <a:pt x="213" y="699"/>
                    <a:pt x="517" y="1338"/>
                    <a:pt x="851" y="1976"/>
                  </a:cubicBezTo>
                  <a:cubicBezTo>
                    <a:pt x="1034" y="2280"/>
                    <a:pt x="1246" y="2584"/>
                    <a:pt x="1459" y="2888"/>
                  </a:cubicBezTo>
                  <a:cubicBezTo>
                    <a:pt x="1672" y="3162"/>
                    <a:pt x="1915" y="3465"/>
                    <a:pt x="2280" y="3678"/>
                  </a:cubicBezTo>
                  <a:cubicBezTo>
                    <a:pt x="2371" y="3739"/>
                    <a:pt x="2493" y="3769"/>
                    <a:pt x="2614" y="3769"/>
                  </a:cubicBezTo>
                  <a:cubicBezTo>
                    <a:pt x="2766" y="3769"/>
                    <a:pt x="2888" y="3709"/>
                    <a:pt x="2979" y="3648"/>
                  </a:cubicBezTo>
                  <a:cubicBezTo>
                    <a:pt x="3192" y="3465"/>
                    <a:pt x="3253" y="3222"/>
                    <a:pt x="3253" y="3010"/>
                  </a:cubicBezTo>
                  <a:cubicBezTo>
                    <a:pt x="3253" y="2614"/>
                    <a:pt x="3161" y="2250"/>
                    <a:pt x="3009" y="1915"/>
                  </a:cubicBezTo>
                  <a:cubicBezTo>
                    <a:pt x="2766" y="1247"/>
                    <a:pt x="2432" y="608"/>
                    <a:pt x="2037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658;p81"/>
            <p:cNvSpPr/>
            <p:nvPr/>
          </p:nvSpPr>
          <p:spPr>
            <a:xfrm>
              <a:off x="7023190" y="3029288"/>
              <a:ext cx="30173" cy="66351"/>
            </a:xfrm>
            <a:custGeom>
              <a:avLst/>
              <a:gdLst/>
              <a:ahLst/>
              <a:cxnLst/>
              <a:rect l="l" t="t" r="r" b="b"/>
              <a:pathLst>
                <a:path w="1673" h="3679" extrusionOk="0">
                  <a:moveTo>
                    <a:pt x="244" y="1"/>
                  </a:moveTo>
                  <a:cubicBezTo>
                    <a:pt x="426" y="122"/>
                    <a:pt x="487" y="365"/>
                    <a:pt x="578" y="578"/>
                  </a:cubicBezTo>
                  <a:cubicBezTo>
                    <a:pt x="669" y="821"/>
                    <a:pt x="760" y="1034"/>
                    <a:pt x="821" y="1247"/>
                  </a:cubicBezTo>
                  <a:cubicBezTo>
                    <a:pt x="973" y="1703"/>
                    <a:pt x="1125" y="2159"/>
                    <a:pt x="1216" y="2615"/>
                  </a:cubicBezTo>
                  <a:cubicBezTo>
                    <a:pt x="1277" y="2827"/>
                    <a:pt x="1308" y="3071"/>
                    <a:pt x="1308" y="3253"/>
                  </a:cubicBezTo>
                  <a:cubicBezTo>
                    <a:pt x="1277" y="3283"/>
                    <a:pt x="1277" y="3344"/>
                    <a:pt x="1277" y="3344"/>
                  </a:cubicBezTo>
                  <a:lnTo>
                    <a:pt x="1247" y="3344"/>
                  </a:lnTo>
                  <a:cubicBezTo>
                    <a:pt x="1231" y="3352"/>
                    <a:pt x="1212" y="3356"/>
                    <a:pt x="1192" y="3356"/>
                  </a:cubicBezTo>
                  <a:cubicBezTo>
                    <a:pt x="1137" y="3356"/>
                    <a:pt x="1070" y="3328"/>
                    <a:pt x="1004" y="3283"/>
                  </a:cubicBezTo>
                  <a:cubicBezTo>
                    <a:pt x="639" y="3040"/>
                    <a:pt x="305" y="2675"/>
                    <a:pt x="1" y="2311"/>
                  </a:cubicBezTo>
                  <a:lnTo>
                    <a:pt x="1" y="2311"/>
                  </a:lnTo>
                  <a:cubicBezTo>
                    <a:pt x="213" y="2767"/>
                    <a:pt x="426" y="3192"/>
                    <a:pt x="852" y="3496"/>
                  </a:cubicBezTo>
                  <a:cubicBezTo>
                    <a:pt x="943" y="3587"/>
                    <a:pt x="1064" y="3679"/>
                    <a:pt x="1277" y="3679"/>
                  </a:cubicBezTo>
                  <a:cubicBezTo>
                    <a:pt x="1338" y="3648"/>
                    <a:pt x="1460" y="3648"/>
                    <a:pt x="1551" y="3527"/>
                  </a:cubicBezTo>
                  <a:cubicBezTo>
                    <a:pt x="1612" y="3435"/>
                    <a:pt x="1642" y="3375"/>
                    <a:pt x="1642" y="3283"/>
                  </a:cubicBezTo>
                  <a:cubicBezTo>
                    <a:pt x="1672" y="3010"/>
                    <a:pt x="1642" y="2767"/>
                    <a:pt x="1581" y="2523"/>
                  </a:cubicBezTo>
                  <a:cubicBezTo>
                    <a:pt x="1490" y="2037"/>
                    <a:pt x="1308" y="1581"/>
                    <a:pt x="1095" y="1125"/>
                  </a:cubicBezTo>
                  <a:cubicBezTo>
                    <a:pt x="1004" y="913"/>
                    <a:pt x="882" y="700"/>
                    <a:pt x="760" y="487"/>
                  </a:cubicBezTo>
                  <a:cubicBezTo>
                    <a:pt x="669" y="396"/>
                    <a:pt x="609" y="305"/>
                    <a:pt x="517" y="213"/>
                  </a:cubicBezTo>
                  <a:cubicBezTo>
                    <a:pt x="457" y="122"/>
                    <a:pt x="365" y="1"/>
                    <a:pt x="244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659;p81"/>
            <p:cNvSpPr/>
            <p:nvPr/>
          </p:nvSpPr>
          <p:spPr>
            <a:xfrm>
              <a:off x="7050045" y="3009017"/>
              <a:ext cx="29632" cy="73402"/>
            </a:xfrm>
            <a:custGeom>
              <a:avLst/>
              <a:gdLst/>
              <a:ahLst/>
              <a:cxnLst/>
              <a:rect l="l" t="t" r="r" b="b"/>
              <a:pathLst>
                <a:path w="1643" h="4070" extrusionOk="0">
                  <a:moveTo>
                    <a:pt x="579" y="0"/>
                  </a:moveTo>
                  <a:lnTo>
                    <a:pt x="579" y="0"/>
                  </a:lnTo>
                  <a:cubicBezTo>
                    <a:pt x="1034" y="821"/>
                    <a:pt x="1247" y="1672"/>
                    <a:pt x="1278" y="2553"/>
                  </a:cubicBezTo>
                  <a:cubicBezTo>
                    <a:pt x="1278" y="2766"/>
                    <a:pt x="1278" y="3009"/>
                    <a:pt x="1247" y="3222"/>
                  </a:cubicBezTo>
                  <a:cubicBezTo>
                    <a:pt x="1217" y="3404"/>
                    <a:pt x="1156" y="3647"/>
                    <a:pt x="1065" y="3739"/>
                  </a:cubicBezTo>
                  <a:cubicBezTo>
                    <a:pt x="1039" y="3777"/>
                    <a:pt x="982" y="3794"/>
                    <a:pt x="910" y="3794"/>
                  </a:cubicBezTo>
                  <a:cubicBezTo>
                    <a:pt x="811" y="3794"/>
                    <a:pt x="684" y="3761"/>
                    <a:pt x="579" y="3708"/>
                  </a:cubicBezTo>
                  <a:cubicBezTo>
                    <a:pt x="366" y="3617"/>
                    <a:pt x="183" y="3496"/>
                    <a:pt x="1" y="3374"/>
                  </a:cubicBezTo>
                  <a:lnTo>
                    <a:pt x="1" y="3374"/>
                  </a:lnTo>
                  <a:cubicBezTo>
                    <a:pt x="123" y="3556"/>
                    <a:pt x="305" y="3739"/>
                    <a:pt x="487" y="3860"/>
                  </a:cubicBezTo>
                  <a:cubicBezTo>
                    <a:pt x="579" y="3951"/>
                    <a:pt x="700" y="4012"/>
                    <a:pt x="822" y="4043"/>
                  </a:cubicBezTo>
                  <a:cubicBezTo>
                    <a:pt x="876" y="4056"/>
                    <a:pt x="936" y="4070"/>
                    <a:pt x="1003" y="4070"/>
                  </a:cubicBezTo>
                  <a:cubicBezTo>
                    <a:pt x="1085" y="4070"/>
                    <a:pt x="1177" y="4049"/>
                    <a:pt x="1278" y="3982"/>
                  </a:cubicBezTo>
                  <a:cubicBezTo>
                    <a:pt x="1399" y="3860"/>
                    <a:pt x="1430" y="3739"/>
                    <a:pt x="1490" y="3617"/>
                  </a:cubicBezTo>
                  <a:cubicBezTo>
                    <a:pt x="1521" y="3496"/>
                    <a:pt x="1582" y="3374"/>
                    <a:pt x="1582" y="3252"/>
                  </a:cubicBezTo>
                  <a:cubicBezTo>
                    <a:pt x="1642" y="3009"/>
                    <a:pt x="1642" y="2796"/>
                    <a:pt x="1642" y="2553"/>
                  </a:cubicBezTo>
                  <a:cubicBezTo>
                    <a:pt x="1612" y="2067"/>
                    <a:pt x="1521" y="1611"/>
                    <a:pt x="1369" y="1155"/>
                  </a:cubicBezTo>
                  <a:cubicBezTo>
                    <a:pt x="1186" y="730"/>
                    <a:pt x="913" y="304"/>
                    <a:pt x="579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660;p81"/>
            <p:cNvSpPr/>
            <p:nvPr/>
          </p:nvSpPr>
          <p:spPr>
            <a:xfrm>
              <a:off x="7349371" y="2964470"/>
              <a:ext cx="183849" cy="148338"/>
            </a:xfrm>
            <a:custGeom>
              <a:avLst/>
              <a:gdLst/>
              <a:ahLst/>
              <a:cxnLst/>
              <a:rect l="l" t="t" r="r" b="b"/>
              <a:pathLst>
                <a:path w="10194" h="8225" extrusionOk="0">
                  <a:moveTo>
                    <a:pt x="6906" y="1"/>
                  </a:moveTo>
                  <a:cubicBezTo>
                    <a:pt x="6797" y="1"/>
                    <a:pt x="6683" y="3"/>
                    <a:pt x="6566" y="8"/>
                  </a:cubicBezTo>
                  <a:cubicBezTo>
                    <a:pt x="2918" y="190"/>
                    <a:pt x="0" y="5631"/>
                    <a:pt x="1155" y="6817"/>
                  </a:cubicBezTo>
                  <a:cubicBezTo>
                    <a:pt x="1395" y="7063"/>
                    <a:pt x="1576" y="7160"/>
                    <a:pt x="1711" y="7160"/>
                  </a:cubicBezTo>
                  <a:cubicBezTo>
                    <a:pt x="2074" y="7160"/>
                    <a:pt x="2113" y="6464"/>
                    <a:pt x="2108" y="6084"/>
                  </a:cubicBezTo>
                  <a:lnTo>
                    <a:pt x="2108" y="6084"/>
                  </a:lnTo>
                  <a:cubicBezTo>
                    <a:pt x="2142" y="6566"/>
                    <a:pt x="2289" y="7631"/>
                    <a:pt x="2918" y="7911"/>
                  </a:cubicBezTo>
                  <a:cubicBezTo>
                    <a:pt x="2978" y="7937"/>
                    <a:pt x="3034" y="7949"/>
                    <a:pt x="3086" y="7949"/>
                  </a:cubicBezTo>
                  <a:cubicBezTo>
                    <a:pt x="3769" y="7949"/>
                    <a:pt x="3769" y="5874"/>
                    <a:pt x="3769" y="5874"/>
                  </a:cubicBezTo>
                  <a:cubicBezTo>
                    <a:pt x="3769" y="5874"/>
                    <a:pt x="3982" y="8002"/>
                    <a:pt x="4833" y="8215"/>
                  </a:cubicBezTo>
                  <a:cubicBezTo>
                    <a:pt x="4861" y="8222"/>
                    <a:pt x="4888" y="8225"/>
                    <a:pt x="4914" y="8225"/>
                  </a:cubicBezTo>
                  <a:cubicBezTo>
                    <a:pt x="5695" y="8225"/>
                    <a:pt x="5410" y="5206"/>
                    <a:pt x="5410" y="5206"/>
                  </a:cubicBezTo>
                  <a:cubicBezTo>
                    <a:pt x="5410" y="5206"/>
                    <a:pt x="9757" y="3868"/>
                    <a:pt x="9909" y="2136"/>
                  </a:cubicBezTo>
                  <a:cubicBezTo>
                    <a:pt x="9909" y="2136"/>
                    <a:pt x="10194" y="1"/>
                    <a:pt x="6906" y="1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661;p81"/>
            <p:cNvSpPr/>
            <p:nvPr/>
          </p:nvSpPr>
          <p:spPr>
            <a:xfrm>
              <a:off x="7387191" y="3040794"/>
              <a:ext cx="80057" cy="75152"/>
            </a:xfrm>
            <a:custGeom>
              <a:avLst/>
              <a:gdLst/>
              <a:ahLst/>
              <a:cxnLst/>
              <a:rect l="l" t="t" r="r" b="b"/>
              <a:pathLst>
                <a:path w="4439" h="4167" extrusionOk="0">
                  <a:moveTo>
                    <a:pt x="1551" y="1"/>
                  </a:moveTo>
                  <a:lnTo>
                    <a:pt x="1490" y="1612"/>
                  </a:lnTo>
                  <a:cubicBezTo>
                    <a:pt x="1459" y="2098"/>
                    <a:pt x="1399" y="2615"/>
                    <a:pt x="1247" y="3041"/>
                  </a:cubicBezTo>
                  <a:cubicBezTo>
                    <a:pt x="1186" y="3253"/>
                    <a:pt x="1064" y="3466"/>
                    <a:pt x="912" y="3527"/>
                  </a:cubicBezTo>
                  <a:cubicBezTo>
                    <a:pt x="851" y="3527"/>
                    <a:pt x="791" y="3527"/>
                    <a:pt x="699" y="3466"/>
                  </a:cubicBezTo>
                  <a:cubicBezTo>
                    <a:pt x="639" y="3405"/>
                    <a:pt x="578" y="3314"/>
                    <a:pt x="517" y="3223"/>
                  </a:cubicBezTo>
                  <a:cubicBezTo>
                    <a:pt x="304" y="2797"/>
                    <a:pt x="244" y="2311"/>
                    <a:pt x="183" y="1825"/>
                  </a:cubicBezTo>
                  <a:cubicBezTo>
                    <a:pt x="122" y="1308"/>
                    <a:pt x="122" y="822"/>
                    <a:pt x="244" y="335"/>
                  </a:cubicBezTo>
                  <a:lnTo>
                    <a:pt x="244" y="335"/>
                  </a:lnTo>
                  <a:cubicBezTo>
                    <a:pt x="122" y="548"/>
                    <a:pt x="92" y="822"/>
                    <a:pt x="61" y="1065"/>
                  </a:cubicBezTo>
                  <a:cubicBezTo>
                    <a:pt x="31" y="1308"/>
                    <a:pt x="0" y="1582"/>
                    <a:pt x="0" y="1825"/>
                  </a:cubicBezTo>
                  <a:cubicBezTo>
                    <a:pt x="0" y="2341"/>
                    <a:pt x="61" y="2858"/>
                    <a:pt x="274" y="3344"/>
                  </a:cubicBezTo>
                  <a:cubicBezTo>
                    <a:pt x="335" y="3466"/>
                    <a:pt x="395" y="3588"/>
                    <a:pt x="517" y="3709"/>
                  </a:cubicBezTo>
                  <a:cubicBezTo>
                    <a:pt x="617" y="3784"/>
                    <a:pt x="758" y="3839"/>
                    <a:pt x="907" y="3839"/>
                  </a:cubicBezTo>
                  <a:cubicBezTo>
                    <a:pt x="939" y="3839"/>
                    <a:pt x="971" y="3836"/>
                    <a:pt x="1003" y="3831"/>
                  </a:cubicBezTo>
                  <a:cubicBezTo>
                    <a:pt x="1186" y="3770"/>
                    <a:pt x="1307" y="3648"/>
                    <a:pt x="1399" y="3527"/>
                  </a:cubicBezTo>
                  <a:cubicBezTo>
                    <a:pt x="1459" y="3405"/>
                    <a:pt x="1520" y="3284"/>
                    <a:pt x="1581" y="3162"/>
                  </a:cubicBezTo>
                  <a:cubicBezTo>
                    <a:pt x="1635" y="3017"/>
                    <a:pt x="1679" y="2869"/>
                    <a:pt x="1714" y="2719"/>
                  </a:cubicBezTo>
                  <a:lnTo>
                    <a:pt x="1714" y="2719"/>
                  </a:lnTo>
                  <a:cubicBezTo>
                    <a:pt x="1756" y="2856"/>
                    <a:pt x="1803" y="2994"/>
                    <a:pt x="1854" y="3132"/>
                  </a:cubicBezTo>
                  <a:cubicBezTo>
                    <a:pt x="1946" y="3375"/>
                    <a:pt x="2037" y="3618"/>
                    <a:pt x="2189" y="3831"/>
                  </a:cubicBezTo>
                  <a:cubicBezTo>
                    <a:pt x="2250" y="3952"/>
                    <a:pt x="2341" y="4074"/>
                    <a:pt x="2523" y="4135"/>
                  </a:cubicBezTo>
                  <a:cubicBezTo>
                    <a:pt x="2575" y="4157"/>
                    <a:pt x="2627" y="4167"/>
                    <a:pt x="2677" y="4167"/>
                  </a:cubicBezTo>
                  <a:cubicBezTo>
                    <a:pt x="2833" y="4167"/>
                    <a:pt x="2971" y="4075"/>
                    <a:pt x="3040" y="3983"/>
                  </a:cubicBezTo>
                  <a:cubicBezTo>
                    <a:pt x="3253" y="3740"/>
                    <a:pt x="3283" y="3466"/>
                    <a:pt x="3313" y="3223"/>
                  </a:cubicBezTo>
                  <a:cubicBezTo>
                    <a:pt x="3374" y="2980"/>
                    <a:pt x="3374" y="2706"/>
                    <a:pt x="3405" y="2463"/>
                  </a:cubicBezTo>
                  <a:cubicBezTo>
                    <a:pt x="3405" y="1992"/>
                    <a:pt x="3405" y="1493"/>
                    <a:pt x="3377" y="1021"/>
                  </a:cubicBezTo>
                  <a:lnTo>
                    <a:pt x="3377" y="1021"/>
                  </a:lnTo>
                  <a:cubicBezTo>
                    <a:pt x="3731" y="873"/>
                    <a:pt x="4084" y="725"/>
                    <a:pt x="4438" y="548"/>
                  </a:cubicBezTo>
                  <a:lnTo>
                    <a:pt x="4438" y="548"/>
                  </a:lnTo>
                  <a:cubicBezTo>
                    <a:pt x="4043" y="670"/>
                    <a:pt x="3678" y="791"/>
                    <a:pt x="3283" y="913"/>
                  </a:cubicBezTo>
                  <a:lnTo>
                    <a:pt x="3253" y="913"/>
                  </a:lnTo>
                  <a:lnTo>
                    <a:pt x="3253" y="974"/>
                  </a:lnTo>
                  <a:cubicBezTo>
                    <a:pt x="3222" y="1460"/>
                    <a:pt x="3192" y="1946"/>
                    <a:pt x="3161" y="2433"/>
                  </a:cubicBezTo>
                  <a:cubicBezTo>
                    <a:pt x="3131" y="2676"/>
                    <a:pt x="3101" y="2919"/>
                    <a:pt x="3040" y="3162"/>
                  </a:cubicBezTo>
                  <a:cubicBezTo>
                    <a:pt x="2979" y="3375"/>
                    <a:pt x="2918" y="3618"/>
                    <a:pt x="2797" y="3770"/>
                  </a:cubicBezTo>
                  <a:cubicBezTo>
                    <a:pt x="2761" y="3806"/>
                    <a:pt x="2736" y="3820"/>
                    <a:pt x="2715" y="3820"/>
                  </a:cubicBezTo>
                  <a:cubicBezTo>
                    <a:pt x="2700" y="3820"/>
                    <a:pt x="2688" y="3813"/>
                    <a:pt x="2675" y="3800"/>
                  </a:cubicBezTo>
                  <a:cubicBezTo>
                    <a:pt x="2614" y="3800"/>
                    <a:pt x="2554" y="3709"/>
                    <a:pt x="2493" y="3618"/>
                  </a:cubicBezTo>
                  <a:cubicBezTo>
                    <a:pt x="2371" y="3436"/>
                    <a:pt x="2280" y="3223"/>
                    <a:pt x="2189" y="3010"/>
                  </a:cubicBezTo>
                  <a:cubicBezTo>
                    <a:pt x="2037" y="2554"/>
                    <a:pt x="1946" y="2068"/>
                    <a:pt x="1854" y="1582"/>
                  </a:cubicBezTo>
                  <a:lnTo>
                    <a:pt x="1551" y="1"/>
                  </a:ln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662;p81"/>
            <p:cNvSpPr/>
            <p:nvPr/>
          </p:nvSpPr>
          <p:spPr>
            <a:xfrm>
              <a:off x="7363619" y="3035330"/>
              <a:ext cx="25772" cy="60309"/>
            </a:xfrm>
            <a:custGeom>
              <a:avLst/>
              <a:gdLst/>
              <a:ahLst/>
              <a:cxnLst/>
              <a:rect l="l" t="t" r="r" b="b"/>
              <a:pathLst>
                <a:path w="1429" h="3344" extrusionOk="0">
                  <a:moveTo>
                    <a:pt x="730" y="0"/>
                  </a:moveTo>
                  <a:cubicBezTo>
                    <a:pt x="456" y="274"/>
                    <a:pt x="274" y="638"/>
                    <a:pt x="152" y="1003"/>
                  </a:cubicBezTo>
                  <a:cubicBezTo>
                    <a:pt x="31" y="1398"/>
                    <a:pt x="0" y="1793"/>
                    <a:pt x="31" y="2219"/>
                  </a:cubicBezTo>
                  <a:cubicBezTo>
                    <a:pt x="61" y="2401"/>
                    <a:pt x="92" y="2614"/>
                    <a:pt x="183" y="2827"/>
                  </a:cubicBezTo>
                  <a:cubicBezTo>
                    <a:pt x="274" y="3009"/>
                    <a:pt x="395" y="3222"/>
                    <a:pt x="669" y="3313"/>
                  </a:cubicBezTo>
                  <a:cubicBezTo>
                    <a:pt x="718" y="3334"/>
                    <a:pt x="771" y="3344"/>
                    <a:pt x="826" y="3344"/>
                  </a:cubicBezTo>
                  <a:cubicBezTo>
                    <a:pt x="1012" y="3344"/>
                    <a:pt x="1214" y="3234"/>
                    <a:pt x="1307" y="3070"/>
                  </a:cubicBezTo>
                  <a:cubicBezTo>
                    <a:pt x="1399" y="2857"/>
                    <a:pt x="1429" y="2675"/>
                    <a:pt x="1399" y="2462"/>
                  </a:cubicBezTo>
                  <a:lnTo>
                    <a:pt x="1399" y="2462"/>
                  </a:lnTo>
                  <a:cubicBezTo>
                    <a:pt x="1338" y="2644"/>
                    <a:pt x="1247" y="2827"/>
                    <a:pt x="1155" y="2948"/>
                  </a:cubicBezTo>
                  <a:cubicBezTo>
                    <a:pt x="1074" y="3029"/>
                    <a:pt x="980" y="3070"/>
                    <a:pt x="890" y="3070"/>
                  </a:cubicBezTo>
                  <a:cubicBezTo>
                    <a:pt x="845" y="3070"/>
                    <a:pt x="801" y="3060"/>
                    <a:pt x="760" y="3040"/>
                  </a:cubicBezTo>
                  <a:cubicBezTo>
                    <a:pt x="639" y="2979"/>
                    <a:pt x="578" y="2857"/>
                    <a:pt x="517" y="2675"/>
                  </a:cubicBezTo>
                  <a:cubicBezTo>
                    <a:pt x="456" y="2523"/>
                    <a:pt x="426" y="2340"/>
                    <a:pt x="395" y="2188"/>
                  </a:cubicBezTo>
                  <a:cubicBezTo>
                    <a:pt x="365" y="1824"/>
                    <a:pt x="395" y="1459"/>
                    <a:pt x="456" y="1094"/>
                  </a:cubicBezTo>
                  <a:cubicBezTo>
                    <a:pt x="487" y="730"/>
                    <a:pt x="608" y="365"/>
                    <a:pt x="730" y="0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663;p81"/>
            <p:cNvSpPr/>
            <p:nvPr/>
          </p:nvSpPr>
          <p:spPr>
            <a:xfrm>
              <a:off x="8037894" y="2967428"/>
              <a:ext cx="190269" cy="183218"/>
            </a:xfrm>
            <a:custGeom>
              <a:avLst/>
              <a:gdLst/>
              <a:ahLst/>
              <a:cxnLst/>
              <a:rect l="l" t="t" r="r" b="b"/>
              <a:pathLst>
                <a:path w="10550" h="10159" extrusionOk="0">
                  <a:moveTo>
                    <a:pt x="5608" y="1"/>
                  </a:moveTo>
                  <a:cubicBezTo>
                    <a:pt x="1906" y="1"/>
                    <a:pt x="0" y="4130"/>
                    <a:pt x="0" y="4130"/>
                  </a:cubicBezTo>
                  <a:cubicBezTo>
                    <a:pt x="433" y="4606"/>
                    <a:pt x="904" y="4788"/>
                    <a:pt x="1370" y="4788"/>
                  </a:cubicBezTo>
                  <a:cubicBezTo>
                    <a:pt x="2867" y="4788"/>
                    <a:pt x="4316" y="2915"/>
                    <a:pt x="4316" y="2914"/>
                  </a:cubicBezTo>
                  <a:lnTo>
                    <a:pt x="4316" y="2914"/>
                  </a:lnTo>
                  <a:cubicBezTo>
                    <a:pt x="4316" y="2915"/>
                    <a:pt x="1581" y="9540"/>
                    <a:pt x="3648" y="10087"/>
                  </a:cubicBezTo>
                  <a:cubicBezTo>
                    <a:pt x="3840" y="10135"/>
                    <a:pt x="4030" y="10158"/>
                    <a:pt x="4217" y="10158"/>
                  </a:cubicBezTo>
                  <a:cubicBezTo>
                    <a:pt x="7938" y="10158"/>
                    <a:pt x="10549" y="1104"/>
                    <a:pt x="6961" y="178"/>
                  </a:cubicBezTo>
                  <a:cubicBezTo>
                    <a:pt x="6486" y="56"/>
                    <a:pt x="6035" y="1"/>
                    <a:pt x="5608" y="1"/>
                  </a:cubicBezTo>
                  <a:close/>
                </a:path>
              </a:pathLst>
            </a:custGeom>
            <a:solidFill>
              <a:srgbClr val="E88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664;p81"/>
            <p:cNvSpPr/>
            <p:nvPr/>
          </p:nvSpPr>
          <p:spPr>
            <a:xfrm>
              <a:off x="8087219" y="3085756"/>
              <a:ext cx="45520" cy="60670"/>
            </a:xfrm>
            <a:custGeom>
              <a:avLst/>
              <a:gdLst/>
              <a:ahLst/>
              <a:cxnLst/>
              <a:rect l="l" t="t" r="r" b="b"/>
              <a:pathLst>
                <a:path w="2524" h="3364" extrusionOk="0">
                  <a:moveTo>
                    <a:pt x="426" y="0"/>
                  </a:moveTo>
                  <a:cubicBezTo>
                    <a:pt x="244" y="578"/>
                    <a:pt x="122" y="1155"/>
                    <a:pt x="31" y="1763"/>
                  </a:cubicBezTo>
                  <a:cubicBezTo>
                    <a:pt x="1" y="2067"/>
                    <a:pt x="1" y="2371"/>
                    <a:pt x="31" y="2706"/>
                  </a:cubicBezTo>
                  <a:cubicBezTo>
                    <a:pt x="61" y="2858"/>
                    <a:pt x="92" y="3010"/>
                    <a:pt x="183" y="3192"/>
                  </a:cubicBezTo>
                  <a:cubicBezTo>
                    <a:pt x="244" y="3253"/>
                    <a:pt x="244" y="3283"/>
                    <a:pt x="335" y="3314"/>
                  </a:cubicBezTo>
                  <a:cubicBezTo>
                    <a:pt x="371" y="3349"/>
                    <a:pt x="427" y="3364"/>
                    <a:pt x="480" y="3364"/>
                  </a:cubicBezTo>
                  <a:cubicBezTo>
                    <a:pt x="517" y="3364"/>
                    <a:pt x="553" y="3357"/>
                    <a:pt x="578" y="3344"/>
                  </a:cubicBezTo>
                  <a:cubicBezTo>
                    <a:pt x="700" y="3314"/>
                    <a:pt x="761" y="3253"/>
                    <a:pt x="852" y="3192"/>
                  </a:cubicBezTo>
                  <a:cubicBezTo>
                    <a:pt x="1308" y="2736"/>
                    <a:pt x="1581" y="2189"/>
                    <a:pt x="1855" y="1672"/>
                  </a:cubicBezTo>
                  <a:cubicBezTo>
                    <a:pt x="2128" y="1125"/>
                    <a:pt x="2341" y="578"/>
                    <a:pt x="2524" y="0"/>
                  </a:cubicBezTo>
                  <a:lnTo>
                    <a:pt x="2524" y="0"/>
                  </a:lnTo>
                  <a:cubicBezTo>
                    <a:pt x="2220" y="517"/>
                    <a:pt x="1885" y="1003"/>
                    <a:pt x="1581" y="1520"/>
                  </a:cubicBezTo>
                  <a:cubicBezTo>
                    <a:pt x="1429" y="1763"/>
                    <a:pt x="1277" y="2037"/>
                    <a:pt x="1125" y="2250"/>
                  </a:cubicBezTo>
                  <a:cubicBezTo>
                    <a:pt x="943" y="2493"/>
                    <a:pt x="791" y="2736"/>
                    <a:pt x="609" y="2918"/>
                  </a:cubicBezTo>
                  <a:cubicBezTo>
                    <a:pt x="548" y="2949"/>
                    <a:pt x="487" y="2979"/>
                    <a:pt x="487" y="2979"/>
                  </a:cubicBezTo>
                  <a:cubicBezTo>
                    <a:pt x="457" y="2918"/>
                    <a:pt x="396" y="2766"/>
                    <a:pt x="396" y="2645"/>
                  </a:cubicBezTo>
                  <a:cubicBezTo>
                    <a:pt x="335" y="2371"/>
                    <a:pt x="335" y="2067"/>
                    <a:pt x="335" y="1794"/>
                  </a:cubicBezTo>
                  <a:cubicBezTo>
                    <a:pt x="365" y="1186"/>
                    <a:pt x="396" y="608"/>
                    <a:pt x="426" y="0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665;p81"/>
            <p:cNvSpPr/>
            <p:nvPr/>
          </p:nvSpPr>
          <p:spPr>
            <a:xfrm>
              <a:off x="8100385" y="3096162"/>
              <a:ext cx="58668" cy="56846"/>
            </a:xfrm>
            <a:custGeom>
              <a:avLst/>
              <a:gdLst/>
              <a:ahLst/>
              <a:cxnLst/>
              <a:rect l="l" t="t" r="r" b="b"/>
              <a:pathLst>
                <a:path w="3253" h="3152" extrusionOk="0">
                  <a:moveTo>
                    <a:pt x="3253" y="1"/>
                  </a:moveTo>
                  <a:cubicBezTo>
                    <a:pt x="3070" y="366"/>
                    <a:pt x="2827" y="700"/>
                    <a:pt x="2584" y="1034"/>
                  </a:cubicBezTo>
                  <a:cubicBezTo>
                    <a:pt x="2341" y="1338"/>
                    <a:pt x="2097" y="1673"/>
                    <a:pt x="1824" y="1977"/>
                  </a:cubicBezTo>
                  <a:cubicBezTo>
                    <a:pt x="1550" y="2281"/>
                    <a:pt x="1277" y="2615"/>
                    <a:pt x="1003" y="2828"/>
                  </a:cubicBezTo>
                  <a:cubicBezTo>
                    <a:pt x="903" y="2895"/>
                    <a:pt x="774" y="2929"/>
                    <a:pt x="639" y="2929"/>
                  </a:cubicBezTo>
                  <a:cubicBezTo>
                    <a:pt x="406" y="2929"/>
                    <a:pt x="154" y="2827"/>
                    <a:pt x="0" y="2615"/>
                  </a:cubicBezTo>
                  <a:lnTo>
                    <a:pt x="0" y="2615"/>
                  </a:lnTo>
                  <a:cubicBezTo>
                    <a:pt x="61" y="2797"/>
                    <a:pt x="213" y="3010"/>
                    <a:pt x="426" y="3071"/>
                  </a:cubicBezTo>
                  <a:cubicBezTo>
                    <a:pt x="540" y="3120"/>
                    <a:pt x="662" y="3151"/>
                    <a:pt x="789" y="3151"/>
                  </a:cubicBezTo>
                  <a:cubicBezTo>
                    <a:pt x="899" y="3151"/>
                    <a:pt x="1012" y="3127"/>
                    <a:pt x="1125" y="3071"/>
                  </a:cubicBezTo>
                  <a:cubicBezTo>
                    <a:pt x="1550" y="2858"/>
                    <a:pt x="1824" y="2554"/>
                    <a:pt x="2097" y="2220"/>
                  </a:cubicBezTo>
                  <a:cubicBezTo>
                    <a:pt x="2371" y="1885"/>
                    <a:pt x="2614" y="1551"/>
                    <a:pt x="2827" y="1186"/>
                  </a:cubicBezTo>
                  <a:cubicBezTo>
                    <a:pt x="3040" y="822"/>
                    <a:pt x="3222" y="426"/>
                    <a:pt x="3253" y="1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666;p81"/>
            <p:cNvSpPr/>
            <p:nvPr/>
          </p:nvSpPr>
          <p:spPr>
            <a:xfrm>
              <a:off x="8033493" y="3004075"/>
              <a:ext cx="63068" cy="52843"/>
            </a:xfrm>
            <a:custGeom>
              <a:avLst/>
              <a:gdLst/>
              <a:ahLst/>
              <a:cxnLst/>
              <a:rect l="l" t="t" r="r" b="b"/>
              <a:pathLst>
                <a:path w="3497" h="2930" extrusionOk="0">
                  <a:moveTo>
                    <a:pt x="1825" y="0"/>
                  </a:moveTo>
                  <a:lnTo>
                    <a:pt x="1825" y="0"/>
                  </a:lnTo>
                  <a:cubicBezTo>
                    <a:pt x="1369" y="304"/>
                    <a:pt x="943" y="639"/>
                    <a:pt x="578" y="1064"/>
                  </a:cubicBezTo>
                  <a:cubicBezTo>
                    <a:pt x="396" y="1277"/>
                    <a:pt x="214" y="1490"/>
                    <a:pt x="92" y="1794"/>
                  </a:cubicBezTo>
                  <a:cubicBezTo>
                    <a:pt x="62" y="1946"/>
                    <a:pt x="1" y="2128"/>
                    <a:pt x="92" y="2311"/>
                  </a:cubicBezTo>
                  <a:cubicBezTo>
                    <a:pt x="153" y="2493"/>
                    <a:pt x="305" y="2614"/>
                    <a:pt x="426" y="2706"/>
                  </a:cubicBezTo>
                  <a:cubicBezTo>
                    <a:pt x="707" y="2868"/>
                    <a:pt x="994" y="2930"/>
                    <a:pt x="1279" y="2930"/>
                  </a:cubicBezTo>
                  <a:cubicBezTo>
                    <a:pt x="1580" y="2930"/>
                    <a:pt x="1877" y="2860"/>
                    <a:pt x="2159" y="2766"/>
                  </a:cubicBezTo>
                  <a:cubicBezTo>
                    <a:pt x="2676" y="2584"/>
                    <a:pt x="3162" y="2250"/>
                    <a:pt x="3496" y="1824"/>
                  </a:cubicBezTo>
                  <a:lnTo>
                    <a:pt x="3496" y="1824"/>
                  </a:lnTo>
                  <a:cubicBezTo>
                    <a:pt x="3040" y="2128"/>
                    <a:pt x="2554" y="2371"/>
                    <a:pt x="2068" y="2493"/>
                  </a:cubicBezTo>
                  <a:cubicBezTo>
                    <a:pt x="1866" y="2543"/>
                    <a:pt x="1649" y="2573"/>
                    <a:pt x="1438" y="2573"/>
                  </a:cubicBezTo>
                  <a:cubicBezTo>
                    <a:pt x="1140" y="2573"/>
                    <a:pt x="853" y="2514"/>
                    <a:pt x="639" y="2371"/>
                  </a:cubicBezTo>
                  <a:cubicBezTo>
                    <a:pt x="548" y="2341"/>
                    <a:pt x="457" y="2250"/>
                    <a:pt x="426" y="2159"/>
                  </a:cubicBezTo>
                  <a:cubicBezTo>
                    <a:pt x="396" y="2128"/>
                    <a:pt x="426" y="2007"/>
                    <a:pt x="457" y="1915"/>
                  </a:cubicBezTo>
                  <a:cubicBezTo>
                    <a:pt x="518" y="1672"/>
                    <a:pt x="670" y="1459"/>
                    <a:pt x="822" y="1247"/>
                  </a:cubicBezTo>
                  <a:cubicBezTo>
                    <a:pt x="1126" y="821"/>
                    <a:pt x="1460" y="396"/>
                    <a:pt x="1825" y="0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667;p81"/>
            <p:cNvSpPr/>
            <p:nvPr/>
          </p:nvSpPr>
          <p:spPr>
            <a:xfrm>
              <a:off x="6653233" y="2404266"/>
              <a:ext cx="102980" cy="56792"/>
            </a:xfrm>
            <a:custGeom>
              <a:avLst/>
              <a:gdLst/>
              <a:ahLst/>
              <a:cxnLst/>
              <a:rect l="l" t="t" r="r" b="b"/>
              <a:pathLst>
                <a:path w="5710" h="3149" extrusionOk="0">
                  <a:moveTo>
                    <a:pt x="5358" y="1"/>
                  </a:moveTo>
                  <a:cubicBezTo>
                    <a:pt x="5248" y="1"/>
                    <a:pt x="5143" y="57"/>
                    <a:pt x="5107" y="188"/>
                  </a:cubicBezTo>
                  <a:cubicBezTo>
                    <a:pt x="4712" y="2103"/>
                    <a:pt x="2554" y="2559"/>
                    <a:pt x="882" y="2559"/>
                  </a:cubicBezTo>
                  <a:lnTo>
                    <a:pt x="335" y="2559"/>
                  </a:lnTo>
                  <a:cubicBezTo>
                    <a:pt x="326" y="2558"/>
                    <a:pt x="317" y="2558"/>
                    <a:pt x="308" y="2558"/>
                  </a:cubicBezTo>
                  <a:cubicBezTo>
                    <a:pt x="1" y="2558"/>
                    <a:pt x="9" y="3077"/>
                    <a:pt x="335" y="3136"/>
                  </a:cubicBezTo>
                  <a:cubicBezTo>
                    <a:pt x="481" y="3144"/>
                    <a:pt x="628" y="3148"/>
                    <a:pt x="775" y="3148"/>
                  </a:cubicBezTo>
                  <a:cubicBezTo>
                    <a:pt x="1175" y="3148"/>
                    <a:pt x="1576" y="3120"/>
                    <a:pt x="1976" y="3076"/>
                  </a:cubicBezTo>
                  <a:cubicBezTo>
                    <a:pt x="2979" y="2954"/>
                    <a:pt x="4013" y="2650"/>
                    <a:pt x="4773" y="1951"/>
                  </a:cubicBezTo>
                  <a:cubicBezTo>
                    <a:pt x="5229" y="1525"/>
                    <a:pt x="5532" y="978"/>
                    <a:pt x="5654" y="340"/>
                  </a:cubicBezTo>
                  <a:cubicBezTo>
                    <a:pt x="5710" y="137"/>
                    <a:pt x="5529" y="1"/>
                    <a:pt x="53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332;p28"/>
          <p:cNvSpPr txBox="1">
            <a:spLocks noGrp="1"/>
          </p:cNvSpPr>
          <p:nvPr>
            <p:ph type="title"/>
          </p:nvPr>
        </p:nvSpPr>
        <p:spPr>
          <a:xfrm>
            <a:off x="1653011" y="2745411"/>
            <a:ext cx="2225771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>
                <a:solidFill>
                  <a:schemeClr val="accent1">
                    <a:lumMod val="20000"/>
                    <a:lumOff val="80000"/>
                  </a:schemeClr>
                </a:solidFill>
              </a:rPr>
              <a:t>2</a:t>
            </a:r>
            <a:endParaRPr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96D61FE4-AAD5-4012-B67C-74A3B9BDA472}"/>
              </a:ext>
            </a:extLst>
          </p:cNvPr>
          <p:cNvSpPr txBox="1"/>
          <p:nvPr/>
        </p:nvSpPr>
        <p:spPr>
          <a:xfrm>
            <a:off x="-14571025" y="2041824"/>
            <a:ext cx="30889574" cy="325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Thanh Yến Trần 0967 255 149 zalo/ FB https://www.facebook.com/thanhyentrananhngutaymy/</a:t>
            </a:r>
            <a:endParaRPr lang="vi-VN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1" name="Google Shape;613;p40">
            <a:extLst>
              <a:ext uri="{FF2B5EF4-FFF2-40B4-BE49-F238E27FC236}">
                <a16:creationId xmlns:a16="http://schemas.microsoft.com/office/drawing/2014/main" id="{DFB075D9-486F-47B7-B784-547336E05C78}"/>
              </a:ext>
            </a:extLst>
          </p:cNvPr>
          <p:cNvSpPr txBox="1">
            <a:spLocks/>
          </p:cNvSpPr>
          <p:nvPr/>
        </p:nvSpPr>
        <p:spPr>
          <a:xfrm>
            <a:off x="3623785" y="1637007"/>
            <a:ext cx="5187227" cy="2278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ctr"/>
            <a:r>
              <a:rPr lang="en-US" sz="6000" dirty="0">
                <a:solidFill>
                  <a:srgbClr val="0070C0"/>
                </a:solidFill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185180100"/>
      </p:ext>
    </p:extLst>
  </p:cSld>
  <p:clrMapOvr>
    <a:masterClrMapping/>
  </p:clrMapOvr>
  <p:transition spd="slow">
    <p:randomBar dir="vert"/>
    <p:sndAc>
      <p:stSnd>
        <p:snd r:embed="rId3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/>
      <p:bldP spid="19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04CF91-1DCE-3F4D-B20F-72938A50ED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6" y="394138"/>
            <a:ext cx="8765628" cy="4445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3822" y="4350039"/>
            <a:ext cx="289583" cy="276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0208" y="2455242"/>
            <a:ext cx="273204" cy="261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0209" y="4330740"/>
            <a:ext cx="289583" cy="2767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921851-C672-BA4E-A7FC-BC7535B10FC9}"/>
              </a:ext>
            </a:extLst>
          </p:cNvPr>
          <p:cNvSpPr txBox="1"/>
          <p:nvPr/>
        </p:nvSpPr>
        <p:spPr>
          <a:xfrm>
            <a:off x="8335458" y="-2299"/>
            <a:ext cx="912750" cy="2846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22678442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r="13900"/>
          <a:stretch/>
        </p:blipFill>
        <p:spPr>
          <a:xfrm>
            <a:off x="1555667" y="392125"/>
            <a:ext cx="5533901" cy="7149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0826" y="0"/>
            <a:ext cx="2565069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" y="0"/>
            <a:ext cx="1596935" cy="5156427"/>
          </a:xfrm>
          <a:prstGeom prst="rect">
            <a:avLst/>
          </a:prstGeom>
        </p:spPr>
      </p:pic>
      <p:sp>
        <p:nvSpPr>
          <p:cNvPr id="6" name="文本框 3"/>
          <p:cNvSpPr txBox="1"/>
          <p:nvPr/>
        </p:nvSpPr>
        <p:spPr>
          <a:xfrm>
            <a:off x="1907931" y="-11984"/>
            <a:ext cx="2438689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spc="-225" dirty="0" smtClean="0">
                <a:solidFill>
                  <a:srgbClr val="FF0000"/>
                </a:solidFill>
                <a:latin typeface="Comic Sans MS" panose="030F0702030302020204" pitchFamily="66" charset="0"/>
                <a:ea typeface="方正卡通简体" panose="03000509000000000000" pitchFamily="65" charset="-122"/>
              </a:rPr>
              <a:t>LISTEN.  SING  A LONG</a:t>
            </a:r>
            <a:endParaRPr lang="zh-CN" altLang="en-US" sz="1800" spc="-225" dirty="0">
              <a:solidFill>
                <a:srgbClr val="FF0000"/>
              </a:solidFill>
              <a:latin typeface="Comic Sans MS" panose="030F0702030302020204" pitchFamily="66" charset="0"/>
              <a:ea typeface="方正卡通简体" panose="03000509000000000000" pitchFamily="65" charset="-122"/>
            </a:endParaRPr>
          </a:p>
        </p:txBody>
      </p:sp>
      <p:pic>
        <p:nvPicPr>
          <p:cNvPr id="3" name="CD1-Track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9343"/>
          <a:stretch/>
        </p:blipFill>
        <p:spPr>
          <a:xfrm>
            <a:off x="7171508" y="0"/>
            <a:ext cx="904373" cy="791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43792" y="1067888"/>
            <a:ext cx="5664530" cy="4075612"/>
          </a:xfrm>
          <a:prstGeom prst="rect">
            <a:avLst/>
          </a:prstGeom>
        </p:spPr>
      </p:pic>
      <p:pic>
        <p:nvPicPr>
          <p:cNvPr id="8" name="CD1-Track 12" descr="CD1-Track 12">
            <a:hlinkClick r:id="" action="ppaction://media"/>
            <a:extLst>
              <a:ext uri="{FF2B5EF4-FFF2-40B4-BE49-F238E27FC236}">
                <a16:creationId xmlns:a16="http://schemas.microsoft.com/office/drawing/2014/main" id="{6BC51F2D-1D7B-544A-88E3-39DA7C624C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8331200" y="23078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5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95833E-6 -2.22222E-6 L -0.07761 -2.22222E-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9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92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11CAE6-1335-C54E-8F20-10FF526188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60" y="415193"/>
            <a:ext cx="8986140" cy="43588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1EF5B5-3072-DB48-A494-E5BD860E4A42}"/>
              </a:ext>
            </a:extLst>
          </p:cNvPr>
          <p:cNvSpPr txBox="1"/>
          <p:nvPr/>
        </p:nvSpPr>
        <p:spPr>
          <a:xfrm>
            <a:off x="8335458" y="-2299"/>
            <a:ext cx="912750" cy="2846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Lesson 2</a:t>
            </a:r>
          </a:p>
        </p:txBody>
      </p:sp>
      <p:sp>
        <p:nvSpPr>
          <p:cNvPr id="9" name="Rectangle 8"/>
          <p:cNvSpPr/>
          <p:nvPr/>
        </p:nvSpPr>
        <p:spPr>
          <a:xfrm>
            <a:off x="308344" y="1095153"/>
            <a:ext cx="3455582" cy="680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952" y="452474"/>
            <a:ext cx="2094615" cy="54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0754" y="583721"/>
            <a:ext cx="4857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CD1-Track 14" descr="CD1-Track 14">
            <a:hlinkClick r:id="" action="ppaction://media"/>
            <a:extLst>
              <a:ext uri="{FF2B5EF4-FFF2-40B4-BE49-F238E27FC236}">
                <a16:creationId xmlns:a16="http://schemas.microsoft.com/office/drawing/2014/main" id="{497E8E0A-8A3A-FF4C-9C37-EAFC960FEB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98244" y="11922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5895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0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11CAE6-1335-C54E-8F20-10FF526188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60" y="415193"/>
            <a:ext cx="8986140" cy="43588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1EF5B5-3072-DB48-A494-E5BD860E4A42}"/>
              </a:ext>
            </a:extLst>
          </p:cNvPr>
          <p:cNvSpPr txBox="1"/>
          <p:nvPr/>
        </p:nvSpPr>
        <p:spPr>
          <a:xfrm>
            <a:off x="8335458" y="-2299"/>
            <a:ext cx="912750" cy="2846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Lesson 2</a:t>
            </a:r>
          </a:p>
        </p:txBody>
      </p:sp>
      <p:sp>
        <p:nvSpPr>
          <p:cNvPr id="9" name="Rectangle 8"/>
          <p:cNvSpPr/>
          <p:nvPr/>
        </p:nvSpPr>
        <p:spPr>
          <a:xfrm>
            <a:off x="308344" y="1095153"/>
            <a:ext cx="3487479" cy="680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952" y="452474"/>
            <a:ext cx="2094615" cy="54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754" y="583721"/>
            <a:ext cx="4857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05225A-FA46-664B-AC9B-1301B87181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64" y="2104680"/>
            <a:ext cx="261674" cy="2500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5C44DC-8732-5645-8A99-C65FE3429B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37" y="4034468"/>
            <a:ext cx="258287" cy="2468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A33E35-98C0-1148-8256-E4AD70BAD6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364" y="4011005"/>
            <a:ext cx="258287" cy="2468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66E0A9-AC7C-3D43-8BFF-E0AC5DFBFD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471" y="3991938"/>
            <a:ext cx="267114" cy="25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5895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95507" y="744280"/>
            <a:ext cx="8943278" cy="4486266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marL="514337" indent="-514337">
              <a:defRPr/>
            </a:pPr>
            <a:r>
              <a:rPr lang="en-US" sz="20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 1.   </a:t>
            </a:r>
          </a:p>
          <a:p>
            <a:pPr marL="514337" indent="-514337">
              <a:defRPr/>
            </a:pPr>
            <a:r>
              <a:rPr lang="en-US" sz="2000" b="1" dirty="0">
                <a:latin typeface="Cambria" pitchFamily="18" charset="0"/>
                <a:cs typeface="Times New Roman" pitchFamily="18" charset="0"/>
              </a:rPr>
              <a:t>+ study = + learn	</a:t>
            </a:r>
            <a:r>
              <a:rPr lang="en-US" sz="2000" b="1" dirty="0" smtClean="0">
                <a:latin typeface="Cambria" pitchFamily="18" charset="0"/>
                <a:cs typeface="Times New Roman" pitchFamily="18" charset="0"/>
              </a:rPr>
              <a:t>:</a:t>
            </a:r>
            <a:r>
              <a:rPr lang="en-US" sz="2000" b="1" dirty="0">
                <a:latin typeface="Cambria" pitchFamily="18" charset="0"/>
                <a:cs typeface="Times New Roman" pitchFamily="18" charset="0"/>
              </a:rPr>
              <a:t>	</a:t>
            </a:r>
            <a:r>
              <a:rPr lang="en-US" sz="2000" b="1" dirty="0" err="1">
                <a:latin typeface="Cambria" pitchFamily="18" charset="0"/>
                <a:cs typeface="Times New Roman" pitchFamily="18" charset="0"/>
              </a:rPr>
              <a:t>học</a:t>
            </a:r>
            <a:endParaRPr lang="en-US" sz="2000" b="1" dirty="0">
              <a:latin typeface="Cambria" pitchFamily="18" charset="0"/>
              <a:cs typeface="Times New Roman" pitchFamily="18" charset="0"/>
            </a:endParaRPr>
          </a:p>
          <a:p>
            <a:pPr marL="514337" indent="-514337">
              <a:defRPr/>
            </a:pPr>
            <a:r>
              <a:rPr lang="en-US" sz="2000" b="1" dirty="0">
                <a:latin typeface="Cambria" pitchFamily="18" charset="0"/>
                <a:cs typeface="Times New Roman" pitchFamily="18" charset="0"/>
              </a:rPr>
              <a:t>+ talk with friends	:	</a:t>
            </a:r>
            <a:r>
              <a:rPr lang="vi-VN" sz="2000" b="1" dirty="0">
                <a:latin typeface="Cambria" pitchFamily="18" charset="0"/>
                <a:cs typeface="Times New Roman" pitchFamily="18" charset="0"/>
              </a:rPr>
              <a:t>trò </a:t>
            </a:r>
            <a:r>
              <a:rPr lang="en-US" sz="2000" b="1" dirty="0" err="1">
                <a:latin typeface="Cambria" pitchFamily="18" charset="0"/>
                <a:cs typeface="Times New Roman" pitchFamily="18" charset="0"/>
              </a:rPr>
              <a:t>chuyện</a:t>
            </a:r>
            <a:r>
              <a:rPr lang="en-US" sz="2000" b="1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cs typeface="Times New Roman" pitchFamily="18" charset="0"/>
              </a:rPr>
              <a:t>bạn</a:t>
            </a:r>
            <a:endParaRPr lang="en-US" sz="2000" b="1" dirty="0">
              <a:latin typeface="Cambria" pitchFamily="18" charset="0"/>
              <a:cs typeface="Times New Roman" pitchFamily="18" charset="0"/>
            </a:endParaRPr>
          </a:p>
          <a:p>
            <a:pPr marL="514337" indent="-514337">
              <a:defRPr/>
            </a:pPr>
            <a:r>
              <a:rPr lang="en-US" sz="2000" b="1" dirty="0">
                <a:latin typeface="Cambria" pitchFamily="18" charset="0"/>
                <a:cs typeface="Times New Roman" pitchFamily="18" charset="0"/>
              </a:rPr>
              <a:t>+ play with friends 	:  	</a:t>
            </a:r>
            <a:r>
              <a:rPr lang="en-US" sz="2000" b="1" dirty="0" err="1">
                <a:latin typeface="Cambria" pitchFamily="18" charset="0"/>
                <a:cs typeface="Times New Roman" pitchFamily="18" charset="0"/>
              </a:rPr>
              <a:t>chơi</a:t>
            </a:r>
            <a:r>
              <a:rPr lang="en-US" sz="2000" b="1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cs typeface="Times New Roman" pitchFamily="18" charset="0"/>
              </a:rPr>
              <a:t>bạn</a:t>
            </a:r>
            <a:endParaRPr lang="en-US" sz="2000" b="1" dirty="0">
              <a:latin typeface="Cambria" pitchFamily="18" charset="0"/>
              <a:cs typeface="Times New Roman" pitchFamily="18" charset="0"/>
            </a:endParaRPr>
          </a:p>
          <a:p>
            <a:pPr marL="514337" indent="-514337">
              <a:defRPr/>
            </a:pPr>
            <a:r>
              <a:rPr lang="en-US" sz="2000" b="1" dirty="0">
                <a:latin typeface="Cambria" pitchFamily="18" charset="0"/>
                <a:cs typeface="Times New Roman" pitchFamily="18" charset="0"/>
              </a:rPr>
              <a:t>+ play chess		:	</a:t>
            </a:r>
            <a:r>
              <a:rPr lang="en-US" sz="2000" b="1" dirty="0" err="1">
                <a:latin typeface="Cambria" pitchFamily="18" charset="0"/>
                <a:cs typeface="Times New Roman" pitchFamily="18" charset="0"/>
              </a:rPr>
              <a:t>chơi</a:t>
            </a:r>
            <a:r>
              <a:rPr lang="en-US" sz="2000" b="1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cs typeface="Times New Roman" pitchFamily="18" charset="0"/>
              </a:rPr>
              <a:t>cờ</a:t>
            </a:r>
            <a:endParaRPr lang="en-US" sz="2000" b="1" dirty="0">
              <a:latin typeface="Cambria" pitchFamily="18" charset="0"/>
              <a:cs typeface="Times New Roman" pitchFamily="18" charset="0"/>
            </a:endParaRPr>
          </a:p>
          <a:p>
            <a:pPr marL="514337" indent="-514337">
              <a:defRPr/>
            </a:pPr>
            <a:r>
              <a:rPr lang="en-US" sz="2000" b="1" dirty="0">
                <a:latin typeface="Cambria" pitchFamily="18" charset="0"/>
                <a:cs typeface="Times New Roman" pitchFamily="18" charset="0"/>
              </a:rPr>
              <a:t>+ eat snacks		:  	</a:t>
            </a:r>
            <a:r>
              <a:rPr lang="en-US" sz="2000" b="1" dirty="0" err="1">
                <a:latin typeface="Cambria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latin typeface="Cambria" pitchFamily="18" charset="0"/>
                <a:cs typeface="Times New Roman" pitchFamily="18" charset="0"/>
              </a:rPr>
              <a:t>nhẹ</a:t>
            </a:r>
            <a:endParaRPr lang="en-US" sz="2000" b="1" dirty="0">
              <a:latin typeface="Cambria" pitchFamily="18" charset="0"/>
              <a:cs typeface="Times New Roman" pitchFamily="18" charset="0"/>
            </a:endParaRPr>
          </a:p>
          <a:p>
            <a:pPr marL="514337" lvl="1" indent="-514337">
              <a:defRPr/>
            </a:pPr>
            <a:r>
              <a:rPr lang="en-US" sz="20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2. </a:t>
            </a:r>
            <a:r>
              <a:rPr lang="vi-VN" sz="2000" b="1" u="sng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Các động từ thêm «ing»</a:t>
            </a:r>
            <a:r>
              <a:rPr lang="en-US" sz="2000" b="1" u="sng" dirty="0" err="1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trong</a:t>
            </a:r>
            <a:r>
              <a:rPr lang="en-US" sz="2000" b="1" u="sng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Thì</a:t>
            </a:r>
            <a:r>
              <a:rPr lang="en-US" sz="2000" b="1" u="sng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hiện</a:t>
            </a:r>
            <a:r>
              <a:rPr lang="en-US" sz="2000" b="1" u="sng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tại</a:t>
            </a:r>
            <a:r>
              <a:rPr lang="en-US" sz="2000" b="1" u="sng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tiếp</a:t>
            </a:r>
            <a:r>
              <a:rPr lang="en-US" sz="2000" b="1" u="sng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diễn</a:t>
            </a:r>
            <a:r>
              <a:rPr lang="en-US" sz="2000" b="1" u="sng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:</a:t>
            </a:r>
          </a:p>
          <a:p>
            <a:pPr marL="514337" lvl="1" indent="-514337">
              <a:defRPr/>
            </a:pPr>
            <a:r>
              <a:rPr lang="en-US" sz="2000" b="1" dirty="0">
                <a:latin typeface="Cambria" pitchFamily="18" charset="0"/>
                <a:cs typeface="Times New Roman" pitchFamily="18" charset="0"/>
              </a:rPr>
              <a:t>+ study 	– studying</a:t>
            </a:r>
          </a:p>
          <a:p>
            <a:pPr marL="514337" lvl="1" indent="-514337">
              <a:defRPr/>
            </a:pPr>
            <a:r>
              <a:rPr lang="en-US" sz="2000" b="1" dirty="0">
                <a:latin typeface="Cambria" pitchFamily="18" charset="0"/>
                <a:cs typeface="Times New Roman" pitchFamily="18" charset="0"/>
              </a:rPr>
              <a:t>+ talk 	– talking</a:t>
            </a:r>
          </a:p>
          <a:p>
            <a:pPr marL="514337" lvl="1" indent="-514337">
              <a:defRPr/>
            </a:pPr>
            <a:r>
              <a:rPr lang="en-US" sz="2000" b="1" dirty="0">
                <a:latin typeface="Cambria" pitchFamily="18" charset="0"/>
                <a:cs typeface="Times New Roman" pitchFamily="18" charset="0"/>
              </a:rPr>
              <a:t>+ play   	– playing</a:t>
            </a:r>
          </a:p>
          <a:p>
            <a:pPr marL="514337" lvl="1" indent="-514337">
              <a:defRPr/>
            </a:pPr>
            <a:r>
              <a:rPr lang="en-US" sz="2000" b="1" dirty="0">
                <a:latin typeface="Cambria" pitchFamily="18" charset="0"/>
                <a:cs typeface="Times New Roman" pitchFamily="18" charset="0"/>
              </a:rPr>
              <a:t>+ eat	</a:t>
            </a:r>
            <a:r>
              <a:rPr lang="en-US" sz="2000" b="1" dirty="0" smtClean="0">
                <a:latin typeface="Cambria" pitchFamily="18" charset="0"/>
                <a:cs typeface="Times New Roman" pitchFamily="18" charset="0"/>
              </a:rPr>
              <a:t>– </a:t>
            </a:r>
            <a:r>
              <a:rPr lang="en-US" sz="2000" b="1" dirty="0">
                <a:latin typeface="Cambria" pitchFamily="18" charset="0"/>
                <a:cs typeface="Times New Roman" pitchFamily="18" charset="0"/>
              </a:rPr>
              <a:t>eating</a:t>
            </a:r>
          </a:p>
          <a:p>
            <a:pPr marL="514337" lvl="1" indent="-514337">
              <a:defRPr/>
            </a:pPr>
            <a:r>
              <a:rPr lang="en-US" sz="20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3. </a:t>
            </a:r>
            <a:r>
              <a:rPr lang="vi-VN" sz="20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Hỏi – đáp họ đang làm gì:</a:t>
            </a:r>
            <a:endParaRPr lang="en-US" sz="2000" b="1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L="514337" lvl="1" indent="-514337">
              <a:defRPr/>
            </a:pPr>
            <a:r>
              <a:rPr lang="en-US" altLang="zh-CN" sz="2000" b="1" dirty="0">
                <a:solidFill>
                  <a:srgbClr val="ED1C24"/>
                </a:solidFill>
                <a:latin typeface="Cambria" panose="02040503050406030204" pitchFamily="18" charset="0"/>
                <a:ea typeface="方正卡通简体" panose="03000509000000000000" pitchFamily="65" charset="-122"/>
              </a:rPr>
              <a:t>   - What are they doing?</a:t>
            </a:r>
          </a:p>
          <a:p>
            <a:pPr marL="514337" lvl="1" indent="-514337">
              <a:defRPr/>
            </a:pPr>
            <a:r>
              <a:rPr lang="en-US" sz="2000" b="1" dirty="0">
                <a:solidFill>
                  <a:srgbClr val="ED1C24"/>
                </a:solidFill>
                <a:latin typeface="Cambria" panose="02040503050406030204" pitchFamily="18" charset="0"/>
                <a:cs typeface="Times New Roman" pitchFamily="18" charset="0"/>
                <a:sym typeface="Wingdings" pitchFamily="2" charset="2"/>
              </a:rPr>
              <a:t> They’re </a:t>
            </a:r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itchFamily="18" charset="0"/>
                <a:sym typeface="Wingdings" pitchFamily="2" charset="2"/>
              </a:rPr>
              <a:t>studying</a:t>
            </a:r>
            <a:r>
              <a:rPr lang="en-US" sz="2000" b="1" dirty="0">
                <a:solidFill>
                  <a:srgbClr val="ED1C24"/>
                </a:solidFill>
                <a:latin typeface="Cambria" panose="02040503050406030204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1" name="TextBox 4"/>
          <p:cNvSpPr txBox="1">
            <a:spLocks noChangeArrowheads="1"/>
          </p:cNvSpPr>
          <p:nvPr/>
        </p:nvSpPr>
        <p:spPr bwMode="auto">
          <a:xfrm>
            <a:off x="2609386" y="287080"/>
            <a:ext cx="43155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Theme 1: </a:t>
            </a:r>
            <a:r>
              <a:rPr lang="en-US" sz="2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School</a:t>
            </a:r>
            <a:r>
              <a:rPr lang="en-US" sz="32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(2)</a:t>
            </a:r>
          </a:p>
        </p:txBody>
      </p:sp>
      <p:pic>
        <p:nvPicPr>
          <p:cNvPr id="5" name="Picture 42" descr="Tay viÕt 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901" y="4082771"/>
            <a:ext cx="731550" cy="48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6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47"/>
          <p:cNvSpPr txBox="1">
            <a:spLocks noGrp="1"/>
          </p:cNvSpPr>
          <p:nvPr>
            <p:ph type="title"/>
          </p:nvPr>
        </p:nvSpPr>
        <p:spPr>
          <a:xfrm>
            <a:off x="2053557" y="158554"/>
            <a:ext cx="28071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Bye Bye</a:t>
            </a:r>
            <a:endParaRPr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22" name="Google Shape;1422;p47"/>
          <p:cNvGrpSpPr/>
          <p:nvPr/>
        </p:nvGrpSpPr>
        <p:grpSpPr>
          <a:xfrm>
            <a:off x="2087985" y="1737776"/>
            <a:ext cx="4380062" cy="3319767"/>
            <a:chOff x="1572575" y="3497750"/>
            <a:chExt cx="843650" cy="639425"/>
          </a:xfrm>
        </p:grpSpPr>
        <p:sp>
          <p:nvSpPr>
            <p:cNvPr id="1423" name="Google Shape;1423;p47"/>
            <p:cNvSpPr/>
            <p:nvPr/>
          </p:nvSpPr>
          <p:spPr>
            <a:xfrm>
              <a:off x="1572575" y="3497750"/>
              <a:ext cx="843650" cy="534600"/>
            </a:xfrm>
            <a:custGeom>
              <a:avLst/>
              <a:gdLst/>
              <a:ahLst/>
              <a:cxnLst/>
              <a:rect l="l" t="t" r="r" b="b"/>
              <a:pathLst>
                <a:path w="33746" h="21384" extrusionOk="0">
                  <a:moveTo>
                    <a:pt x="32548" y="1021"/>
                  </a:moveTo>
                  <a:lnTo>
                    <a:pt x="32548" y="20362"/>
                  </a:lnTo>
                  <a:lnTo>
                    <a:pt x="1197" y="20362"/>
                  </a:lnTo>
                  <a:lnTo>
                    <a:pt x="1197" y="1021"/>
                  </a:lnTo>
                  <a:close/>
                  <a:moveTo>
                    <a:pt x="477" y="0"/>
                  </a:moveTo>
                  <a:cubicBezTo>
                    <a:pt x="210" y="0"/>
                    <a:pt x="0" y="209"/>
                    <a:pt x="0" y="477"/>
                  </a:cubicBezTo>
                  <a:lnTo>
                    <a:pt x="0" y="20906"/>
                  </a:lnTo>
                  <a:cubicBezTo>
                    <a:pt x="0" y="21174"/>
                    <a:pt x="218" y="21384"/>
                    <a:pt x="477" y="21384"/>
                  </a:cubicBezTo>
                  <a:lnTo>
                    <a:pt x="33268" y="21384"/>
                  </a:lnTo>
                  <a:cubicBezTo>
                    <a:pt x="33536" y="21384"/>
                    <a:pt x="33745" y="21166"/>
                    <a:pt x="33745" y="20906"/>
                  </a:cubicBezTo>
                  <a:lnTo>
                    <a:pt x="33745" y="477"/>
                  </a:lnTo>
                  <a:cubicBezTo>
                    <a:pt x="33745" y="209"/>
                    <a:pt x="33536" y="0"/>
                    <a:pt x="33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7"/>
            <p:cNvSpPr/>
            <p:nvPr/>
          </p:nvSpPr>
          <p:spPr>
            <a:xfrm>
              <a:off x="1904400" y="4032325"/>
              <a:ext cx="179975" cy="104850"/>
            </a:xfrm>
            <a:custGeom>
              <a:avLst/>
              <a:gdLst/>
              <a:ahLst/>
              <a:cxnLst/>
              <a:rect l="l" t="t" r="r" b="b"/>
              <a:pathLst>
                <a:path w="7199" h="4194" extrusionOk="0">
                  <a:moveTo>
                    <a:pt x="1" y="1"/>
                  </a:moveTo>
                  <a:lnTo>
                    <a:pt x="1" y="4194"/>
                  </a:lnTo>
                  <a:lnTo>
                    <a:pt x="7198" y="4194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7"/>
            <p:cNvSpPr/>
            <p:nvPr/>
          </p:nvSpPr>
          <p:spPr>
            <a:xfrm>
              <a:off x="1904400" y="4032325"/>
              <a:ext cx="179975" cy="49825"/>
            </a:xfrm>
            <a:custGeom>
              <a:avLst/>
              <a:gdLst/>
              <a:ahLst/>
              <a:cxnLst/>
              <a:rect l="l" t="t" r="r" b="b"/>
              <a:pathLst>
                <a:path w="7199" h="1993" extrusionOk="0">
                  <a:moveTo>
                    <a:pt x="1" y="1"/>
                  </a:moveTo>
                  <a:lnTo>
                    <a:pt x="1" y="980"/>
                  </a:lnTo>
                  <a:lnTo>
                    <a:pt x="7198" y="1992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7"/>
            <p:cNvSpPr/>
            <p:nvPr/>
          </p:nvSpPr>
          <p:spPr>
            <a:xfrm>
              <a:off x="1852950" y="4127950"/>
              <a:ext cx="283100" cy="9225"/>
            </a:xfrm>
            <a:custGeom>
              <a:avLst/>
              <a:gdLst/>
              <a:ahLst/>
              <a:cxnLst/>
              <a:rect l="l" t="t" r="r" b="b"/>
              <a:pathLst>
                <a:path w="11324" h="369" extrusionOk="0">
                  <a:moveTo>
                    <a:pt x="67" y="0"/>
                  </a:moveTo>
                  <a:cubicBezTo>
                    <a:pt x="25" y="0"/>
                    <a:pt x="0" y="34"/>
                    <a:pt x="0" y="67"/>
                  </a:cubicBezTo>
                  <a:lnTo>
                    <a:pt x="0" y="293"/>
                  </a:lnTo>
                  <a:cubicBezTo>
                    <a:pt x="0" y="335"/>
                    <a:pt x="25" y="369"/>
                    <a:pt x="67" y="369"/>
                  </a:cubicBezTo>
                  <a:lnTo>
                    <a:pt x="11248" y="369"/>
                  </a:lnTo>
                  <a:cubicBezTo>
                    <a:pt x="11290" y="369"/>
                    <a:pt x="11324" y="335"/>
                    <a:pt x="11324" y="293"/>
                  </a:cubicBezTo>
                  <a:lnTo>
                    <a:pt x="11324" y="67"/>
                  </a:lnTo>
                  <a:cubicBezTo>
                    <a:pt x="11324" y="34"/>
                    <a:pt x="11290" y="0"/>
                    <a:pt x="11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7" name="Google Shape;1427;p47"/>
          <p:cNvSpPr/>
          <p:nvPr/>
        </p:nvSpPr>
        <p:spPr>
          <a:xfrm>
            <a:off x="1082041" y="1052338"/>
            <a:ext cx="1484075" cy="148407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8" name="Google Shape;1428;p47"/>
          <p:cNvGrpSpPr/>
          <p:nvPr/>
        </p:nvGrpSpPr>
        <p:grpSpPr>
          <a:xfrm>
            <a:off x="1392225" y="1337225"/>
            <a:ext cx="803381" cy="972888"/>
            <a:chOff x="5685225" y="1586850"/>
            <a:chExt cx="598600" cy="724900"/>
          </a:xfrm>
        </p:grpSpPr>
        <p:sp>
          <p:nvSpPr>
            <p:cNvPr id="1429" name="Google Shape;1429;p47"/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7"/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7"/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7"/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7"/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7"/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7"/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7"/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7"/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7"/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7"/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7"/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7"/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7"/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7"/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7"/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7"/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7"/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7"/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7"/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7"/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7"/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7"/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7"/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7"/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7"/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7"/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6" name="Google Shape;1456;p47"/>
          <p:cNvSpPr/>
          <p:nvPr/>
        </p:nvSpPr>
        <p:spPr>
          <a:xfrm rot="623763">
            <a:off x="6638674" y="4200841"/>
            <a:ext cx="662068" cy="636481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47"/>
          <p:cNvSpPr/>
          <p:nvPr/>
        </p:nvSpPr>
        <p:spPr>
          <a:xfrm rot="1896833">
            <a:off x="4785269" y="1149710"/>
            <a:ext cx="510426" cy="490694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3829;p80"/>
          <p:cNvGrpSpPr/>
          <p:nvPr/>
        </p:nvGrpSpPr>
        <p:grpSpPr>
          <a:xfrm>
            <a:off x="3180950" y="1999589"/>
            <a:ext cx="1087073" cy="2306484"/>
            <a:chOff x="-2564875" y="6298728"/>
            <a:chExt cx="783725" cy="1818034"/>
          </a:xfrm>
        </p:grpSpPr>
        <p:sp>
          <p:nvSpPr>
            <p:cNvPr id="43" name="Google Shape;3830;p80"/>
            <p:cNvSpPr/>
            <p:nvPr/>
          </p:nvSpPr>
          <p:spPr>
            <a:xfrm>
              <a:off x="-2077275" y="8076163"/>
              <a:ext cx="229000" cy="40600"/>
            </a:xfrm>
            <a:custGeom>
              <a:avLst/>
              <a:gdLst/>
              <a:ahLst/>
              <a:cxnLst/>
              <a:rect l="l" t="t" r="r" b="b"/>
              <a:pathLst>
                <a:path w="9160" h="1624" extrusionOk="0">
                  <a:moveTo>
                    <a:pt x="2345" y="1"/>
                  </a:moveTo>
                  <a:cubicBezTo>
                    <a:pt x="1003" y="1"/>
                    <a:pt x="0" y="55"/>
                    <a:pt x="10" y="217"/>
                  </a:cubicBezTo>
                  <a:cubicBezTo>
                    <a:pt x="41" y="733"/>
                    <a:pt x="132" y="1068"/>
                    <a:pt x="132" y="1068"/>
                  </a:cubicBezTo>
                  <a:cubicBezTo>
                    <a:pt x="132" y="1068"/>
                    <a:pt x="983" y="1281"/>
                    <a:pt x="2807" y="1524"/>
                  </a:cubicBezTo>
                  <a:cubicBezTo>
                    <a:pt x="3334" y="1594"/>
                    <a:pt x="3892" y="1624"/>
                    <a:pt x="4447" y="1624"/>
                  </a:cubicBezTo>
                  <a:cubicBezTo>
                    <a:pt x="5810" y="1624"/>
                    <a:pt x="7153" y="1445"/>
                    <a:pt x="7974" y="1250"/>
                  </a:cubicBezTo>
                  <a:cubicBezTo>
                    <a:pt x="9159" y="977"/>
                    <a:pt x="9068" y="217"/>
                    <a:pt x="9068" y="217"/>
                  </a:cubicBezTo>
                  <a:cubicBezTo>
                    <a:pt x="9068" y="217"/>
                    <a:pt x="5029" y="1"/>
                    <a:pt x="2345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831;p80"/>
            <p:cNvSpPr/>
            <p:nvPr/>
          </p:nvSpPr>
          <p:spPr>
            <a:xfrm>
              <a:off x="-1933400" y="80466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1277" y="0"/>
                  </a:moveTo>
                  <a:cubicBezTo>
                    <a:pt x="669" y="730"/>
                    <a:pt x="243" y="1551"/>
                    <a:pt x="0" y="2402"/>
                  </a:cubicBezTo>
                  <a:cubicBezTo>
                    <a:pt x="1915" y="2311"/>
                    <a:pt x="3435" y="1976"/>
                    <a:pt x="3313" y="1399"/>
                  </a:cubicBezTo>
                  <a:cubicBezTo>
                    <a:pt x="3192" y="821"/>
                    <a:pt x="2189" y="335"/>
                    <a:pt x="1277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832;p80"/>
            <p:cNvSpPr/>
            <p:nvPr/>
          </p:nvSpPr>
          <p:spPr>
            <a:xfrm>
              <a:off x="-2082350" y="8027613"/>
              <a:ext cx="180875" cy="79700"/>
            </a:xfrm>
            <a:custGeom>
              <a:avLst/>
              <a:gdLst/>
              <a:ahLst/>
              <a:cxnLst/>
              <a:rect l="l" t="t" r="r" b="b"/>
              <a:pathLst>
                <a:path w="7235" h="3188" extrusionOk="0">
                  <a:moveTo>
                    <a:pt x="274" y="1"/>
                  </a:moveTo>
                  <a:cubicBezTo>
                    <a:pt x="1" y="1095"/>
                    <a:pt x="274" y="2675"/>
                    <a:pt x="274" y="2675"/>
                  </a:cubicBezTo>
                  <a:cubicBezTo>
                    <a:pt x="1413" y="3022"/>
                    <a:pt x="3178" y="3187"/>
                    <a:pt x="4844" y="3187"/>
                  </a:cubicBezTo>
                  <a:cubicBezTo>
                    <a:pt x="5223" y="3187"/>
                    <a:pt x="5598" y="3179"/>
                    <a:pt x="5958" y="3162"/>
                  </a:cubicBezTo>
                  <a:cubicBezTo>
                    <a:pt x="6201" y="2311"/>
                    <a:pt x="6627" y="1490"/>
                    <a:pt x="7235" y="760"/>
                  </a:cubicBezTo>
                  <a:cubicBezTo>
                    <a:pt x="6353" y="457"/>
                    <a:pt x="5563" y="274"/>
                    <a:pt x="5563" y="274"/>
                  </a:cubicBezTo>
                  <a:cubicBezTo>
                    <a:pt x="4765" y="488"/>
                    <a:pt x="4011" y="566"/>
                    <a:pt x="3336" y="566"/>
                  </a:cubicBezTo>
                  <a:cubicBezTo>
                    <a:pt x="1519" y="566"/>
                    <a:pt x="274" y="1"/>
                    <a:pt x="27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833;p80"/>
            <p:cNvSpPr/>
            <p:nvPr/>
          </p:nvSpPr>
          <p:spPr>
            <a:xfrm>
              <a:off x="-1940950" y="7996438"/>
              <a:ext cx="46375" cy="50575"/>
            </a:xfrm>
            <a:custGeom>
              <a:avLst/>
              <a:gdLst/>
              <a:ahLst/>
              <a:cxnLst/>
              <a:rect l="l" t="t" r="r" b="b"/>
              <a:pathLst>
                <a:path w="1855" h="2023" extrusionOk="0">
                  <a:moveTo>
                    <a:pt x="714" y="208"/>
                  </a:moveTo>
                  <a:cubicBezTo>
                    <a:pt x="953" y="208"/>
                    <a:pt x="630" y="1044"/>
                    <a:pt x="576" y="1126"/>
                  </a:cubicBezTo>
                  <a:cubicBezTo>
                    <a:pt x="513" y="1252"/>
                    <a:pt x="442" y="1378"/>
                    <a:pt x="367" y="1504"/>
                  </a:cubicBezTo>
                  <a:lnTo>
                    <a:pt x="367" y="1504"/>
                  </a:lnTo>
                  <a:cubicBezTo>
                    <a:pt x="363" y="1375"/>
                    <a:pt x="363" y="1247"/>
                    <a:pt x="363" y="1126"/>
                  </a:cubicBezTo>
                  <a:cubicBezTo>
                    <a:pt x="393" y="913"/>
                    <a:pt x="363" y="366"/>
                    <a:pt x="606" y="245"/>
                  </a:cubicBezTo>
                  <a:cubicBezTo>
                    <a:pt x="651" y="219"/>
                    <a:pt x="686" y="208"/>
                    <a:pt x="714" y="208"/>
                  </a:cubicBezTo>
                  <a:close/>
                  <a:moveTo>
                    <a:pt x="1223" y="971"/>
                  </a:moveTo>
                  <a:cubicBezTo>
                    <a:pt x="1378" y="971"/>
                    <a:pt x="1448" y="1137"/>
                    <a:pt x="1336" y="1278"/>
                  </a:cubicBezTo>
                  <a:cubicBezTo>
                    <a:pt x="1158" y="1557"/>
                    <a:pt x="789" y="1688"/>
                    <a:pt x="442" y="1777"/>
                  </a:cubicBezTo>
                  <a:lnTo>
                    <a:pt x="442" y="1777"/>
                  </a:lnTo>
                  <a:cubicBezTo>
                    <a:pt x="458" y="1752"/>
                    <a:pt x="475" y="1725"/>
                    <a:pt x="493" y="1696"/>
                  </a:cubicBezTo>
                  <a:lnTo>
                    <a:pt x="493" y="1696"/>
                  </a:lnTo>
                  <a:cubicBezTo>
                    <a:pt x="597" y="1539"/>
                    <a:pt x="710" y="1387"/>
                    <a:pt x="849" y="1248"/>
                  </a:cubicBezTo>
                  <a:cubicBezTo>
                    <a:pt x="940" y="1156"/>
                    <a:pt x="1062" y="1004"/>
                    <a:pt x="1184" y="974"/>
                  </a:cubicBezTo>
                  <a:cubicBezTo>
                    <a:pt x="1197" y="972"/>
                    <a:pt x="1210" y="971"/>
                    <a:pt x="1223" y="971"/>
                  </a:cubicBezTo>
                  <a:close/>
                  <a:moveTo>
                    <a:pt x="676" y="1"/>
                  </a:moveTo>
                  <a:cubicBezTo>
                    <a:pt x="1" y="1"/>
                    <a:pt x="120" y="1465"/>
                    <a:pt x="120" y="1886"/>
                  </a:cubicBezTo>
                  <a:cubicBezTo>
                    <a:pt x="120" y="1977"/>
                    <a:pt x="188" y="2023"/>
                    <a:pt x="257" y="2023"/>
                  </a:cubicBezTo>
                  <a:cubicBezTo>
                    <a:pt x="312" y="2023"/>
                    <a:pt x="368" y="1992"/>
                    <a:pt x="387" y="1932"/>
                  </a:cubicBezTo>
                  <a:lnTo>
                    <a:pt x="387" y="1932"/>
                  </a:lnTo>
                  <a:cubicBezTo>
                    <a:pt x="906" y="1861"/>
                    <a:pt x="1854" y="1574"/>
                    <a:pt x="1579" y="913"/>
                  </a:cubicBezTo>
                  <a:cubicBezTo>
                    <a:pt x="1543" y="806"/>
                    <a:pt x="1414" y="762"/>
                    <a:pt x="1282" y="762"/>
                  </a:cubicBezTo>
                  <a:cubicBezTo>
                    <a:pt x="1189" y="762"/>
                    <a:pt x="1095" y="784"/>
                    <a:pt x="1032" y="822"/>
                  </a:cubicBezTo>
                  <a:cubicBezTo>
                    <a:pt x="986" y="853"/>
                    <a:pt x="942" y="885"/>
                    <a:pt x="899" y="920"/>
                  </a:cubicBezTo>
                  <a:lnTo>
                    <a:pt x="899" y="920"/>
                  </a:lnTo>
                  <a:cubicBezTo>
                    <a:pt x="1090" y="458"/>
                    <a:pt x="1150" y="17"/>
                    <a:pt x="697" y="1"/>
                  </a:cubicBezTo>
                  <a:cubicBezTo>
                    <a:pt x="690" y="1"/>
                    <a:pt x="683" y="1"/>
                    <a:pt x="676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834;p80"/>
            <p:cNvSpPr/>
            <p:nvPr/>
          </p:nvSpPr>
          <p:spPr>
            <a:xfrm>
              <a:off x="-2410625" y="8076163"/>
              <a:ext cx="229000" cy="40600"/>
            </a:xfrm>
            <a:custGeom>
              <a:avLst/>
              <a:gdLst/>
              <a:ahLst/>
              <a:cxnLst/>
              <a:rect l="l" t="t" r="r" b="b"/>
              <a:pathLst>
                <a:path w="9160" h="1624" extrusionOk="0">
                  <a:moveTo>
                    <a:pt x="6815" y="1"/>
                  </a:moveTo>
                  <a:cubicBezTo>
                    <a:pt x="4131" y="1"/>
                    <a:pt x="92" y="217"/>
                    <a:pt x="92" y="217"/>
                  </a:cubicBezTo>
                  <a:cubicBezTo>
                    <a:pt x="92" y="217"/>
                    <a:pt x="1" y="977"/>
                    <a:pt x="1186" y="1250"/>
                  </a:cubicBezTo>
                  <a:cubicBezTo>
                    <a:pt x="2007" y="1445"/>
                    <a:pt x="3350" y="1624"/>
                    <a:pt x="4713" y="1624"/>
                  </a:cubicBezTo>
                  <a:cubicBezTo>
                    <a:pt x="5268" y="1624"/>
                    <a:pt x="5826" y="1594"/>
                    <a:pt x="6353" y="1524"/>
                  </a:cubicBezTo>
                  <a:cubicBezTo>
                    <a:pt x="8208" y="1281"/>
                    <a:pt x="9028" y="1068"/>
                    <a:pt x="9028" y="1068"/>
                  </a:cubicBezTo>
                  <a:cubicBezTo>
                    <a:pt x="9028" y="1068"/>
                    <a:pt x="9119" y="733"/>
                    <a:pt x="9150" y="217"/>
                  </a:cubicBezTo>
                  <a:cubicBezTo>
                    <a:pt x="9160" y="55"/>
                    <a:pt x="8157" y="1"/>
                    <a:pt x="6815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835;p80"/>
            <p:cNvSpPr/>
            <p:nvPr/>
          </p:nvSpPr>
          <p:spPr>
            <a:xfrm>
              <a:off x="-2411375" y="80466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2158" y="0"/>
                  </a:moveTo>
                  <a:cubicBezTo>
                    <a:pt x="1247" y="335"/>
                    <a:pt x="243" y="821"/>
                    <a:pt x="122" y="1399"/>
                  </a:cubicBezTo>
                  <a:cubicBezTo>
                    <a:pt x="0" y="1976"/>
                    <a:pt x="1520" y="2311"/>
                    <a:pt x="3435" y="2402"/>
                  </a:cubicBezTo>
                  <a:cubicBezTo>
                    <a:pt x="3192" y="1551"/>
                    <a:pt x="2797" y="730"/>
                    <a:pt x="215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836;p80"/>
            <p:cNvSpPr/>
            <p:nvPr/>
          </p:nvSpPr>
          <p:spPr>
            <a:xfrm>
              <a:off x="-2357425" y="8027613"/>
              <a:ext cx="180875" cy="79700"/>
            </a:xfrm>
            <a:custGeom>
              <a:avLst/>
              <a:gdLst/>
              <a:ahLst/>
              <a:cxnLst/>
              <a:rect l="l" t="t" r="r" b="b"/>
              <a:pathLst>
                <a:path w="7235" h="3188" extrusionOk="0">
                  <a:moveTo>
                    <a:pt x="6961" y="1"/>
                  </a:moveTo>
                  <a:cubicBezTo>
                    <a:pt x="6961" y="1"/>
                    <a:pt x="5717" y="566"/>
                    <a:pt x="3900" y="566"/>
                  </a:cubicBezTo>
                  <a:cubicBezTo>
                    <a:pt x="3225" y="566"/>
                    <a:pt x="2471" y="488"/>
                    <a:pt x="1672" y="274"/>
                  </a:cubicBezTo>
                  <a:cubicBezTo>
                    <a:pt x="1672" y="274"/>
                    <a:pt x="882" y="457"/>
                    <a:pt x="0" y="760"/>
                  </a:cubicBezTo>
                  <a:cubicBezTo>
                    <a:pt x="639" y="1490"/>
                    <a:pt x="1034" y="2311"/>
                    <a:pt x="1277" y="3162"/>
                  </a:cubicBezTo>
                  <a:cubicBezTo>
                    <a:pt x="1638" y="3179"/>
                    <a:pt x="2012" y="3187"/>
                    <a:pt x="2391" y="3187"/>
                  </a:cubicBezTo>
                  <a:cubicBezTo>
                    <a:pt x="4058" y="3187"/>
                    <a:pt x="5822" y="3022"/>
                    <a:pt x="6961" y="2675"/>
                  </a:cubicBezTo>
                  <a:cubicBezTo>
                    <a:pt x="6961" y="2675"/>
                    <a:pt x="7235" y="1095"/>
                    <a:pt x="6961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837;p80"/>
            <p:cNvSpPr/>
            <p:nvPr/>
          </p:nvSpPr>
          <p:spPr>
            <a:xfrm>
              <a:off x="-2364350" y="7996438"/>
              <a:ext cx="46400" cy="50575"/>
            </a:xfrm>
            <a:custGeom>
              <a:avLst/>
              <a:gdLst/>
              <a:ahLst/>
              <a:cxnLst/>
              <a:rect l="l" t="t" r="r" b="b"/>
              <a:pathLst>
                <a:path w="1856" h="2023" extrusionOk="0">
                  <a:moveTo>
                    <a:pt x="1142" y="208"/>
                  </a:moveTo>
                  <a:cubicBezTo>
                    <a:pt x="1170" y="208"/>
                    <a:pt x="1205" y="219"/>
                    <a:pt x="1250" y="245"/>
                  </a:cubicBezTo>
                  <a:cubicBezTo>
                    <a:pt x="1493" y="366"/>
                    <a:pt x="1463" y="913"/>
                    <a:pt x="1493" y="1126"/>
                  </a:cubicBezTo>
                  <a:cubicBezTo>
                    <a:pt x="1493" y="1247"/>
                    <a:pt x="1493" y="1375"/>
                    <a:pt x="1489" y="1504"/>
                  </a:cubicBezTo>
                  <a:lnTo>
                    <a:pt x="1489" y="1504"/>
                  </a:lnTo>
                  <a:cubicBezTo>
                    <a:pt x="1414" y="1378"/>
                    <a:pt x="1343" y="1252"/>
                    <a:pt x="1280" y="1126"/>
                  </a:cubicBezTo>
                  <a:cubicBezTo>
                    <a:pt x="1226" y="1044"/>
                    <a:pt x="904" y="208"/>
                    <a:pt x="1142" y="208"/>
                  </a:cubicBezTo>
                  <a:close/>
                  <a:moveTo>
                    <a:pt x="633" y="971"/>
                  </a:moveTo>
                  <a:cubicBezTo>
                    <a:pt x="646" y="971"/>
                    <a:pt x="659" y="972"/>
                    <a:pt x="673" y="974"/>
                  </a:cubicBezTo>
                  <a:cubicBezTo>
                    <a:pt x="794" y="1004"/>
                    <a:pt x="916" y="1156"/>
                    <a:pt x="1007" y="1248"/>
                  </a:cubicBezTo>
                  <a:cubicBezTo>
                    <a:pt x="1111" y="1351"/>
                    <a:pt x="1200" y="1463"/>
                    <a:pt x="1279" y="1577"/>
                  </a:cubicBezTo>
                  <a:lnTo>
                    <a:pt x="1279" y="1577"/>
                  </a:lnTo>
                  <a:cubicBezTo>
                    <a:pt x="1319" y="1649"/>
                    <a:pt x="1357" y="1714"/>
                    <a:pt x="1390" y="1771"/>
                  </a:cubicBezTo>
                  <a:lnTo>
                    <a:pt x="1390" y="1771"/>
                  </a:lnTo>
                  <a:cubicBezTo>
                    <a:pt x="1050" y="1682"/>
                    <a:pt x="694" y="1551"/>
                    <a:pt x="521" y="1278"/>
                  </a:cubicBezTo>
                  <a:cubicBezTo>
                    <a:pt x="408" y="1137"/>
                    <a:pt x="478" y="971"/>
                    <a:pt x="633" y="971"/>
                  </a:cubicBezTo>
                  <a:close/>
                  <a:moveTo>
                    <a:pt x="1180" y="1"/>
                  </a:moveTo>
                  <a:cubicBezTo>
                    <a:pt x="1173" y="1"/>
                    <a:pt x="1166" y="1"/>
                    <a:pt x="1159" y="1"/>
                  </a:cubicBezTo>
                  <a:cubicBezTo>
                    <a:pt x="707" y="17"/>
                    <a:pt x="766" y="455"/>
                    <a:pt x="951" y="915"/>
                  </a:cubicBezTo>
                  <a:lnTo>
                    <a:pt x="951" y="915"/>
                  </a:lnTo>
                  <a:cubicBezTo>
                    <a:pt x="910" y="882"/>
                    <a:pt x="868" y="851"/>
                    <a:pt x="824" y="822"/>
                  </a:cubicBezTo>
                  <a:cubicBezTo>
                    <a:pt x="762" y="784"/>
                    <a:pt x="667" y="762"/>
                    <a:pt x="574" y="762"/>
                  </a:cubicBezTo>
                  <a:cubicBezTo>
                    <a:pt x="442" y="762"/>
                    <a:pt x="313" y="806"/>
                    <a:pt x="277" y="913"/>
                  </a:cubicBezTo>
                  <a:cubicBezTo>
                    <a:pt x="1" y="1577"/>
                    <a:pt x="933" y="1864"/>
                    <a:pt x="1470" y="1933"/>
                  </a:cubicBezTo>
                  <a:lnTo>
                    <a:pt x="1470" y="1933"/>
                  </a:lnTo>
                  <a:cubicBezTo>
                    <a:pt x="1489" y="1993"/>
                    <a:pt x="1544" y="2023"/>
                    <a:pt x="1600" y="2023"/>
                  </a:cubicBezTo>
                  <a:cubicBezTo>
                    <a:pt x="1668" y="2023"/>
                    <a:pt x="1736" y="1977"/>
                    <a:pt x="1736" y="1886"/>
                  </a:cubicBezTo>
                  <a:cubicBezTo>
                    <a:pt x="1736" y="1465"/>
                    <a:pt x="1856" y="1"/>
                    <a:pt x="1180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838;p80"/>
            <p:cNvSpPr/>
            <p:nvPr/>
          </p:nvSpPr>
          <p:spPr>
            <a:xfrm>
              <a:off x="-2358200" y="7501013"/>
              <a:ext cx="445325" cy="551425"/>
            </a:xfrm>
            <a:custGeom>
              <a:avLst/>
              <a:gdLst/>
              <a:ahLst/>
              <a:cxnLst/>
              <a:rect l="l" t="t" r="r" b="b"/>
              <a:pathLst>
                <a:path w="17813" h="22057" extrusionOk="0">
                  <a:moveTo>
                    <a:pt x="17296" y="0"/>
                  </a:moveTo>
                  <a:cubicBezTo>
                    <a:pt x="11795" y="2128"/>
                    <a:pt x="5989" y="3435"/>
                    <a:pt x="31" y="3678"/>
                  </a:cubicBezTo>
                  <a:cubicBezTo>
                    <a:pt x="1" y="7143"/>
                    <a:pt x="943" y="19818"/>
                    <a:pt x="1247" y="21308"/>
                  </a:cubicBezTo>
                  <a:cubicBezTo>
                    <a:pt x="1247" y="21308"/>
                    <a:pt x="2664" y="21729"/>
                    <a:pt x="4233" y="21729"/>
                  </a:cubicBezTo>
                  <a:cubicBezTo>
                    <a:pt x="5192" y="21729"/>
                    <a:pt x="6208" y="21572"/>
                    <a:pt x="6992" y="21065"/>
                  </a:cubicBezTo>
                  <a:cubicBezTo>
                    <a:pt x="6992" y="21065"/>
                    <a:pt x="7813" y="6323"/>
                    <a:pt x="7630" y="5563"/>
                  </a:cubicBezTo>
                  <a:lnTo>
                    <a:pt x="7630" y="5563"/>
                  </a:lnTo>
                  <a:cubicBezTo>
                    <a:pt x="7630" y="5563"/>
                    <a:pt x="8045" y="5602"/>
                    <a:pt x="8613" y="5602"/>
                  </a:cubicBezTo>
                  <a:cubicBezTo>
                    <a:pt x="9277" y="5602"/>
                    <a:pt x="10151" y="5549"/>
                    <a:pt x="10822" y="5320"/>
                  </a:cubicBezTo>
                  <a:cubicBezTo>
                    <a:pt x="10822" y="5320"/>
                    <a:pt x="10943" y="20457"/>
                    <a:pt x="11247" y="21399"/>
                  </a:cubicBezTo>
                  <a:cubicBezTo>
                    <a:pt x="11247" y="21399"/>
                    <a:pt x="12826" y="22057"/>
                    <a:pt x="14391" y="22057"/>
                  </a:cubicBezTo>
                  <a:cubicBezTo>
                    <a:pt x="15205" y="22057"/>
                    <a:pt x="16015" y="21879"/>
                    <a:pt x="16597" y="21338"/>
                  </a:cubicBezTo>
                  <a:cubicBezTo>
                    <a:pt x="16597" y="21338"/>
                    <a:pt x="17813" y="3891"/>
                    <a:pt x="1729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839;p80"/>
            <p:cNvSpPr/>
            <p:nvPr/>
          </p:nvSpPr>
          <p:spPr>
            <a:xfrm>
              <a:off x="-2357425" y="7427578"/>
              <a:ext cx="431650" cy="167400"/>
            </a:xfrm>
            <a:custGeom>
              <a:avLst/>
              <a:gdLst/>
              <a:ahLst/>
              <a:cxnLst/>
              <a:rect l="l" t="t" r="r" b="b"/>
              <a:pathLst>
                <a:path w="17266" h="6696" extrusionOk="0">
                  <a:moveTo>
                    <a:pt x="11113" y="1"/>
                  </a:moveTo>
                  <a:cubicBezTo>
                    <a:pt x="6259" y="1"/>
                    <a:pt x="244" y="343"/>
                    <a:pt x="244" y="343"/>
                  </a:cubicBezTo>
                  <a:cubicBezTo>
                    <a:pt x="244" y="343"/>
                    <a:pt x="61" y="3869"/>
                    <a:pt x="0" y="6695"/>
                  </a:cubicBezTo>
                  <a:cubicBezTo>
                    <a:pt x="5958" y="6452"/>
                    <a:pt x="11764" y="5145"/>
                    <a:pt x="17265" y="3017"/>
                  </a:cubicBezTo>
                  <a:cubicBezTo>
                    <a:pt x="17144" y="1984"/>
                    <a:pt x="17265" y="829"/>
                    <a:pt x="17113" y="586"/>
                  </a:cubicBezTo>
                  <a:cubicBezTo>
                    <a:pt x="16795" y="138"/>
                    <a:pt x="14187" y="1"/>
                    <a:pt x="1111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840;p80"/>
            <p:cNvSpPr/>
            <p:nvPr/>
          </p:nvSpPr>
          <p:spPr>
            <a:xfrm>
              <a:off x="-1973675" y="7481263"/>
              <a:ext cx="50925" cy="80575"/>
            </a:xfrm>
            <a:custGeom>
              <a:avLst/>
              <a:gdLst/>
              <a:ahLst/>
              <a:cxnLst/>
              <a:rect l="l" t="t" r="r" b="b"/>
              <a:pathLst>
                <a:path w="2037" h="3223" extrusionOk="0">
                  <a:moveTo>
                    <a:pt x="0" y="0"/>
                  </a:moveTo>
                  <a:cubicBezTo>
                    <a:pt x="456" y="1064"/>
                    <a:pt x="1186" y="2371"/>
                    <a:pt x="2037" y="32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841;p80"/>
            <p:cNvSpPr/>
            <p:nvPr/>
          </p:nvSpPr>
          <p:spPr>
            <a:xfrm>
              <a:off x="-1975700" y="7479713"/>
              <a:ext cx="58325" cy="85400"/>
            </a:xfrm>
            <a:custGeom>
              <a:avLst/>
              <a:gdLst/>
              <a:ahLst/>
              <a:cxnLst/>
              <a:rect l="l" t="t" r="r" b="b"/>
              <a:pathLst>
                <a:path w="2333" h="3416" extrusionOk="0">
                  <a:moveTo>
                    <a:pt x="86" y="0"/>
                  </a:moveTo>
                  <a:cubicBezTo>
                    <a:pt x="45" y="0"/>
                    <a:pt x="1" y="34"/>
                    <a:pt x="20" y="93"/>
                  </a:cubicBezTo>
                  <a:cubicBezTo>
                    <a:pt x="142" y="670"/>
                    <a:pt x="476" y="1248"/>
                    <a:pt x="780" y="1734"/>
                  </a:cubicBezTo>
                  <a:cubicBezTo>
                    <a:pt x="1115" y="2342"/>
                    <a:pt x="1510" y="2919"/>
                    <a:pt x="2027" y="3375"/>
                  </a:cubicBezTo>
                  <a:cubicBezTo>
                    <a:pt x="2062" y="3404"/>
                    <a:pt x="2099" y="3415"/>
                    <a:pt x="2133" y="3415"/>
                  </a:cubicBezTo>
                  <a:cubicBezTo>
                    <a:pt x="2247" y="3415"/>
                    <a:pt x="2333" y="3286"/>
                    <a:pt x="2239" y="3193"/>
                  </a:cubicBezTo>
                  <a:cubicBezTo>
                    <a:pt x="1783" y="2676"/>
                    <a:pt x="1388" y="2159"/>
                    <a:pt x="1023" y="1582"/>
                  </a:cubicBezTo>
                  <a:cubicBezTo>
                    <a:pt x="720" y="1096"/>
                    <a:pt x="507" y="518"/>
                    <a:pt x="142" y="32"/>
                  </a:cubicBezTo>
                  <a:cubicBezTo>
                    <a:pt x="131" y="10"/>
                    <a:pt x="109" y="0"/>
                    <a:pt x="86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842;p80"/>
            <p:cNvSpPr/>
            <p:nvPr/>
          </p:nvSpPr>
          <p:spPr>
            <a:xfrm>
              <a:off x="-2351350" y="7494163"/>
              <a:ext cx="36500" cy="61575"/>
            </a:xfrm>
            <a:custGeom>
              <a:avLst/>
              <a:gdLst/>
              <a:ahLst/>
              <a:cxnLst/>
              <a:rect l="l" t="t" r="r" b="b"/>
              <a:pathLst>
                <a:path w="1460" h="2463" extrusionOk="0">
                  <a:moveTo>
                    <a:pt x="1460" y="1"/>
                  </a:moveTo>
                  <a:lnTo>
                    <a:pt x="1" y="2463"/>
                  </a:lnTo>
                  <a:cubicBezTo>
                    <a:pt x="882" y="1916"/>
                    <a:pt x="1095" y="913"/>
                    <a:pt x="1460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843;p80"/>
            <p:cNvSpPr/>
            <p:nvPr/>
          </p:nvSpPr>
          <p:spPr>
            <a:xfrm>
              <a:off x="-2355425" y="7491663"/>
              <a:ext cx="43625" cy="66725"/>
            </a:xfrm>
            <a:custGeom>
              <a:avLst/>
              <a:gdLst/>
              <a:ahLst/>
              <a:cxnLst/>
              <a:rect l="l" t="t" r="r" b="b"/>
              <a:pathLst>
                <a:path w="1745" h="2669" extrusionOk="0">
                  <a:moveTo>
                    <a:pt x="1637" y="0"/>
                  </a:moveTo>
                  <a:cubicBezTo>
                    <a:pt x="1597" y="0"/>
                    <a:pt x="1557" y="15"/>
                    <a:pt x="1531" y="40"/>
                  </a:cubicBezTo>
                  <a:cubicBezTo>
                    <a:pt x="1258" y="405"/>
                    <a:pt x="1136" y="891"/>
                    <a:pt x="954" y="1317"/>
                  </a:cubicBezTo>
                  <a:cubicBezTo>
                    <a:pt x="771" y="1773"/>
                    <a:pt x="467" y="2137"/>
                    <a:pt x="103" y="2472"/>
                  </a:cubicBezTo>
                  <a:cubicBezTo>
                    <a:pt x="1" y="2548"/>
                    <a:pt x="70" y="2668"/>
                    <a:pt x="167" y="2668"/>
                  </a:cubicBezTo>
                  <a:cubicBezTo>
                    <a:pt x="186" y="2668"/>
                    <a:pt x="205" y="2664"/>
                    <a:pt x="224" y="2654"/>
                  </a:cubicBezTo>
                  <a:cubicBezTo>
                    <a:pt x="1106" y="2259"/>
                    <a:pt x="1623" y="982"/>
                    <a:pt x="1744" y="101"/>
                  </a:cubicBezTo>
                  <a:cubicBezTo>
                    <a:pt x="1744" y="30"/>
                    <a:pt x="1692" y="0"/>
                    <a:pt x="1637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844;p80"/>
            <p:cNvSpPr/>
            <p:nvPr/>
          </p:nvSpPr>
          <p:spPr>
            <a:xfrm>
              <a:off x="-2231275" y="7632463"/>
              <a:ext cx="189225" cy="8025"/>
            </a:xfrm>
            <a:custGeom>
              <a:avLst/>
              <a:gdLst/>
              <a:ahLst/>
              <a:cxnLst/>
              <a:rect l="l" t="t" r="r" b="b"/>
              <a:pathLst>
                <a:path w="7569" h="321" extrusionOk="0">
                  <a:moveTo>
                    <a:pt x="0" y="1"/>
                  </a:moveTo>
                  <a:lnTo>
                    <a:pt x="1134" y="46"/>
                  </a:lnTo>
                  <a:lnTo>
                    <a:pt x="1134" y="46"/>
                  </a:lnTo>
                  <a:cubicBezTo>
                    <a:pt x="752" y="26"/>
                    <a:pt x="373" y="10"/>
                    <a:pt x="0" y="1"/>
                  </a:cubicBezTo>
                  <a:close/>
                  <a:moveTo>
                    <a:pt x="1134" y="46"/>
                  </a:moveTo>
                  <a:cubicBezTo>
                    <a:pt x="2920" y="140"/>
                    <a:pt x="4796" y="320"/>
                    <a:pt x="6657" y="320"/>
                  </a:cubicBezTo>
                  <a:cubicBezTo>
                    <a:pt x="6961" y="320"/>
                    <a:pt x="7265" y="316"/>
                    <a:pt x="7569" y="305"/>
                  </a:cubicBezTo>
                  <a:lnTo>
                    <a:pt x="1134" y="46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845;p80"/>
            <p:cNvSpPr/>
            <p:nvPr/>
          </p:nvSpPr>
          <p:spPr>
            <a:xfrm>
              <a:off x="-2236600" y="7628663"/>
              <a:ext cx="200625" cy="18450"/>
            </a:xfrm>
            <a:custGeom>
              <a:avLst/>
              <a:gdLst/>
              <a:ahLst/>
              <a:cxnLst/>
              <a:rect l="l" t="t" r="r" b="b"/>
              <a:pathLst>
                <a:path w="8025" h="738" extrusionOk="0">
                  <a:moveTo>
                    <a:pt x="213" y="1"/>
                  </a:moveTo>
                  <a:cubicBezTo>
                    <a:pt x="0" y="1"/>
                    <a:pt x="0" y="335"/>
                    <a:pt x="213" y="335"/>
                  </a:cubicBezTo>
                  <a:cubicBezTo>
                    <a:pt x="2074" y="426"/>
                    <a:pt x="4003" y="737"/>
                    <a:pt x="5898" y="737"/>
                  </a:cubicBezTo>
                  <a:cubicBezTo>
                    <a:pt x="6541" y="737"/>
                    <a:pt x="7180" y="701"/>
                    <a:pt x="7812" y="609"/>
                  </a:cubicBezTo>
                  <a:cubicBezTo>
                    <a:pt x="8025" y="578"/>
                    <a:pt x="7964" y="305"/>
                    <a:pt x="7782" y="274"/>
                  </a:cubicBezTo>
                  <a:cubicBezTo>
                    <a:pt x="5289" y="31"/>
                    <a:pt x="2706" y="1"/>
                    <a:pt x="213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846;p80"/>
            <p:cNvSpPr/>
            <p:nvPr/>
          </p:nvSpPr>
          <p:spPr>
            <a:xfrm>
              <a:off x="-2155300" y="7465288"/>
              <a:ext cx="3825" cy="172525"/>
            </a:xfrm>
            <a:custGeom>
              <a:avLst/>
              <a:gdLst/>
              <a:ahLst/>
              <a:cxnLst/>
              <a:rect l="l" t="t" r="r" b="b"/>
              <a:pathLst>
                <a:path w="153" h="6901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2311"/>
                    <a:pt x="31" y="4621"/>
                    <a:pt x="153" y="690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847;p80"/>
            <p:cNvSpPr/>
            <p:nvPr/>
          </p:nvSpPr>
          <p:spPr>
            <a:xfrm>
              <a:off x="-2162125" y="7461313"/>
              <a:ext cx="14450" cy="179350"/>
            </a:xfrm>
            <a:custGeom>
              <a:avLst/>
              <a:gdLst/>
              <a:ahLst/>
              <a:cxnLst/>
              <a:rect l="l" t="t" r="r" b="b"/>
              <a:pathLst>
                <a:path w="578" h="7174" extrusionOk="0">
                  <a:moveTo>
                    <a:pt x="304" y="0"/>
                  </a:moveTo>
                  <a:cubicBezTo>
                    <a:pt x="228" y="0"/>
                    <a:pt x="152" y="53"/>
                    <a:pt x="152" y="160"/>
                  </a:cubicBezTo>
                  <a:cubicBezTo>
                    <a:pt x="0" y="2409"/>
                    <a:pt x="61" y="4810"/>
                    <a:pt x="304" y="7060"/>
                  </a:cubicBezTo>
                  <a:cubicBezTo>
                    <a:pt x="319" y="7136"/>
                    <a:pt x="380" y="7174"/>
                    <a:pt x="437" y="7174"/>
                  </a:cubicBezTo>
                  <a:cubicBezTo>
                    <a:pt x="494" y="7174"/>
                    <a:pt x="547" y="7136"/>
                    <a:pt x="547" y="7060"/>
                  </a:cubicBezTo>
                  <a:cubicBezTo>
                    <a:pt x="578" y="4750"/>
                    <a:pt x="547" y="2440"/>
                    <a:pt x="456" y="160"/>
                  </a:cubicBezTo>
                  <a:cubicBezTo>
                    <a:pt x="456" y="53"/>
                    <a:pt x="380" y="0"/>
                    <a:pt x="304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848;p80"/>
            <p:cNvSpPr/>
            <p:nvPr/>
          </p:nvSpPr>
          <p:spPr>
            <a:xfrm>
              <a:off x="-2144425" y="7471838"/>
              <a:ext cx="65900" cy="169075"/>
            </a:xfrm>
            <a:custGeom>
              <a:avLst/>
              <a:gdLst/>
              <a:ahLst/>
              <a:cxnLst/>
              <a:rect l="l" t="t" r="r" b="b"/>
              <a:pathLst>
                <a:path w="2636" h="6763" extrusionOk="0">
                  <a:moveTo>
                    <a:pt x="1324" y="1"/>
                  </a:moveTo>
                  <a:cubicBezTo>
                    <a:pt x="1232" y="1"/>
                    <a:pt x="1146" y="62"/>
                    <a:pt x="1146" y="195"/>
                  </a:cubicBezTo>
                  <a:cubicBezTo>
                    <a:pt x="1146" y="1806"/>
                    <a:pt x="2271" y="5818"/>
                    <a:pt x="143" y="6487"/>
                  </a:cubicBezTo>
                  <a:cubicBezTo>
                    <a:pt x="0" y="6544"/>
                    <a:pt x="46" y="6763"/>
                    <a:pt x="178" y="6763"/>
                  </a:cubicBezTo>
                  <a:cubicBezTo>
                    <a:pt x="186" y="6763"/>
                    <a:pt x="195" y="6762"/>
                    <a:pt x="204" y="6760"/>
                  </a:cubicBezTo>
                  <a:cubicBezTo>
                    <a:pt x="2636" y="6213"/>
                    <a:pt x="1693" y="1867"/>
                    <a:pt x="1541" y="195"/>
                  </a:cubicBezTo>
                  <a:cubicBezTo>
                    <a:pt x="1526" y="70"/>
                    <a:pt x="1421" y="1"/>
                    <a:pt x="1324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849;p80"/>
            <p:cNvSpPr/>
            <p:nvPr/>
          </p:nvSpPr>
          <p:spPr>
            <a:xfrm>
              <a:off x="-2468375" y="7518088"/>
              <a:ext cx="164925" cy="55900"/>
            </a:xfrm>
            <a:custGeom>
              <a:avLst/>
              <a:gdLst/>
              <a:ahLst/>
              <a:cxnLst/>
              <a:rect l="l" t="t" r="r" b="b"/>
              <a:pathLst>
                <a:path w="6597" h="2236" extrusionOk="0">
                  <a:moveTo>
                    <a:pt x="3774" y="1"/>
                  </a:moveTo>
                  <a:cubicBezTo>
                    <a:pt x="3590" y="1"/>
                    <a:pt x="3396" y="15"/>
                    <a:pt x="3192" y="47"/>
                  </a:cubicBezTo>
                  <a:cubicBezTo>
                    <a:pt x="821" y="412"/>
                    <a:pt x="1" y="2235"/>
                    <a:pt x="1" y="2235"/>
                  </a:cubicBezTo>
                  <a:lnTo>
                    <a:pt x="1156" y="1992"/>
                  </a:lnTo>
                  <a:cubicBezTo>
                    <a:pt x="1156" y="1992"/>
                    <a:pt x="1612" y="1080"/>
                    <a:pt x="3496" y="898"/>
                  </a:cubicBezTo>
                  <a:cubicBezTo>
                    <a:pt x="3633" y="886"/>
                    <a:pt x="3764" y="880"/>
                    <a:pt x="3888" y="880"/>
                  </a:cubicBezTo>
                  <a:cubicBezTo>
                    <a:pt x="5283" y="880"/>
                    <a:pt x="5897" y="1597"/>
                    <a:pt x="5897" y="1597"/>
                  </a:cubicBezTo>
                  <a:lnTo>
                    <a:pt x="6596" y="1597"/>
                  </a:lnTo>
                  <a:cubicBezTo>
                    <a:pt x="6596" y="1597"/>
                    <a:pt x="5710" y="1"/>
                    <a:pt x="3774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850;p80"/>
            <p:cNvSpPr/>
            <p:nvPr/>
          </p:nvSpPr>
          <p:spPr>
            <a:xfrm>
              <a:off x="-2420500" y="7163613"/>
              <a:ext cx="114775" cy="443100"/>
            </a:xfrm>
            <a:custGeom>
              <a:avLst/>
              <a:gdLst/>
              <a:ahLst/>
              <a:cxnLst/>
              <a:rect l="l" t="t" r="r" b="b"/>
              <a:pathLst>
                <a:path w="4591" h="17724" extrusionOk="0">
                  <a:moveTo>
                    <a:pt x="183" y="1"/>
                  </a:moveTo>
                  <a:cubicBezTo>
                    <a:pt x="92" y="943"/>
                    <a:pt x="1" y="2037"/>
                    <a:pt x="1" y="3284"/>
                  </a:cubicBezTo>
                  <a:cubicBezTo>
                    <a:pt x="1" y="3314"/>
                    <a:pt x="92" y="15351"/>
                    <a:pt x="92" y="15351"/>
                  </a:cubicBezTo>
                  <a:cubicBezTo>
                    <a:pt x="92" y="15351"/>
                    <a:pt x="1" y="17387"/>
                    <a:pt x="487" y="17569"/>
                  </a:cubicBezTo>
                  <a:cubicBezTo>
                    <a:pt x="511" y="17579"/>
                    <a:pt x="534" y="17584"/>
                    <a:pt x="556" y="17584"/>
                  </a:cubicBezTo>
                  <a:cubicBezTo>
                    <a:pt x="958" y="17584"/>
                    <a:pt x="1095" y="16110"/>
                    <a:pt x="1095" y="16110"/>
                  </a:cubicBezTo>
                  <a:cubicBezTo>
                    <a:pt x="1095" y="16110"/>
                    <a:pt x="1271" y="17723"/>
                    <a:pt x="1738" y="17723"/>
                  </a:cubicBezTo>
                  <a:cubicBezTo>
                    <a:pt x="1746" y="17723"/>
                    <a:pt x="1755" y="17723"/>
                    <a:pt x="1763" y="17721"/>
                  </a:cubicBezTo>
                  <a:cubicBezTo>
                    <a:pt x="2250" y="17630"/>
                    <a:pt x="2067" y="16020"/>
                    <a:pt x="2067" y="16019"/>
                  </a:cubicBezTo>
                  <a:lnTo>
                    <a:pt x="2067" y="16019"/>
                  </a:lnTo>
                  <a:cubicBezTo>
                    <a:pt x="2068" y="16020"/>
                    <a:pt x="2298" y="17454"/>
                    <a:pt x="2759" y="17454"/>
                  </a:cubicBezTo>
                  <a:cubicBezTo>
                    <a:pt x="2800" y="17454"/>
                    <a:pt x="2843" y="17442"/>
                    <a:pt x="2888" y="17417"/>
                  </a:cubicBezTo>
                  <a:cubicBezTo>
                    <a:pt x="3435" y="17144"/>
                    <a:pt x="2979" y="15108"/>
                    <a:pt x="2979" y="15107"/>
                  </a:cubicBezTo>
                  <a:lnTo>
                    <a:pt x="2979" y="15107"/>
                  </a:lnTo>
                  <a:cubicBezTo>
                    <a:pt x="2979" y="15107"/>
                    <a:pt x="3297" y="15252"/>
                    <a:pt x="3644" y="15252"/>
                  </a:cubicBezTo>
                  <a:cubicBezTo>
                    <a:pt x="3800" y="15252"/>
                    <a:pt x="3962" y="15223"/>
                    <a:pt x="4104" y="15138"/>
                  </a:cubicBezTo>
                  <a:cubicBezTo>
                    <a:pt x="4590" y="14864"/>
                    <a:pt x="3192" y="13588"/>
                    <a:pt x="3192" y="13588"/>
                  </a:cubicBezTo>
                  <a:lnTo>
                    <a:pt x="3648" y="7174"/>
                  </a:lnTo>
                  <a:cubicBezTo>
                    <a:pt x="3618" y="7174"/>
                    <a:pt x="3496" y="3040"/>
                    <a:pt x="3952" y="943"/>
                  </a:cubicBezTo>
                  <a:cubicBezTo>
                    <a:pt x="3367" y="412"/>
                    <a:pt x="2867" y="332"/>
                    <a:pt x="2352" y="332"/>
                  </a:cubicBezTo>
                  <a:cubicBezTo>
                    <a:pt x="2129" y="332"/>
                    <a:pt x="1904" y="347"/>
                    <a:pt x="1669" y="347"/>
                  </a:cubicBezTo>
                  <a:cubicBezTo>
                    <a:pt x="1229" y="347"/>
                    <a:pt x="751" y="296"/>
                    <a:pt x="18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851;p80"/>
            <p:cNvSpPr/>
            <p:nvPr/>
          </p:nvSpPr>
          <p:spPr>
            <a:xfrm>
              <a:off x="-2339200" y="7239897"/>
              <a:ext cx="409625" cy="231300"/>
            </a:xfrm>
            <a:custGeom>
              <a:avLst/>
              <a:gdLst/>
              <a:ahLst/>
              <a:cxnLst/>
              <a:rect l="l" t="t" r="r" b="b"/>
              <a:pathLst>
                <a:path w="16385" h="9252" extrusionOk="0">
                  <a:moveTo>
                    <a:pt x="183" y="1"/>
                  </a:moveTo>
                  <a:lnTo>
                    <a:pt x="1" y="8420"/>
                  </a:lnTo>
                  <a:cubicBezTo>
                    <a:pt x="1" y="8420"/>
                    <a:pt x="3756" y="9252"/>
                    <a:pt x="8387" y="9252"/>
                  </a:cubicBezTo>
                  <a:cubicBezTo>
                    <a:pt x="10947" y="9252"/>
                    <a:pt x="13776" y="8997"/>
                    <a:pt x="16384" y="8207"/>
                  </a:cubicBezTo>
                  <a:lnTo>
                    <a:pt x="16354" y="7660"/>
                  </a:lnTo>
                  <a:cubicBezTo>
                    <a:pt x="10518" y="6627"/>
                    <a:pt x="4895" y="3770"/>
                    <a:pt x="18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852;p80"/>
            <p:cNvSpPr/>
            <p:nvPr/>
          </p:nvSpPr>
          <p:spPr>
            <a:xfrm>
              <a:off x="-2422025" y="6957213"/>
              <a:ext cx="574500" cy="476200"/>
            </a:xfrm>
            <a:custGeom>
              <a:avLst/>
              <a:gdLst/>
              <a:ahLst/>
              <a:cxnLst/>
              <a:rect l="l" t="t" r="r" b="b"/>
              <a:pathLst>
                <a:path w="22980" h="19048" extrusionOk="0">
                  <a:moveTo>
                    <a:pt x="11889" y="0"/>
                  </a:moveTo>
                  <a:cubicBezTo>
                    <a:pt x="8530" y="0"/>
                    <a:pt x="7022" y="901"/>
                    <a:pt x="7022" y="901"/>
                  </a:cubicBezTo>
                  <a:cubicBezTo>
                    <a:pt x="7022" y="901"/>
                    <a:pt x="3344" y="1327"/>
                    <a:pt x="1673" y="4062"/>
                  </a:cubicBezTo>
                  <a:cubicBezTo>
                    <a:pt x="1" y="6767"/>
                    <a:pt x="62" y="8956"/>
                    <a:pt x="62" y="8956"/>
                  </a:cubicBezTo>
                  <a:cubicBezTo>
                    <a:pt x="62" y="8956"/>
                    <a:pt x="1095" y="9777"/>
                    <a:pt x="3283" y="9929"/>
                  </a:cubicBezTo>
                  <a:lnTo>
                    <a:pt x="3527" y="9929"/>
                  </a:lnTo>
                  <a:lnTo>
                    <a:pt x="3496" y="11388"/>
                  </a:lnTo>
                  <a:cubicBezTo>
                    <a:pt x="8208" y="15157"/>
                    <a:pt x="13831" y="18014"/>
                    <a:pt x="19667" y="19047"/>
                  </a:cubicBezTo>
                  <a:lnTo>
                    <a:pt x="19150" y="9837"/>
                  </a:lnTo>
                  <a:cubicBezTo>
                    <a:pt x="19150" y="9837"/>
                    <a:pt x="21247" y="9381"/>
                    <a:pt x="22980" y="7284"/>
                  </a:cubicBezTo>
                  <a:cubicBezTo>
                    <a:pt x="22980" y="7284"/>
                    <a:pt x="20913" y="1083"/>
                    <a:pt x="15229" y="263"/>
                  </a:cubicBezTo>
                  <a:cubicBezTo>
                    <a:pt x="13959" y="74"/>
                    <a:pt x="12848" y="0"/>
                    <a:pt x="1188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853;p80"/>
            <p:cNvSpPr/>
            <p:nvPr/>
          </p:nvSpPr>
          <p:spPr>
            <a:xfrm>
              <a:off x="-2257850" y="6860425"/>
              <a:ext cx="209714" cy="108501"/>
            </a:xfrm>
            <a:custGeom>
              <a:avLst/>
              <a:gdLst/>
              <a:ahLst/>
              <a:cxnLst/>
              <a:rect l="l" t="t" r="r" b="b"/>
              <a:pathLst>
                <a:path w="8512" h="4074" extrusionOk="0">
                  <a:moveTo>
                    <a:pt x="8511" y="1"/>
                  </a:moveTo>
                  <a:lnTo>
                    <a:pt x="1" y="305"/>
                  </a:lnTo>
                  <a:cubicBezTo>
                    <a:pt x="1" y="305"/>
                    <a:pt x="761" y="2889"/>
                    <a:pt x="1034" y="4074"/>
                  </a:cubicBezTo>
                  <a:cubicBezTo>
                    <a:pt x="3253" y="3101"/>
                    <a:pt x="5654" y="2402"/>
                    <a:pt x="8055" y="2129"/>
                  </a:cubicBezTo>
                  <a:cubicBezTo>
                    <a:pt x="8177" y="1308"/>
                    <a:pt x="8299" y="609"/>
                    <a:pt x="8511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854;p80"/>
            <p:cNvSpPr/>
            <p:nvPr/>
          </p:nvSpPr>
          <p:spPr>
            <a:xfrm>
              <a:off x="-2248000" y="6913613"/>
              <a:ext cx="216000" cy="132275"/>
            </a:xfrm>
            <a:custGeom>
              <a:avLst/>
              <a:gdLst/>
              <a:ahLst/>
              <a:cxnLst/>
              <a:rect l="l" t="t" r="r" b="b"/>
              <a:pathLst>
                <a:path w="8640" h="5291" extrusionOk="0">
                  <a:moveTo>
                    <a:pt x="7569" y="1"/>
                  </a:moveTo>
                  <a:cubicBezTo>
                    <a:pt x="5137" y="274"/>
                    <a:pt x="2736" y="973"/>
                    <a:pt x="517" y="1946"/>
                  </a:cubicBezTo>
                  <a:cubicBezTo>
                    <a:pt x="608" y="2250"/>
                    <a:pt x="639" y="2463"/>
                    <a:pt x="639" y="2493"/>
                  </a:cubicBezTo>
                  <a:lnTo>
                    <a:pt x="608" y="2493"/>
                  </a:lnTo>
                  <a:cubicBezTo>
                    <a:pt x="608" y="2493"/>
                    <a:pt x="548" y="2484"/>
                    <a:pt x="465" y="2484"/>
                  </a:cubicBezTo>
                  <a:cubicBezTo>
                    <a:pt x="285" y="2484"/>
                    <a:pt x="0" y="2527"/>
                    <a:pt x="0" y="2797"/>
                  </a:cubicBezTo>
                  <a:cubicBezTo>
                    <a:pt x="0" y="3223"/>
                    <a:pt x="2250" y="4621"/>
                    <a:pt x="3769" y="5198"/>
                  </a:cubicBezTo>
                  <a:cubicBezTo>
                    <a:pt x="3929" y="5262"/>
                    <a:pt x="4099" y="5291"/>
                    <a:pt x="4278" y="5291"/>
                  </a:cubicBezTo>
                  <a:cubicBezTo>
                    <a:pt x="5807" y="5291"/>
                    <a:pt x="7924" y="3173"/>
                    <a:pt x="8359" y="2493"/>
                  </a:cubicBezTo>
                  <a:cubicBezTo>
                    <a:pt x="8639" y="2033"/>
                    <a:pt x="8208" y="1941"/>
                    <a:pt x="7828" y="1941"/>
                  </a:cubicBezTo>
                  <a:cubicBezTo>
                    <a:pt x="7632" y="1941"/>
                    <a:pt x="7449" y="1966"/>
                    <a:pt x="7387" y="1976"/>
                  </a:cubicBezTo>
                  <a:cubicBezTo>
                    <a:pt x="7447" y="1247"/>
                    <a:pt x="7478" y="578"/>
                    <a:pt x="7569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855;p80"/>
            <p:cNvSpPr/>
            <p:nvPr/>
          </p:nvSpPr>
          <p:spPr>
            <a:xfrm>
              <a:off x="-2536000" y="6666788"/>
              <a:ext cx="111725" cy="70600"/>
            </a:xfrm>
            <a:custGeom>
              <a:avLst/>
              <a:gdLst/>
              <a:ahLst/>
              <a:cxnLst/>
              <a:rect l="l" t="t" r="r" b="b"/>
              <a:pathLst>
                <a:path w="4469" h="2824" extrusionOk="0">
                  <a:moveTo>
                    <a:pt x="2434" y="0"/>
                  </a:moveTo>
                  <a:cubicBezTo>
                    <a:pt x="1576" y="0"/>
                    <a:pt x="719" y="254"/>
                    <a:pt x="0" y="755"/>
                  </a:cubicBezTo>
                  <a:cubicBezTo>
                    <a:pt x="160" y="1807"/>
                    <a:pt x="1008" y="2824"/>
                    <a:pt x="2621" y="2824"/>
                  </a:cubicBezTo>
                  <a:cubicBezTo>
                    <a:pt x="3153" y="2824"/>
                    <a:pt x="3768" y="2713"/>
                    <a:pt x="4469" y="2457"/>
                  </a:cubicBezTo>
                  <a:lnTo>
                    <a:pt x="4469" y="512"/>
                  </a:lnTo>
                  <a:cubicBezTo>
                    <a:pt x="3839" y="170"/>
                    <a:pt x="3136" y="0"/>
                    <a:pt x="2434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856;p80"/>
            <p:cNvSpPr/>
            <p:nvPr/>
          </p:nvSpPr>
          <p:spPr>
            <a:xfrm>
              <a:off x="-2539050" y="6627733"/>
              <a:ext cx="114775" cy="58925"/>
            </a:xfrm>
            <a:custGeom>
              <a:avLst/>
              <a:gdLst/>
              <a:ahLst/>
              <a:cxnLst/>
              <a:rect l="l" t="t" r="r" b="b"/>
              <a:pathLst>
                <a:path w="4591" h="2357" extrusionOk="0">
                  <a:moveTo>
                    <a:pt x="2384" y="1"/>
                  </a:moveTo>
                  <a:cubicBezTo>
                    <a:pt x="1927" y="1"/>
                    <a:pt x="1435" y="102"/>
                    <a:pt x="943" y="381"/>
                  </a:cubicBezTo>
                  <a:cubicBezTo>
                    <a:pt x="274" y="776"/>
                    <a:pt x="1" y="1567"/>
                    <a:pt x="122" y="2357"/>
                  </a:cubicBezTo>
                  <a:cubicBezTo>
                    <a:pt x="841" y="1856"/>
                    <a:pt x="1698" y="1602"/>
                    <a:pt x="2556" y="1602"/>
                  </a:cubicBezTo>
                  <a:cubicBezTo>
                    <a:pt x="3258" y="1602"/>
                    <a:pt x="3961" y="1772"/>
                    <a:pt x="4591" y="2114"/>
                  </a:cubicBezTo>
                  <a:lnTo>
                    <a:pt x="4591" y="746"/>
                  </a:lnTo>
                  <a:cubicBezTo>
                    <a:pt x="4591" y="746"/>
                    <a:pt x="3618" y="1"/>
                    <a:pt x="2384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857;p80"/>
            <p:cNvSpPr/>
            <p:nvPr/>
          </p:nvSpPr>
          <p:spPr>
            <a:xfrm>
              <a:off x="-2502575" y="6669788"/>
              <a:ext cx="69175" cy="58625"/>
            </a:xfrm>
            <a:custGeom>
              <a:avLst/>
              <a:gdLst/>
              <a:ahLst/>
              <a:cxnLst/>
              <a:rect l="l" t="t" r="r" b="b"/>
              <a:pathLst>
                <a:path w="2767" h="2345" extrusionOk="0">
                  <a:moveTo>
                    <a:pt x="1177" y="0"/>
                  </a:moveTo>
                  <a:cubicBezTo>
                    <a:pt x="782" y="0"/>
                    <a:pt x="374" y="90"/>
                    <a:pt x="31" y="179"/>
                  </a:cubicBezTo>
                  <a:cubicBezTo>
                    <a:pt x="1" y="179"/>
                    <a:pt x="1" y="209"/>
                    <a:pt x="31" y="209"/>
                  </a:cubicBezTo>
                  <a:cubicBezTo>
                    <a:pt x="62" y="211"/>
                    <a:pt x="93" y="211"/>
                    <a:pt x="124" y="211"/>
                  </a:cubicBezTo>
                  <a:cubicBezTo>
                    <a:pt x="460" y="211"/>
                    <a:pt x="844" y="145"/>
                    <a:pt x="1208" y="145"/>
                  </a:cubicBezTo>
                  <a:cubicBezTo>
                    <a:pt x="1625" y="145"/>
                    <a:pt x="2016" y="232"/>
                    <a:pt x="2280" y="605"/>
                  </a:cubicBezTo>
                  <a:cubicBezTo>
                    <a:pt x="2615" y="1091"/>
                    <a:pt x="2554" y="1729"/>
                    <a:pt x="2584" y="2276"/>
                  </a:cubicBezTo>
                  <a:cubicBezTo>
                    <a:pt x="2584" y="2322"/>
                    <a:pt x="2622" y="2345"/>
                    <a:pt x="2660" y="2345"/>
                  </a:cubicBezTo>
                  <a:cubicBezTo>
                    <a:pt x="2698" y="2345"/>
                    <a:pt x="2736" y="2322"/>
                    <a:pt x="2736" y="2276"/>
                  </a:cubicBezTo>
                  <a:cubicBezTo>
                    <a:pt x="2767" y="1638"/>
                    <a:pt x="2767" y="848"/>
                    <a:pt x="2280" y="392"/>
                  </a:cubicBezTo>
                  <a:cubicBezTo>
                    <a:pt x="1986" y="97"/>
                    <a:pt x="1588" y="0"/>
                    <a:pt x="11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858;p80"/>
            <p:cNvSpPr/>
            <p:nvPr/>
          </p:nvSpPr>
          <p:spPr>
            <a:xfrm>
              <a:off x="-2473700" y="6686163"/>
              <a:ext cx="40725" cy="24325"/>
            </a:xfrm>
            <a:custGeom>
              <a:avLst/>
              <a:gdLst/>
              <a:ahLst/>
              <a:cxnLst/>
              <a:rect l="l" t="t" r="r" b="b"/>
              <a:pathLst>
                <a:path w="1629" h="973" extrusionOk="0">
                  <a:moveTo>
                    <a:pt x="566" y="0"/>
                  </a:moveTo>
                  <a:cubicBezTo>
                    <a:pt x="401" y="0"/>
                    <a:pt x="230" y="58"/>
                    <a:pt x="62" y="193"/>
                  </a:cubicBezTo>
                  <a:cubicBezTo>
                    <a:pt x="1" y="254"/>
                    <a:pt x="62" y="314"/>
                    <a:pt x="122" y="314"/>
                  </a:cubicBezTo>
                  <a:cubicBezTo>
                    <a:pt x="283" y="241"/>
                    <a:pt x="430" y="196"/>
                    <a:pt x="569" y="196"/>
                  </a:cubicBezTo>
                  <a:cubicBezTo>
                    <a:pt x="720" y="196"/>
                    <a:pt x="862" y="249"/>
                    <a:pt x="1004" y="375"/>
                  </a:cubicBezTo>
                  <a:cubicBezTo>
                    <a:pt x="1186" y="527"/>
                    <a:pt x="1308" y="770"/>
                    <a:pt x="1460" y="953"/>
                  </a:cubicBezTo>
                  <a:cubicBezTo>
                    <a:pt x="1474" y="966"/>
                    <a:pt x="1490" y="972"/>
                    <a:pt x="1507" y="972"/>
                  </a:cubicBezTo>
                  <a:cubicBezTo>
                    <a:pt x="1566" y="972"/>
                    <a:pt x="1628" y="902"/>
                    <a:pt x="1581" y="831"/>
                  </a:cubicBezTo>
                  <a:cubicBezTo>
                    <a:pt x="1384" y="392"/>
                    <a:pt x="996" y="0"/>
                    <a:pt x="5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859;p80"/>
            <p:cNvSpPr/>
            <p:nvPr/>
          </p:nvSpPr>
          <p:spPr>
            <a:xfrm>
              <a:off x="-1918200" y="6666788"/>
              <a:ext cx="111725" cy="70600"/>
            </a:xfrm>
            <a:custGeom>
              <a:avLst/>
              <a:gdLst/>
              <a:ahLst/>
              <a:cxnLst/>
              <a:rect l="l" t="t" r="r" b="b"/>
              <a:pathLst>
                <a:path w="4469" h="2824" extrusionOk="0">
                  <a:moveTo>
                    <a:pt x="2035" y="0"/>
                  </a:moveTo>
                  <a:cubicBezTo>
                    <a:pt x="1332" y="0"/>
                    <a:pt x="629" y="170"/>
                    <a:pt x="0" y="512"/>
                  </a:cubicBezTo>
                  <a:lnTo>
                    <a:pt x="0" y="2457"/>
                  </a:lnTo>
                  <a:cubicBezTo>
                    <a:pt x="701" y="2713"/>
                    <a:pt x="1316" y="2824"/>
                    <a:pt x="1847" y="2824"/>
                  </a:cubicBezTo>
                  <a:cubicBezTo>
                    <a:pt x="3460" y="2824"/>
                    <a:pt x="4308" y="1807"/>
                    <a:pt x="4468" y="755"/>
                  </a:cubicBezTo>
                  <a:cubicBezTo>
                    <a:pt x="3749" y="254"/>
                    <a:pt x="2893" y="0"/>
                    <a:pt x="2035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860;p80"/>
            <p:cNvSpPr/>
            <p:nvPr/>
          </p:nvSpPr>
          <p:spPr>
            <a:xfrm>
              <a:off x="-1918200" y="6627733"/>
              <a:ext cx="114750" cy="58925"/>
            </a:xfrm>
            <a:custGeom>
              <a:avLst/>
              <a:gdLst/>
              <a:ahLst/>
              <a:cxnLst/>
              <a:rect l="l" t="t" r="r" b="b"/>
              <a:pathLst>
                <a:path w="4590" h="2357" extrusionOk="0">
                  <a:moveTo>
                    <a:pt x="2207" y="1"/>
                  </a:moveTo>
                  <a:cubicBezTo>
                    <a:pt x="972" y="1"/>
                    <a:pt x="0" y="746"/>
                    <a:pt x="0" y="746"/>
                  </a:cubicBezTo>
                  <a:lnTo>
                    <a:pt x="0" y="2114"/>
                  </a:lnTo>
                  <a:cubicBezTo>
                    <a:pt x="629" y="1772"/>
                    <a:pt x="1332" y="1602"/>
                    <a:pt x="2035" y="1602"/>
                  </a:cubicBezTo>
                  <a:cubicBezTo>
                    <a:pt x="2893" y="1602"/>
                    <a:pt x="3749" y="1856"/>
                    <a:pt x="4468" y="2357"/>
                  </a:cubicBezTo>
                  <a:cubicBezTo>
                    <a:pt x="4590" y="1567"/>
                    <a:pt x="4316" y="776"/>
                    <a:pt x="3648" y="381"/>
                  </a:cubicBezTo>
                  <a:cubicBezTo>
                    <a:pt x="3155" y="102"/>
                    <a:pt x="2663" y="1"/>
                    <a:pt x="220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861;p80"/>
            <p:cNvSpPr/>
            <p:nvPr/>
          </p:nvSpPr>
          <p:spPr>
            <a:xfrm>
              <a:off x="-1909100" y="6669788"/>
              <a:ext cx="69175" cy="58625"/>
            </a:xfrm>
            <a:custGeom>
              <a:avLst/>
              <a:gdLst/>
              <a:ahLst/>
              <a:cxnLst/>
              <a:rect l="l" t="t" r="r" b="b"/>
              <a:pathLst>
                <a:path w="2767" h="2345" extrusionOk="0">
                  <a:moveTo>
                    <a:pt x="1591" y="0"/>
                  </a:moveTo>
                  <a:cubicBezTo>
                    <a:pt x="1179" y="0"/>
                    <a:pt x="782" y="97"/>
                    <a:pt x="487" y="392"/>
                  </a:cubicBezTo>
                  <a:cubicBezTo>
                    <a:pt x="1" y="878"/>
                    <a:pt x="1" y="1638"/>
                    <a:pt x="31" y="2276"/>
                  </a:cubicBezTo>
                  <a:cubicBezTo>
                    <a:pt x="31" y="2322"/>
                    <a:pt x="69" y="2345"/>
                    <a:pt x="107" y="2345"/>
                  </a:cubicBezTo>
                  <a:cubicBezTo>
                    <a:pt x="145" y="2345"/>
                    <a:pt x="183" y="2322"/>
                    <a:pt x="183" y="2276"/>
                  </a:cubicBezTo>
                  <a:cubicBezTo>
                    <a:pt x="214" y="1729"/>
                    <a:pt x="153" y="1091"/>
                    <a:pt x="487" y="605"/>
                  </a:cubicBezTo>
                  <a:cubicBezTo>
                    <a:pt x="746" y="225"/>
                    <a:pt x="1125" y="133"/>
                    <a:pt x="1532" y="133"/>
                  </a:cubicBezTo>
                  <a:cubicBezTo>
                    <a:pt x="1907" y="133"/>
                    <a:pt x="2305" y="211"/>
                    <a:pt x="2651" y="211"/>
                  </a:cubicBezTo>
                  <a:cubicBezTo>
                    <a:pt x="2680" y="211"/>
                    <a:pt x="2708" y="211"/>
                    <a:pt x="2736" y="209"/>
                  </a:cubicBezTo>
                  <a:cubicBezTo>
                    <a:pt x="2767" y="209"/>
                    <a:pt x="2767" y="179"/>
                    <a:pt x="2736" y="179"/>
                  </a:cubicBezTo>
                  <a:cubicBezTo>
                    <a:pt x="2394" y="90"/>
                    <a:pt x="1986" y="0"/>
                    <a:pt x="15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862;p80"/>
            <p:cNvSpPr/>
            <p:nvPr/>
          </p:nvSpPr>
          <p:spPr>
            <a:xfrm>
              <a:off x="-1909500" y="6686163"/>
              <a:ext cx="40700" cy="24325"/>
            </a:xfrm>
            <a:custGeom>
              <a:avLst/>
              <a:gdLst/>
              <a:ahLst/>
              <a:cxnLst/>
              <a:rect l="l" t="t" r="r" b="b"/>
              <a:pathLst>
                <a:path w="1628" h="973" extrusionOk="0">
                  <a:moveTo>
                    <a:pt x="1063" y="0"/>
                  </a:moveTo>
                  <a:cubicBezTo>
                    <a:pt x="633" y="0"/>
                    <a:pt x="245" y="392"/>
                    <a:pt x="47" y="831"/>
                  </a:cubicBezTo>
                  <a:cubicBezTo>
                    <a:pt x="0" y="902"/>
                    <a:pt x="62" y="972"/>
                    <a:pt x="121" y="972"/>
                  </a:cubicBezTo>
                  <a:cubicBezTo>
                    <a:pt x="138" y="972"/>
                    <a:pt x="155" y="966"/>
                    <a:pt x="169" y="953"/>
                  </a:cubicBezTo>
                  <a:cubicBezTo>
                    <a:pt x="321" y="770"/>
                    <a:pt x="442" y="558"/>
                    <a:pt x="625" y="375"/>
                  </a:cubicBezTo>
                  <a:cubicBezTo>
                    <a:pt x="767" y="249"/>
                    <a:pt x="909" y="196"/>
                    <a:pt x="1060" y="196"/>
                  </a:cubicBezTo>
                  <a:cubicBezTo>
                    <a:pt x="1199" y="196"/>
                    <a:pt x="1346" y="241"/>
                    <a:pt x="1506" y="314"/>
                  </a:cubicBezTo>
                  <a:cubicBezTo>
                    <a:pt x="1567" y="314"/>
                    <a:pt x="1628" y="254"/>
                    <a:pt x="1567" y="193"/>
                  </a:cubicBezTo>
                  <a:cubicBezTo>
                    <a:pt x="1398" y="58"/>
                    <a:pt x="1227" y="0"/>
                    <a:pt x="10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863;p80"/>
            <p:cNvSpPr/>
            <p:nvPr/>
          </p:nvSpPr>
          <p:spPr>
            <a:xfrm>
              <a:off x="-2436575" y="6371738"/>
              <a:ext cx="540425" cy="509925"/>
            </a:xfrm>
            <a:custGeom>
              <a:avLst/>
              <a:gdLst/>
              <a:ahLst/>
              <a:cxnLst/>
              <a:rect l="l" t="t" r="r" b="b"/>
              <a:pathLst>
                <a:path w="21617" h="20397" extrusionOk="0">
                  <a:moveTo>
                    <a:pt x="8142" y="0"/>
                  </a:moveTo>
                  <a:cubicBezTo>
                    <a:pt x="3906" y="0"/>
                    <a:pt x="1" y="2158"/>
                    <a:pt x="188" y="10247"/>
                  </a:cubicBezTo>
                  <a:cubicBezTo>
                    <a:pt x="188" y="10247"/>
                    <a:pt x="96" y="14046"/>
                    <a:pt x="1008" y="15961"/>
                  </a:cubicBezTo>
                  <a:cubicBezTo>
                    <a:pt x="1920" y="17846"/>
                    <a:pt x="4990" y="19943"/>
                    <a:pt x="9094" y="20338"/>
                  </a:cubicBezTo>
                  <a:cubicBezTo>
                    <a:pt x="9534" y="20377"/>
                    <a:pt x="9990" y="20397"/>
                    <a:pt x="10454" y="20397"/>
                  </a:cubicBezTo>
                  <a:cubicBezTo>
                    <a:pt x="14317" y="20397"/>
                    <a:pt x="18772" y="19046"/>
                    <a:pt x="19884" y="16387"/>
                  </a:cubicBezTo>
                  <a:cubicBezTo>
                    <a:pt x="21130" y="13408"/>
                    <a:pt x="21617" y="11372"/>
                    <a:pt x="21252" y="8362"/>
                  </a:cubicBezTo>
                  <a:cubicBezTo>
                    <a:pt x="20857" y="5323"/>
                    <a:pt x="20705" y="3985"/>
                    <a:pt x="17908" y="2618"/>
                  </a:cubicBezTo>
                  <a:cubicBezTo>
                    <a:pt x="16528" y="1965"/>
                    <a:pt x="12184" y="0"/>
                    <a:pt x="8142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864;p80"/>
            <p:cNvSpPr/>
            <p:nvPr/>
          </p:nvSpPr>
          <p:spPr>
            <a:xfrm>
              <a:off x="-2189500" y="6627588"/>
              <a:ext cx="38025" cy="65200"/>
            </a:xfrm>
            <a:custGeom>
              <a:avLst/>
              <a:gdLst/>
              <a:ahLst/>
              <a:cxnLst/>
              <a:rect l="l" t="t" r="r" b="b"/>
              <a:pathLst>
                <a:path w="1521" h="2608" extrusionOk="0">
                  <a:moveTo>
                    <a:pt x="369" y="0"/>
                  </a:moveTo>
                  <a:cubicBezTo>
                    <a:pt x="348" y="0"/>
                    <a:pt x="326" y="22"/>
                    <a:pt x="305" y="43"/>
                  </a:cubicBezTo>
                  <a:cubicBezTo>
                    <a:pt x="214" y="347"/>
                    <a:pt x="183" y="712"/>
                    <a:pt x="122" y="1046"/>
                  </a:cubicBezTo>
                  <a:cubicBezTo>
                    <a:pt x="62" y="1290"/>
                    <a:pt x="1" y="1533"/>
                    <a:pt x="122" y="1745"/>
                  </a:cubicBezTo>
                  <a:cubicBezTo>
                    <a:pt x="183" y="1928"/>
                    <a:pt x="335" y="2019"/>
                    <a:pt x="518" y="2019"/>
                  </a:cubicBezTo>
                  <a:cubicBezTo>
                    <a:pt x="609" y="2019"/>
                    <a:pt x="670" y="1958"/>
                    <a:pt x="761" y="1897"/>
                  </a:cubicBezTo>
                  <a:cubicBezTo>
                    <a:pt x="791" y="1867"/>
                    <a:pt x="852" y="1806"/>
                    <a:pt x="913" y="1806"/>
                  </a:cubicBezTo>
                  <a:cubicBezTo>
                    <a:pt x="962" y="1767"/>
                    <a:pt x="1002" y="1747"/>
                    <a:pt x="1032" y="1747"/>
                  </a:cubicBezTo>
                  <a:cubicBezTo>
                    <a:pt x="1095" y="1747"/>
                    <a:pt x="1116" y="1834"/>
                    <a:pt x="1095" y="2019"/>
                  </a:cubicBezTo>
                  <a:cubicBezTo>
                    <a:pt x="1277" y="2232"/>
                    <a:pt x="1217" y="2353"/>
                    <a:pt x="973" y="2414"/>
                  </a:cubicBezTo>
                  <a:cubicBezTo>
                    <a:pt x="867" y="2441"/>
                    <a:pt x="900" y="2607"/>
                    <a:pt x="992" y="2607"/>
                  </a:cubicBezTo>
                  <a:cubicBezTo>
                    <a:pt x="1005" y="2607"/>
                    <a:pt x="1019" y="2604"/>
                    <a:pt x="1034" y="2597"/>
                  </a:cubicBezTo>
                  <a:cubicBezTo>
                    <a:pt x="1277" y="2505"/>
                    <a:pt x="1521" y="2262"/>
                    <a:pt x="1521" y="1958"/>
                  </a:cubicBezTo>
                  <a:cubicBezTo>
                    <a:pt x="1492" y="1759"/>
                    <a:pt x="1304" y="1560"/>
                    <a:pt x="1106" y="1560"/>
                  </a:cubicBezTo>
                  <a:cubicBezTo>
                    <a:pt x="1092" y="1560"/>
                    <a:pt x="1078" y="1561"/>
                    <a:pt x="1065" y="1563"/>
                  </a:cubicBezTo>
                  <a:cubicBezTo>
                    <a:pt x="882" y="1563"/>
                    <a:pt x="822" y="1685"/>
                    <a:pt x="670" y="1745"/>
                  </a:cubicBezTo>
                  <a:cubicBezTo>
                    <a:pt x="591" y="1781"/>
                    <a:pt x="525" y="1796"/>
                    <a:pt x="471" y="1796"/>
                  </a:cubicBezTo>
                  <a:cubicBezTo>
                    <a:pt x="148" y="1796"/>
                    <a:pt x="222" y="1250"/>
                    <a:pt x="274" y="1016"/>
                  </a:cubicBezTo>
                  <a:cubicBezTo>
                    <a:pt x="335" y="742"/>
                    <a:pt x="548" y="286"/>
                    <a:pt x="396" y="13"/>
                  </a:cubicBezTo>
                  <a:cubicBezTo>
                    <a:pt x="387" y="4"/>
                    <a:pt x="378" y="0"/>
                    <a:pt x="3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865;p80"/>
            <p:cNvSpPr/>
            <p:nvPr/>
          </p:nvSpPr>
          <p:spPr>
            <a:xfrm>
              <a:off x="-2212300" y="6699663"/>
              <a:ext cx="85900" cy="32400"/>
            </a:xfrm>
            <a:custGeom>
              <a:avLst/>
              <a:gdLst/>
              <a:ahLst/>
              <a:cxnLst/>
              <a:rect l="l" t="t" r="r" b="b"/>
              <a:pathLst>
                <a:path w="3436" h="1296" extrusionOk="0">
                  <a:moveTo>
                    <a:pt x="3304" y="1"/>
                  </a:moveTo>
                  <a:cubicBezTo>
                    <a:pt x="3254" y="1"/>
                    <a:pt x="3206" y="25"/>
                    <a:pt x="3193" y="78"/>
                  </a:cubicBezTo>
                  <a:cubicBezTo>
                    <a:pt x="3071" y="808"/>
                    <a:pt x="2372" y="1081"/>
                    <a:pt x="1673" y="1081"/>
                  </a:cubicBezTo>
                  <a:cubicBezTo>
                    <a:pt x="1034" y="1051"/>
                    <a:pt x="578" y="838"/>
                    <a:pt x="214" y="321"/>
                  </a:cubicBezTo>
                  <a:cubicBezTo>
                    <a:pt x="214" y="306"/>
                    <a:pt x="206" y="299"/>
                    <a:pt x="195" y="299"/>
                  </a:cubicBezTo>
                  <a:cubicBezTo>
                    <a:pt x="183" y="299"/>
                    <a:pt x="168" y="306"/>
                    <a:pt x="153" y="321"/>
                  </a:cubicBezTo>
                  <a:cubicBezTo>
                    <a:pt x="1" y="1021"/>
                    <a:pt x="1247" y="1264"/>
                    <a:pt x="1673" y="1294"/>
                  </a:cubicBezTo>
                  <a:cubicBezTo>
                    <a:pt x="1705" y="1295"/>
                    <a:pt x="1738" y="1296"/>
                    <a:pt x="1771" y="1296"/>
                  </a:cubicBezTo>
                  <a:cubicBezTo>
                    <a:pt x="2534" y="1296"/>
                    <a:pt x="3348" y="954"/>
                    <a:pt x="3436" y="109"/>
                  </a:cubicBezTo>
                  <a:cubicBezTo>
                    <a:pt x="3436" y="40"/>
                    <a:pt x="3369" y="1"/>
                    <a:pt x="33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866;p80"/>
            <p:cNvSpPr/>
            <p:nvPr/>
          </p:nvSpPr>
          <p:spPr>
            <a:xfrm>
              <a:off x="-2350600" y="6548788"/>
              <a:ext cx="50950" cy="35900"/>
            </a:xfrm>
            <a:custGeom>
              <a:avLst/>
              <a:gdLst/>
              <a:ahLst/>
              <a:cxnLst/>
              <a:rect l="l" t="t" r="r" b="b"/>
              <a:pathLst>
                <a:path w="2038" h="1436" extrusionOk="0">
                  <a:moveTo>
                    <a:pt x="1832" y="0"/>
                  </a:moveTo>
                  <a:cubicBezTo>
                    <a:pt x="1135" y="0"/>
                    <a:pt x="147" y="700"/>
                    <a:pt x="1" y="1372"/>
                  </a:cubicBezTo>
                  <a:cubicBezTo>
                    <a:pt x="1" y="1409"/>
                    <a:pt x="24" y="1435"/>
                    <a:pt x="49" y="1435"/>
                  </a:cubicBezTo>
                  <a:cubicBezTo>
                    <a:pt x="64" y="1435"/>
                    <a:pt x="81" y="1425"/>
                    <a:pt x="92" y="1402"/>
                  </a:cubicBezTo>
                  <a:cubicBezTo>
                    <a:pt x="578" y="733"/>
                    <a:pt x="1126" y="338"/>
                    <a:pt x="1946" y="186"/>
                  </a:cubicBezTo>
                  <a:cubicBezTo>
                    <a:pt x="2037" y="156"/>
                    <a:pt x="2007" y="4"/>
                    <a:pt x="1916" y="4"/>
                  </a:cubicBezTo>
                  <a:cubicBezTo>
                    <a:pt x="1888" y="1"/>
                    <a:pt x="1860" y="0"/>
                    <a:pt x="183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867;p80"/>
            <p:cNvSpPr/>
            <p:nvPr/>
          </p:nvSpPr>
          <p:spPr>
            <a:xfrm>
              <a:off x="-2048900" y="6542963"/>
              <a:ext cx="55000" cy="24875"/>
            </a:xfrm>
            <a:custGeom>
              <a:avLst/>
              <a:gdLst/>
              <a:ahLst/>
              <a:cxnLst/>
              <a:rect l="l" t="t" r="r" b="b"/>
              <a:pathLst>
                <a:path w="2200" h="995" extrusionOk="0">
                  <a:moveTo>
                    <a:pt x="337" y="1"/>
                  </a:moveTo>
                  <a:cubicBezTo>
                    <a:pt x="241" y="1"/>
                    <a:pt x="148" y="8"/>
                    <a:pt x="61" y="24"/>
                  </a:cubicBezTo>
                  <a:cubicBezTo>
                    <a:pt x="0" y="54"/>
                    <a:pt x="0" y="115"/>
                    <a:pt x="61" y="146"/>
                  </a:cubicBezTo>
                  <a:cubicBezTo>
                    <a:pt x="760" y="298"/>
                    <a:pt x="1429" y="419"/>
                    <a:pt x="1976" y="966"/>
                  </a:cubicBezTo>
                  <a:cubicBezTo>
                    <a:pt x="1995" y="986"/>
                    <a:pt x="2017" y="994"/>
                    <a:pt x="2039" y="994"/>
                  </a:cubicBezTo>
                  <a:cubicBezTo>
                    <a:pt x="2121" y="994"/>
                    <a:pt x="2199" y="880"/>
                    <a:pt x="2128" y="784"/>
                  </a:cubicBezTo>
                  <a:cubicBezTo>
                    <a:pt x="1758" y="335"/>
                    <a:pt x="975" y="1"/>
                    <a:pt x="33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868;p80"/>
            <p:cNvSpPr/>
            <p:nvPr/>
          </p:nvSpPr>
          <p:spPr>
            <a:xfrm>
              <a:off x="-2358200" y="6708438"/>
              <a:ext cx="100350" cy="94250"/>
            </a:xfrm>
            <a:custGeom>
              <a:avLst/>
              <a:gdLst/>
              <a:ahLst/>
              <a:cxnLst/>
              <a:rect l="l" t="t" r="r" b="b"/>
              <a:pathLst>
                <a:path w="4014" h="3770" extrusionOk="0">
                  <a:moveTo>
                    <a:pt x="2007" y="1"/>
                  </a:moveTo>
                  <a:cubicBezTo>
                    <a:pt x="913" y="1"/>
                    <a:pt x="1" y="822"/>
                    <a:pt x="1" y="1885"/>
                  </a:cubicBezTo>
                  <a:cubicBezTo>
                    <a:pt x="1" y="2919"/>
                    <a:pt x="913" y="3770"/>
                    <a:pt x="2007" y="3770"/>
                  </a:cubicBezTo>
                  <a:cubicBezTo>
                    <a:pt x="3132" y="3770"/>
                    <a:pt x="4013" y="2919"/>
                    <a:pt x="4013" y="1885"/>
                  </a:cubicBezTo>
                  <a:cubicBezTo>
                    <a:pt x="4013" y="852"/>
                    <a:pt x="3132" y="1"/>
                    <a:pt x="200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869;p80"/>
            <p:cNvSpPr/>
            <p:nvPr/>
          </p:nvSpPr>
          <p:spPr>
            <a:xfrm>
              <a:off x="-2083100" y="6708438"/>
              <a:ext cx="100325" cy="94250"/>
            </a:xfrm>
            <a:custGeom>
              <a:avLst/>
              <a:gdLst/>
              <a:ahLst/>
              <a:cxnLst/>
              <a:rect l="l" t="t" r="r" b="b"/>
              <a:pathLst>
                <a:path w="4013" h="3770" extrusionOk="0">
                  <a:moveTo>
                    <a:pt x="2006" y="1"/>
                  </a:moveTo>
                  <a:cubicBezTo>
                    <a:pt x="882" y="1"/>
                    <a:pt x="0" y="822"/>
                    <a:pt x="0" y="1885"/>
                  </a:cubicBezTo>
                  <a:cubicBezTo>
                    <a:pt x="0" y="2919"/>
                    <a:pt x="882" y="3770"/>
                    <a:pt x="2006" y="3770"/>
                  </a:cubicBezTo>
                  <a:cubicBezTo>
                    <a:pt x="3101" y="3770"/>
                    <a:pt x="4012" y="2919"/>
                    <a:pt x="4012" y="1885"/>
                  </a:cubicBezTo>
                  <a:cubicBezTo>
                    <a:pt x="4012" y="852"/>
                    <a:pt x="3101" y="1"/>
                    <a:pt x="2006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870;p80"/>
            <p:cNvSpPr/>
            <p:nvPr/>
          </p:nvSpPr>
          <p:spPr>
            <a:xfrm>
              <a:off x="-2179400" y="6739938"/>
              <a:ext cx="29150" cy="6925"/>
            </a:xfrm>
            <a:custGeom>
              <a:avLst/>
              <a:gdLst/>
              <a:ahLst/>
              <a:cxnLst/>
              <a:rect l="l" t="t" r="r" b="b"/>
              <a:pathLst>
                <a:path w="1166" h="277" extrusionOk="0">
                  <a:moveTo>
                    <a:pt x="1075" y="1"/>
                  </a:moveTo>
                  <a:cubicBezTo>
                    <a:pt x="1060" y="1"/>
                    <a:pt x="1043" y="6"/>
                    <a:pt x="1025" y="17"/>
                  </a:cubicBezTo>
                  <a:cubicBezTo>
                    <a:pt x="830" y="89"/>
                    <a:pt x="665" y="118"/>
                    <a:pt x="489" y="118"/>
                  </a:cubicBezTo>
                  <a:cubicBezTo>
                    <a:pt x="364" y="118"/>
                    <a:pt x="234" y="103"/>
                    <a:pt x="83" y="78"/>
                  </a:cubicBezTo>
                  <a:cubicBezTo>
                    <a:pt x="75" y="74"/>
                    <a:pt x="67" y="72"/>
                    <a:pt x="60" y="72"/>
                  </a:cubicBezTo>
                  <a:cubicBezTo>
                    <a:pt x="16" y="72"/>
                    <a:pt x="0" y="143"/>
                    <a:pt x="53" y="169"/>
                  </a:cubicBezTo>
                  <a:cubicBezTo>
                    <a:pt x="192" y="239"/>
                    <a:pt x="363" y="277"/>
                    <a:pt x="537" y="277"/>
                  </a:cubicBezTo>
                  <a:cubicBezTo>
                    <a:pt x="743" y="277"/>
                    <a:pt x="952" y="224"/>
                    <a:pt x="1117" y="109"/>
                  </a:cubicBezTo>
                  <a:cubicBezTo>
                    <a:pt x="1166" y="84"/>
                    <a:pt x="1136" y="1"/>
                    <a:pt x="10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871;p80"/>
            <p:cNvSpPr/>
            <p:nvPr/>
          </p:nvSpPr>
          <p:spPr>
            <a:xfrm>
              <a:off x="-2096775" y="6612513"/>
              <a:ext cx="74900" cy="59100"/>
            </a:xfrm>
            <a:custGeom>
              <a:avLst/>
              <a:gdLst/>
              <a:ahLst/>
              <a:cxnLst/>
              <a:rect l="l" t="t" r="r" b="b"/>
              <a:pathLst>
                <a:path w="2996" h="2364" extrusionOk="0">
                  <a:moveTo>
                    <a:pt x="1604" y="1"/>
                  </a:moveTo>
                  <a:cubicBezTo>
                    <a:pt x="1557" y="1"/>
                    <a:pt x="1509" y="3"/>
                    <a:pt x="1459" y="8"/>
                  </a:cubicBezTo>
                  <a:cubicBezTo>
                    <a:pt x="426" y="130"/>
                    <a:pt x="0" y="1437"/>
                    <a:pt x="0" y="2318"/>
                  </a:cubicBezTo>
                  <a:cubicBezTo>
                    <a:pt x="0" y="2348"/>
                    <a:pt x="30" y="2364"/>
                    <a:pt x="65" y="2364"/>
                  </a:cubicBezTo>
                  <a:cubicBezTo>
                    <a:pt x="99" y="2364"/>
                    <a:pt x="137" y="2348"/>
                    <a:pt x="152" y="2318"/>
                  </a:cubicBezTo>
                  <a:cubicBezTo>
                    <a:pt x="213" y="1558"/>
                    <a:pt x="547" y="282"/>
                    <a:pt x="1459" y="221"/>
                  </a:cubicBezTo>
                  <a:cubicBezTo>
                    <a:pt x="1499" y="218"/>
                    <a:pt x="1537" y="216"/>
                    <a:pt x="1574" y="216"/>
                  </a:cubicBezTo>
                  <a:cubicBezTo>
                    <a:pt x="2641" y="216"/>
                    <a:pt x="2591" y="1463"/>
                    <a:pt x="2797" y="2227"/>
                  </a:cubicBezTo>
                  <a:cubicBezTo>
                    <a:pt x="2811" y="2269"/>
                    <a:pt x="2857" y="2292"/>
                    <a:pt x="2901" y="2292"/>
                  </a:cubicBezTo>
                  <a:cubicBezTo>
                    <a:pt x="2950" y="2292"/>
                    <a:pt x="2995" y="2262"/>
                    <a:pt x="2979" y="2197"/>
                  </a:cubicBezTo>
                  <a:cubicBezTo>
                    <a:pt x="2921" y="1322"/>
                    <a:pt x="2695" y="1"/>
                    <a:pt x="16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872;p80"/>
            <p:cNvSpPr/>
            <p:nvPr/>
          </p:nvSpPr>
          <p:spPr>
            <a:xfrm>
              <a:off x="-2311825" y="6612513"/>
              <a:ext cx="75250" cy="59100"/>
            </a:xfrm>
            <a:custGeom>
              <a:avLst/>
              <a:gdLst/>
              <a:ahLst/>
              <a:cxnLst/>
              <a:rect l="l" t="t" r="r" b="b"/>
              <a:pathLst>
                <a:path w="3010" h="2364" extrusionOk="0">
                  <a:moveTo>
                    <a:pt x="1405" y="1"/>
                  </a:moveTo>
                  <a:cubicBezTo>
                    <a:pt x="315" y="1"/>
                    <a:pt x="88" y="1322"/>
                    <a:pt x="0" y="2197"/>
                  </a:cubicBezTo>
                  <a:cubicBezTo>
                    <a:pt x="0" y="2249"/>
                    <a:pt x="62" y="2282"/>
                    <a:pt x="113" y="2282"/>
                  </a:cubicBezTo>
                  <a:cubicBezTo>
                    <a:pt x="150" y="2282"/>
                    <a:pt x="182" y="2265"/>
                    <a:pt x="182" y="2227"/>
                  </a:cubicBezTo>
                  <a:cubicBezTo>
                    <a:pt x="415" y="1471"/>
                    <a:pt x="370" y="213"/>
                    <a:pt x="1378" y="213"/>
                  </a:cubicBezTo>
                  <a:cubicBezTo>
                    <a:pt x="1423" y="213"/>
                    <a:pt x="1470" y="216"/>
                    <a:pt x="1520" y="221"/>
                  </a:cubicBezTo>
                  <a:cubicBezTo>
                    <a:pt x="2462" y="282"/>
                    <a:pt x="2766" y="1558"/>
                    <a:pt x="2857" y="2318"/>
                  </a:cubicBezTo>
                  <a:cubicBezTo>
                    <a:pt x="2857" y="2348"/>
                    <a:pt x="2888" y="2364"/>
                    <a:pt x="2918" y="2364"/>
                  </a:cubicBezTo>
                  <a:cubicBezTo>
                    <a:pt x="2948" y="2364"/>
                    <a:pt x="2979" y="2348"/>
                    <a:pt x="2979" y="2318"/>
                  </a:cubicBezTo>
                  <a:cubicBezTo>
                    <a:pt x="3009" y="1437"/>
                    <a:pt x="2553" y="130"/>
                    <a:pt x="1550" y="8"/>
                  </a:cubicBezTo>
                  <a:cubicBezTo>
                    <a:pt x="1500" y="3"/>
                    <a:pt x="1452" y="1"/>
                    <a:pt x="14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873;p80"/>
            <p:cNvSpPr/>
            <p:nvPr/>
          </p:nvSpPr>
          <p:spPr>
            <a:xfrm>
              <a:off x="-2382500" y="6557238"/>
              <a:ext cx="423275" cy="177825"/>
            </a:xfrm>
            <a:custGeom>
              <a:avLst/>
              <a:gdLst/>
              <a:ahLst/>
              <a:cxnLst/>
              <a:rect l="l" t="t" r="r" b="b"/>
              <a:pathLst>
                <a:path w="16931" h="7113" extrusionOk="0">
                  <a:moveTo>
                    <a:pt x="3557" y="365"/>
                  </a:moveTo>
                  <a:cubicBezTo>
                    <a:pt x="5320" y="365"/>
                    <a:pt x="6748" y="1793"/>
                    <a:pt x="6748" y="3556"/>
                  </a:cubicBezTo>
                  <a:cubicBezTo>
                    <a:pt x="6779" y="5319"/>
                    <a:pt x="5320" y="6748"/>
                    <a:pt x="3557" y="6748"/>
                  </a:cubicBezTo>
                  <a:cubicBezTo>
                    <a:pt x="1794" y="6748"/>
                    <a:pt x="365" y="5319"/>
                    <a:pt x="365" y="3556"/>
                  </a:cubicBezTo>
                  <a:cubicBezTo>
                    <a:pt x="365" y="1793"/>
                    <a:pt x="1794" y="365"/>
                    <a:pt x="3557" y="365"/>
                  </a:cubicBezTo>
                  <a:close/>
                  <a:moveTo>
                    <a:pt x="13374" y="365"/>
                  </a:moveTo>
                  <a:cubicBezTo>
                    <a:pt x="15137" y="365"/>
                    <a:pt x="16566" y="1793"/>
                    <a:pt x="16566" y="3556"/>
                  </a:cubicBezTo>
                  <a:cubicBezTo>
                    <a:pt x="16566" y="5319"/>
                    <a:pt x="15137" y="6748"/>
                    <a:pt x="13374" y="6748"/>
                  </a:cubicBezTo>
                  <a:cubicBezTo>
                    <a:pt x="11611" y="6748"/>
                    <a:pt x="10183" y="5319"/>
                    <a:pt x="10183" y="3556"/>
                  </a:cubicBezTo>
                  <a:cubicBezTo>
                    <a:pt x="10183" y="1793"/>
                    <a:pt x="11611" y="365"/>
                    <a:pt x="13374" y="365"/>
                  </a:cubicBezTo>
                  <a:close/>
                  <a:moveTo>
                    <a:pt x="3557" y="0"/>
                  </a:moveTo>
                  <a:cubicBezTo>
                    <a:pt x="1611" y="0"/>
                    <a:pt x="0" y="1581"/>
                    <a:pt x="0" y="3556"/>
                  </a:cubicBezTo>
                  <a:cubicBezTo>
                    <a:pt x="0" y="5532"/>
                    <a:pt x="1611" y="7113"/>
                    <a:pt x="3557" y="7113"/>
                  </a:cubicBezTo>
                  <a:cubicBezTo>
                    <a:pt x="5411" y="7113"/>
                    <a:pt x="6931" y="5715"/>
                    <a:pt x="7113" y="3891"/>
                  </a:cubicBezTo>
                  <a:cubicBezTo>
                    <a:pt x="7222" y="3781"/>
                    <a:pt x="7572" y="3497"/>
                    <a:pt x="8203" y="3497"/>
                  </a:cubicBezTo>
                  <a:cubicBezTo>
                    <a:pt x="8623" y="3497"/>
                    <a:pt x="9168" y="3623"/>
                    <a:pt x="9849" y="4012"/>
                  </a:cubicBezTo>
                  <a:cubicBezTo>
                    <a:pt x="10061" y="5775"/>
                    <a:pt x="11551" y="7113"/>
                    <a:pt x="13374" y="7113"/>
                  </a:cubicBezTo>
                  <a:cubicBezTo>
                    <a:pt x="15320" y="7113"/>
                    <a:pt x="16931" y="5532"/>
                    <a:pt x="16931" y="3556"/>
                  </a:cubicBezTo>
                  <a:cubicBezTo>
                    <a:pt x="16931" y="1581"/>
                    <a:pt x="15350" y="0"/>
                    <a:pt x="13374" y="0"/>
                  </a:cubicBezTo>
                  <a:cubicBezTo>
                    <a:pt x="11399" y="0"/>
                    <a:pt x="9818" y="1581"/>
                    <a:pt x="9818" y="3556"/>
                  </a:cubicBezTo>
                  <a:cubicBezTo>
                    <a:pt x="9818" y="3556"/>
                    <a:pt x="9818" y="3587"/>
                    <a:pt x="9818" y="3587"/>
                  </a:cubicBezTo>
                  <a:cubicBezTo>
                    <a:pt x="9176" y="3258"/>
                    <a:pt x="8641" y="3145"/>
                    <a:pt x="8206" y="3145"/>
                  </a:cubicBezTo>
                  <a:cubicBezTo>
                    <a:pt x="7716" y="3145"/>
                    <a:pt x="7355" y="3290"/>
                    <a:pt x="7113" y="3435"/>
                  </a:cubicBezTo>
                  <a:cubicBezTo>
                    <a:pt x="7052" y="1520"/>
                    <a:pt x="5502" y="0"/>
                    <a:pt x="3557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874;p80"/>
            <p:cNvSpPr/>
            <p:nvPr/>
          </p:nvSpPr>
          <p:spPr>
            <a:xfrm>
              <a:off x="-2033725" y="6344463"/>
              <a:ext cx="2325" cy="5350"/>
            </a:xfrm>
            <a:custGeom>
              <a:avLst/>
              <a:gdLst/>
              <a:ahLst/>
              <a:cxnLst/>
              <a:rect l="l" t="t" r="r" b="b"/>
              <a:pathLst>
                <a:path w="93" h="214" extrusionOk="0">
                  <a:moveTo>
                    <a:pt x="31" y="0"/>
                  </a:moveTo>
                  <a:cubicBezTo>
                    <a:pt x="31" y="61"/>
                    <a:pt x="1" y="152"/>
                    <a:pt x="1" y="213"/>
                  </a:cubicBezTo>
                  <a:cubicBezTo>
                    <a:pt x="31" y="152"/>
                    <a:pt x="62" y="92"/>
                    <a:pt x="62" y="31"/>
                  </a:cubicBezTo>
                  <a:cubicBezTo>
                    <a:pt x="92" y="31"/>
                    <a:pt x="62" y="0"/>
                    <a:pt x="3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875;p80"/>
            <p:cNvSpPr/>
            <p:nvPr/>
          </p:nvSpPr>
          <p:spPr>
            <a:xfrm>
              <a:off x="-1912900" y="6450088"/>
              <a:ext cx="6125" cy="5350"/>
            </a:xfrm>
            <a:custGeom>
              <a:avLst/>
              <a:gdLst/>
              <a:ahLst/>
              <a:cxnLst/>
              <a:rect l="l" t="t" r="r" b="b"/>
              <a:pathLst>
                <a:path w="245" h="214" extrusionOk="0">
                  <a:moveTo>
                    <a:pt x="244" y="0"/>
                  </a:moveTo>
                  <a:cubicBezTo>
                    <a:pt x="153" y="61"/>
                    <a:pt x="92" y="122"/>
                    <a:pt x="1" y="213"/>
                  </a:cubicBezTo>
                  <a:cubicBezTo>
                    <a:pt x="92" y="152"/>
                    <a:pt x="153" y="92"/>
                    <a:pt x="24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876;p80"/>
            <p:cNvSpPr/>
            <p:nvPr/>
          </p:nvSpPr>
          <p:spPr>
            <a:xfrm>
              <a:off x="-2033725" y="6344463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1" y="0"/>
                  </a:moveTo>
                  <a:lnTo>
                    <a:pt x="31" y="0"/>
                  </a:lnTo>
                  <a:cubicBezTo>
                    <a:pt x="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877;p80"/>
            <p:cNvSpPr/>
            <p:nvPr/>
          </p:nvSpPr>
          <p:spPr>
            <a:xfrm>
              <a:off x="-2472925" y="6349788"/>
              <a:ext cx="619325" cy="292675"/>
            </a:xfrm>
            <a:custGeom>
              <a:avLst/>
              <a:gdLst/>
              <a:ahLst/>
              <a:cxnLst/>
              <a:rect l="l" t="t" r="r" b="b"/>
              <a:pathLst>
                <a:path w="24773" h="11707" extrusionOk="0">
                  <a:moveTo>
                    <a:pt x="20609" y="1003"/>
                  </a:moveTo>
                  <a:cubicBezTo>
                    <a:pt x="20602" y="1010"/>
                    <a:pt x="20596" y="1017"/>
                    <a:pt x="20589" y="1024"/>
                  </a:cubicBezTo>
                  <a:lnTo>
                    <a:pt x="20589" y="1024"/>
                  </a:lnTo>
                  <a:cubicBezTo>
                    <a:pt x="20596" y="1017"/>
                    <a:pt x="20602" y="1010"/>
                    <a:pt x="20609" y="1003"/>
                  </a:cubicBezTo>
                  <a:close/>
                  <a:moveTo>
                    <a:pt x="17569" y="0"/>
                  </a:moveTo>
                  <a:cubicBezTo>
                    <a:pt x="17044" y="1366"/>
                    <a:pt x="15634" y="2754"/>
                    <a:pt x="14123" y="2754"/>
                  </a:cubicBezTo>
                  <a:cubicBezTo>
                    <a:pt x="13885" y="2754"/>
                    <a:pt x="13645" y="2719"/>
                    <a:pt x="13405" y="2645"/>
                  </a:cubicBezTo>
                  <a:cubicBezTo>
                    <a:pt x="12462" y="2401"/>
                    <a:pt x="11733" y="1186"/>
                    <a:pt x="11976" y="122"/>
                  </a:cubicBezTo>
                  <a:lnTo>
                    <a:pt x="11976" y="122"/>
                  </a:lnTo>
                  <a:cubicBezTo>
                    <a:pt x="11663" y="1313"/>
                    <a:pt x="10070" y="2749"/>
                    <a:pt x="8789" y="2749"/>
                  </a:cubicBezTo>
                  <a:cubicBezTo>
                    <a:pt x="8208" y="2749"/>
                    <a:pt x="7690" y="2452"/>
                    <a:pt x="7386" y="1702"/>
                  </a:cubicBezTo>
                  <a:cubicBezTo>
                    <a:pt x="7202" y="2900"/>
                    <a:pt x="5169" y="4951"/>
                    <a:pt x="3666" y="4951"/>
                  </a:cubicBezTo>
                  <a:cubicBezTo>
                    <a:pt x="3184" y="4951"/>
                    <a:pt x="2757" y="4741"/>
                    <a:pt x="2462" y="4225"/>
                  </a:cubicBezTo>
                  <a:lnTo>
                    <a:pt x="2462" y="4225"/>
                  </a:lnTo>
                  <a:cubicBezTo>
                    <a:pt x="2280" y="5137"/>
                    <a:pt x="2523" y="7204"/>
                    <a:pt x="2158" y="8055"/>
                  </a:cubicBezTo>
                  <a:cubicBezTo>
                    <a:pt x="2006" y="8389"/>
                    <a:pt x="1459" y="9149"/>
                    <a:pt x="426" y="9392"/>
                  </a:cubicBezTo>
                  <a:cubicBezTo>
                    <a:pt x="0" y="10426"/>
                    <a:pt x="760" y="11155"/>
                    <a:pt x="760" y="11155"/>
                  </a:cubicBezTo>
                  <a:cubicBezTo>
                    <a:pt x="1067" y="11652"/>
                    <a:pt x="1522" y="11707"/>
                    <a:pt x="1709" y="11707"/>
                  </a:cubicBezTo>
                  <a:cubicBezTo>
                    <a:pt x="1762" y="11707"/>
                    <a:pt x="1794" y="11702"/>
                    <a:pt x="1794" y="11702"/>
                  </a:cubicBezTo>
                  <a:cubicBezTo>
                    <a:pt x="2493" y="10608"/>
                    <a:pt x="1946" y="9575"/>
                    <a:pt x="1946" y="9575"/>
                  </a:cubicBezTo>
                  <a:lnTo>
                    <a:pt x="1946" y="9575"/>
                  </a:lnTo>
                  <a:cubicBezTo>
                    <a:pt x="1946" y="9575"/>
                    <a:pt x="1960" y="9579"/>
                    <a:pt x="1989" y="9579"/>
                  </a:cubicBezTo>
                  <a:cubicBezTo>
                    <a:pt x="2101" y="9579"/>
                    <a:pt x="2431" y="9521"/>
                    <a:pt x="3009" y="8967"/>
                  </a:cubicBezTo>
                  <a:cubicBezTo>
                    <a:pt x="3739" y="8237"/>
                    <a:pt x="3617" y="6809"/>
                    <a:pt x="3617" y="6809"/>
                  </a:cubicBezTo>
                  <a:lnTo>
                    <a:pt x="3617" y="6809"/>
                  </a:lnTo>
                  <a:cubicBezTo>
                    <a:pt x="3617" y="6809"/>
                    <a:pt x="4714" y="6989"/>
                    <a:pt x="5830" y="6989"/>
                  </a:cubicBezTo>
                  <a:cubicBezTo>
                    <a:pt x="6164" y="6989"/>
                    <a:pt x="6500" y="6972"/>
                    <a:pt x="6809" y="6930"/>
                  </a:cubicBezTo>
                  <a:cubicBezTo>
                    <a:pt x="8146" y="6748"/>
                    <a:pt x="9362" y="4316"/>
                    <a:pt x="9362" y="4316"/>
                  </a:cubicBezTo>
                  <a:cubicBezTo>
                    <a:pt x="9792" y="5028"/>
                    <a:pt x="10484" y="5190"/>
                    <a:pt x="11024" y="5190"/>
                  </a:cubicBezTo>
                  <a:cubicBezTo>
                    <a:pt x="11477" y="5190"/>
                    <a:pt x="11824" y="5076"/>
                    <a:pt x="11824" y="5076"/>
                  </a:cubicBezTo>
                  <a:cubicBezTo>
                    <a:pt x="12395" y="5605"/>
                    <a:pt x="12746" y="5854"/>
                    <a:pt x="13419" y="5854"/>
                  </a:cubicBezTo>
                  <a:cubicBezTo>
                    <a:pt x="13712" y="5854"/>
                    <a:pt x="14068" y="5807"/>
                    <a:pt x="14529" y="5715"/>
                  </a:cubicBezTo>
                  <a:cubicBezTo>
                    <a:pt x="14552" y="5715"/>
                    <a:pt x="14575" y="5716"/>
                    <a:pt x="14597" y="5716"/>
                  </a:cubicBezTo>
                  <a:cubicBezTo>
                    <a:pt x="16217" y="5716"/>
                    <a:pt x="16779" y="3587"/>
                    <a:pt x="16779" y="3587"/>
                  </a:cubicBezTo>
                  <a:cubicBezTo>
                    <a:pt x="17017" y="3812"/>
                    <a:pt x="17331" y="3876"/>
                    <a:pt x="17609" y="3876"/>
                  </a:cubicBezTo>
                  <a:cubicBezTo>
                    <a:pt x="17968" y="3876"/>
                    <a:pt x="18268" y="3769"/>
                    <a:pt x="18268" y="3769"/>
                  </a:cubicBezTo>
                  <a:cubicBezTo>
                    <a:pt x="18352" y="4337"/>
                    <a:pt x="18815" y="4425"/>
                    <a:pt x="19092" y="4425"/>
                  </a:cubicBezTo>
                  <a:cubicBezTo>
                    <a:pt x="19215" y="4425"/>
                    <a:pt x="19301" y="4408"/>
                    <a:pt x="19301" y="4408"/>
                  </a:cubicBezTo>
                  <a:lnTo>
                    <a:pt x="19301" y="4408"/>
                  </a:lnTo>
                  <a:cubicBezTo>
                    <a:pt x="18754" y="5836"/>
                    <a:pt x="20244" y="6079"/>
                    <a:pt x="20244" y="6079"/>
                  </a:cubicBezTo>
                  <a:cubicBezTo>
                    <a:pt x="20213" y="6900"/>
                    <a:pt x="21247" y="7143"/>
                    <a:pt x="21247" y="7143"/>
                  </a:cubicBezTo>
                  <a:cubicBezTo>
                    <a:pt x="20760" y="8724"/>
                    <a:pt x="22189" y="9362"/>
                    <a:pt x="22189" y="9362"/>
                  </a:cubicBezTo>
                  <a:cubicBezTo>
                    <a:pt x="21764" y="9879"/>
                    <a:pt x="21976" y="11490"/>
                    <a:pt x="22402" y="11520"/>
                  </a:cubicBezTo>
                  <a:cubicBezTo>
                    <a:pt x="22427" y="11523"/>
                    <a:pt x="22455" y="11525"/>
                    <a:pt x="22485" y="11525"/>
                  </a:cubicBezTo>
                  <a:cubicBezTo>
                    <a:pt x="22989" y="11525"/>
                    <a:pt x="24074" y="11064"/>
                    <a:pt x="24074" y="11064"/>
                  </a:cubicBezTo>
                  <a:cubicBezTo>
                    <a:pt x="24773" y="10000"/>
                    <a:pt x="23982" y="8693"/>
                    <a:pt x="23982" y="8693"/>
                  </a:cubicBezTo>
                  <a:cubicBezTo>
                    <a:pt x="23982" y="8663"/>
                    <a:pt x="23982" y="8663"/>
                    <a:pt x="24013" y="8632"/>
                  </a:cubicBezTo>
                  <a:cubicBezTo>
                    <a:pt x="23557" y="8450"/>
                    <a:pt x="23131" y="8116"/>
                    <a:pt x="22736" y="7569"/>
                  </a:cubicBezTo>
                  <a:cubicBezTo>
                    <a:pt x="22250" y="6870"/>
                    <a:pt x="21764" y="5046"/>
                    <a:pt x="22402" y="4225"/>
                  </a:cubicBezTo>
                  <a:lnTo>
                    <a:pt x="22402" y="4225"/>
                  </a:lnTo>
                  <a:cubicBezTo>
                    <a:pt x="22254" y="4336"/>
                    <a:pt x="22102" y="4386"/>
                    <a:pt x="21952" y="4386"/>
                  </a:cubicBezTo>
                  <a:cubicBezTo>
                    <a:pt x="20881" y="4386"/>
                    <a:pt x="19879" y="1849"/>
                    <a:pt x="20589" y="1024"/>
                  </a:cubicBezTo>
                  <a:lnTo>
                    <a:pt x="20589" y="1024"/>
                  </a:lnTo>
                  <a:cubicBezTo>
                    <a:pt x="20190" y="1462"/>
                    <a:pt x="19549" y="1720"/>
                    <a:pt x="18935" y="1720"/>
                  </a:cubicBezTo>
                  <a:cubicBezTo>
                    <a:pt x="18843" y="1720"/>
                    <a:pt x="18752" y="1714"/>
                    <a:pt x="18663" y="1702"/>
                  </a:cubicBezTo>
                  <a:cubicBezTo>
                    <a:pt x="17691" y="1581"/>
                    <a:pt x="17478" y="851"/>
                    <a:pt x="17569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878;p80"/>
            <p:cNvSpPr/>
            <p:nvPr/>
          </p:nvSpPr>
          <p:spPr>
            <a:xfrm>
              <a:off x="-2507125" y="6298728"/>
              <a:ext cx="647450" cy="287875"/>
            </a:xfrm>
            <a:custGeom>
              <a:avLst/>
              <a:gdLst/>
              <a:ahLst/>
              <a:cxnLst/>
              <a:rect l="l" t="t" r="r" b="b"/>
              <a:pathLst>
                <a:path w="25898" h="11515" extrusionOk="0">
                  <a:moveTo>
                    <a:pt x="18967" y="1909"/>
                  </a:moveTo>
                  <a:cubicBezTo>
                    <a:pt x="18967" y="1909"/>
                    <a:pt x="19028" y="1940"/>
                    <a:pt x="18998" y="1940"/>
                  </a:cubicBezTo>
                  <a:cubicBezTo>
                    <a:pt x="18998" y="2001"/>
                    <a:pt x="18967" y="2061"/>
                    <a:pt x="18937" y="2122"/>
                  </a:cubicBezTo>
                  <a:cubicBezTo>
                    <a:pt x="18937" y="2061"/>
                    <a:pt x="18937" y="1970"/>
                    <a:pt x="18967" y="1909"/>
                  </a:cubicBezTo>
                  <a:close/>
                  <a:moveTo>
                    <a:pt x="24013" y="6134"/>
                  </a:moveTo>
                  <a:lnTo>
                    <a:pt x="24013" y="6134"/>
                  </a:lnTo>
                  <a:cubicBezTo>
                    <a:pt x="23922" y="6226"/>
                    <a:pt x="23861" y="6286"/>
                    <a:pt x="23770" y="6347"/>
                  </a:cubicBezTo>
                  <a:cubicBezTo>
                    <a:pt x="23831" y="6256"/>
                    <a:pt x="23922" y="6195"/>
                    <a:pt x="24013" y="6134"/>
                  </a:cubicBezTo>
                  <a:close/>
                  <a:moveTo>
                    <a:pt x="17643" y="0"/>
                  </a:moveTo>
                  <a:cubicBezTo>
                    <a:pt x="17511" y="0"/>
                    <a:pt x="17365" y="7"/>
                    <a:pt x="17204" y="25"/>
                  </a:cubicBezTo>
                  <a:cubicBezTo>
                    <a:pt x="16080" y="116"/>
                    <a:pt x="15441" y="937"/>
                    <a:pt x="15441" y="937"/>
                  </a:cubicBezTo>
                  <a:cubicBezTo>
                    <a:pt x="15073" y="492"/>
                    <a:pt x="14558" y="349"/>
                    <a:pt x="14047" y="349"/>
                  </a:cubicBezTo>
                  <a:cubicBezTo>
                    <a:pt x="13126" y="349"/>
                    <a:pt x="12219" y="815"/>
                    <a:pt x="12219" y="815"/>
                  </a:cubicBezTo>
                  <a:cubicBezTo>
                    <a:pt x="12219" y="815"/>
                    <a:pt x="11422" y="17"/>
                    <a:pt x="10106" y="17"/>
                  </a:cubicBezTo>
                  <a:cubicBezTo>
                    <a:pt x="9947" y="17"/>
                    <a:pt x="9780" y="29"/>
                    <a:pt x="9605" y="55"/>
                  </a:cubicBezTo>
                  <a:cubicBezTo>
                    <a:pt x="7964" y="268"/>
                    <a:pt x="7265" y="1849"/>
                    <a:pt x="7265" y="1849"/>
                  </a:cubicBezTo>
                  <a:cubicBezTo>
                    <a:pt x="7265" y="1849"/>
                    <a:pt x="6738" y="1450"/>
                    <a:pt x="5801" y="1450"/>
                  </a:cubicBezTo>
                  <a:cubicBezTo>
                    <a:pt x="5444" y="1450"/>
                    <a:pt x="5028" y="1507"/>
                    <a:pt x="4560" y="1666"/>
                  </a:cubicBezTo>
                  <a:cubicBezTo>
                    <a:pt x="2858" y="2244"/>
                    <a:pt x="2675" y="4402"/>
                    <a:pt x="2675" y="4402"/>
                  </a:cubicBezTo>
                  <a:cubicBezTo>
                    <a:pt x="851" y="5192"/>
                    <a:pt x="1064" y="7563"/>
                    <a:pt x="1064" y="7563"/>
                  </a:cubicBezTo>
                  <a:cubicBezTo>
                    <a:pt x="0" y="9599"/>
                    <a:pt x="1824" y="11454"/>
                    <a:pt x="1824" y="11454"/>
                  </a:cubicBezTo>
                  <a:lnTo>
                    <a:pt x="1794" y="11514"/>
                  </a:lnTo>
                  <a:cubicBezTo>
                    <a:pt x="2827" y="11271"/>
                    <a:pt x="3374" y="10511"/>
                    <a:pt x="3526" y="10177"/>
                  </a:cubicBezTo>
                  <a:cubicBezTo>
                    <a:pt x="3891" y="9326"/>
                    <a:pt x="3648" y="7259"/>
                    <a:pt x="3830" y="6347"/>
                  </a:cubicBezTo>
                  <a:lnTo>
                    <a:pt x="3830" y="6347"/>
                  </a:lnTo>
                  <a:cubicBezTo>
                    <a:pt x="4125" y="6863"/>
                    <a:pt x="4552" y="7073"/>
                    <a:pt x="5034" y="7073"/>
                  </a:cubicBezTo>
                  <a:cubicBezTo>
                    <a:pt x="6537" y="7073"/>
                    <a:pt x="8570" y="5022"/>
                    <a:pt x="8754" y="3824"/>
                  </a:cubicBezTo>
                  <a:cubicBezTo>
                    <a:pt x="9058" y="4574"/>
                    <a:pt x="9576" y="4871"/>
                    <a:pt x="10157" y="4871"/>
                  </a:cubicBezTo>
                  <a:cubicBezTo>
                    <a:pt x="11438" y="4871"/>
                    <a:pt x="13031" y="3435"/>
                    <a:pt x="13344" y="2244"/>
                  </a:cubicBezTo>
                  <a:lnTo>
                    <a:pt x="13344" y="2244"/>
                  </a:lnTo>
                  <a:cubicBezTo>
                    <a:pt x="13101" y="3277"/>
                    <a:pt x="13830" y="4493"/>
                    <a:pt x="14773" y="4767"/>
                  </a:cubicBezTo>
                  <a:cubicBezTo>
                    <a:pt x="15005" y="4835"/>
                    <a:pt x="15238" y="4866"/>
                    <a:pt x="15469" y="4866"/>
                  </a:cubicBezTo>
                  <a:cubicBezTo>
                    <a:pt x="16988" y="4866"/>
                    <a:pt x="18409" y="3494"/>
                    <a:pt x="18937" y="2122"/>
                  </a:cubicBezTo>
                  <a:lnTo>
                    <a:pt x="18937" y="2122"/>
                  </a:lnTo>
                  <a:cubicBezTo>
                    <a:pt x="18846" y="2973"/>
                    <a:pt x="19059" y="3703"/>
                    <a:pt x="20031" y="3824"/>
                  </a:cubicBezTo>
                  <a:cubicBezTo>
                    <a:pt x="20120" y="3836"/>
                    <a:pt x="20210" y="3842"/>
                    <a:pt x="20301" y="3842"/>
                  </a:cubicBezTo>
                  <a:cubicBezTo>
                    <a:pt x="20911" y="3842"/>
                    <a:pt x="21549" y="3585"/>
                    <a:pt x="21949" y="3127"/>
                  </a:cubicBezTo>
                  <a:lnTo>
                    <a:pt x="21949" y="3127"/>
                  </a:lnTo>
                  <a:cubicBezTo>
                    <a:pt x="21255" y="3987"/>
                    <a:pt x="22253" y="6508"/>
                    <a:pt x="23321" y="6508"/>
                  </a:cubicBezTo>
                  <a:cubicBezTo>
                    <a:pt x="23471" y="6508"/>
                    <a:pt x="23622" y="6458"/>
                    <a:pt x="23770" y="6347"/>
                  </a:cubicBezTo>
                  <a:lnTo>
                    <a:pt x="23770" y="6347"/>
                  </a:lnTo>
                  <a:cubicBezTo>
                    <a:pt x="23101" y="7168"/>
                    <a:pt x="23587" y="8992"/>
                    <a:pt x="24104" y="9691"/>
                  </a:cubicBezTo>
                  <a:cubicBezTo>
                    <a:pt x="24499" y="10238"/>
                    <a:pt x="24894" y="10572"/>
                    <a:pt x="25350" y="10754"/>
                  </a:cubicBezTo>
                  <a:cubicBezTo>
                    <a:pt x="25898" y="9447"/>
                    <a:pt x="24712" y="8110"/>
                    <a:pt x="24712" y="8110"/>
                  </a:cubicBezTo>
                  <a:cubicBezTo>
                    <a:pt x="24591" y="7289"/>
                    <a:pt x="24013" y="6621"/>
                    <a:pt x="24013" y="6621"/>
                  </a:cubicBezTo>
                  <a:cubicBezTo>
                    <a:pt x="24378" y="4371"/>
                    <a:pt x="22341" y="3551"/>
                    <a:pt x="22341" y="3551"/>
                  </a:cubicBezTo>
                  <a:cubicBezTo>
                    <a:pt x="22341" y="3551"/>
                    <a:pt x="22797" y="2213"/>
                    <a:pt x="21612" y="1028"/>
                  </a:cubicBezTo>
                  <a:cubicBezTo>
                    <a:pt x="20926" y="342"/>
                    <a:pt x="20037" y="203"/>
                    <a:pt x="19427" y="203"/>
                  </a:cubicBezTo>
                  <a:cubicBezTo>
                    <a:pt x="19010" y="203"/>
                    <a:pt x="18724" y="268"/>
                    <a:pt x="18724" y="268"/>
                  </a:cubicBezTo>
                  <a:cubicBezTo>
                    <a:pt x="18724" y="268"/>
                    <a:pt x="18434" y="0"/>
                    <a:pt x="17643" y="0"/>
                  </a:cubicBezTo>
                  <a:close/>
                </a:path>
              </a:pathLst>
            </a:custGeom>
            <a:solidFill>
              <a:srgbClr val="582938"/>
            </a:solidFill>
            <a:ln w="9525" cap="flat" cmpd="sng">
              <a:solidFill>
                <a:srgbClr val="5829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879;p80"/>
            <p:cNvSpPr/>
            <p:nvPr/>
          </p:nvSpPr>
          <p:spPr>
            <a:xfrm>
              <a:off x="-2466100" y="6389813"/>
              <a:ext cx="120100" cy="131325"/>
            </a:xfrm>
            <a:custGeom>
              <a:avLst/>
              <a:gdLst/>
              <a:ahLst/>
              <a:cxnLst/>
              <a:rect l="l" t="t" r="r" b="b"/>
              <a:pathLst>
                <a:path w="4804" h="5253" extrusionOk="0">
                  <a:moveTo>
                    <a:pt x="1995" y="3473"/>
                  </a:moveTo>
                  <a:cubicBezTo>
                    <a:pt x="2032" y="3473"/>
                    <a:pt x="2076" y="3483"/>
                    <a:pt x="2128" y="3506"/>
                  </a:cubicBezTo>
                  <a:cubicBezTo>
                    <a:pt x="2250" y="3566"/>
                    <a:pt x="2372" y="3840"/>
                    <a:pt x="2402" y="3962"/>
                  </a:cubicBezTo>
                  <a:cubicBezTo>
                    <a:pt x="2426" y="4088"/>
                    <a:pt x="2406" y="4211"/>
                    <a:pt x="2357" y="4324"/>
                  </a:cubicBezTo>
                  <a:lnTo>
                    <a:pt x="2357" y="4324"/>
                  </a:lnTo>
                  <a:cubicBezTo>
                    <a:pt x="2217" y="4288"/>
                    <a:pt x="2086" y="4223"/>
                    <a:pt x="1977" y="4114"/>
                  </a:cubicBezTo>
                  <a:cubicBezTo>
                    <a:pt x="1843" y="3980"/>
                    <a:pt x="1733" y="3473"/>
                    <a:pt x="1995" y="3473"/>
                  </a:cubicBezTo>
                  <a:close/>
                  <a:moveTo>
                    <a:pt x="3389" y="0"/>
                  </a:moveTo>
                  <a:cubicBezTo>
                    <a:pt x="3272" y="0"/>
                    <a:pt x="3236" y="199"/>
                    <a:pt x="3344" y="253"/>
                  </a:cubicBezTo>
                  <a:cubicBezTo>
                    <a:pt x="4256" y="922"/>
                    <a:pt x="4530" y="3293"/>
                    <a:pt x="3587" y="4022"/>
                  </a:cubicBezTo>
                  <a:cubicBezTo>
                    <a:pt x="3336" y="4218"/>
                    <a:pt x="3034" y="4336"/>
                    <a:pt x="2727" y="4354"/>
                  </a:cubicBezTo>
                  <a:lnTo>
                    <a:pt x="2727" y="4354"/>
                  </a:lnTo>
                  <a:cubicBezTo>
                    <a:pt x="2731" y="4335"/>
                    <a:pt x="2734" y="4316"/>
                    <a:pt x="2736" y="4296"/>
                  </a:cubicBezTo>
                  <a:cubicBezTo>
                    <a:pt x="2794" y="3686"/>
                    <a:pt x="2217" y="3159"/>
                    <a:pt x="1839" y="3159"/>
                  </a:cubicBezTo>
                  <a:cubicBezTo>
                    <a:pt x="1615" y="3159"/>
                    <a:pt x="1460" y="3345"/>
                    <a:pt x="1551" y="3810"/>
                  </a:cubicBezTo>
                  <a:cubicBezTo>
                    <a:pt x="1620" y="4221"/>
                    <a:pt x="1862" y="4468"/>
                    <a:pt x="2177" y="4586"/>
                  </a:cubicBezTo>
                  <a:lnTo>
                    <a:pt x="2177" y="4586"/>
                  </a:lnTo>
                  <a:cubicBezTo>
                    <a:pt x="1996" y="4772"/>
                    <a:pt x="1742" y="4903"/>
                    <a:pt x="1521" y="4934"/>
                  </a:cubicBezTo>
                  <a:cubicBezTo>
                    <a:pt x="1481" y="4941"/>
                    <a:pt x="1442" y="4944"/>
                    <a:pt x="1404" y="4944"/>
                  </a:cubicBezTo>
                  <a:cubicBezTo>
                    <a:pt x="711" y="4944"/>
                    <a:pt x="273" y="3932"/>
                    <a:pt x="244" y="3384"/>
                  </a:cubicBezTo>
                  <a:cubicBezTo>
                    <a:pt x="228" y="3320"/>
                    <a:pt x="161" y="3281"/>
                    <a:pt x="102" y="3281"/>
                  </a:cubicBezTo>
                  <a:cubicBezTo>
                    <a:pt x="48" y="3281"/>
                    <a:pt x="1" y="3312"/>
                    <a:pt x="1" y="3384"/>
                  </a:cubicBezTo>
                  <a:cubicBezTo>
                    <a:pt x="62" y="4114"/>
                    <a:pt x="426" y="4965"/>
                    <a:pt x="1156" y="5208"/>
                  </a:cubicBezTo>
                  <a:cubicBezTo>
                    <a:pt x="1266" y="5238"/>
                    <a:pt x="1380" y="5252"/>
                    <a:pt x="1494" y="5252"/>
                  </a:cubicBezTo>
                  <a:cubicBezTo>
                    <a:pt x="1939" y="5252"/>
                    <a:pt x="2387" y="5034"/>
                    <a:pt x="2606" y="4668"/>
                  </a:cubicBezTo>
                  <a:lnTo>
                    <a:pt x="2606" y="4668"/>
                  </a:lnTo>
                  <a:cubicBezTo>
                    <a:pt x="2629" y="4669"/>
                    <a:pt x="2653" y="4670"/>
                    <a:pt x="2676" y="4670"/>
                  </a:cubicBezTo>
                  <a:cubicBezTo>
                    <a:pt x="3262" y="4670"/>
                    <a:pt x="3910" y="4375"/>
                    <a:pt x="4195" y="3931"/>
                  </a:cubicBezTo>
                  <a:cubicBezTo>
                    <a:pt x="4803" y="3019"/>
                    <a:pt x="4591" y="466"/>
                    <a:pt x="3436" y="10"/>
                  </a:cubicBezTo>
                  <a:cubicBezTo>
                    <a:pt x="3419" y="3"/>
                    <a:pt x="3403" y="0"/>
                    <a:pt x="3389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880;p80"/>
            <p:cNvSpPr/>
            <p:nvPr/>
          </p:nvSpPr>
          <p:spPr>
            <a:xfrm>
              <a:off x="-2306525" y="6346963"/>
              <a:ext cx="119050" cy="76550"/>
            </a:xfrm>
            <a:custGeom>
              <a:avLst/>
              <a:gdLst/>
              <a:ahLst/>
              <a:cxnLst/>
              <a:rect l="l" t="t" r="r" b="b"/>
              <a:pathLst>
                <a:path w="4762" h="3062" extrusionOk="0">
                  <a:moveTo>
                    <a:pt x="2199" y="1485"/>
                  </a:moveTo>
                  <a:lnTo>
                    <a:pt x="2199" y="1485"/>
                  </a:lnTo>
                  <a:cubicBezTo>
                    <a:pt x="2202" y="1625"/>
                    <a:pt x="2169" y="1760"/>
                    <a:pt x="2109" y="1878"/>
                  </a:cubicBezTo>
                  <a:lnTo>
                    <a:pt x="2109" y="1878"/>
                  </a:lnTo>
                  <a:cubicBezTo>
                    <a:pt x="2067" y="1725"/>
                    <a:pt x="2086" y="1582"/>
                    <a:pt x="2199" y="1485"/>
                  </a:cubicBezTo>
                  <a:close/>
                  <a:moveTo>
                    <a:pt x="666" y="0"/>
                  </a:moveTo>
                  <a:cubicBezTo>
                    <a:pt x="622" y="0"/>
                    <a:pt x="577" y="25"/>
                    <a:pt x="548" y="83"/>
                  </a:cubicBezTo>
                  <a:cubicBezTo>
                    <a:pt x="62" y="934"/>
                    <a:pt x="1" y="2484"/>
                    <a:pt x="1278" y="2666"/>
                  </a:cubicBezTo>
                  <a:cubicBezTo>
                    <a:pt x="1352" y="2679"/>
                    <a:pt x="1424" y="2685"/>
                    <a:pt x="1495" y="2685"/>
                  </a:cubicBezTo>
                  <a:cubicBezTo>
                    <a:pt x="1690" y="2685"/>
                    <a:pt x="1870" y="2639"/>
                    <a:pt x="2027" y="2559"/>
                  </a:cubicBezTo>
                  <a:lnTo>
                    <a:pt x="2027" y="2559"/>
                  </a:lnTo>
                  <a:cubicBezTo>
                    <a:pt x="2271" y="2849"/>
                    <a:pt x="2618" y="3062"/>
                    <a:pt x="2980" y="3062"/>
                  </a:cubicBezTo>
                  <a:cubicBezTo>
                    <a:pt x="4104" y="3031"/>
                    <a:pt x="4712" y="1207"/>
                    <a:pt x="4743" y="296"/>
                  </a:cubicBezTo>
                  <a:cubicBezTo>
                    <a:pt x="4762" y="199"/>
                    <a:pt x="4671" y="140"/>
                    <a:pt x="4587" y="140"/>
                  </a:cubicBezTo>
                  <a:cubicBezTo>
                    <a:pt x="4538" y="140"/>
                    <a:pt x="4491" y="160"/>
                    <a:pt x="4469" y="204"/>
                  </a:cubicBezTo>
                  <a:cubicBezTo>
                    <a:pt x="4195" y="751"/>
                    <a:pt x="4074" y="1329"/>
                    <a:pt x="3770" y="1846"/>
                  </a:cubicBezTo>
                  <a:cubicBezTo>
                    <a:pt x="3618" y="2150"/>
                    <a:pt x="3344" y="2575"/>
                    <a:pt x="2980" y="2606"/>
                  </a:cubicBezTo>
                  <a:cubicBezTo>
                    <a:pt x="2965" y="2607"/>
                    <a:pt x="2950" y="2608"/>
                    <a:pt x="2935" y="2608"/>
                  </a:cubicBezTo>
                  <a:cubicBezTo>
                    <a:pt x="2741" y="2608"/>
                    <a:pt x="2524" y="2476"/>
                    <a:pt x="2359" y="2298"/>
                  </a:cubicBezTo>
                  <a:lnTo>
                    <a:pt x="2359" y="2298"/>
                  </a:lnTo>
                  <a:cubicBezTo>
                    <a:pt x="2612" y="2005"/>
                    <a:pt x="2709" y="1580"/>
                    <a:pt x="2554" y="1147"/>
                  </a:cubicBezTo>
                  <a:cubicBezTo>
                    <a:pt x="2504" y="1046"/>
                    <a:pt x="2433" y="987"/>
                    <a:pt x="2340" y="987"/>
                  </a:cubicBezTo>
                  <a:cubicBezTo>
                    <a:pt x="2321" y="987"/>
                    <a:pt x="2301" y="989"/>
                    <a:pt x="2281" y="995"/>
                  </a:cubicBezTo>
                  <a:cubicBezTo>
                    <a:pt x="1638" y="1167"/>
                    <a:pt x="1569" y="1711"/>
                    <a:pt x="1795" y="2197"/>
                  </a:cubicBezTo>
                  <a:lnTo>
                    <a:pt x="1795" y="2197"/>
                  </a:lnTo>
                  <a:cubicBezTo>
                    <a:pt x="1700" y="2246"/>
                    <a:pt x="1592" y="2274"/>
                    <a:pt x="1474" y="2274"/>
                  </a:cubicBezTo>
                  <a:cubicBezTo>
                    <a:pt x="1402" y="2274"/>
                    <a:pt x="1326" y="2263"/>
                    <a:pt x="1247" y="2241"/>
                  </a:cubicBezTo>
                  <a:cubicBezTo>
                    <a:pt x="366" y="1998"/>
                    <a:pt x="518" y="873"/>
                    <a:pt x="791" y="235"/>
                  </a:cubicBezTo>
                  <a:cubicBezTo>
                    <a:pt x="853" y="111"/>
                    <a:pt x="760" y="0"/>
                    <a:pt x="666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881;p80"/>
            <p:cNvSpPr/>
            <p:nvPr/>
          </p:nvSpPr>
          <p:spPr>
            <a:xfrm>
              <a:off x="-2142875" y="6324013"/>
              <a:ext cx="128950" cy="136550"/>
            </a:xfrm>
            <a:custGeom>
              <a:avLst/>
              <a:gdLst/>
              <a:ahLst/>
              <a:cxnLst/>
              <a:rect l="l" t="t" r="r" b="b"/>
              <a:pathLst>
                <a:path w="5158" h="5462" extrusionOk="0">
                  <a:moveTo>
                    <a:pt x="2101" y="3436"/>
                  </a:moveTo>
                  <a:cubicBezTo>
                    <a:pt x="2177" y="3436"/>
                    <a:pt x="2383" y="3757"/>
                    <a:pt x="2361" y="3980"/>
                  </a:cubicBezTo>
                  <a:cubicBezTo>
                    <a:pt x="2361" y="3992"/>
                    <a:pt x="2360" y="4005"/>
                    <a:pt x="2360" y="4017"/>
                  </a:cubicBezTo>
                  <a:lnTo>
                    <a:pt x="2360" y="4017"/>
                  </a:lnTo>
                  <a:cubicBezTo>
                    <a:pt x="2227" y="3929"/>
                    <a:pt x="2128" y="3789"/>
                    <a:pt x="2087" y="3584"/>
                  </a:cubicBezTo>
                  <a:cubicBezTo>
                    <a:pt x="2063" y="3479"/>
                    <a:pt x="2073" y="3436"/>
                    <a:pt x="2101" y="3436"/>
                  </a:cubicBezTo>
                  <a:close/>
                  <a:moveTo>
                    <a:pt x="3224" y="0"/>
                  </a:moveTo>
                  <a:cubicBezTo>
                    <a:pt x="3128" y="0"/>
                    <a:pt x="3049" y="115"/>
                    <a:pt x="3121" y="210"/>
                  </a:cubicBezTo>
                  <a:cubicBezTo>
                    <a:pt x="3729" y="1092"/>
                    <a:pt x="4641" y="2490"/>
                    <a:pt x="3972" y="3584"/>
                  </a:cubicBezTo>
                  <a:cubicBezTo>
                    <a:pt x="3768" y="3891"/>
                    <a:pt x="3259" y="4140"/>
                    <a:pt x="2818" y="4140"/>
                  </a:cubicBezTo>
                  <a:cubicBezTo>
                    <a:pt x="2816" y="4140"/>
                    <a:pt x="2815" y="4140"/>
                    <a:pt x="2813" y="4140"/>
                  </a:cubicBezTo>
                  <a:lnTo>
                    <a:pt x="2813" y="4140"/>
                  </a:lnTo>
                  <a:cubicBezTo>
                    <a:pt x="2898" y="3807"/>
                    <a:pt x="2885" y="3460"/>
                    <a:pt x="2665" y="3189"/>
                  </a:cubicBezTo>
                  <a:cubicBezTo>
                    <a:pt x="2522" y="3029"/>
                    <a:pt x="2244" y="2900"/>
                    <a:pt x="1990" y="2900"/>
                  </a:cubicBezTo>
                  <a:cubicBezTo>
                    <a:pt x="1810" y="2900"/>
                    <a:pt x="1641" y="2965"/>
                    <a:pt x="1540" y="3128"/>
                  </a:cubicBezTo>
                  <a:cubicBezTo>
                    <a:pt x="1297" y="3554"/>
                    <a:pt x="1935" y="4192"/>
                    <a:pt x="2239" y="4375"/>
                  </a:cubicBezTo>
                  <a:cubicBezTo>
                    <a:pt x="2244" y="4377"/>
                    <a:pt x="2248" y="4380"/>
                    <a:pt x="2252" y="4383"/>
                  </a:cubicBezTo>
                  <a:lnTo>
                    <a:pt x="2252" y="4383"/>
                  </a:lnTo>
                  <a:cubicBezTo>
                    <a:pt x="2183" y="4520"/>
                    <a:pt x="2090" y="4646"/>
                    <a:pt x="1996" y="4739"/>
                  </a:cubicBezTo>
                  <a:cubicBezTo>
                    <a:pt x="1821" y="4936"/>
                    <a:pt x="1585" y="5027"/>
                    <a:pt x="1355" y="5027"/>
                  </a:cubicBezTo>
                  <a:cubicBezTo>
                    <a:pt x="907" y="5027"/>
                    <a:pt x="477" y="4683"/>
                    <a:pt x="537" y="4101"/>
                  </a:cubicBezTo>
                  <a:cubicBezTo>
                    <a:pt x="537" y="4001"/>
                    <a:pt x="463" y="3956"/>
                    <a:pt x="392" y="3956"/>
                  </a:cubicBezTo>
                  <a:cubicBezTo>
                    <a:pt x="334" y="3956"/>
                    <a:pt x="277" y="3986"/>
                    <a:pt x="264" y="4040"/>
                  </a:cubicBezTo>
                  <a:cubicBezTo>
                    <a:pt x="1" y="4959"/>
                    <a:pt x="618" y="5462"/>
                    <a:pt x="1308" y="5462"/>
                  </a:cubicBezTo>
                  <a:cubicBezTo>
                    <a:pt x="1736" y="5462"/>
                    <a:pt x="2191" y="5268"/>
                    <a:pt x="2482" y="4861"/>
                  </a:cubicBezTo>
                  <a:cubicBezTo>
                    <a:pt x="2545" y="4767"/>
                    <a:pt x="2607" y="4661"/>
                    <a:pt x="2661" y="4548"/>
                  </a:cubicBezTo>
                  <a:lnTo>
                    <a:pt x="2661" y="4548"/>
                  </a:lnTo>
                  <a:cubicBezTo>
                    <a:pt x="2775" y="4574"/>
                    <a:pt x="2891" y="4587"/>
                    <a:pt x="3007" y="4587"/>
                  </a:cubicBezTo>
                  <a:cubicBezTo>
                    <a:pt x="3467" y="4587"/>
                    <a:pt x="3926" y="4387"/>
                    <a:pt x="4215" y="4040"/>
                  </a:cubicBezTo>
                  <a:cubicBezTo>
                    <a:pt x="5157" y="2916"/>
                    <a:pt x="4337" y="788"/>
                    <a:pt x="3303" y="28"/>
                  </a:cubicBezTo>
                  <a:cubicBezTo>
                    <a:pt x="3277" y="9"/>
                    <a:pt x="3250" y="0"/>
                    <a:pt x="3224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882;p80"/>
            <p:cNvSpPr/>
            <p:nvPr/>
          </p:nvSpPr>
          <p:spPr>
            <a:xfrm>
              <a:off x="-1970650" y="6415138"/>
              <a:ext cx="56700" cy="96100"/>
            </a:xfrm>
            <a:custGeom>
              <a:avLst/>
              <a:gdLst/>
              <a:ahLst/>
              <a:cxnLst/>
              <a:rect l="l" t="t" r="r" b="b"/>
              <a:pathLst>
                <a:path w="2268" h="3844" extrusionOk="0">
                  <a:moveTo>
                    <a:pt x="697" y="1"/>
                  </a:moveTo>
                  <a:cubicBezTo>
                    <a:pt x="635" y="1"/>
                    <a:pt x="572" y="37"/>
                    <a:pt x="548" y="122"/>
                  </a:cubicBezTo>
                  <a:cubicBezTo>
                    <a:pt x="305" y="942"/>
                    <a:pt x="1" y="2280"/>
                    <a:pt x="761" y="2888"/>
                  </a:cubicBezTo>
                  <a:cubicBezTo>
                    <a:pt x="932" y="3016"/>
                    <a:pt x="1099" y="3075"/>
                    <a:pt x="1250" y="3080"/>
                  </a:cubicBezTo>
                  <a:lnTo>
                    <a:pt x="1250" y="3080"/>
                  </a:lnTo>
                  <a:cubicBezTo>
                    <a:pt x="1369" y="3355"/>
                    <a:pt x="1570" y="3606"/>
                    <a:pt x="1825" y="3800"/>
                  </a:cubicBezTo>
                  <a:cubicBezTo>
                    <a:pt x="1862" y="3831"/>
                    <a:pt x="1904" y="3844"/>
                    <a:pt x="1946" y="3844"/>
                  </a:cubicBezTo>
                  <a:cubicBezTo>
                    <a:pt x="2109" y="3844"/>
                    <a:pt x="2267" y="3641"/>
                    <a:pt x="2098" y="3496"/>
                  </a:cubicBezTo>
                  <a:cubicBezTo>
                    <a:pt x="1925" y="3335"/>
                    <a:pt x="1762" y="3150"/>
                    <a:pt x="1659" y="2947"/>
                  </a:cubicBezTo>
                  <a:lnTo>
                    <a:pt x="1659" y="2947"/>
                  </a:lnTo>
                  <a:cubicBezTo>
                    <a:pt x="1980" y="2697"/>
                    <a:pt x="2080" y="2146"/>
                    <a:pt x="1703" y="1733"/>
                  </a:cubicBezTo>
                  <a:cubicBezTo>
                    <a:pt x="1667" y="1697"/>
                    <a:pt x="1622" y="1680"/>
                    <a:pt x="1574" y="1680"/>
                  </a:cubicBezTo>
                  <a:cubicBezTo>
                    <a:pt x="1501" y="1680"/>
                    <a:pt x="1424" y="1720"/>
                    <a:pt x="1369" y="1794"/>
                  </a:cubicBezTo>
                  <a:cubicBezTo>
                    <a:pt x="1212" y="2008"/>
                    <a:pt x="1138" y="2242"/>
                    <a:pt x="1129" y="2476"/>
                  </a:cubicBezTo>
                  <a:lnTo>
                    <a:pt x="1129" y="2476"/>
                  </a:lnTo>
                  <a:cubicBezTo>
                    <a:pt x="1101" y="2497"/>
                    <a:pt x="1072" y="2507"/>
                    <a:pt x="1045" y="2507"/>
                  </a:cubicBezTo>
                  <a:cubicBezTo>
                    <a:pt x="976" y="2507"/>
                    <a:pt x="912" y="2442"/>
                    <a:pt x="852" y="2310"/>
                  </a:cubicBezTo>
                  <a:cubicBezTo>
                    <a:pt x="791" y="2219"/>
                    <a:pt x="761" y="2097"/>
                    <a:pt x="730" y="1976"/>
                  </a:cubicBezTo>
                  <a:cubicBezTo>
                    <a:pt x="669" y="1763"/>
                    <a:pt x="669" y="1550"/>
                    <a:pt x="700" y="1338"/>
                  </a:cubicBezTo>
                  <a:cubicBezTo>
                    <a:pt x="700" y="942"/>
                    <a:pt x="761" y="578"/>
                    <a:pt x="852" y="213"/>
                  </a:cubicBezTo>
                  <a:cubicBezTo>
                    <a:pt x="888" y="85"/>
                    <a:pt x="793" y="1"/>
                    <a:pt x="697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883;p80"/>
            <p:cNvSpPr/>
            <p:nvPr/>
          </p:nvSpPr>
          <p:spPr>
            <a:xfrm>
              <a:off x="-1944270" y="7148935"/>
              <a:ext cx="124625" cy="151895"/>
            </a:xfrm>
            <a:custGeom>
              <a:avLst/>
              <a:gdLst/>
              <a:ahLst/>
              <a:cxnLst/>
              <a:rect l="l" t="t" r="r" b="b"/>
              <a:pathLst>
                <a:path w="4985" h="5533" extrusionOk="0">
                  <a:moveTo>
                    <a:pt x="3131" y="1"/>
                  </a:moveTo>
                  <a:cubicBezTo>
                    <a:pt x="2340" y="882"/>
                    <a:pt x="0" y="1824"/>
                    <a:pt x="0" y="1824"/>
                  </a:cubicBezTo>
                  <a:lnTo>
                    <a:pt x="61" y="3040"/>
                  </a:lnTo>
                  <a:cubicBezTo>
                    <a:pt x="61" y="3040"/>
                    <a:pt x="1905" y="4914"/>
                    <a:pt x="3180" y="5513"/>
                  </a:cubicBezTo>
                  <a:lnTo>
                    <a:pt x="3180" y="5513"/>
                  </a:lnTo>
                  <a:cubicBezTo>
                    <a:pt x="3119" y="5448"/>
                    <a:pt x="3168" y="5158"/>
                    <a:pt x="4985" y="3891"/>
                  </a:cubicBezTo>
                  <a:cubicBezTo>
                    <a:pt x="4134" y="1946"/>
                    <a:pt x="3131" y="1"/>
                    <a:pt x="3131" y="1"/>
                  </a:cubicBezTo>
                  <a:close/>
                  <a:moveTo>
                    <a:pt x="3180" y="5513"/>
                  </a:moveTo>
                  <a:cubicBezTo>
                    <a:pt x="3197" y="5531"/>
                    <a:pt x="3222" y="5533"/>
                    <a:pt x="3222" y="5533"/>
                  </a:cubicBezTo>
                  <a:cubicBezTo>
                    <a:pt x="3208" y="5526"/>
                    <a:pt x="3194" y="5520"/>
                    <a:pt x="3180" y="5513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884;p80"/>
            <p:cNvSpPr/>
            <p:nvPr/>
          </p:nvSpPr>
          <p:spPr>
            <a:xfrm>
              <a:off x="-2146175" y="7054963"/>
              <a:ext cx="249275" cy="309450"/>
            </a:xfrm>
            <a:custGeom>
              <a:avLst/>
              <a:gdLst/>
              <a:ahLst/>
              <a:cxnLst/>
              <a:rect l="l" t="t" r="r" b="b"/>
              <a:pathLst>
                <a:path w="9971" h="12378" extrusionOk="0">
                  <a:moveTo>
                    <a:pt x="1490" y="0"/>
                  </a:moveTo>
                  <a:lnTo>
                    <a:pt x="0" y="10031"/>
                  </a:lnTo>
                  <a:cubicBezTo>
                    <a:pt x="0" y="10031"/>
                    <a:pt x="5928" y="12037"/>
                    <a:pt x="7417" y="12371"/>
                  </a:cubicBezTo>
                  <a:cubicBezTo>
                    <a:pt x="7437" y="12375"/>
                    <a:pt x="7457" y="12377"/>
                    <a:pt x="7477" y="12377"/>
                  </a:cubicBezTo>
                  <a:cubicBezTo>
                    <a:pt x="8935" y="12377"/>
                    <a:pt x="9970" y="1490"/>
                    <a:pt x="9970" y="1490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885;p80"/>
            <p:cNvSpPr/>
            <p:nvPr/>
          </p:nvSpPr>
          <p:spPr>
            <a:xfrm>
              <a:off x="-2160625" y="7060288"/>
              <a:ext cx="239400" cy="297300"/>
            </a:xfrm>
            <a:custGeom>
              <a:avLst/>
              <a:gdLst/>
              <a:ahLst/>
              <a:cxnLst/>
              <a:rect l="l" t="t" r="r" b="b"/>
              <a:pathLst>
                <a:path w="9576" h="11892" extrusionOk="0">
                  <a:moveTo>
                    <a:pt x="1521" y="0"/>
                  </a:moveTo>
                  <a:lnTo>
                    <a:pt x="1" y="10031"/>
                  </a:lnTo>
                  <a:cubicBezTo>
                    <a:pt x="1" y="10031"/>
                    <a:pt x="6232" y="11581"/>
                    <a:pt x="7721" y="11885"/>
                  </a:cubicBezTo>
                  <a:cubicBezTo>
                    <a:pt x="7743" y="11889"/>
                    <a:pt x="7763" y="11891"/>
                    <a:pt x="7784" y="11891"/>
                  </a:cubicBezTo>
                  <a:cubicBezTo>
                    <a:pt x="9221" y="11891"/>
                    <a:pt x="9576" y="1641"/>
                    <a:pt x="9576" y="1641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886;p80"/>
            <p:cNvSpPr/>
            <p:nvPr/>
          </p:nvSpPr>
          <p:spPr>
            <a:xfrm>
              <a:off x="-2169725" y="7069388"/>
              <a:ext cx="250025" cy="294275"/>
            </a:xfrm>
            <a:custGeom>
              <a:avLst/>
              <a:gdLst/>
              <a:ahLst/>
              <a:cxnLst/>
              <a:rect l="l" t="t" r="r" b="b"/>
              <a:pathLst>
                <a:path w="10001" h="11771" extrusionOk="0">
                  <a:moveTo>
                    <a:pt x="1520" y="1"/>
                  </a:moveTo>
                  <a:lnTo>
                    <a:pt x="0" y="10062"/>
                  </a:lnTo>
                  <a:cubicBezTo>
                    <a:pt x="0" y="10062"/>
                    <a:pt x="6657" y="11429"/>
                    <a:pt x="8146" y="11764"/>
                  </a:cubicBezTo>
                  <a:cubicBezTo>
                    <a:pt x="8167" y="11768"/>
                    <a:pt x="8188" y="11770"/>
                    <a:pt x="8209" y="11770"/>
                  </a:cubicBezTo>
                  <a:cubicBezTo>
                    <a:pt x="9646" y="11770"/>
                    <a:pt x="10000" y="1490"/>
                    <a:pt x="10000" y="1490"/>
                  </a:cubicBezTo>
                  <a:lnTo>
                    <a:pt x="1520" y="1"/>
                  </a:ln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887;p80"/>
            <p:cNvSpPr/>
            <p:nvPr/>
          </p:nvSpPr>
          <p:spPr>
            <a:xfrm>
              <a:off x="-2115025" y="7128338"/>
              <a:ext cx="333875" cy="298400"/>
            </a:xfrm>
            <a:custGeom>
              <a:avLst/>
              <a:gdLst/>
              <a:ahLst/>
              <a:cxnLst/>
              <a:rect l="l" t="t" r="r" b="b"/>
              <a:pathLst>
                <a:path w="13355" h="11936" extrusionOk="0">
                  <a:moveTo>
                    <a:pt x="2201" y="1"/>
                  </a:moveTo>
                  <a:cubicBezTo>
                    <a:pt x="2116" y="1"/>
                    <a:pt x="2040" y="23"/>
                    <a:pt x="1976" y="74"/>
                  </a:cubicBezTo>
                  <a:cubicBezTo>
                    <a:pt x="1551" y="378"/>
                    <a:pt x="2250" y="1351"/>
                    <a:pt x="2250" y="1351"/>
                  </a:cubicBezTo>
                  <a:cubicBezTo>
                    <a:pt x="2250" y="1351"/>
                    <a:pt x="1616" y="670"/>
                    <a:pt x="1236" y="670"/>
                  </a:cubicBezTo>
                  <a:cubicBezTo>
                    <a:pt x="1183" y="670"/>
                    <a:pt x="1135" y="683"/>
                    <a:pt x="1095" y="713"/>
                  </a:cubicBezTo>
                  <a:cubicBezTo>
                    <a:pt x="791" y="986"/>
                    <a:pt x="1399" y="1929"/>
                    <a:pt x="1399" y="1929"/>
                  </a:cubicBezTo>
                  <a:cubicBezTo>
                    <a:pt x="1399" y="1929"/>
                    <a:pt x="842" y="1297"/>
                    <a:pt x="482" y="1297"/>
                  </a:cubicBezTo>
                  <a:cubicBezTo>
                    <a:pt x="382" y="1297"/>
                    <a:pt x="297" y="1346"/>
                    <a:pt x="244" y="1473"/>
                  </a:cubicBezTo>
                  <a:cubicBezTo>
                    <a:pt x="1" y="2050"/>
                    <a:pt x="1672" y="4178"/>
                    <a:pt x="1672" y="4178"/>
                  </a:cubicBezTo>
                  <a:cubicBezTo>
                    <a:pt x="2159" y="5090"/>
                    <a:pt x="2949" y="5850"/>
                    <a:pt x="2949" y="5850"/>
                  </a:cubicBezTo>
                  <a:cubicBezTo>
                    <a:pt x="5776" y="9406"/>
                    <a:pt x="8663" y="11564"/>
                    <a:pt x="10396" y="11898"/>
                  </a:cubicBezTo>
                  <a:cubicBezTo>
                    <a:pt x="10525" y="11923"/>
                    <a:pt x="10651" y="11935"/>
                    <a:pt x="10774" y="11935"/>
                  </a:cubicBezTo>
                  <a:cubicBezTo>
                    <a:pt x="12306" y="11935"/>
                    <a:pt x="13354" y="10093"/>
                    <a:pt x="13101" y="8433"/>
                  </a:cubicBezTo>
                  <a:cubicBezTo>
                    <a:pt x="12980" y="7734"/>
                    <a:pt x="12463" y="6397"/>
                    <a:pt x="11855" y="5059"/>
                  </a:cubicBezTo>
                  <a:cubicBezTo>
                    <a:pt x="10031" y="6336"/>
                    <a:pt x="9970" y="6609"/>
                    <a:pt x="10031" y="6701"/>
                  </a:cubicBezTo>
                  <a:cubicBezTo>
                    <a:pt x="8724" y="6032"/>
                    <a:pt x="4682" y="2020"/>
                    <a:pt x="4682" y="2020"/>
                  </a:cubicBezTo>
                  <a:cubicBezTo>
                    <a:pt x="4682" y="2020"/>
                    <a:pt x="4773" y="1625"/>
                    <a:pt x="4682" y="956"/>
                  </a:cubicBezTo>
                  <a:cubicBezTo>
                    <a:pt x="4640" y="738"/>
                    <a:pt x="4567" y="659"/>
                    <a:pt x="4476" y="659"/>
                  </a:cubicBezTo>
                  <a:cubicBezTo>
                    <a:pt x="4301" y="659"/>
                    <a:pt x="4061" y="958"/>
                    <a:pt x="3861" y="1138"/>
                  </a:cubicBezTo>
                  <a:cubicBezTo>
                    <a:pt x="3573" y="851"/>
                    <a:pt x="2724" y="1"/>
                    <a:pt x="2201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888;p80"/>
            <p:cNvSpPr/>
            <p:nvPr/>
          </p:nvSpPr>
          <p:spPr>
            <a:xfrm>
              <a:off x="-2564875" y="7555138"/>
              <a:ext cx="367800" cy="500525"/>
            </a:xfrm>
            <a:custGeom>
              <a:avLst/>
              <a:gdLst/>
              <a:ahLst/>
              <a:cxnLst/>
              <a:rect l="l" t="t" r="r" b="b"/>
              <a:pathLst>
                <a:path w="14712" h="20021" extrusionOk="0">
                  <a:moveTo>
                    <a:pt x="8070" y="1"/>
                  </a:moveTo>
                  <a:cubicBezTo>
                    <a:pt x="7589" y="1"/>
                    <a:pt x="7059" y="18"/>
                    <a:pt x="6475" y="54"/>
                  </a:cubicBezTo>
                  <a:cubicBezTo>
                    <a:pt x="6475" y="54"/>
                    <a:pt x="395" y="358"/>
                    <a:pt x="578" y="4036"/>
                  </a:cubicBezTo>
                  <a:cubicBezTo>
                    <a:pt x="730" y="7714"/>
                    <a:pt x="0" y="16012"/>
                    <a:pt x="1824" y="19143"/>
                  </a:cubicBezTo>
                  <a:cubicBezTo>
                    <a:pt x="2180" y="19781"/>
                    <a:pt x="3959" y="20021"/>
                    <a:pt x="5993" y="20021"/>
                  </a:cubicBezTo>
                  <a:cubicBezTo>
                    <a:pt x="8123" y="20021"/>
                    <a:pt x="10533" y="19758"/>
                    <a:pt x="11885" y="19416"/>
                  </a:cubicBezTo>
                  <a:cubicBezTo>
                    <a:pt x="14529" y="18778"/>
                    <a:pt x="14712" y="16346"/>
                    <a:pt x="14560" y="13854"/>
                  </a:cubicBezTo>
                  <a:cubicBezTo>
                    <a:pt x="14378" y="11361"/>
                    <a:pt x="13861" y="5434"/>
                    <a:pt x="13131" y="2729"/>
                  </a:cubicBezTo>
                  <a:cubicBezTo>
                    <a:pt x="12697" y="1184"/>
                    <a:pt x="12046" y="1"/>
                    <a:pt x="8070" y="1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889;p80"/>
            <p:cNvSpPr/>
            <p:nvPr/>
          </p:nvSpPr>
          <p:spPr>
            <a:xfrm>
              <a:off x="-2548150" y="7555138"/>
              <a:ext cx="367800" cy="500525"/>
            </a:xfrm>
            <a:custGeom>
              <a:avLst/>
              <a:gdLst/>
              <a:ahLst/>
              <a:cxnLst/>
              <a:rect l="l" t="t" r="r" b="b"/>
              <a:pathLst>
                <a:path w="14712" h="20021" extrusionOk="0">
                  <a:moveTo>
                    <a:pt x="8069" y="1"/>
                  </a:moveTo>
                  <a:cubicBezTo>
                    <a:pt x="7588" y="1"/>
                    <a:pt x="7058" y="18"/>
                    <a:pt x="6474" y="54"/>
                  </a:cubicBezTo>
                  <a:cubicBezTo>
                    <a:pt x="6474" y="54"/>
                    <a:pt x="395" y="358"/>
                    <a:pt x="547" y="4036"/>
                  </a:cubicBezTo>
                  <a:cubicBezTo>
                    <a:pt x="730" y="7714"/>
                    <a:pt x="0" y="16012"/>
                    <a:pt x="1824" y="19143"/>
                  </a:cubicBezTo>
                  <a:cubicBezTo>
                    <a:pt x="2180" y="19781"/>
                    <a:pt x="3959" y="20021"/>
                    <a:pt x="5993" y="20021"/>
                  </a:cubicBezTo>
                  <a:cubicBezTo>
                    <a:pt x="8122" y="20021"/>
                    <a:pt x="10532" y="19758"/>
                    <a:pt x="11885" y="19416"/>
                  </a:cubicBezTo>
                  <a:cubicBezTo>
                    <a:pt x="14529" y="18778"/>
                    <a:pt x="14712" y="16346"/>
                    <a:pt x="14529" y="13854"/>
                  </a:cubicBezTo>
                  <a:cubicBezTo>
                    <a:pt x="14377" y="11361"/>
                    <a:pt x="13860" y="5434"/>
                    <a:pt x="13131" y="2729"/>
                  </a:cubicBezTo>
                  <a:cubicBezTo>
                    <a:pt x="12697" y="1184"/>
                    <a:pt x="12046" y="1"/>
                    <a:pt x="8069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890;p80"/>
            <p:cNvSpPr/>
            <p:nvPr/>
          </p:nvSpPr>
          <p:spPr>
            <a:xfrm>
              <a:off x="-2514725" y="7802488"/>
              <a:ext cx="320700" cy="81475"/>
            </a:xfrm>
            <a:custGeom>
              <a:avLst/>
              <a:gdLst/>
              <a:ahLst/>
              <a:cxnLst/>
              <a:rect l="l" t="t" r="r" b="b"/>
              <a:pathLst>
                <a:path w="12828" h="3259" extrusionOk="0">
                  <a:moveTo>
                    <a:pt x="7380" y="1"/>
                  </a:moveTo>
                  <a:cubicBezTo>
                    <a:pt x="6780" y="1"/>
                    <a:pt x="6107" y="13"/>
                    <a:pt x="5350" y="39"/>
                  </a:cubicBezTo>
                  <a:cubicBezTo>
                    <a:pt x="5350" y="39"/>
                    <a:pt x="700" y="464"/>
                    <a:pt x="0" y="2197"/>
                  </a:cubicBezTo>
                  <a:cubicBezTo>
                    <a:pt x="2270" y="2937"/>
                    <a:pt x="4601" y="3259"/>
                    <a:pt x="6932" y="3259"/>
                  </a:cubicBezTo>
                  <a:cubicBezTo>
                    <a:pt x="8910" y="3259"/>
                    <a:pt x="10888" y="3027"/>
                    <a:pt x="12827" y="2623"/>
                  </a:cubicBezTo>
                  <a:cubicBezTo>
                    <a:pt x="12706" y="2075"/>
                    <a:pt x="12554" y="1589"/>
                    <a:pt x="12372" y="1255"/>
                  </a:cubicBezTo>
                  <a:cubicBezTo>
                    <a:pt x="11953" y="470"/>
                    <a:pt x="11063" y="1"/>
                    <a:pt x="7380" y="1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891;p80"/>
            <p:cNvSpPr/>
            <p:nvPr/>
          </p:nvSpPr>
          <p:spPr>
            <a:xfrm>
              <a:off x="-2521575" y="7857388"/>
              <a:ext cx="331350" cy="53175"/>
            </a:xfrm>
            <a:custGeom>
              <a:avLst/>
              <a:gdLst/>
              <a:ahLst/>
              <a:cxnLst/>
              <a:rect l="l" t="t" r="r" b="b"/>
              <a:pathLst>
                <a:path w="13254" h="2127" extrusionOk="0">
                  <a:moveTo>
                    <a:pt x="274" y="1"/>
                  </a:moveTo>
                  <a:cubicBezTo>
                    <a:pt x="244" y="92"/>
                    <a:pt x="214" y="153"/>
                    <a:pt x="214" y="244"/>
                  </a:cubicBezTo>
                  <a:cubicBezTo>
                    <a:pt x="153" y="609"/>
                    <a:pt x="62" y="1034"/>
                    <a:pt x="1" y="1521"/>
                  </a:cubicBezTo>
                  <a:cubicBezTo>
                    <a:pt x="1888" y="1915"/>
                    <a:pt x="3867" y="2126"/>
                    <a:pt x="5866" y="2126"/>
                  </a:cubicBezTo>
                  <a:cubicBezTo>
                    <a:pt x="8342" y="2126"/>
                    <a:pt x="10849" y="1802"/>
                    <a:pt x="13253" y="1095"/>
                  </a:cubicBezTo>
                  <a:cubicBezTo>
                    <a:pt x="13193" y="882"/>
                    <a:pt x="13162" y="639"/>
                    <a:pt x="13101" y="427"/>
                  </a:cubicBezTo>
                  <a:cubicBezTo>
                    <a:pt x="11162" y="831"/>
                    <a:pt x="9184" y="1063"/>
                    <a:pt x="7206" y="1063"/>
                  </a:cubicBezTo>
                  <a:cubicBezTo>
                    <a:pt x="4875" y="1063"/>
                    <a:pt x="2544" y="741"/>
                    <a:pt x="274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892;p80"/>
            <p:cNvSpPr/>
            <p:nvPr/>
          </p:nvSpPr>
          <p:spPr>
            <a:xfrm>
              <a:off x="-2523850" y="7884763"/>
              <a:ext cx="346550" cy="146675"/>
            </a:xfrm>
            <a:custGeom>
              <a:avLst/>
              <a:gdLst/>
              <a:ahLst/>
              <a:cxnLst/>
              <a:rect l="l" t="t" r="r" b="b"/>
              <a:pathLst>
                <a:path w="13862" h="5867" extrusionOk="0">
                  <a:moveTo>
                    <a:pt x="13344" y="0"/>
                  </a:moveTo>
                  <a:cubicBezTo>
                    <a:pt x="10940" y="707"/>
                    <a:pt x="8433" y="1031"/>
                    <a:pt x="5957" y="1031"/>
                  </a:cubicBezTo>
                  <a:cubicBezTo>
                    <a:pt x="3958" y="1031"/>
                    <a:pt x="1979" y="820"/>
                    <a:pt x="92" y="426"/>
                  </a:cubicBezTo>
                  <a:cubicBezTo>
                    <a:pt x="62" y="608"/>
                    <a:pt x="31" y="821"/>
                    <a:pt x="1" y="1003"/>
                  </a:cubicBezTo>
                  <a:cubicBezTo>
                    <a:pt x="3466" y="4529"/>
                    <a:pt x="8512" y="5806"/>
                    <a:pt x="13344" y="5867"/>
                  </a:cubicBezTo>
                  <a:cubicBezTo>
                    <a:pt x="13861" y="5350"/>
                    <a:pt x="13861" y="4620"/>
                    <a:pt x="13770" y="3891"/>
                  </a:cubicBezTo>
                  <a:cubicBezTo>
                    <a:pt x="13679" y="3070"/>
                    <a:pt x="13588" y="1429"/>
                    <a:pt x="13344" y="0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893;p80"/>
            <p:cNvSpPr/>
            <p:nvPr/>
          </p:nvSpPr>
          <p:spPr>
            <a:xfrm>
              <a:off x="-2530675" y="7909838"/>
              <a:ext cx="340450" cy="151900"/>
            </a:xfrm>
            <a:custGeom>
              <a:avLst/>
              <a:gdLst/>
              <a:ahLst/>
              <a:cxnLst/>
              <a:rect l="l" t="t" r="r" b="b"/>
              <a:pathLst>
                <a:path w="13618" h="6076" extrusionOk="0">
                  <a:moveTo>
                    <a:pt x="274" y="0"/>
                  </a:moveTo>
                  <a:cubicBezTo>
                    <a:pt x="31" y="1976"/>
                    <a:pt x="0" y="4438"/>
                    <a:pt x="1307" y="5623"/>
                  </a:cubicBezTo>
                  <a:cubicBezTo>
                    <a:pt x="1681" y="5953"/>
                    <a:pt x="3493" y="6076"/>
                    <a:pt x="5551" y="6076"/>
                  </a:cubicBezTo>
                  <a:cubicBezTo>
                    <a:pt x="7673" y="6076"/>
                    <a:pt x="10056" y="5945"/>
                    <a:pt x="11399" y="5775"/>
                  </a:cubicBezTo>
                  <a:cubicBezTo>
                    <a:pt x="12554" y="5623"/>
                    <a:pt x="13222" y="5289"/>
                    <a:pt x="13617" y="4864"/>
                  </a:cubicBezTo>
                  <a:cubicBezTo>
                    <a:pt x="8785" y="4803"/>
                    <a:pt x="3739" y="3526"/>
                    <a:pt x="274" y="0"/>
                  </a:cubicBezTo>
                  <a:close/>
                </a:path>
              </a:pathLst>
            </a:custGeom>
            <a:solidFill>
              <a:srgbClr val="43A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894;p80"/>
            <p:cNvSpPr/>
            <p:nvPr/>
          </p:nvSpPr>
          <p:spPr>
            <a:xfrm>
              <a:off x="-2417450" y="7640963"/>
              <a:ext cx="94250" cy="93225"/>
            </a:xfrm>
            <a:custGeom>
              <a:avLst/>
              <a:gdLst/>
              <a:ahLst/>
              <a:cxnLst/>
              <a:rect l="l" t="t" r="r" b="b"/>
              <a:pathLst>
                <a:path w="3770" h="3729" extrusionOk="0">
                  <a:moveTo>
                    <a:pt x="2310" y="1089"/>
                  </a:moveTo>
                  <a:cubicBezTo>
                    <a:pt x="2401" y="1089"/>
                    <a:pt x="2493" y="1424"/>
                    <a:pt x="2493" y="1849"/>
                  </a:cubicBezTo>
                  <a:cubicBezTo>
                    <a:pt x="2493" y="2305"/>
                    <a:pt x="2401" y="2640"/>
                    <a:pt x="2310" y="2640"/>
                  </a:cubicBezTo>
                  <a:cubicBezTo>
                    <a:pt x="2189" y="2640"/>
                    <a:pt x="2097" y="2305"/>
                    <a:pt x="2097" y="1849"/>
                  </a:cubicBezTo>
                  <a:cubicBezTo>
                    <a:pt x="2097" y="1424"/>
                    <a:pt x="2189" y="1089"/>
                    <a:pt x="2310" y="1089"/>
                  </a:cubicBezTo>
                  <a:close/>
                  <a:moveTo>
                    <a:pt x="1368" y="1241"/>
                  </a:moveTo>
                  <a:cubicBezTo>
                    <a:pt x="1459" y="1241"/>
                    <a:pt x="1550" y="1576"/>
                    <a:pt x="1550" y="2001"/>
                  </a:cubicBezTo>
                  <a:cubicBezTo>
                    <a:pt x="1550" y="2427"/>
                    <a:pt x="1459" y="2792"/>
                    <a:pt x="1368" y="2792"/>
                  </a:cubicBezTo>
                  <a:cubicBezTo>
                    <a:pt x="1246" y="2792"/>
                    <a:pt x="1155" y="2427"/>
                    <a:pt x="1155" y="2001"/>
                  </a:cubicBezTo>
                  <a:cubicBezTo>
                    <a:pt x="1155" y="1576"/>
                    <a:pt x="1246" y="1241"/>
                    <a:pt x="1368" y="1241"/>
                  </a:cubicBezTo>
                  <a:close/>
                  <a:moveTo>
                    <a:pt x="1808" y="1"/>
                  </a:moveTo>
                  <a:cubicBezTo>
                    <a:pt x="1738" y="1"/>
                    <a:pt x="1664" y="33"/>
                    <a:pt x="1611" y="86"/>
                  </a:cubicBezTo>
                  <a:lnTo>
                    <a:pt x="61" y="1819"/>
                  </a:lnTo>
                  <a:cubicBezTo>
                    <a:pt x="0" y="1910"/>
                    <a:pt x="0" y="2062"/>
                    <a:pt x="91" y="2153"/>
                  </a:cubicBezTo>
                  <a:lnTo>
                    <a:pt x="1793" y="3673"/>
                  </a:lnTo>
                  <a:cubicBezTo>
                    <a:pt x="1832" y="3711"/>
                    <a:pt x="1881" y="3728"/>
                    <a:pt x="1931" y="3728"/>
                  </a:cubicBezTo>
                  <a:cubicBezTo>
                    <a:pt x="2001" y="3728"/>
                    <a:pt x="2075" y="3696"/>
                    <a:pt x="2128" y="3643"/>
                  </a:cubicBezTo>
                  <a:lnTo>
                    <a:pt x="3678" y="1910"/>
                  </a:lnTo>
                  <a:cubicBezTo>
                    <a:pt x="3769" y="1819"/>
                    <a:pt x="3739" y="1667"/>
                    <a:pt x="3648" y="1576"/>
                  </a:cubicBezTo>
                  <a:lnTo>
                    <a:pt x="1945" y="56"/>
                  </a:lnTo>
                  <a:cubicBezTo>
                    <a:pt x="1907" y="18"/>
                    <a:pt x="1858" y="1"/>
                    <a:pt x="1808" y="1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895;p80"/>
            <p:cNvSpPr/>
            <p:nvPr/>
          </p:nvSpPr>
          <p:spPr>
            <a:xfrm>
              <a:off x="-2415175" y="7637613"/>
              <a:ext cx="94250" cy="93100"/>
            </a:xfrm>
            <a:custGeom>
              <a:avLst/>
              <a:gdLst/>
              <a:ahLst/>
              <a:cxnLst/>
              <a:rect l="l" t="t" r="r" b="b"/>
              <a:pathLst>
                <a:path w="3770" h="3724" extrusionOk="0">
                  <a:moveTo>
                    <a:pt x="2310" y="1071"/>
                  </a:moveTo>
                  <a:cubicBezTo>
                    <a:pt x="2432" y="1071"/>
                    <a:pt x="2523" y="1436"/>
                    <a:pt x="2523" y="1862"/>
                  </a:cubicBezTo>
                  <a:cubicBezTo>
                    <a:pt x="2523" y="2287"/>
                    <a:pt x="2432" y="2652"/>
                    <a:pt x="2310" y="2652"/>
                  </a:cubicBezTo>
                  <a:cubicBezTo>
                    <a:pt x="2189" y="2652"/>
                    <a:pt x="2128" y="2287"/>
                    <a:pt x="2128" y="1862"/>
                  </a:cubicBezTo>
                  <a:cubicBezTo>
                    <a:pt x="2128" y="1436"/>
                    <a:pt x="2219" y="1071"/>
                    <a:pt x="2310" y="1071"/>
                  </a:cubicBezTo>
                  <a:close/>
                  <a:moveTo>
                    <a:pt x="1368" y="1223"/>
                  </a:moveTo>
                  <a:cubicBezTo>
                    <a:pt x="1490" y="1223"/>
                    <a:pt x="1581" y="1588"/>
                    <a:pt x="1581" y="2014"/>
                  </a:cubicBezTo>
                  <a:cubicBezTo>
                    <a:pt x="1581" y="2439"/>
                    <a:pt x="1490" y="2774"/>
                    <a:pt x="1368" y="2774"/>
                  </a:cubicBezTo>
                  <a:cubicBezTo>
                    <a:pt x="1277" y="2774"/>
                    <a:pt x="1186" y="2439"/>
                    <a:pt x="1186" y="2014"/>
                  </a:cubicBezTo>
                  <a:cubicBezTo>
                    <a:pt x="1186" y="1588"/>
                    <a:pt x="1277" y="1223"/>
                    <a:pt x="1368" y="1223"/>
                  </a:cubicBezTo>
                  <a:close/>
                  <a:moveTo>
                    <a:pt x="1809" y="0"/>
                  </a:moveTo>
                  <a:cubicBezTo>
                    <a:pt x="1748" y="0"/>
                    <a:pt x="1687" y="23"/>
                    <a:pt x="1642" y="68"/>
                  </a:cubicBezTo>
                  <a:lnTo>
                    <a:pt x="91" y="1801"/>
                  </a:lnTo>
                  <a:cubicBezTo>
                    <a:pt x="0" y="1892"/>
                    <a:pt x="31" y="2044"/>
                    <a:pt x="122" y="2135"/>
                  </a:cubicBezTo>
                  <a:lnTo>
                    <a:pt x="1824" y="3655"/>
                  </a:lnTo>
                  <a:cubicBezTo>
                    <a:pt x="1870" y="3701"/>
                    <a:pt x="1930" y="3724"/>
                    <a:pt x="1991" y="3724"/>
                  </a:cubicBezTo>
                  <a:cubicBezTo>
                    <a:pt x="2052" y="3724"/>
                    <a:pt x="2113" y="3701"/>
                    <a:pt x="2158" y="3655"/>
                  </a:cubicBezTo>
                  <a:lnTo>
                    <a:pt x="3709" y="1892"/>
                  </a:lnTo>
                  <a:cubicBezTo>
                    <a:pt x="3769" y="1801"/>
                    <a:pt x="3769" y="1649"/>
                    <a:pt x="3678" y="1588"/>
                  </a:cubicBezTo>
                  <a:lnTo>
                    <a:pt x="1976" y="68"/>
                  </a:lnTo>
                  <a:cubicBezTo>
                    <a:pt x="1930" y="23"/>
                    <a:pt x="1870" y="0"/>
                    <a:pt x="1809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3751;p80"/>
          <p:cNvGrpSpPr/>
          <p:nvPr/>
        </p:nvGrpSpPr>
        <p:grpSpPr>
          <a:xfrm>
            <a:off x="4545505" y="2118269"/>
            <a:ext cx="1081833" cy="2109058"/>
            <a:chOff x="207975" y="6471313"/>
            <a:chExt cx="790300" cy="1669450"/>
          </a:xfrm>
        </p:grpSpPr>
        <p:sp>
          <p:nvSpPr>
            <p:cNvPr id="110" name="Google Shape;3752;p80"/>
            <p:cNvSpPr/>
            <p:nvPr/>
          </p:nvSpPr>
          <p:spPr>
            <a:xfrm>
              <a:off x="207975" y="6817863"/>
              <a:ext cx="790300" cy="315400"/>
            </a:xfrm>
            <a:custGeom>
              <a:avLst/>
              <a:gdLst/>
              <a:ahLst/>
              <a:cxnLst/>
              <a:rect l="l" t="t" r="r" b="b"/>
              <a:pathLst>
                <a:path w="31612" h="12616" extrusionOk="0">
                  <a:moveTo>
                    <a:pt x="3891" y="0"/>
                  </a:moveTo>
                  <a:cubicBezTo>
                    <a:pt x="3891" y="0"/>
                    <a:pt x="3100" y="3283"/>
                    <a:pt x="1550" y="4651"/>
                  </a:cubicBezTo>
                  <a:cubicBezTo>
                    <a:pt x="0" y="6049"/>
                    <a:pt x="243" y="7447"/>
                    <a:pt x="1550" y="8055"/>
                  </a:cubicBezTo>
                  <a:cubicBezTo>
                    <a:pt x="1727" y="8137"/>
                    <a:pt x="1891" y="8173"/>
                    <a:pt x="2042" y="8173"/>
                  </a:cubicBezTo>
                  <a:cubicBezTo>
                    <a:pt x="3010" y="8173"/>
                    <a:pt x="3465" y="6718"/>
                    <a:pt x="3465" y="6718"/>
                  </a:cubicBezTo>
                  <a:lnTo>
                    <a:pt x="3465" y="6718"/>
                  </a:lnTo>
                  <a:cubicBezTo>
                    <a:pt x="3465" y="6718"/>
                    <a:pt x="3283" y="10973"/>
                    <a:pt x="6383" y="11672"/>
                  </a:cubicBezTo>
                  <a:cubicBezTo>
                    <a:pt x="6843" y="11776"/>
                    <a:pt x="7258" y="11823"/>
                    <a:pt x="7632" y="11823"/>
                  </a:cubicBezTo>
                  <a:cubicBezTo>
                    <a:pt x="10655" y="11823"/>
                    <a:pt x="11064" y="8815"/>
                    <a:pt x="11064" y="8815"/>
                  </a:cubicBezTo>
                  <a:cubicBezTo>
                    <a:pt x="11064" y="8815"/>
                    <a:pt x="12645" y="12523"/>
                    <a:pt x="16383" y="12615"/>
                  </a:cubicBezTo>
                  <a:cubicBezTo>
                    <a:pt x="16413" y="12615"/>
                    <a:pt x="16442" y="12615"/>
                    <a:pt x="16471" y="12615"/>
                  </a:cubicBezTo>
                  <a:cubicBezTo>
                    <a:pt x="20153" y="12615"/>
                    <a:pt x="22098" y="8815"/>
                    <a:pt x="22098" y="8815"/>
                  </a:cubicBezTo>
                  <a:cubicBezTo>
                    <a:pt x="22098" y="8815"/>
                    <a:pt x="23088" y="12319"/>
                    <a:pt x="24882" y="12319"/>
                  </a:cubicBezTo>
                  <a:cubicBezTo>
                    <a:pt x="25051" y="12319"/>
                    <a:pt x="25228" y="12288"/>
                    <a:pt x="25411" y="12219"/>
                  </a:cubicBezTo>
                  <a:cubicBezTo>
                    <a:pt x="28571" y="11051"/>
                    <a:pt x="27137" y="8002"/>
                    <a:pt x="26724" y="7252"/>
                  </a:cubicBezTo>
                  <a:lnTo>
                    <a:pt x="26724" y="7252"/>
                  </a:lnTo>
                  <a:cubicBezTo>
                    <a:pt x="26942" y="7599"/>
                    <a:pt x="27512" y="8363"/>
                    <a:pt x="28318" y="8363"/>
                  </a:cubicBezTo>
                  <a:cubicBezTo>
                    <a:pt x="28739" y="8363"/>
                    <a:pt x="29224" y="8155"/>
                    <a:pt x="29757" y="7569"/>
                  </a:cubicBezTo>
                  <a:cubicBezTo>
                    <a:pt x="31612" y="5502"/>
                    <a:pt x="27387" y="1733"/>
                    <a:pt x="27812" y="274"/>
                  </a:cubicBezTo>
                  <a:lnTo>
                    <a:pt x="3891" y="0"/>
                  </a:ln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753;p80"/>
            <p:cNvSpPr/>
            <p:nvPr/>
          </p:nvSpPr>
          <p:spPr>
            <a:xfrm>
              <a:off x="425300" y="6991863"/>
              <a:ext cx="339700" cy="462150"/>
            </a:xfrm>
            <a:custGeom>
              <a:avLst/>
              <a:gdLst/>
              <a:ahLst/>
              <a:cxnLst/>
              <a:rect l="l" t="t" r="r" b="b"/>
              <a:pathLst>
                <a:path w="13588" h="18486" extrusionOk="0">
                  <a:moveTo>
                    <a:pt x="7017" y="1"/>
                  </a:moveTo>
                  <a:cubicBezTo>
                    <a:pt x="6959" y="1"/>
                    <a:pt x="6899" y="1"/>
                    <a:pt x="6839" y="1"/>
                  </a:cubicBezTo>
                  <a:cubicBezTo>
                    <a:pt x="6839" y="1"/>
                    <a:pt x="6833" y="1"/>
                    <a:pt x="6820" y="1"/>
                  </a:cubicBezTo>
                  <a:cubicBezTo>
                    <a:pt x="6456" y="1"/>
                    <a:pt x="1185" y="58"/>
                    <a:pt x="1155" y="3345"/>
                  </a:cubicBezTo>
                  <a:cubicBezTo>
                    <a:pt x="1094" y="6779"/>
                    <a:pt x="0" y="14409"/>
                    <a:pt x="1490" y="17387"/>
                  </a:cubicBezTo>
                  <a:cubicBezTo>
                    <a:pt x="1889" y="18186"/>
                    <a:pt x="4468" y="18485"/>
                    <a:pt x="6945" y="18485"/>
                  </a:cubicBezTo>
                  <a:cubicBezTo>
                    <a:pt x="8426" y="18485"/>
                    <a:pt x="9870" y="18379"/>
                    <a:pt x="10791" y="18208"/>
                  </a:cubicBezTo>
                  <a:cubicBezTo>
                    <a:pt x="13283" y="17722"/>
                    <a:pt x="13587" y="15503"/>
                    <a:pt x="13557" y="13193"/>
                  </a:cubicBezTo>
                  <a:cubicBezTo>
                    <a:pt x="13526" y="10883"/>
                    <a:pt x="13374" y="5381"/>
                    <a:pt x="12827" y="2828"/>
                  </a:cubicBezTo>
                  <a:cubicBezTo>
                    <a:pt x="12497" y="1236"/>
                    <a:pt x="11870" y="1"/>
                    <a:pt x="7017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754;p80"/>
            <p:cNvSpPr/>
            <p:nvPr/>
          </p:nvSpPr>
          <p:spPr>
            <a:xfrm>
              <a:off x="440500" y="6992613"/>
              <a:ext cx="339700" cy="462200"/>
            </a:xfrm>
            <a:custGeom>
              <a:avLst/>
              <a:gdLst/>
              <a:ahLst/>
              <a:cxnLst/>
              <a:rect l="l" t="t" r="r" b="b"/>
              <a:pathLst>
                <a:path w="13588" h="18488" extrusionOk="0">
                  <a:moveTo>
                    <a:pt x="7017" y="1"/>
                  </a:moveTo>
                  <a:cubicBezTo>
                    <a:pt x="6958" y="1"/>
                    <a:pt x="6899" y="1"/>
                    <a:pt x="6839" y="1"/>
                  </a:cubicBezTo>
                  <a:cubicBezTo>
                    <a:pt x="6839" y="1"/>
                    <a:pt x="6833" y="1"/>
                    <a:pt x="6820" y="1"/>
                  </a:cubicBezTo>
                  <a:cubicBezTo>
                    <a:pt x="6459" y="1"/>
                    <a:pt x="1185" y="58"/>
                    <a:pt x="1155" y="3375"/>
                  </a:cubicBezTo>
                  <a:cubicBezTo>
                    <a:pt x="1125" y="6780"/>
                    <a:pt x="0" y="14409"/>
                    <a:pt x="1520" y="17418"/>
                  </a:cubicBezTo>
                  <a:cubicBezTo>
                    <a:pt x="1899" y="18195"/>
                    <a:pt x="4449" y="18487"/>
                    <a:pt x="6921" y="18487"/>
                  </a:cubicBezTo>
                  <a:cubicBezTo>
                    <a:pt x="8415" y="18487"/>
                    <a:pt x="9882" y="18380"/>
                    <a:pt x="10821" y="18208"/>
                  </a:cubicBezTo>
                  <a:cubicBezTo>
                    <a:pt x="13283" y="17722"/>
                    <a:pt x="13587" y="15503"/>
                    <a:pt x="13557" y="13193"/>
                  </a:cubicBezTo>
                  <a:cubicBezTo>
                    <a:pt x="13557" y="10883"/>
                    <a:pt x="13405" y="5381"/>
                    <a:pt x="12858" y="2828"/>
                  </a:cubicBezTo>
                  <a:cubicBezTo>
                    <a:pt x="12497" y="1237"/>
                    <a:pt x="11870" y="1"/>
                    <a:pt x="701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755;p80"/>
            <p:cNvSpPr/>
            <p:nvPr/>
          </p:nvSpPr>
          <p:spPr>
            <a:xfrm>
              <a:off x="280150" y="6780938"/>
              <a:ext cx="99575" cy="63575"/>
            </a:xfrm>
            <a:custGeom>
              <a:avLst/>
              <a:gdLst/>
              <a:ahLst/>
              <a:cxnLst/>
              <a:rect l="l" t="t" r="r" b="b"/>
              <a:pathLst>
                <a:path w="3983" h="2543" extrusionOk="0">
                  <a:moveTo>
                    <a:pt x="2192" y="0"/>
                  </a:moveTo>
                  <a:cubicBezTo>
                    <a:pt x="1417" y="0"/>
                    <a:pt x="643" y="231"/>
                    <a:pt x="1" y="687"/>
                  </a:cubicBezTo>
                  <a:cubicBezTo>
                    <a:pt x="138" y="1623"/>
                    <a:pt x="892" y="2542"/>
                    <a:pt x="2328" y="2542"/>
                  </a:cubicBezTo>
                  <a:cubicBezTo>
                    <a:pt x="2804" y="2542"/>
                    <a:pt x="3355" y="2441"/>
                    <a:pt x="3982" y="2207"/>
                  </a:cubicBezTo>
                  <a:lnTo>
                    <a:pt x="3982" y="444"/>
                  </a:lnTo>
                  <a:cubicBezTo>
                    <a:pt x="3429" y="147"/>
                    <a:pt x="2810" y="0"/>
                    <a:pt x="21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756;p80"/>
            <p:cNvSpPr/>
            <p:nvPr/>
          </p:nvSpPr>
          <p:spPr>
            <a:xfrm>
              <a:off x="277125" y="6745213"/>
              <a:ext cx="102600" cy="52925"/>
            </a:xfrm>
            <a:custGeom>
              <a:avLst/>
              <a:gdLst/>
              <a:ahLst/>
              <a:cxnLst/>
              <a:rect l="l" t="t" r="r" b="b"/>
              <a:pathLst>
                <a:path w="4104" h="2117" extrusionOk="0">
                  <a:moveTo>
                    <a:pt x="2149" y="1"/>
                  </a:moveTo>
                  <a:cubicBezTo>
                    <a:pt x="1737" y="1"/>
                    <a:pt x="1293" y="95"/>
                    <a:pt x="851" y="353"/>
                  </a:cubicBezTo>
                  <a:cubicBezTo>
                    <a:pt x="243" y="688"/>
                    <a:pt x="0" y="1387"/>
                    <a:pt x="122" y="2116"/>
                  </a:cubicBezTo>
                  <a:cubicBezTo>
                    <a:pt x="764" y="1660"/>
                    <a:pt x="1538" y="1429"/>
                    <a:pt x="2313" y="1429"/>
                  </a:cubicBezTo>
                  <a:cubicBezTo>
                    <a:pt x="2931" y="1429"/>
                    <a:pt x="3550" y="1576"/>
                    <a:pt x="4103" y="1873"/>
                  </a:cubicBezTo>
                  <a:lnTo>
                    <a:pt x="4103" y="657"/>
                  </a:lnTo>
                  <a:cubicBezTo>
                    <a:pt x="4103" y="657"/>
                    <a:pt x="3239" y="1"/>
                    <a:pt x="2149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757;p80"/>
            <p:cNvSpPr/>
            <p:nvPr/>
          </p:nvSpPr>
          <p:spPr>
            <a:xfrm>
              <a:off x="309800" y="6783488"/>
              <a:ext cx="62325" cy="52825"/>
            </a:xfrm>
            <a:custGeom>
              <a:avLst/>
              <a:gdLst/>
              <a:ahLst/>
              <a:cxnLst/>
              <a:rect l="l" t="t" r="r" b="b"/>
              <a:pathLst>
                <a:path w="2493" h="2113" extrusionOk="0">
                  <a:moveTo>
                    <a:pt x="1064" y="0"/>
                  </a:moveTo>
                  <a:cubicBezTo>
                    <a:pt x="699" y="0"/>
                    <a:pt x="319" y="84"/>
                    <a:pt x="0" y="160"/>
                  </a:cubicBezTo>
                  <a:cubicBezTo>
                    <a:pt x="0" y="160"/>
                    <a:pt x="0" y="220"/>
                    <a:pt x="30" y="220"/>
                  </a:cubicBezTo>
                  <a:cubicBezTo>
                    <a:pt x="365" y="220"/>
                    <a:pt x="752" y="137"/>
                    <a:pt x="1113" y="137"/>
                  </a:cubicBezTo>
                  <a:cubicBezTo>
                    <a:pt x="1474" y="137"/>
                    <a:pt x="1809" y="220"/>
                    <a:pt x="2037" y="555"/>
                  </a:cubicBezTo>
                  <a:cubicBezTo>
                    <a:pt x="2341" y="980"/>
                    <a:pt x="2310" y="1558"/>
                    <a:pt x="2310" y="2044"/>
                  </a:cubicBezTo>
                  <a:cubicBezTo>
                    <a:pt x="2310" y="2090"/>
                    <a:pt x="2348" y="2113"/>
                    <a:pt x="2386" y="2113"/>
                  </a:cubicBezTo>
                  <a:cubicBezTo>
                    <a:pt x="2424" y="2113"/>
                    <a:pt x="2462" y="2090"/>
                    <a:pt x="2462" y="2044"/>
                  </a:cubicBezTo>
                  <a:cubicBezTo>
                    <a:pt x="2493" y="1497"/>
                    <a:pt x="2462" y="768"/>
                    <a:pt x="2037" y="342"/>
                  </a:cubicBezTo>
                  <a:cubicBezTo>
                    <a:pt x="1778" y="84"/>
                    <a:pt x="1429" y="0"/>
                    <a:pt x="106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758;p80"/>
            <p:cNvSpPr/>
            <p:nvPr/>
          </p:nvSpPr>
          <p:spPr>
            <a:xfrm>
              <a:off x="335900" y="6798488"/>
              <a:ext cx="36050" cy="21425"/>
            </a:xfrm>
            <a:custGeom>
              <a:avLst/>
              <a:gdLst/>
              <a:ahLst/>
              <a:cxnLst/>
              <a:rect l="l" t="t" r="r" b="b"/>
              <a:pathLst>
                <a:path w="1442" h="857" extrusionOk="0">
                  <a:moveTo>
                    <a:pt x="502" y="0"/>
                  </a:moveTo>
                  <a:cubicBezTo>
                    <a:pt x="354" y="0"/>
                    <a:pt x="201" y="50"/>
                    <a:pt x="50" y="168"/>
                  </a:cubicBezTo>
                  <a:cubicBezTo>
                    <a:pt x="1" y="217"/>
                    <a:pt x="32" y="267"/>
                    <a:pt x="78" y="267"/>
                  </a:cubicBezTo>
                  <a:cubicBezTo>
                    <a:pt x="89" y="267"/>
                    <a:pt x="100" y="264"/>
                    <a:pt x="111" y="259"/>
                  </a:cubicBezTo>
                  <a:cubicBezTo>
                    <a:pt x="242" y="201"/>
                    <a:pt x="372" y="163"/>
                    <a:pt x="499" y="163"/>
                  </a:cubicBezTo>
                  <a:cubicBezTo>
                    <a:pt x="639" y="163"/>
                    <a:pt x="774" y="208"/>
                    <a:pt x="901" y="320"/>
                  </a:cubicBezTo>
                  <a:cubicBezTo>
                    <a:pt x="1053" y="472"/>
                    <a:pt x="1145" y="684"/>
                    <a:pt x="1297" y="836"/>
                  </a:cubicBezTo>
                  <a:cubicBezTo>
                    <a:pt x="1311" y="850"/>
                    <a:pt x="1326" y="856"/>
                    <a:pt x="1342" y="856"/>
                  </a:cubicBezTo>
                  <a:cubicBezTo>
                    <a:pt x="1393" y="856"/>
                    <a:pt x="1441" y="792"/>
                    <a:pt x="1418" y="745"/>
                  </a:cubicBezTo>
                  <a:cubicBezTo>
                    <a:pt x="1242" y="349"/>
                    <a:pt x="890" y="0"/>
                    <a:pt x="50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759;p80"/>
            <p:cNvSpPr/>
            <p:nvPr/>
          </p:nvSpPr>
          <p:spPr>
            <a:xfrm>
              <a:off x="833350" y="6780938"/>
              <a:ext cx="100325" cy="63575"/>
            </a:xfrm>
            <a:custGeom>
              <a:avLst/>
              <a:gdLst/>
              <a:ahLst/>
              <a:cxnLst/>
              <a:rect l="l" t="t" r="r" b="b"/>
              <a:pathLst>
                <a:path w="4013" h="2543" extrusionOk="0">
                  <a:moveTo>
                    <a:pt x="1794" y="0"/>
                  </a:moveTo>
                  <a:cubicBezTo>
                    <a:pt x="1173" y="0"/>
                    <a:pt x="554" y="147"/>
                    <a:pt x="1" y="444"/>
                  </a:cubicBezTo>
                  <a:lnTo>
                    <a:pt x="1" y="2207"/>
                  </a:lnTo>
                  <a:cubicBezTo>
                    <a:pt x="628" y="2441"/>
                    <a:pt x="1181" y="2542"/>
                    <a:pt x="1660" y="2542"/>
                  </a:cubicBezTo>
                  <a:cubicBezTo>
                    <a:pt x="3104" y="2542"/>
                    <a:pt x="3876" y="1623"/>
                    <a:pt x="4013" y="687"/>
                  </a:cubicBezTo>
                  <a:cubicBezTo>
                    <a:pt x="3354" y="231"/>
                    <a:pt x="2572" y="0"/>
                    <a:pt x="179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760;p80"/>
            <p:cNvSpPr/>
            <p:nvPr/>
          </p:nvSpPr>
          <p:spPr>
            <a:xfrm>
              <a:off x="833350" y="6745213"/>
              <a:ext cx="102625" cy="52925"/>
            </a:xfrm>
            <a:custGeom>
              <a:avLst/>
              <a:gdLst/>
              <a:ahLst/>
              <a:cxnLst/>
              <a:rect l="l" t="t" r="r" b="b"/>
              <a:pathLst>
                <a:path w="4105" h="2117" extrusionOk="0">
                  <a:moveTo>
                    <a:pt x="1955" y="1"/>
                  </a:moveTo>
                  <a:cubicBezTo>
                    <a:pt x="865" y="1"/>
                    <a:pt x="1" y="657"/>
                    <a:pt x="1" y="657"/>
                  </a:cubicBezTo>
                  <a:lnTo>
                    <a:pt x="1" y="1873"/>
                  </a:lnTo>
                  <a:cubicBezTo>
                    <a:pt x="554" y="1576"/>
                    <a:pt x="1173" y="1429"/>
                    <a:pt x="1794" y="1429"/>
                  </a:cubicBezTo>
                  <a:cubicBezTo>
                    <a:pt x="2572" y="1429"/>
                    <a:pt x="3354" y="1660"/>
                    <a:pt x="4013" y="2116"/>
                  </a:cubicBezTo>
                  <a:cubicBezTo>
                    <a:pt x="4104" y="1387"/>
                    <a:pt x="3861" y="688"/>
                    <a:pt x="3253" y="353"/>
                  </a:cubicBezTo>
                  <a:cubicBezTo>
                    <a:pt x="2811" y="95"/>
                    <a:pt x="2367" y="1"/>
                    <a:pt x="195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761;p80"/>
            <p:cNvSpPr/>
            <p:nvPr/>
          </p:nvSpPr>
          <p:spPr>
            <a:xfrm>
              <a:off x="840950" y="6783563"/>
              <a:ext cx="63100" cy="52750"/>
            </a:xfrm>
            <a:custGeom>
              <a:avLst/>
              <a:gdLst/>
              <a:ahLst/>
              <a:cxnLst/>
              <a:rect l="l" t="t" r="r" b="b"/>
              <a:pathLst>
                <a:path w="2524" h="2110" extrusionOk="0">
                  <a:moveTo>
                    <a:pt x="1453" y="1"/>
                  </a:moveTo>
                  <a:cubicBezTo>
                    <a:pt x="1080" y="1"/>
                    <a:pt x="721" y="90"/>
                    <a:pt x="457" y="369"/>
                  </a:cubicBezTo>
                  <a:cubicBezTo>
                    <a:pt x="31" y="795"/>
                    <a:pt x="1" y="1494"/>
                    <a:pt x="31" y="2041"/>
                  </a:cubicBezTo>
                  <a:cubicBezTo>
                    <a:pt x="31" y="2087"/>
                    <a:pt x="69" y="2110"/>
                    <a:pt x="107" y="2110"/>
                  </a:cubicBezTo>
                  <a:cubicBezTo>
                    <a:pt x="145" y="2110"/>
                    <a:pt x="183" y="2087"/>
                    <a:pt x="183" y="2041"/>
                  </a:cubicBezTo>
                  <a:cubicBezTo>
                    <a:pt x="183" y="1555"/>
                    <a:pt x="153" y="977"/>
                    <a:pt x="457" y="552"/>
                  </a:cubicBezTo>
                  <a:cubicBezTo>
                    <a:pt x="685" y="217"/>
                    <a:pt x="1019" y="134"/>
                    <a:pt x="1380" y="134"/>
                  </a:cubicBezTo>
                  <a:cubicBezTo>
                    <a:pt x="1741" y="134"/>
                    <a:pt x="2128" y="217"/>
                    <a:pt x="2463" y="217"/>
                  </a:cubicBezTo>
                  <a:cubicBezTo>
                    <a:pt x="2493" y="217"/>
                    <a:pt x="2524" y="157"/>
                    <a:pt x="2493" y="157"/>
                  </a:cubicBezTo>
                  <a:cubicBezTo>
                    <a:pt x="2181" y="82"/>
                    <a:pt x="1811" y="1"/>
                    <a:pt x="14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762;p80"/>
            <p:cNvSpPr/>
            <p:nvPr/>
          </p:nvSpPr>
          <p:spPr>
            <a:xfrm>
              <a:off x="841125" y="6798488"/>
              <a:ext cx="36200" cy="21425"/>
            </a:xfrm>
            <a:custGeom>
              <a:avLst/>
              <a:gdLst/>
              <a:ahLst/>
              <a:cxnLst/>
              <a:rect l="l" t="t" r="r" b="b"/>
              <a:pathLst>
                <a:path w="1448" h="857" extrusionOk="0">
                  <a:moveTo>
                    <a:pt x="957" y="0"/>
                  </a:moveTo>
                  <a:cubicBezTo>
                    <a:pt x="564" y="0"/>
                    <a:pt x="222" y="349"/>
                    <a:pt x="24" y="745"/>
                  </a:cubicBezTo>
                  <a:cubicBezTo>
                    <a:pt x="1" y="792"/>
                    <a:pt x="49" y="856"/>
                    <a:pt x="100" y="856"/>
                  </a:cubicBezTo>
                  <a:cubicBezTo>
                    <a:pt x="116" y="856"/>
                    <a:pt x="132" y="850"/>
                    <a:pt x="146" y="836"/>
                  </a:cubicBezTo>
                  <a:cubicBezTo>
                    <a:pt x="298" y="684"/>
                    <a:pt x="389" y="472"/>
                    <a:pt x="541" y="320"/>
                  </a:cubicBezTo>
                  <a:cubicBezTo>
                    <a:pt x="668" y="208"/>
                    <a:pt x="803" y="163"/>
                    <a:pt x="943" y="163"/>
                  </a:cubicBezTo>
                  <a:cubicBezTo>
                    <a:pt x="1070" y="163"/>
                    <a:pt x="1201" y="201"/>
                    <a:pt x="1331" y="259"/>
                  </a:cubicBezTo>
                  <a:cubicBezTo>
                    <a:pt x="1342" y="264"/>
                    <a:pt x="1353" y="267"/>
                    <a:pt x="1364" y="267"/>
                  </a:cubicBezTo>
                  <a:cubicBezTo>
                    <a:pt x="1411" y="267"/>
                    <a:pt x="1447" y="217"/>
                    <a:pt x="1422" y="168"/>
                  </a:cubicBezTo>
                  <a:cubicBezTo>
                    <a:pt x="1263" y="50"/>
                    <a:pt x="1107" y="0"/>
                    <a:pt x="95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763;p80"/>
            <p:cNvSpPr/>
            <p:nvPr/>
          </p:nvSpPr>
          <p:spPr>
            <a:xfrm>
              <a:off x="559025" y="7005563"/>
              <a:ext cx="117050" cy="59350"/>
            </a:xfrm>
            <a:custGeom>
              <a:avLst/>
              <a:gdLst/>
              <a:ahLst/>
              <a:cxnLst/>
              <a:rect l="l" t="t" r="r" b="b"/>
              <a:pathLst>
                <a:path w="4682" h="2374" extrusionOk="0">
                  <a:moveTo>
                    <a:pt x="4682" y="0"/>
                  </a:moveTo>
                  <a:lnTo>
                    <a:pt x="4682" y="0"/>
                  </a:lnTo>
                  <a:cubicBezTo>
                    <a:pt x="3132" y="91"/>
                    <a:pt x="1642" y="365"/>
                    <a:pt x="183" y="851"/>
                  </a:cubicBezTo>
                  <a:cubicBezTo>
                    <a:pt x="153" y="1034"/>
                    <a:pt x="92" y="1186"/>
                    <a:pt x="1" y="1307"/>
                  </a:cubicBezTo>
                  <a:cubicBezTo>
                    <a:pt x="1" y="1307"/>
                    <a:pt x="1022" y="2374"/>
                    <a:pt x="2527" y="2374"/>
                  </a:cubicBezTo>
                  <a:cubicBezTo>
                    <a:pt x="3162" y="2374"/>
                    <a:pt x="3884" y="2183"/>
                    <a:pt x="4651" y="1642"/>
                  </a:cubicBezTo>
                  <a:cubicBezTo>
                    <a:pt x="4651" y="1642"/>
                    <a:pt x="4591" y="912"/>
                    <a:pt x="468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764;p80"/>
            <p:cNvSpPr/>
            <p:nvPr/>
          </p:nvSpPr>
          <p:spPr>
            <a:xfrm>
              <a:off x="559025" y="6961488"/>
              <a:ext cx="125425" cy="65375"/>
            </a:xfrm>
            <a:custGeom>
              <a:avLst/>
              <a:gdLst/>
              <a:ahLst/>
              <a:cxnLst/>
              <a:rect l="l" t="t" r="r" b="b"/>
              <a:pathLst>
                <a:path w="5017" h="2615" extrusionOk="0">
                  <a:moveTo>
                    <a:pt x="5016" y="0"/>
                  </a:moveTo>
                  <a:lnTo>
                    <a:pt x="1" y="426"/>
                  </a:lnTo>
                  <a:cubicBezTo>
                    <a:pt x="1" y="426"/>
                    <a:pt x="396" y="1642"/>
                    <a:pt x="183" y="2614"/>
                  </a:cubicBezTo>
                  <a:cubicBezTo>
                    <a:pt x="1642" y="2128"/>
                    <a:pt x="3132" y="1854"/>
                    <a:pt x="4682" y="1763"/>
                  </a:cubicBezTo>
                  <a:cubicBezTo>
                    <a:pt x="4712" y="1186"/>
                    <a:pt x="4834" y="547"/>
                    <a:pt x="501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765;p80"/>
            <p:cNvSpPr/>
            <p:nvPr/>
          </p:nvSpPr>
          <p:spPr>
            <a:xfrm>
              <a:off x="368950" y="6516663"/>
              <a:ext cx="484175" cy="456825"/>
            </a:xfrm>
            <a:custGeom>
              <a:avLst/>
              <a:gdLst/>
              <a:ahLst/>
              <a:cxnLst/>
              <a:rect l="l" t="t" r="r" b="b"/>
              <a:pathLst>
                <a:path w="19367" h="18273" extrusionOk="0">
                  <a:moveTo>
                    <a:pt x="7303" y="1"/>
                  </a:moveTo>
                  <a:cubicBezTo>
                    <a:pt x="3504" y="1"/>
                    <a:pt x="1" y="1938"/>
                    <a:pt x="187" y="9191"/>
                  </a:cubicBezTo>
                  <a:cubicBezTo>
                    <a:pt x="187" y="9191"/>
                    <a:pt x="66" y="12596"/>
                    <a:pt x="886" y="14298"/>
                  </a:cubicBezTo>
                  <a:cubicBezTo>
                    <a:pt x="1707" y="15969"/>
                    <a:pt x="4473" y="17884"/>
                    <a:pt x="8151" y="18219"/>
                  </a:cubicBezTo>
                  <a:cubicBezTo>
                    <a:pt x="8549" y="18255"/>
                    <a:pt x="8962" y="18273"/>
                    <a:pt x="9382" y="18273"/>
                  </a:cubicBezTo>
                  <a:cubicBezTo>
                    <a:pt x="12844" y="18273"/>
                    <a:pt x="16841" y="17051"/>
                    <a:pt x="17817" y="14693"/>
                  </a:cubicBezTo>
                  <a:cubicBezTo>
                    <a:pt x="18941" y="12018"/>
                    <a:pt x="19367" y="10194"/>
                    <a:pt x="19033" y="7489"/>
                  </a:cubicBezTo>
                  <a:cubicBezTo>
                    <a:pt x="18698" y="4754"/>
                    <a:pt x="18546" y="3568"/>
                    <a:pt x="16023" y="2352"/>
                  </a:cubicBezTo>
                  <a:cubicBezTo>
                    <a:pt x="14807" y="1759"/>
                    <a:pt x="10921" y="1"/>
                    <a:pt x="73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766;p80"/>
            <p:cNvSpPr/>
            <p:nvPr/>
          </p:nvSpPr>
          <p:spPr>
            <a:xfrm>
              <a:off x="480000" y="6760863"/>
              <a:ext cx="27375" cy="3270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548" y="1"/>
                  </a:moveTo>
                  <a:cubicBezTo>
                    <a:pt x="244" y="1"/>
                    <a:pt x="1" y="305"/>
                    <a:pt x="1" y="670"/>
                  </a:cubicBezTo>
                  <a:cubicBezTo>
                    <a:pt x="1" y="1034"/>
                    <a:pt x="244" y="1308"/>
                    <a:pt x="548" y="1308"/>
                  </a:cubicBezTo>
                  <a:cubicBezTo>
                    <a:pt x="852" y="1308"/>
                    <a:pt x="1095" y="1034"/>
                    <a:pt x="1095" y="670"/>
                  </a:cubicBezTo>
                  <a:cubicBezTo>
                    <a:pt x="1095" y="305"/>
                    <a:pt x="852" y="31"/>
                    <a:pt x="54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767;p80"/>
            <p:cNvSpPr/>
            <p:nvPr/>
          </p:nvSpPr>
          <p:spPr>
            <a:xfrm>
              <a:off x="703425" y="6760863"/>
              <a:ext cx="27375" cy="3270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547" y="1"/>
                  </a:moveTo>
                  <a:cubicBezTo>
                    <a:pt x="243" y="1"/>
                    <a:pt x="0" y="305"/>
                    <a:pt x="0" y="670"/>
                  </a:cubicBezTo>
                  <a:cubicBezTo>
                    <a:pt x="0" y="1034"/>
                    <a:pt x="243" y="1308"/>
                    <a:pt x="547" y="1308"/>
                  </a:cubicBezTo>
                  <a:cubicBezTo>
                    <a:pt x="851" y="1308"/>
                    <a:pt x="1094" y="1034"/>
                    <a:pt x="1094" y="670"/>
                  </a:cubicBezTo>
                  <a:cubicBezTo>
                    <a:pt x="1094" y="305"/>
                    <a:pt x="851" y="31"/>
                    <a:pt x="547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768;p80"/>
            <p:cNvSpPr/>
            <p:nvPr/>
          </p:nvSpPr>
          <p:spPr>
            <a:xfrm>
              <a:off x="590200" y="6745863"/>
              <a:ext cx="34200" cy="58450"/>
            </a:xfrm>
            <a:custGeom>
              <a:avLst/>
              <a:gdLst/>
              <a:ahLst/>
              <a:cxnLst/>
              <a:rect l="l" t="t" r="r" b="b"/>
              <a:pathLst>
                <a:path w="1368" h="2338" extrusionOk="0">
                  <a:moveTo>
                    <a:pt x="315" y="0"/>
                  </a:moveTo>
                  <a:cubicBezTo>
                    <a:pt x="304" y="0"/>
                    <a:pt x="289" y="8"/>
                    <a:pt x="274" y="23"/>
                  </a:cubicBezTo>
                  <a:cubicBezTo>
                    <a:pt x="182" y="327"/>
                    <a:pt x="152" y="662"/>
                    <a:pt x="91" y="935"/>
                  </a:cubicBezTo>
                  <a:cubicBezTo>
                    <a:pt x="61" y="1148"/>
                    <a:pt x="0" y="1391"/>
                    <a:pt x="122" y="1573"/>
                  </a:cubicBezTo>
                  <a:cubicBezTo>
                    <a:pt x="182" y="1695"/>
                    <a:pt x="304" y="1817"/>
                    <a:pt x="456" y="1817"/>
                  </a:cubicBezTo>
                  <a:cubicBezTo>
                    <a:pt x="547" y="1786"/>
                    <a:pt x="608" y="1756"/>
                    <a:pt x="699" y="1695"/>
                  </a:cubicBezTo>
                  <a:cubicBezTo>
                    <a:pt x="730" y="1695"/>
                    <a:pt x="760" y="1634"/>
                    <a:pt x="821" y="1604"/>
                  </a:cubicBezTo>
                  <a:cubicBezTo>
                    <a:pt x="857" y="1576"/>
                    <a:pt x="888" y="1563"/>
                    <a:pt x="914" y="1563"/>
                  </a:cubicBezTo>
                  <a:cubicBezTo>
                    <a:pt x="973" y="1563"/>
                    <a:pt x="1003" y="1637"/>
                    <a:pt x="1003" y="1786"/>
                  </a:cubicBezTo>
                  <a:cubicBezTo>
                    <a:pt x="1125" y="1999"/>
                    <a:pt x="1094" y="2121"/>
                    <a:pt x="882" y="2151"/>
                  </a:cubicBezTo>
                  <a:cubicBezTo>
                    <a:pt x="771" y="2206"/>
                    <a:pt x="811" y="2337"/>
                    <a:pt x="888" y="2337"/>
                  </a:cubicBezTo>
                  <a:cubicBezTo>
                    <a:pt x="896" y="2337"/>
                    <a:pt x="904" y="2336"/>
                    <a:pt x="912" y="2333"/>
                  </a:cubicBezTo>
                  <a:cubicBezTo>
                    <a:pt x="1155" y="2242"/>
                    <a:pt x="1368" y="2029"/>
                    <a:pt x="1368" y="1756"/>
                  </a:cubicBezTo>
                  <a:cubicBezTo>
                    <a:pt x="1337" y="1543"/>
                    <a:pt x="1155" y="1391"/>
                    <a:pt x="942" y="1391"/>
                  </a:cubicBezTo>
                  <a:cubicBezTo>
                    <a:pt x="790" y="1421"/>
                    <a:pt x="730" y="1513"/>
                    <a:pt x="608" y="1573"/>
                  </a:cubicBezTo>
                  <a:cubicBezTo>
                    <a:pt x="533" y="1604"/>
                    <a:pt x="472" y="1618"/>
                    <a:pt x="422" y="1618"/>
                  </a:cubicBezTo>
                  <a:cubicBezTo>
                    <a:pt x="125" y="1618"/>
                    <a:pt x="217" y="1143"/>
                    <a:pt x="243" y="935"/>
                  </a:cubicBezTo>
                  <a:cubicBezTo>
                    <a:pt x="304" y="662"/>
                    <a:pt x="486" y="266"/>
                    <a:pt x="334" y="23"/>
                  </a:cubicBezTo>
                  <a:cubicBezTo>
                    <a:pt x="334" y="8"/>
                    <a:pt x="327" y="0"/>
                    <a:pt x="31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769;p80"/>
            <p:cNvSpPr/>
            <p:nvPr/>
          </p:nvSpPr>
          <p:spPr>
            <a:xfrm>
              <a:off x="585625" y="6838388"/>
              <a:ext cx="49425" cy="24375"/>
            </a:xfrm>
            <a:custGeom>
              <a:avLst/>
              <a:gdLst/>
              <a:ahLst/>
              <a:cxnLst/>
              <a:rect l="l" t="t" r="r" b="b"/>
              <a:pathLst>
                <a:path w="1977" h="975" extrusionOk="0">
                  <a:moveTo>
                    <a:pt x="1881" y="0"/>
                  </a:moveTo>
                  <a:cubicBezTo>
                    <a:pt x="1832" y="0"/>
                    <a:pt x="1779" y="31"/>
                    <a:pt x="1764" y="91"/>
                  </a:cubicBezTo>
                  <a:cubicBezTo>
                    <a:pt x="1733" y="517"/>
                    <a:pt x="1429" y="790"/>
                    <a:pt x="1004" y="790"/>
                  </a:cubicBezTo>
                  <a:cubicBezTo>
                    <a:pt x="821" y="760"/>
                    <a:pt x="609" y="699"/>
                    <a:pt x="487" y="578"/>
                  </a:cubicBezTo>
                  <a:cubicBezTo>
                    <a:pt x="335" y="456"/>
                    <a:pt x="305" y="304"/>
                    <a:pt x="183" y="152"/>
                  </a:cubicBezTo>
                  <a:cubicBezTo>
                    <a:pt x="183" y="152"/>
                    <a:pt x="153" y="152"/>
                    <a:pt x="153" y="183"/>
                  </a:cubicBezTo>
                  <a:cubicBezTo>
                    <a:pt x="1" y="638"/>
                    <a:pt x="669" y="973"/>
                    <a:pt x="1034" y="973"/>
                  </a:cubicBezTo>
                  <a:cubicBezTo>
                    <a:pt x="1054" y="974"/>
                    <a:pt x="1074" y="975"/>
                    <a:pt x="1094" y="975"/>
                  </a:cubicBezTo>
                  <a:cubicBezTo>
                    <a:pt x="1583" y="975"/>
                    <a:pt x="1976" y="617"/>
                    <a:pt x="1976" y="91"/>
                  </a:cubicBezTo>
                  <a:cubicBezTo>
                    <a:pt x="1976" y="31"/>
                    <a:pt x="1931" y="0"/>
                    <a:pt x="18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770;p80"/>
            <p:cNvSpPr/>
            <p:nvPr/>
          </p:nvSpPr>
          <p:spPr>
            <a:xfrm>
              <a:off x="438200" y="6683338"/>
              <a:ext cx="45625" cy="32275"/>
            </a:xfrm>
            <a:custGeom>
              <a:avLst/>
              <a:gdLst/>
              <a:ahLst/>
              <a:cxnLst/>
              <a:rect l="l" t="t" r="r" b="b"/>
              <a:pathLst>
                <a:path w="1825" h="1291" extrusionOk="0">
                  <a:moveTo>
                    <a:pt x="1656" y="0"/>
                  </a:moveTo>
                  <a:cubicBezTo>
                    <a:pt x="1020" y="0"/>
                    <a:pt x="120" y="595"/>
                    <a:pt x="1" y="1248"/>
                  </a:cubicBezTo>
                  <a:cubicBezTo>
                    <a:pt x="1" y="1269"/>
                    <a:pt x="31" y="1291"/>
                    <a:pt x="49" y="1291"/>
                  </a:cubicBezTo>
                  <a:cubicBezTo>
                    <a:pt x="57" y="1291"/>
                    <a:pt x="62" y="1287"/>
                    <a:pt x="62" y="1278"/>
                  </a:cubicBezTo>
                  <a:cubicBezTo>
                    <a:pt x="518" y="670"/>
                    <a:pt x="1004" y="305"/>
                    <a:pt x="1734" y="153"/>
                  </a:cubicBezTo>
                  <a:cubicBezTo>
                    <a:pt x="1825" y="153"/>
                    <a:pt x="1794" y="1"/>
                    <a:pt x="1703" y="1"/>
                  </a:cubicBezTo>
                  <a:cubicBezTo>
                    <a:pt x="1688" y="1"/>
                    <a:pt x="1672" y="0"/>
                    <a:pt x="16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771;p80"/>
            <p:cNvSpPr/>
            <p:nvPr/>
          </p:nvSpPr>
          <p:spPr>
            <a:xfrm>
              <a:off x="707975" y="6678163"/>
              <a:ext cx="49675" cy="21875"/>
            </a:xfrm>
            <a:custGeom>
              <a:avLst/>
              <a:gdLst/>
              <a:ahLst/>
              <a:cxnLst/>
              <a:rect l="l" t="t" r="r" b="b"/>
              <a:pathLst>
                <a:path w="1987" h="875" extrusionOk="0">
                  <a:moveTo>
                    <a:pt x="330" y="1"/>
                  </a:moveTo>
                  <a:cubicBezTo>
                    <a:pt x="237" y="1"/>
                    <a:pt x="147" y="9"/>
                    <a:pt x="61" y="26"/>
                  </a:cubicBezTo>
                  <a:cubicBezTo>
                    <a:pt x="0" y="26"/>
                    <a:pt x="31" y="117"/>
                    <a:pt x="61" y="117"/>
                  </a:cubicBezTo>
                  <a:cubicBezTo>
                    <a:pt x="700" y="269"/>
                    <a:pt x="1307" y="360"/>
                    <a:pt x="1763" y="847"/>
                  </a:cubicBezTo>
                  <a:cubicBezTo>
                    <a:pt x="1783" y="867"/>
                    <a:pt x="1806" y="875"/>
                    <a:pt x="1828" y="875"/>
                  </a:cubicBezTo>
                  <a:cubicBezTo>
                    <a:pt x="1909" y="875"/>
                    <a:pt x="1987" y="766"/>
                    <a:pt x="1915" y="695"/>
                  </a:cubicBezTo>
                  <a:cubicBezTo>
                    <a:pt x="1576" y="303"/>
                    <a:pt x="899" y="1"/>
                    <a:pt x="3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772;p80"/>
            <p:cNvSpPr/>
            <p:nvPr/>
          </p:nvSpPr>
          <p:spPr>
            <a:xfrm>
              <a:off x="438975" y="6817863"/>
              <a:ext cx="90450" cy="85125"/>
            </a:xfrm>
            <a:custGeom>
              <a:avLst/>
              <a:gdLst/>
              <a:ahLst/>
              <a:cxnLst/>
              <a:rect l="l" t="t" r="r" b="b"/>
              <a:pathLst>
                <a:path w="3618" h="3405" extrusionOk="0">
                  <a:moveTo>
                    <a:pt x="1794" y="0"/>
                  </a:moveTo>
                  <a:cubicBezTo>
                    <a:pt x="821" y="0"/>
                    <a:pt x="0" y="760"/>
                    <a:pt x="0" y="1703"/>
                  </a:cubicBezTo>
                  <a:cubicBezTo>
                    <a:pt x="0" y="2645"/>
                    <a:pt x="821" y="3405"/>
                    <a:pt x="1794" y="3405"/>
                  </a:cubicBezTo>
                  <a:cubicBezTo>
                    <a:pt x="2797" y="3405"/>
                    <a:pt x="3617" y="2645"/>
                    <a:pt x="3617" y="1703"/>
                  </a:cubicBezTo>
                  <a:cubicBezTo>
                    <a:pt x="3617" y="760"/>
                    <a:pt x="2797" y="0"/>
                    <a:pt x="179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773;p80"/>
            <p:cNvSpPr/>
            <p:nvPr/>
          </p:nvSpPr>
          <p:spPr>
            <a:xfrm>
              <a:off x="685175" y="6817863"/>
              <a:ext cx="90450" cy="85125"/>
            </a:xfrm>
            <a:custGeom>
              <a:avLst/>
              <a:gdLst/>
              <a:ahLst/>
              <a:cxnLst/>
              <a:rect l="l" t="t" r="r" b="b"/>
              <a:pathLst>
                <a:path w="3618" h="3405" extrusionOk="0">
                  <a:moveTo>
                    <a:pt x="1794" y="0"/>
                  </a:moveTo>
                  <a:cubicBezTo>
                    <a:pt x="821" y="0"/>
                    <a:pt x="1" y="760"/>
                    <a:pt x="1" y="1703"/>
                  </a:cubicBezTo>
                  <a:cubicBezTo>
                    <a:pt x="1" y="2645"/>
                    <a:pt x="821" y="3405"/>
                    <a:pt x="1794" y="3405"/>
                  </a:cubicBezTo>
                  <a:cubicBezTo>
                    <a:pt x="2797" y="3405"/>
                    <a:pt x="3618" y="2645"/>
                    <a:pt x="3618" y="1703"/>
                  </a:cubicBezTo>
                  <a:cubicBezTo>
                    <a:pt x="3618" y="760"/>
                    <a:pt x="2797" y="0"/>
                    <a:pt x="179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774;p80"/>
            <p:cNvSpPr/>
            <p:nvPr/>
          </p:nvSpPr>
          <p:spPr>
            <a:xfrm>
              <a:off x="338675" y="6502513"/>
              <a:ext cx="576025" cy="253075"/>
            </a:xfrm>
            <a:custGeom>
              <a:avLst/>
              <a:gdLst/>
              <a:ahLst/>
              <a:cxnLst/>
              <a:rect l="l" t="t" r="r" b="b"/>
              <a:pathLst>
                <a:path w="23041" h="10123" extrusionOk="0">
                  <a:moveTo>
                    <a:pt x="6930" y="0"/>
                  </a:moveTo>
                  <a:cubicBezTo>
                    <a:pt x="6566" y="91"/>
                    <a:pt x="6201" y="183"/>
                    <a:pt x="5836" y="304"/>
                  </a:cubicBezTo>
                  <a:cubicBezTo>
                    <a:pt x="4529" y="3769"/>
                    <a:pt x="2675" y="7052"/>
                    <a:pt x="0" y="9696"/>
                  </a:cubicBezTo>
                  <a:cubicBezTo>
                    <a:pt x="395" y="9696"/>
                    <a:pt x="851" y="9818"/>
                    <a:pt x="1246" y="10122"/>
                  </a:cubicBezTo>
                  <a:cubicBezTo>
                    <a:pt x="1246" y="10122"/>
                    <a:pt x="5958" y="6657"/>
                    <a:pt x="7629" y="3496"/>
                  </a:cubicBezTo>
                  <a:cubicBezTo>
                    <a:pt x="7629" y="3496"/>
                    <a:pt x="16079" y="9636"/>
                    <a:pt x="20365" y="10031"/>
                  </a:cubicBezTo>
                  <a:cubicBezTo>
                    <a:pt x="20365" y="10031"/>
                    <a:pt x="20926" y="9783"/>
                    <a:pt x="21698" y="9783"/>
                  </a:cubicBezTo>
                  <a:cubicBezTo>
                    <a:pt x="22104" y="9783"/>
                    <a:pt x="22568" y="9852"/>
                    <a:pt x="23040" y="10061"/>
                  </a:cubicBezTo>
                  <a:cubicBezTo>
                    <a:pt x="23040" y="10061"/>
                    <a:pt x="22979" y="8359"/>
                    <a:pt x="22706" y="6353"/>
                  </a:cubicBezTo>
                  <a:cubicBezTo>
                    <a:pt x="16870" y="6292"/>
                    <a:pt x="11125" y="4195"/>
                    <a:pt x="6930" y="0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775;p80"/>
            <p:cNvSpPr/>
            <p:nvPr/>
          </p:nvSpPr>
          <p:spPr>
            <a:xfrm>
              <a:off x="293075" y="6509988"/>
              <a:ext cx="191525" cy="240275"/>
            </a:xfrm>
            <a:custGeom>
              <a:avLst/>
              <a:gdLst/>
              <a:ahLst/>
              <a:cxnLst/>
              <a:rect l="l" t="t" r="r" b="b"/>
              <a:pathLst>
                <a:path w="7661" h="9611" extrusionOk="0">
                  <a:moveTo>
                    <a:pt x="5033" y="1"/>
                  </a:moveTo>
                  <a:cubicBezTo>
                    <a:pt x="3945" y="1"/>
                    <a:pt x="2529" y="364"/>
                    <a:pt x="1459" y="1920"/>
                  </a:cubicBezTo>
                  <a:cubicBezTo>
                    <a:pt x="0" y="4048"/>
                    <a:pt x="639" y="4777"/>
                    <a:pt x="487" y="9610"/>
                  </a:cubicBezTo>
                  <a:cubicBezTo>
                    <a:pt x="487" y="9610"/>
                    <a:pt x="1025" y="9395"/>
                    <a:pt x="1671" y="9395"/>
                  </a:cubicBezTo>
                  <a:cubicBezTo>
                    <a:pt x="1712" y="9395"/>
                    <a:pt x="1753" y="9396"/>
                    <a:pt x="1794" y="9397"/>
                  </a:cubicBezTo>
                  <a:cubicBezTo>
                    <a:pt x="4499" y="6753"/>
                    <a:pt x="6353" y="3470"/>
                    <a:pt x="7660" y="5"/>
                  </a:cubicBezTo>
                  <a:lnTo>
                    <a:pt x="7660" y="5"/>
                  </a:lnTo>
                  <a:cubicBezTo>
                    <a:pt x="7326" y="66"/>
                    <a:pt x="7022" y="188"/>
                    <a:pt x="6687" y="279"/>
                  </a:cubicBezTo>
                  <a:cubicBezTo>
                    <a:pt x="6687" y="279"/>
                    <a:pt x="5986" y="1"/>
                    <a:pt x="503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776;p80"/>
            <p:cNvSpPr/>
            <p:nvPr/>
          </p:nvSpPr>
          <p:spPr>
            <a:xfrm>
              <a:off x="511925" y="6471313"/>
              <a:ext cx="394400" cy="189275"/>
            </a:xfrm>
            <a:custGeom>
              <a:avLst/>
              <a:gdLst/>
              <a:ahLst/>
              <a:cxnLst/>
              <a:rect l="l" t="t" r="r" b="b"/>
              <a:pathLst>
                <a:path w="15776" h="7571" extrusionOk="0">
                  <a:moveTo>
                    <a:pt x="8007" y="1"/>
                  </a:moveTo>
                  <a:cubicBezTo>
                    <a:pt x="6046" y="1"/>
                    <a:pt x="3485" y="338"/>
                    <a:pt x="0" y="1248"/>
                  </a:cubicBezTo>
                  <a:cubicBezTo>
                    <a:pt x="4195" y="5443"/>
                    <a:pt x="9940" y="7540"/>
                    <a:pt x="15776" y="7571"/>
                  </a:cubicBezTo>
                  <a:cubicBezTo>
                    <a:pt x="15441" y="5017"/>
                    <a:pt x="14742" y="1947"/>
                    <a:pt x="13435" y="1248"/>
                  </a:cubicBezTo>
                  <a:cubicBezTo>
                    <a:pt x="12183" y="605"/>
                    <a:pt x="10632" y="1"/>
                    <a:pt x="8007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777;p80"/>
            <p:cNvSpPr/>
            <p:nvPr/>
          </p:nvSpPr>
          <p:spPr>
            <a:xfrm>
              <a:off x="366775" y="6471338"/>
              <a:ext cx="479525" cy="224975"/>
            </a:xfrm>
            <a:custGeom>
              <a:avLst/>
              <a:gdLst/>
              <a:ahLst/>
              <a:cxnLst/>
              <a:rect l="l" t="t" r="r" b="b"/>
              <a:pathLst>
                <a:path w="19181" h="8999" extrusionOk="0">
                  <a:moveTo>
                    <a:pt x="10006" y="1"/>
                  </a:moveTo>
                  <a:cubicBezTo>
                    <a:pt x="5091" y="1"/>
                    <a:pt x="1091" y="2573"/>
                    <a:pt x="426" y="5685"/>
                  </a:cubicBezTo>
                  <a:cubicBezTo>
                    <a:pt x="31" y="7357"/>
                    <a:pt x="1" y="8329"/>
                    <a:pt x="92" y="8694"/>
                  </a:cubicBezTo>
                  <a:cubicBezTo>
                    <a:pt x="639" y="7235"/>
                    <a:pt x="2341" y="3709"/>
                    <a:pt x="5624" y="2311"/>
                  </a:cubicBezTo>
                  <a:cubicBezTo>
                    <a:pt x="6908" y="1757"/>
                    <a:pt x="8209" y="1520"/>
                    <a:pt x="9456" y="1520"/>
                  </a:cubicBezTo>
                  <a:cubicBezTo>
                    <a:pt x="12314" y="1520"/>
                    <a:pt x="14894" y="2763"/>
                    <a:pt x="16354" y="4287"/>
                  </a:cubicBezTo>
                  <a:cubicBezTo>
                    <a:pt x="18147" y="6171"/>
                    <a:pt x="18481" y="7266"/>
                    <a:pt x="18937" y="8998"/>
                  </a:cubicBezTo>
                  <a:cubicBezTo>
                    <a:pt x="19180" y="8877"/>
                    <a:pt x="19089" y="7326"/>
                    <a:pt x="18451" y="5685"/>
                  </a:cubicBezTo>
                  <a:cubicBezTo>
                    <a:pt x="17509" y="3223"/>
                    <a:pt x="15047" y="31"/>
                    <a:pt x="10092" y="1"/>
                  </a:cubicBezTo>
                  <a:cubicBezTo>
                    <a:pt x="10063" y="1"/>
                    <a:pt x="10034" y="1"/>
                    <a:pt x="10006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778;p80"/>
            <p:cNvSpPr/>
            <p:nvPr/>
          </p:nvSpPr>
          <p:spPr>
            <a:xfrm>
              <a:off x="369050" y="6509313"/>
              <a:ext cx="471175" cy="187200"/>
            </a:xfrm>
            <a:custGeom>
              <a:avLst/>
              <a:gdLst/>
              <a:ahLst/>
              <a:cxnLst/>
              <a:rect l="l" t="t" r="r" b="b"/>
              <a:pathLst>
                <a:path w="18847" h="7488" extrusionOk="0">
                  <a:moveTo>
                    <a:pt x="9365" y="1"/>
                  </a:moveTo>
                  <a:cubicBezTo>
                    <a:pt x="8118" y="1"/>
                    <a:pt x="6817" y="238"/>
                    <a:pt x="5533" y="792"/>
                  </a:cubicBezTo>
                  <a:cubicBezTo>
                    <a:pt x="2220" y="2190"/>
                    <a:pt x="548" y="5716"/>
                    <a:pt x="1" y="7175"/>
                  </a:cubicBezTo>
                  <a:cubicBezTo>
                    <a:pt x="28" y="7322"/>
                    <a:pt x="83" y="7392"/>
                    <a:pt x="153" y="7392"/>
                  </a:cubicBezTo>
                  <a:cubicBezTo>
                    <a:pt x="242" y="7392"/>
                    <a:pt x="354" y="7276"/>
                    <a:pt x="457" y="7054"/>
                  </a:cubicBezTo>
                  <a:cubicBezTo>
                    <a:pt x="457" y="7054"/>
                    <a:pt x="3010" y="1127"/>
                    <a:pt x="8177" y="701"/>
                  </a:cubicBezTo>
                  <a:cubicBezTo>
                    <a:pt x="8427" y="682"/>
                    <a:pt x="8675" y="672"/>
                    <a:pt x="8921" y="672"/>
                  </a:cubicBezTo>
                  <a:cubicBezTo>
                    <a:pt x="13715" y="672"/>
                    <a:pt x="17547" y="4221"/>
                    <a:pt x="18299" y="6476"/>
                  </a:cubicBezTo>
                  <a:cubicBezTo>
                    <a:pt x="18521" y="7196"/>
                    <a:pt x="18692" y="7487"/>
                    <a:pt x="18812" y="7487"/>
                  </a:cubicBezTo>
                  <a:cubicBezTo>
                    <a:pt x="18824" y="7487"/>
                    <a:pt x="18835" y="7485"/>
                    <a:pt x="18846" y="7479"/>
                  </a:cubicBezTo>
                  <a:cubicBezTo>
                    <a:pt x="18390" y="5716"/>
                    <a:pt x="18056" y="4652"/>
                    <a:pt x="16263" y="2768"/>
                  </a:cubicBezTo>
                  <a:cubicBezTo>
                    <a:pt x="14803" y="1244"/>
                    <a:pt x="12223" y="1"/>
                    <a:pt x="9365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779;p80"/>
            <p:cNvSpPr/>
            <p:nvPr/>
          </p:nvSpPr>
          <p:spPr>
            <a:xfrm>
              <a:off x="445800" y="7778363"/>
              <a:ext cx="145175" cy="62200"/>
            </a:xfrm>
            <a:custGeom>
              <a:avLst/>
              <a:gdLst/>
              <a:ahLst/>
              <a:cxnLst/>
              <a:rect l="l" t="t" r="r" b="b"/>
              <a:pathLst>
                <a:path w="5807" h="2488" extrusionOk="0">
                  <a:moveTo>
                    <a:pt x="5806" y="0"/>
                  </a:moveTo>
                  <a:lnTo>
                    <a:pt x="5806" y="0"/>
                  </a:lnTo>
                  <a:cubicBezTo>
                    <a:pt x="3952" y="943"/>
                    <a:pt x="2037" y="1794"/>
                    <a:pt x="1" y="2037"/>
                  </a:cubicBezTo>
                  <a:cubicBezTo>
                    <a:pt x="1" y="2067"/>
                    <a:pt x="1" y="2128"/>
                    <a:pt x="1" y="2159"/>
                  </a:cubicBezTo>
                  <a:cubicBezTo>
                    <a:pt x="1302" y="2365"/>
                    <a:pt x="2617" y="2487"/>
                    <a:pt x="3918" y="2487"/>
                  </a:cubicBezTo>
                  <a:cubicBezTo>
                    <a:pt x="4531" y="2487"/>
                    <a:pt x="5142" y="2460"/>
                    <a:pt x="5746" y="2402"/>
                  </a:cubicBezTo>
                  <a:lnTo>
                    <a:pt x="5806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780;p80"/>
            <p:cNvSpPr/>
            <p:nvPr/>
          </p:nvSpPr>
          <p:spPr>
            <a:xfrm>
              <a:off x="445800" y="7830788"/>
              <a:ext cx="144425" cy="241850"/>
            </a:xfrm>
            <a:custGeom>
              <a:avLst/>
              <a:gdLst/>
              <a:ahLst/>
              <a:cxnLst/>
              <a:rect l="l" t="t" r="r" b="b"/>
              <a:pathLst>
                <a:path w="5777" h="9674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983"/>
                    <a:pt x="487" y="8967"/>
                    <a:pt x="639" y="9332"/>
                  </a:cubicBezTo>
                  <a:cubicBezTo>
                    <a:pt x="639" y="9332"/>
                    <a:pt x="1710" y="9674"/>
                    <a:pt x="3008" y="9674"/>
                  </a:cubicBezTo>
                  <a:cubicBezTo>
                    <a:pt x="3830" y="9674"/>
                    <a:pt x="4743" y="9537"/>
                    <a:pt x="5533" y="9089"/>
                  </a:cubicBezTo>
                  <a:lnTo>
                    <a:pt x="5776" y="305"/>
                  </a:lnTo>
                  <a:lnTo>
                    <a:pt x="5776" y="305"/>
                  </a:lnTo>
                  <a:cubicBezTo>
                    <a:pt x="5257" y="355"/>
                    <a:pt x="4729" y="377"/>
                    <a:pt x="4197" y="377"/>
                  </a:cubicBezTo>
                  <a:cubicBezTo>
                    <a:pt x="2796" y="377"/>
                    <a:pt x="1367" y="221"/>
                    <a:pt x="1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781;p80"/>
            <p:cNvSpPr/>
            <p:nvPr/>
          </p:nvSpPr>
          <p:spPr>
            <a:xfrm>
              <a:off x="448850" y="7861188"/>
              <a:ext cx="141125" cy="15150"/>
            </a:xfrm>
            <a:custGeom>
              <a:avLst/>
              <a:gdLst/>
              <a:ahLst/>
              <a:cxnLst/>
              <a:rect l="l" t="t" r="r" b="b"/>
              <a:pathLst>
                <a:path w="5645" h="606" extrusionOk="0">
                  <a:moveTo>
                    <a:pt x="61" y="1"/>
                  </a:moveTo>
                  <a:cubicBezTo>
                    <a:pt x="31" y="1"/>
                    <a:pt x="0" y="61"/>
                    <a:pt x="31" y="61"/>
                  </a:cubicBezTo>
                  <a:cubicBezTo>
                    <a:pt x="897" y="440"/>
                    <a:pt x="1887" y="605"/>
                    <a:pt x="2880" y="605"/>
                  </a:cubicBezTo>
                  <a:cubicBezTo>
                    <a:pt x="3802" y="605"/>
                    <a:pt x="4728" y="462"/>
                    <a:pt x="5563" y="213"/>
                  </a:cubicBezTo>
                  <a:cubicBezTo>
                    <a:pt x="5644" y="186"/>
                    <a:pt x="5629" y="87"/>
                    <a:pt x="5560" y="87"/>
                  </a:cubicBezTo>
                  <a:cubicBezTo>
                    <a:pt x="5552" y="87"/>
                    <a:pt x="5542" y="88"/>
                    <a:pt x="5533" y="92"/>
                  </a:cubicBezTo>
                  <a:cubicBezTo>
                    <a:pt x="4622" y="283"/>
                    <a:pt x="3746" y="389"/>
                    <a:pt x="2876" y="389"/>
                  </a:cubicBezTo>
                  <a:cubicBezTo>
                    <a:pt x="1945" y="389"/>
                    <a:pt x="1019" y="268"/>
                    <a:pt x="6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782;p80"/>
            <p:cNvSpPr/>
            <p:nvPr/>
          </p:nvSpPr>
          <p:spPr>
            <a:xfrm>
              <a:off x="452650" y="7833263"/>
              <a:ext cx="6100" cy="30150"/>
            </a:xfrm>
            <a:custGeom>
              <a:avLst/>
              <a:gdLst/>
              <a:ahLst/>
              <a:cxnLst/>
              <a:rect l="l" t="t" r="r" b="b"/>
              <a:pathLst>
                <a:path w="244" h="1206" extrusionOk="0">
                  <a:moveTo>
                    <a:pt x="133" y="1"/>
                  </a:moveTo>
                  <a:cubicBezTo>
                    <a:pt x="122" y="1"/>
                    <a:pt x="107" y="8"/>
                    <a:pt x="92" y="23"/>
                  </a:cubicBezTo>
                  <a:cubicBezTo>
                    <a:pt x="31" y="145"/>
                    <a:pt x="61" y="327"/>
                    <a:pt x="61" y="449"/>
                  </a:cubicBezTo>
                  <a:cubicBezTo>
                    <a:pt x="61" y="692"/>
                    <a:pt x="0" y="935"/>
                    <a:pt x="61" y="1148"/>
                  </a:cubicBezTo>
                  <a:cubicBezTo>
                    <a:pt x="78" y="1181"/>
                    <a:pt x="113" y="1206"/>
                    <a:pt x="146" y="1206"/>
                  </a:cubicBezTo>
                  <a:cubicBezTo>
                    <a:pt x="173" y="1206"/>
                    <a:pt x="200" y="1189"/>
                    <a:pt x="213" y="1148"/>
                  </a:cubicBezTo>
                  <a:cubicBezTo>
                    <a:pt x="244" y="935"/>
                    <a:pt x="213" y="692"/>
                    <a:pt x="213" y="449"/>
                  </a:cubicBezTo>
                  <a:cubicBezTo>
                    <a:pt x="213" y="327"/>
                    <a:pt x="213" y="145"/>
                    <a:pt x="152" y="23"/>
                  </a:cubicBezTo>
                  <a:cubicBezTo>
                    <a:pt x="152" y="8"/>
                    <a:pt x="145" y="1"/>
                    <a:pt x="13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783;p80"/>
            <p:cNvSpPr/>
            <p:nvPr/>
          </p:nvSpPr>
          <p:spPr>
            <a:xfrm>
              <a:off x="474675" y="7836863"/>
              <a:ext cx="4975" cy="32900"/>
            </a:xfrm>
            <a:custGeom>
              <a:avLst/>
              <a:gdLst/>
              <a:ahLst/>
              <a:cxnLst/>
              <a:rect l="l" t="t" r="r" b="b"/>
              <a:pathLst>
                <a:path w="199" h="1316" extrusionOk="0">
                  <a:moveTo>
                    <a:pt x="119" y="1"/>
                  </a:moveTo>
                  <a:cubicBezTo>
                    <a:pt x="77" y="1"/>
                    <a:pt x="31" y="31"/>
                    <a:pt x="31" y="92"/>
                  </a:cubicBezTo>
                  <a:cubicBezTo>
                    <a:pt x="1" y="457"/>
                    <a:pt x="31" y="852"/>
                    <a:pt x="31" y="1247"/>
                  </a:cubicBezTo>
                  <a:cubicBezTo>
                    <a:pt x="31" y="1293"/>
                    <a:pt x="62" y="1316"/>
                    <a:pt x="92" y="1316"/>
                  </a:cubicBezTo>
                  <a:cubicBezTo>
                    <a:pt x="123" y="1316"/>
                    <a:pt x="153" y="1293"/>
                    <a:pt x="153" y="1247"/>
                  </a:cubicBezTo>
                  <a:cubicBezTo>
                    <a:pt x="183" y="852"/>
                    <a:pt x="183" y="457"/>
                    <a:pt x="183" y="92"/>
                  </a:cubicBezTo>
                  <a:cubicBezTo>
                    <a:pt x="199" y="31"/>
                    <a:pt x="161" y="1"/>
                    <a:pt x="11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784;p80"/>
            <p:cNvSpPr/>
            <p:nvPr/>
          </p:nvSpPr>
          <p:spPr>
            <a:xfrm>
              <a:off x="496725" y="7838388"/>
              <a:ext cx="6100" cy="33850"/>
            </a:xfrm>
            <a:custGeom>
              <a:avLst/>
              <a:gdLst/>
              <a:ahLst/>
              <a:cxnLst/>
              <a:rect l="l" t="t" r="r" b="b"/>
              <a:pathLst>
                <a:path w="244" h="1354" extrusionOk="0">
                  <a:moveTo>
                    <a:pt x="118" y="1"/>
                  </a:moveTo>
                  <a:cubicBezTo>
                    <a:pt x="84" y="1"/>
                    <a:pt x="46" y="31"/>
                    <a:pt x="31" y="92"/>
                  </a:cubicBezTo>
                  <a:cubicBezTo>
                    <a:pt x="0" y="457"/>
                    <a:pt x="31" y="913"/>
                    <a:pt x="61" y="1308"/>
                  </a:cubicBezTo>
                  <a:cubicBezTo>
                    <a:pt x="61" y="1338"/>
                    <a:pt x="92" y="1353"/>
                    <a:pt x="122" y="1353"/>
                  </a:cubicBezTo>
                  <a:cubicBezTo>
                    <a:pt x="152" y="1353"/>
                    <a:pt x="183" y="1338"/>
                    <a:pt x="183" y="1308"/>
                  </a:cubicBezTo>
                  <a:cubicBezTo>
                    <a:pt x="213" y="913"/>
                    <a:pt x="244" y="457"/>
                    <a:pt x="183" y="92"/>
                  </a:cubicBezTo>
                  <a:cubicBezTo>
                    <a:pt x="183" y="31"/>
                    <a:pt x="152" y="1"/>
                    <a:pt x="11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785;p80"/>
            <p:cNvSpPr/>
            <p:nvPr/>
          </p:nvSpPr>
          <p:spPr>
            <a:xfrm>
              <a:off x="520275" y="7839913"/>
              <a:ext cx="6875" cy="33800"/>
            </a:xfrm>
            <a:custGeom>
              <a:avLst/>
              <a:gdLst/>
              <a:ahLst/>
              <a:cxnLst/>
              <a:rect l="l" t="t" r="r" b="b"/>
              <a:pathLst>
                <a:path w="275" h="1352" extrusionOk="0">
                  <a:moveTo>
                    <a:pt x="153" y="1"/>
                  </a:moveTo>
                  <a:cubicBezTo>
                    <a:pt x="107" y="1"/>
                    <a:pt x="61" y="31"/>
                    <a:pt x="61" y="92"/>
                  </a:cubicBezTo>
                  <a:cubicBezTo>
                    <a:pt x="61" y="487"/>
                    <a:pt x="1" y="912"/>
                    <a:pt x="61" y="1338"/>
                  </a:cubicBezTo>
                  <a:cubicBezTo>
                    <a:pt x="61" y="1348"/>
                    <a:pt x="68" y="1351"/>
                    <a:pt x="77" y="1351"/>
                  </a:cubicBezTo>
                  <a:cubicBezTo>
                    <a:pt x="95" y="1351"/>
                    <a:pt x="122" y="1338"/>
                    <a:pt x="122" y="1338"/>
                  </a:cubicBezTo>
                  <a:cubicBezTo>
                    <a:pt x="274" y="973"/>
                    <a:pt x="244" y="487"/>
                    <a:pt x="244" y="92"/>
                  </a:cubicBezTo>
                  <a:cubicBezTo>
                    <a:pt x="244" y="31"/>
                    <a:pt x="198" y="1"/>
                    <a:pt x="15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786;p80"/>
            <p:cNvSpPr/>
            <p:nvPr/>
          </p:nvSpPr>
          <p:spPr>
            <a:xfrm>
              <a:off x="546125" y="7841238"/>
              <a:ext cx="6100" cy="30725"/>
            </a:xfrm>
            <a:custGeom>
              <a:avLst/>
              <a:gdLst/>
              <a:ahLst/>
              <a:cxnLst/>
              <a:rect l="l" t="t" r="r" b="b"/>
              <a:pathLst>
                <a:path w="244" h="1229" extrusionOk="0">
                  <a:moveTo>
                    <a:pt x="76" y="1"/>
                  </a:moveTo>
                  <a:cubicBezTo>
                    <a:pt x="38" y="1"/>
                    <a:pt x="0" y="24"/>
                    <a:pt x="0" y="69"/>
                  </a:cubicBezTo>
                  <a:cubicBezTo>
                    <a:pt x="0" y="434"/>
                    <a:pt x="31" y="829"/>
                    <a:pt x="61" y="1194"/>
                  </a:cubicBezTo>
                  <a:cubicBezTo>
                    <a:pt x="78" y="1211"/>
                    <a:pt x="116" y="1229"/>
                    <a:pt x="145" y="1229"/>
                  </a:cubicBezTo>
                  <a:cubicBezTo>
                    <a:pt x="166" y="1229"/>
                    <a:pt x="183" y="1219"/>
                    <a:pt x="183" y="1194"/>
                  </a:cubicBezTo>
                  <a:cubicBezTo>
                    <a:pt x="243" y="829"/>
                    <a:pt x="183" y="464"/>
                    <a:pt x="152" y="69"/>
                  </a:cubicBezTo>
                  <a:cubicBezTo>
                    <a:pt x="152" y="24"/>
                    <a:pt x="114" y="1"/>
                    <a:pt x="7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787;p80"/>
            <p:cNvSpPr/>
            <p:nvPr/>
          </p:nvSpPr>
          <p:spPr>
            <a:xfrm>
              <a:off x="565125" y="7840313"/>
              <a:ext cx="9125" cy="27850"/>
            </a:xfrm>
            <a:custGeom>
              <a:avLst/>
              <a:gdLst/>
              <a:ahLst/>
              <a:cxnLst/>
              <a:rect l="l" t="t" r="r" b="b"/>
              <a:pathLst>
                <a:path w="365" h="1114" extrusionOk="0">
                  <a:moveTo>
                    <a:pt x="230" y="0"/>
                  </a:moveTo>
                  <a:cubicBezTo>
                    <a:pt x="202" y="0"/>
                    <a:pt x="173" y="14"/>
                    <a:pt x="152" y="45"/>
                  </a:cubicBezTo>
                  <a:cubicBezTo>
                    <a:pt x="0" y="349"/>
                    <a:pt x="182" y="744"/>
                    <a:pt x="182" y="1079"/>
                  </a:cubicBezTo>
                  <a:cubicBezTo>
                    <a:pt x="182" y="1096"/>
                    <a:pt x="203" y="1114"/>
                    <a:pt x="226" y="1114"/>
                  </a:cubicBezTo>
                  <a:cubicBezTo>
                    <a:pt x="242" y="1114"/>
                    <a:pt x="261" y="1104"/>
                    <a:pt x="274" y="1079"/>
                  </a:cubicBezTo>
                  <a:cubicBezTo>
                    <a:pt x="365" y="775"/>
                    <a:pt x="243" y="410"/>
                    <a:pt x="334" y="106"/>
                  </a:cubicBezTo>
                  <a:cubicBezTo>
                    <a:pt x="334" y="47"/>
                    <a:pt x="283" y="0"/>
                    <a:pt x="230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788;p80"/>
            <p:cNvSpPr/>
            <p:nvPr/>
          </p:nvSpPr>
          <p:spPr>
            <a:xfrm>
              <a:off x="444500" y="7829113"/>
              <a:ext cx="147975" cy="14075"/>
            </a:xfrm>
            <a:custGeom>
              <a:avLst/>
              <a:gdLst/>
              <a:ahLst/>
              <a:cxnLst/>
              <a:rect l="l" t="t" r="r" b="b"/>
              <a:pathLst>
                <a:path w="5919" h="563" extrusionOk="0">
                  <a:moveTo>
                    <a:pt x="60" y="1"/>
                  </a:moveTo>
                  <a:cubicBezTo>
                    <a:pt x="16" y="1"/>
                    <a:pt x="1" y="72"/>
                    <a:pt x="53" y="98"/>
                  </a:cubicBezTo>
                  <a:cubicBezTo>
                    <a:pt x="1132" y="458"/>
                    <a:pt x="2286" y="562"/>
                    <a:pt x="3438" y="562"/>
                  </a:cubicBezTo>
                  <a:cubicBezTo>
                    <a:pt x="4234" y="562"/>
                    <a:pt x="5028" y="513"/>
                    <a:pt x="5798" y="463"/>
                  </a:cubicBezTo>
                  <a:cubicBezTo>
                    <a:pt x="5911" y="463"/>
                    <a:pt x="5919" y="278"/>
                    <a:pt x="5820" y="278"/>
                  </a:cubicBezTo>
                  <a:cubicBezTo>
                    <a:pt x="5813" y="278"/>
                    <a:pt x="5806" y="279"/>
                    <a:pt x="5798" y="281"/>
                  </a:cubicBezTo>
                  <a:cubicBezTo>
                    <a:pt x="5149" y="311"/>
                    <a:pt x="4511" y="331"/>
                    <a:pt x="3877" y="331"/>
                  </a:cubicBezTo>
                  <a:cubicBezTo>
                    <a:pt x="2610" y="331"/>
                    <a:pt x="1360" y="250"/>
                    <a:pt x="83" y="7"/>
                  </a:cubicBezTo>
                  <a:cubicBezTo>
                    <a:pt x="75" y="3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789;p80"/>
            <p:cNvSpPr/>
            <p:nvPr/>
          </p:nvSpPr>
          <p:spPr>
            <a:xfrm>
              <a:off x="440500" y="7703888"/>
              <a:ext cx="152750" cy="125400"/>
            </a:xfrm>
            <a:custGeom>
              <a:avLst/>
              <a:gdLst/>
              <a:ahLst/>
              <a:cxnLst/>
              <a:rect l="l" t="t" r="r" b="b"/>
              <a:pathLst>
                <a:path w="6110" h="5016" extrusionOk="0">
                  <a:moveTo>
                    <a:pt x="6110" y="1"/>
                  </a:moveTo>
                  <a:lnTo>
                    <a:pt x="0" y="122"/>
                  </a:lnTo>
                  <a:cubicBezTo>
                    <a:pt x="0" y="122"/>
                    <a:pt x="91" y="2311"/>
                    <a:pt x="213" y="5016"/>
                  </a:cubicBezTo>
                  <a:cubicBezTo>
                    <a:pt x="2249" y="4773"/>
                    <a:pt x="4164" y="3922"/>
                    <a:pt x="6018" y="2979"/>
                  </a:cubicBezTo>
                  <a:lnTo>
                    <a:pt x="611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790;p80"/>
            <p:cNvSpPr/>
            <p:nvPr/>
          </p:nvSpPr>
          <p:spPr>
            <a:xfrm>
              <a:off x="372850" y="8103313"/>
              <a:ext cx="212300" cy="37450"/>
            </a:xfrm>
            <a:custGeom>
              <a:avLst/>
              <a:gdLst/>
              <a:ahLst/>
              <a:cxnLst/>
              <a:rect l="l" t="t" r="r" b="b"/>
              <a:pathLst>
                <a:path w="8492" h="1498" extrusionOk="0">
                  <a:moveTo>
                    <a:pt x="6156" y="0"/>
                  </a:moveTo>
                  <a:cubicBezTo>
                    <a:pt x="3673" y="0"/>
                    <a:pt x="92" y="194"/>
                    <a:pt x="92" y="194"/>
                  </a:cubicBezTo>
                  <a:cubicBezTo>
                    <a:pt x="92" y="194"/>
                    <a:pt x="1" y="893"/>
                    <a:pt x="1095" y="1167"/>
                  </a:cubicBezTo>
                  <a:cubicBezTo>
                    <a:pt x="1852" y="1340"/>
                    <a:pt x="3101" y="1497"/>
                    <a:pt x="4371" y="1497"/>
                  </a:cubicBezTo>
                  <a:cubicBezTo>
                    <a:pt x="4887" y="1497"/>
                    <a:pt x="5406" y="1471"/>
                    <a:pt x="5898" y="1410"/>
                  </a:cubicBezTo>
                  <a:cubicBezTo>
                    <a:pt x="7600" y="1167"/>
                    <a:pt x="8360" y="984"/>
                    <a:pt x="8360" y="984"/>
                  </a:cubicBezTo>
                  <a:cubicBezTo>
                    <a:pt x="8360" y="984"/>
                    <a:pt x="8451" y="680"/>
                    <a:pt x="8481" y="225"/>
                  </a:cubicBezTo>
                  <a:cubicBezTo>
                    <a:pt x="8492" y="55"/>
                    <a:pt x="7480" y="0"/>
                    <a:pt x="615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791;p80"/>
            <p:cNvSpPr/>
            <p:nvPr/>
          </p:nvSpPr>
          <p:spPr>
            <a:xfrm>
              <a:off x="372100" y="8076238"/>
              <a:ext cx="79825" cy="55500"/>
            </a:xfrm>
            <a:custGeom>
              <a:avLst/>
              <a:gdLst/>
              <a:ahLst/>
              <a:cxnLst/>
              <a:rect l="l" t="t" r="r" b="b"/>
              <a:pathLst>
                <a:path w="3193" h="2220" extrusionOk="0">
                  <a:moveTo>
                    <a:pt x="2007" y="1"/>
                  </a:moveTo>
                  <a:cubicBezTo>
                    <a:pt x="1156" y="304"/>
                    <a:pt x="244" y="760"/>
                    <a:pt x="122" y="1277"/>
                  </a:cubicBezTo>
                  <a:cubicBezTo>
                    <a:pt x="1" y="1794"/>
                    <a:pt x="1429" y="2128"/>
                    <a:pt x="3192" y="2219"/>
                  </a:cubicBezTo>
                  <a:cubicBezTo>
                    <a:pt x="2979" y="1429"/>
                    <a:pt x="2584" y="669"/>
                    <a:pt x="2007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792;p80"/>
            <p:cNvSpPr/>
            <p:nvPr/>
          </p:nvSpPr>
          <p:spPr>
            <a:xfrm>
              <a:off x="422250" y="8058013"/>
              <a:ext cx="167975" cy="74375"/>
            </a:xfrm>
            <a:custGeom>
              <a:avLst/>
              <a:gdLst/>
              <a:ahLst/>
              <a:cxnLst/>
              <a:rect l="l" t="t" r="r" b="b"/>
              <a:pathLst>
                <a:path w="6719" h="2975" extrusionOk="0">
                  <a:moveTo>
                    <a:pt x="6445" y="0"/>
                  </a:moveTo>
                  <a:cubicBezTo>
                    <a:pt x="6445" y="0"/>
                    <a:pt x="5268" y="539"/>
                    <a:pt x="3573" y="539"/>
                  </a:cubicBezTo>
                  <a:cubicBezTo>
                    <a:pt x="2957" y="539"/>
                    <a:pt x="2272" y="468"/>
                    <a:pt x="1551" y="274"/>
                  </a:cubicBezTo>
                  <a:cubicBezTo>
                    <a:pt x="1551" y="274"/>
                    <a:pt x="791" y="426"/>
                    <a:pt x="1" y="730"/>
                  </a:cubicBezTo>
                  <a:cubicBezTo>
                    <a:pt x="578" y="1398"/>
                    <a:pt x="973" y="2158"/>
                    <a:pt x="1186" y="2948"/>
                  </a:cubicBezTo>
                  <a:cubicBezTo>
                    <a:pt x="1522" y="2966"/>
                    <a:pt x="1871" y="2974"/>
                    <a:pt x="2225" y="2974"/>
                  </a:cubicBezTo>
                  <a:cubicBezTo>
                    <a:pt x="3759" y="2974"/>
                    <a:pt x="5383" y="2814"/>
                    <a:pt x="6445" y="2492"/>
                  </a:cubicBezTo>
                  <a:cubicBezTo>
                    <a:pt x="6445" y="2492"/>
                    <a:pt x="6718" y="1033"/>
                    <a:pt x="644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793;p80"/>
            <p:cNvSpPr/>
            <p:nvPr/>
          </p:nvSpPr>
          <p:spPr>
            <a:xfrm>
              <a:off x="415950" y="8029113"/>
              <a:ext cx="42750" cy="46950"/>
            </a:xfrm>
            <a:custGeom>
              <a:avLst/>
              <a:gdLst/>
              <a:ahLst/>
              <a:cxnLst/>
              <a:rect l="l" t="t" r="r" b="b"/>
              <a:pathLst>
                <a:path w="1710" h="1878" extrusionOk="0">
                  <a:moveTo>
                    <a:pt x="1062" y="183"/>
                  </a:moveTo>
                  <a:cubicBezTo>
                    <a:pt x="1089" y="183"/>
                    <a:pt x="1123" y="193"/>
                    <a:pt x="1165" y="214"/>
                  </a:cubicBezTo>
                  <a:cubicBezTo>
                    <a:pt x="1377" y="335"/>
                    <a:pt x="1347" y="852"/>
                    <a:pt x="1377" y="1034"/>
                  </a:cubicBezTo>
                  <a:cubicBezTo>
                    <a:pt x="1377" y="1156"/>
                    <a:pt x="1377" y="1277"/>
                    <a:pt x="1373" y="1399"/>
                  </a:cubicBezTo>
                  <a:lnTo>
                    <a:pt x="1373" y="1399"/>
                  </a:lnTo>
                  <a:cubicBezTo>
                    <a:pt x="1301" y="1283"/>
                    <a:pt x="1229" y="1163"/>
                    <a:pt x="1165" y="1034"/>
                  </a:cubicBezTo>
                  <a:cubicBezTo>
                    <a:pt x="1137" y="980"/>
                    <a:pt x="813" y="183"/>
                    <a:pt x="1062" y="183"/>
                  </a:cubicBezTo>
                  <a:close/>
                  <a:moveTo>
                    <a:pt x="573" y="909"/>
                  </a:moveTo>
                  <a:cubicBezTo>
                    <a:pt x="587" y="909"/>
                    <a:pt x="601" y="910"/>
                    <a:pt x="617" y="913"/>
                  </a:cubicBezTo>
                  <a:cubicBezTo>
                    <a:pt x="739" y="943"/>
                    <a:pt x="861" y="1095"/>
                    <a:pt x="921" y="1156"/>
                  </a:cubicBezTo>
                  <a:cubicBezTo>
                    <a:pt x="1007" y="1241"/>
                    <a:pt x="1085" y="1340"/>
                    <a:pt x="1158" y="1446"/>
                  </a:cubicBezTo>
                  <a:lnTo>
                    <a:pt x="1158" y="1446"/>
                  </a:lnTo>
                  <a:cubicBezTo>
                    <a:pt x="1199" y="1520"/>
                    <a:pt x="1239" y="1588"/>
                    <a:pt x="1273" y="1647"/>
                  </a:cubicBezTo>
                  <a:lnTo>
                    <a:pt x="1273" y="1647"/>
                  </a:lnTo>
                  <a:cubicBezTo>
                    <a:pt x="962" y="1566"/>
                    <a:pt x="636" y="1454"/>
                    <a:pt x="465" y="1186"/>
                  </a:cubicBezTo>
                  <a:cubicBezTo>
                    <a:pt x="382" y="1048"/>
                    <a:pt x="426" y="909"/>
                    <a:pt x="573" y="909"/>
                  </a:cubicBezTo>
                  <a:close/>
                  <a:moveTo>
                    <a:pt x="1094" y="1"/>
                  </a:moveTo>
                  <a:cubicBezTo>
                    <a:pt x="1087" y="1"/>
                    <a:pt x="1080" y="1"/>
                    <a:pt x="1073" y="1"/>
                  </a:cubicBezTo>
                  <a:cubicBezTo>
                    <a:pt x="645" y="33"/>
                    <a:pt x="705" y="453"/>
                    <a:pt x="882" y="886"/>
                  </a:cubicBezTo>
                  <a:lnTo>
                    <a:pt x="882" y="886"/>
                  </a:lnTo>
                  <a:cubicBezTo>
                    <a:pt x="836" y="852"/>
                    <a:pt x="789" y="820"/>
                    <a:pt x="739" y="791"/>
                  </a:cubicBezTo>
                  <a:cubicBezTo>
                    <a:pt x="684" y="750"/>
                    <a:pt x="593" y="722"/>
                    <a:pt x="504" y="722"/>
                  </a:cubicBezTo>
                  <a:cubicBezTo>
                    <a:pt x="394" y="722"/>
                    <a:pt x="286" y="765"/>
                    <a:pt x="253" y="882"/>
                  </a:cubicBezTo>
                  <a:cubicBezTo>
                    <a:pt x="1" y="1470"/>
                    <a:pt x="884" y="1749"/>
                    <a:pt x="1357" y="1813"/>
                  </a:cubicBezTo>
                  <a:lnTo>
                    <a:pt x="1357" y="1813"/>
                  </a:lnTo>
                  <a:cubicBezTo>
                    <a:pt x="1377" y="1856"/>
                    <a:pt x="1423" y="1878"/>
                    <a:pt x="1468" y="1878"/>
                  </a:cubicBezTo>
                  <a:cubicBezTo>
                    <a:pt x="1529" y="1878"/>
                    <a:pt x="1590" y="1840"/>
                    <a:pt x="1590" y="1764"/>
                  </a:cubicBezTo>
                  <a:cubicBezTo>
                    <a:pt x="1590" y="1373"/>
                    <a:pt x="1709" y="1"/>
                    <a:pt x="109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794;p80"/>
            <p:cNvSpPr/>
            <p:nvPr/>
          </p:nvSpPr>
          <p:spPr>
            <a:xfrm>
              <a:off x="703425" y="7753288"/>
              <a:ext cx="147425" cy="88650"/>
            </a:xfrm>
            <a:custGeom>
              <a:avLst/>
              <a:gdLst/>
              <a:ahLst/>
              <a:cxnLst/>
              <a:rect l="l" t="t" r="r" b="b"/>
              <a:pathLst>
                <a:path w="5897" h="3546" extrusionOk="0">
                  <a:moveTo>
                    <a:pt x="5441" y="0"/>
                  </a:moveTo>
                  <a:cubicBezTo>
                    <a:pt x="3830" y="1247"/>
                    <a:pt x="1976" y="2280"/>
                    <a:pt x="0" y="2918"/>
                  </a:cubicBezTo>
                  <a:lnTo>
                    <a:pt x="122" y="3466"/>
                  </a:lnTo>
                  <a:cubicBezTo>
                    <a:pt x="709" y="3521"/>
                    <a:pt x="1298" y="3545"/>
                    <a:pt x="1886" y="3545"/>
                  </a:cubicBezTo>
                  <a:cubicBezTo>
                    <a:pt x="3248" y="3545"/>
                    <a:pt x="4602" y="3413"/>
                    <a:pt x="5897" y="3222"/>
                  </a:cubicBezTo>
                  <a:cubicBezTo>
                    <a:pt x="5897" y="3162"/>
                    <a:pt x="5866" y="3131"/>
                    <a:pt x="5866" y="3070"/>
                  </a:cubicBezTo>
                  <a:cubicBezTo>
                    <a:pt x="5714" y="1915"/>
                    <a:pt x="5562" y="851"/>
                    <a:pt x="544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795;p80"/>
            <p:cNvSpPr/>
            <p:nvPr/>
          </p:nvSpPr>
          <p:spPr>
            <a:xfrm>
              <a:off x="677575" y="7707688"/>
              <a:ext cx="161875" cy="118575"/>
            </a:xfrm>
            <a:custGeom>
              <a:avLst/>
              <a:gdLst/>
              <a:ahLst/>
              <a:cxnLst/>
              <a:rect l="l" t="t" r="r" b="b"/>
              <a:pathLst>
                <a:path w="6475" h="4743" extrusionOk="0">
                  <a:moveTo>
                    <a:pt x="1" y="1"/>
                  </a:moveTo>
                  <a:lnTo>
                    <a:pt x="639" y="2919"/>
                  </a:lnTo>
                  <a:lnTo>
                    <a:pt x="1034" y="4742"/>
                  </a:lnTo>
                  <a:cubicBezTo>
                    <a:pt x="3010" y="4074"/>
                    <a:pt x="4894" y="3071"/>
                    <a:pt x="6475" y="1824"/>
                  </a:cubicBezTo>
                  <a:cubicBezTo>
                    <a:pt x="6323" y="761"/>
                    <a:pt x="6232" y="92"/>
                    <a:pt x="6232" y="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796;p80"/>
            <p:cNvSpPr/>
            <p:nvPr/>
          </p:nvSpPr>
          <p:spPr>
            <a:xfrm>
              <a:off x="705700" y="7832313"/>
              <a:ext cx="174025" cy="238475"/>
            </a:xfrm>
            <a:custGeom>
              <a:avLst/>
              <a:gdLst/>
              <a:ahLst/>
              <a:cxnLst/>
              <a:rect l="l" t="t" r="r" b="b"/>
              <a:pathLst>
                <a:path w="6961" h="9539" extrusionOk="0">
                  <a:moveTo>
                    <a:pt x="5806" y="1"/>
                  </a:moveTo>
                  <a:cubicBezTo>
                    <a:pt x="4440" y="221"/>
                    <a:pt x="3026" y="377"/>
                    <a:pt x="1611" y="377"/>
                  </a:cubicBezTo>
                  <a:cubicBezTo>
                    <a:pt x="1073" y="377"/>
                    <a:pt x="536" y="355"/>
                    <a:pt x="0" y="305"/>
                  </a:cubicBezTo>
                  <a:lnTo>
                    <a:pt x="0" y="305"/>
                  </a:lnTo>
                  <a:lnTo>
                    <a:pt x="1854" y="8967"/>
                  </a:lnTo>
                  <a:cubicBezTo>
                    <a:pt x="2742" y="9405"/>
                    <a:pt x="3699" y="9539"/>
                    <a:pt x="4537" y="9539"/>
                  </a:cubicBezTo>
                  <a:cubicBezTo>
                    <a:pt x="5850" y="9539"/>
                    <a:pt x="6870" y="9210"/>
                    <a:pt x="6870" y="9210"/>
                  </a:cubicBezTo>
                  <a:cubicBezTo>
                    <a:pt x="6961" y="8815"/>
                    <a:pt x="6323" y="3922"/>
                    <a:pt x="5806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797;p80"/>
            <p:cNvSpPr/>
            <p:nvPr/>
          </p:nvSpPr>
          <p:spPr>
            <a:xfrm>
              <a:off x="711150" y="7861938"/>
              <a:ext cx="142750" cy="15225"/>
            </a:xfrm>
            <a:custGeom>
              <a:avLst/>
              <a:gdLst/>
              <a:ahLst/>
              <a:cxnLst/>
              <a:rect l="l" t="t" r="r" b="b"/>
              <a:pathLst>
                <a:path w="5710" h="609" extrusionOk="0">
                  <a:moveTo>
                    <a:pt x="5618" y="1"/>
                  </a:moveTo>
                  <a:cubicBezTo>
                    <a:pt x="4691" y="275"/>
                    <a:pt x="3787" y="389"/>
                    <a:pt x="2879" y="389"/>
                  </a:cubicBezTo>
                  <a:cubicBezTo>
                    <a:pt x="1971" y="389"/>
                    <a:pt x="1059" y="275"/>
                    <a:pt x="117" y="92"/>
                  </a:cubicBezTo>
                  <a:cubicBezTo>
                    <a:pt x="108" y="89"/>
                    <a:pt x="101" y="88"/>
                    <a:pt x="93" y="88"/>
                  </a:cubicBezTo>
                  <a:cubicBezTo>
                    <a:pt x="21" y="88"/>
                    <a:pt x="1" y="214"/>
                    <a:pt x="56" y="214"/>
                  </a:cubicBezTo>
                  <a:cubicBezTo>
                    <a:pt x="922" y="457"/>
                    <a:pt x="1902" y="609"/>
                    <a:pt x="2875" y="609"/>
                  </a:cubicBezTo>
                  <a:cubicBezTo>
                    <a:pt x="3848" y="609"/>
                    <a:pt x="4813" y="457"/>
                    <a:pt x="5649" y="92"/>
                  </a:cubicBezTo>
                  <a:cubicBezTo>
                    <a:pt x="5709" y="62"/>
                    <a:pt x="5679" y="1"/>
                    <a:pt x="561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798;p80"/>
            <p:cNvSpPr/>
            <p:nvPr/>
          </p:nvSpPr>
          <p:spPr>
            <a:xfrm>
              <a:off x="839425" y="7834788"/>
              <a:ext cx="9150" cy="29775"/>
            </a:xfrm>
            <a:custGeom>
              <a:avLst/>
              <a:gdLst/>
              <a:ahLst/>
              <a:cxnLst/>
              <a:rect l="l" t="t" r="r" b="b"/>
              <a:pathLst>
                <a:path w="366" h="1191" extrusionOk="0">
                  <a:moveTo>
                    <a:pt x="62" y="0"/>
                  </a:moveTo>
                  <a:cubicBezTo>
                    <a:pt x="46" y="0"/>
                    <a:pt x="31" y="8"/>
                    <a:pt x="31" y="23"/>
                  </a:cubicBezTo>
                  <a:cubicBezTo>
                    <a:pt x="1" y="145"/>
                    <a:pt x="62" y="297"/>
                    <a:pt x="62" y="418"/>
                  </a:cubicBezTo>
                  <a:cubicBezTo>
                    <a:pt x="92" y="631"/>
                    <a:pt x="122" y="905"/>
                    <a:pt x="183" y="1148"/>
                  </a:cubicBezTo>
                  <a:cubicBezTo>
                    <a:pt x="197" y="1175"/>
                    <a:pt x="229" y="1190"/>
                    <a:pt x="260" y="1190"/>
                  </a:cubicBezTo>
                  <a:cubicBezTo>
                    <a:pt x="298" y="1190"/>
                    <a:pt x="335" y="1168"/>
                    <a:pt x="335" y="1117"/>
                  </a:cubicBezTo>
                  <a:cubicBezTo>
                    <a:pt x="366" y="905"/>
                    <a:pt x="274" y="631"/>
                    <a:pt x="214" y="418"/>
                  </a:cubicBezTo>
                  <a:cubicBezTo>
                    <a:pt x="183" y="297"/>
                    <a:pt x="183" y="114"/>
                    <a:pt x="92" y="23"/>
                  </a:cubicBezTo>
                  <a:cubicBezTo>
                    <a:pt x="92" y="8"/>
                    <a:pt x="77" y="0"/>
                    <a:pt x="6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799;p80"/>
            <p:cNvSpPr/>
            <p:nvPr/>
          </p:nvSpPr>
          <p:spPr>
            <a:xfrm>
              <a:off x="817725" y="7837988"/>
              <a:ext cx="9575" cy="32425"/>
            </a:xfrm>
            <a:custGeom>
              <a:avLst/>
              <a:gdLst/>
              <a:ahLst/>
              <a:cxnLst/>
              <a:rect l="l" t="t" r="r" b="b"/>
              <a:pathLst>
                <a:path w="383" h="1297" extrusionOk="0">
                  <a:moveTo>
                    <a:pt x="103" y="0"/>
                  </a:moveTo>
                  <a:cubicBezTo>
                    <a:pt x="51" y="0"/>
                    <a:pt x="1" y="40"/>
                    <a:pt x="18" y="108"/>
                  </a:cubicBezTo>
                  <a:cubicBezTo>
                    <a:pt x="109" y="473"/>
                    <a:pt x="170" y="868"/>
                    <a:pt x="261" y="1263"/>
                  </a:cubicBezTo>
                  <a:cubicBezTo>
                    <a:pt x="273" y="1286"/>
                    <a:pt x="293" y="1296"/>
                    <a:pt x="314" y="1296"/>
                  </a:cubicBezTo>
                  <a:cubicBezTo>
                    <a:pt x="348" y="1296"/>
                    <a:pt x="383" y="1270"/>
                    <a:pt x="383" y="1233"/>
                  </a:cubicBezTo>
                  <a:cubicBezTo>
                    <a:pt x="322" y="837"/>
                    <a:pt x="261" y="442"/>
                    <a:pt x="200" y="78"/>
                  </a:cubicBezTo>
                  <a:cubicBezTo>
                    <a:pt x="187" y="24"/>
                    <a:pt x="144" y="0"/>
                    <a:pt x="10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800;p80"/>
            <p:cNvSpPr/>
            <p:nvPr/>
          </p:nvSpPr>
          <p:spPr>
            <a:xfrm>
              <a:off x="796125" y="7839988"/>
              <a:ext cx="9150" cy="33000"/>
            </a:xfrm>
            <a:custGeom>
              <a:avLst/>
              <a:gdLst/>
              <a:ahLst/>
              <a:cxnLst/>
              <a:rect l="l" t="t" r="r" b="b"/>
              <a:pathLst>
                <a:path w="366" h="1320" extrusionOk="0">
                  <a:moveTo>
                    <a:pt x="75" y="1"/>
                  </a:moveTo>
                  <a:cubicBezTo>
                    <a:pt x="37" y="1"/>
                    <a:pt x="0" y="25"/>
                    <a:pt x="0" y="58"/>
                  </a:cubicBezTo>
                  <a:cubicBezTo>
                    <a:pt x="31" y="484"/>
                    <a:pt x="122" y="909"/>
                    <a:pt x="243" y="1274"/>
                  </a:cubicBezTo>
                  <a:cubicBezTo>
                    <a:pt x="243" y="1305"/>
                    <a:pt x="274" y="1320"/>
                    <a:pt x="304" y="1320"/>
                  </a:cubicBezTo>
                  <a:cubicBezTo>
                    <a:pt x="335" y="1320"/>
                    <a:pt x="365" y="1305"/>
                    <a:pt x="365" y="1274"/>
                  </a:cubicBezTo>
                  <a:cubicBezTo>
                    <a:pt x="304" y="879"/>
                    <a:pt x="243" y="423"/>
                    <a:pt x="152" y="58"/>
                  </a:cubicBezTo>
                  <a:cubicBezTo>
                    <a:pt x="139" y="17"/>
                    <a:pt x="106" y="1"/>
                    <a:pt x="7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801;p80"/>
            <p:cNvSpPr/>
            <p:nvPr/>
          </p:nvSpPr>
          <p:spPr>
            <a:xfrm>
              <a:off x="770600" y="7841088"/>
              <a:ext cx="11100" cy="33550"/>
            </a:xfrm>
            <a:custGeom>
              <a:avLst/>
              <a:gdLst/>
              <a:ahLst/>
              <a:cxnLst/>
              <a:rect l="l" t="t" r="r" b="b"/>
              <a:pathLst>
                <a:path w="444" h="1342" extrusionOk="0">
                  <a:moveTo>
                    <a:pt x="123" y="0"/>
                  </a:moveTo>
                  <a:cubicBezTo>
                    <a:pt x="65" y="0"/>
                    <a:pt x="1" y="47"/>
                    <a:pt x="18" y="136"/>
                  </a:cubicBezTo>
                  <a:cubicBezTo>
                    <a:pt x="79" y="501"/>
                    <a:pt x="140" y="987"/>
                    <a:pt x="353" y="1321"/>
                  </a:cubicBezTo>
                  <a:cubicBezTo>
                    <a:pt x="365" y="1334"/>
                    <a:pt x="383" y="1341"/>
                    <a:pt x="400" y="1341"/>
                  </a:cubicBezTo>
                  <a:cubicBezTo>
                    <a:pt x="423" y="1341"/>
                    <a:pt x="444" y="1327"/>
                    <a:pt x="444" y="1291"/>
                  </a:cubicBezTo>
                  <a:cubicBezTo>
                    <a:pt x="413" y="896"/>
                    <a:pt x="261" y="470"/>
                    <a:pt x="201" y="75"/>
                  </a:cubicBezTo>
                  <a:cubicBezTo>
                    <a:pt x="201" y="24"/>
                    <a:pt x="164" y="0"/>
                    <a:pt x="12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802;p80"/>
            <p:cNvSpPr/>
            <p:nvPr/>
          </p:nvSpPr>
          <p:spPr>
            <a:xfrm>
              <a:off x="747025" y="7842763"/>
              <a:ext cx="7325" cy="30225"/>
            </a:xfrm>
            <a:custGeom>
              <a:avLst/>
              <a:gdLst/>
              <a:ahLst/>
              <a:cxnLst/>
              <a:rect l="l" t="t" r="r" b="b"/>
              <a:pathLst>
                <a:path w="293" h="1209" extrusionOk="0">
                  <a:moveTo>
                    <a:pt x="96" y="1"/>
                  </a:moveTo>
                  <a:cubicBezTo>
                    <a:pt x="48" y="1"/>
                    <a:pt x="1" y="45"/>
                    <a:pt x="19" y="99"/>
                  </a:cubicBezTo>
                  <a:cubicBezTo>
                    <a:pt x="49" y="464"/>
                    <a:pt x="80" y="829"/>
                    <a:pt x="201" y="1163"/>
                  </a:cubicBezTo>
                  <a:cubicBezTo>
                    <a:pt x="201" y="1194"/>
                    <a:pt x="224" y="1209"/>
                    <a:pt x="247" y="1209"/>
                  </a:cubicBezTo>
                  <a:cubicBezTo>
                    <a:pt x="270" y="1209"/>
                    <a:pt x="293" y="1194"/>
                    <a:pt x="293" y="1163"/>
                  </a:cubicBezTo>
                  <a:cubicBezTo>
                    <a:pt x="262" y="798"/>
                    <a:pt x="232" y="403"/>
                    <a:pt x="171" y="69"/>
                  </a:cubicBezTo>
                  <a:cubicBezTo>
                    <a:pt x="159" y="20"/>
                    <a:pt x="127" y="1"/>
                    <a:pt x="9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803;p80"/>
            <p:cNvSpPr/>
            <p:nvPr/>
          </p:nvSpPr>
          <p:spPr>
            <a:xfrm>
              <a:off x="722850" y="7841238"/>
              <a:ext cx="9475" cy="27900"/>
            </a:xfrm>
            <a:custGeom>
              <a:avLst/>
              <a:gdLst/>
              <a:ahLst/>
              <a:cxnLst/>
              <a:rect l="l" t="t" r="r" b="b"/>
              <a:pathLst>
                <a:path w="379" h="1116" extrusionOk="0">
                  <a:moveTo>
                    <a:pt x="126" y="1"/>
                  </a:moveTo>
                  <a:cubicBezTo>
                    <a:pt x="64" y="1"/>
                    <a:pt x="1" y="65"/>
                    <a:pt x="44" y="130"/>
                  </a:cubicBezTo>
                  <a:cubicBezTo>
                    <a:pt x="196" y="434"/>
                    <a:pt x="135" y="799"/>
                    <a:pt x="287" y="1103"/>
                  </a:cubicBezTo>
                  <a:cubicBezTo>
                    <a:pt x="296" y="1111"/>
                    <a:pt x="307" y="1115"/>
                    <a:pt x="318" y="1115"/>
                  </a:cubicBezTo>
                  <a:cubicBezTo>
                    <a:pt x="345" y="1115"/>
                    <a:pt x="369" y="1094"/>
                    <a:pt x="348" y="1072"/>
                  </a:cubicBezTo>
                  <a:cubicBezTo>
                    <a:pt x="287" y="738"/>
                    <a:pt x="378" y="343"/>
                    <a:pt x="196" y="39"/>
                  </a:cubicBezTo>
                  <a:cubicBezTo>
                    <a:pt x="178" y="12"/>
                    <a:pt x="152" y="1"/>
                    <a:pt x="12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804;p80"/>
            <p:cNvSpPr/>
            <p:nvPr/>
          </p:nvSpPr>
          <p:spPr>
            <a:xfrm>
              <a:off x="703425" y="7830638"/>
              <a:ext cx="148750" cy="14050"/>
            </a:xfrm>
            <a:custGeom>
              <a:avLst/>
              <a:gdLst/>
              <a:ahLst/>
              <a:cxnLst/>
              <a:rect l="l" t="t" r="r" b="b"/>
              <a:pathLst>
                <a:path w="5950" h="562" extrusionOk="0">
                  <a:moveTo>
                    <a:pt x="5890" y="1"/>
                  </a:moveTo>
                  <a:cubicBezTo>
                    <a:pt x="5883" y="1"/>
                    <a:pt x="5875" y="3"/>
                    <a:pt x="5866" y="7"/>
                  </a:cubicBezTo>
                  <a:cubicBezTo>
                    <a:pt x="4652" y="238"/>
                    <a:pt x="3451" y="323"/>
                    <a:pt x="2238" y="323"/>
                  </a:cubicBezTo>
                  <a:cubicBezTo>
                    <a:pt x="1538" y="323"/>
                    <a:pt x="834" y="294"/>
                    <a:pt x="122" y="250"/>
                  </a:cubicBezTo>
                  <a:cubicBezTo>
                    <a:pt x="0" y="250"/>
                    <a:pt x="0" y="432"/>
                    <a:pt x="122" y="463"/>
                  </a:cubicBezTo>
                  <a:cubicBezTo>
                    <a:pt x="891" y="512"/>
                    <a:pt x="1691" y="562"/>
                    <a:pt x="2492" y="562"/>
                  </a:cubicBezTo>
                  <a:cubicBezTo>
                    <a:pt x="3653" y="562"/>
                    <a:pt x="4818" y="458"/>
                    <a:pt x="5897" y="98"/>
                  </a:cubicBezTo>
                  <a:cubicBezTo>
                    <a:pt x="5949" y="72"/>
                    <a:pt x="5934" y="1"/>
                    <a:pt x="589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805;p80"/>
            <p:cNvSpPr/>
            <p:nvPr/>
          </p:nvSpPr>
          <p:spPr>
            <a:xfrm>
              <a:off x="759400" y="8100813"/>
              <a:ext cx="219125" cy="36475"/>
            </a:xfrm>
            <a:custGeom>
              <a:avLst/>
              <a:gdLst/>
              <a:ahLst/>
              <a:cxnLst/>
              <a:rect l="l" t="t" r="r" b="b"/>
              <a:pathLst>
                <a:path w="8765" h="1459" extrusionOk="0">
                  <a:moveTo>
                    <a:pt x="2193" y="0"/>
                  </a:moveTo>
                  <a:cubicBezTo>
                    <a:pt x="932" y="0"/>
                    <a:pt x="0" y="51"/>
                    <a:pt x="41" y="203"/>
                  </a:cubicBezTo>
                  <a:cubicBezTo>
                    <a:pt x="162" y="659"/>
                    <a:pt x="314" y="963"/>
                    <a:pt x="314" y="963"/>
                  </a:cubicBezTo>
                  <a:cubicBezTo>
                    <a:pt x="314" y="963"/>
                    <a:pt x="1135" y="1145"/>
                    <a:pt x="2898" y="1358"/>
                  </a:cubicBezTo>
                  <a:cubicBezTo>
                    <a:pt x="3414" y="1429"/>
                    <a:pt x="3951" y="1459"/>
                    <a:pt x="4480" y="1459"/>
                  </a:cubicBezTo>
                  <a:cubicBezTo>
                    <a:pt x="5755" y="1459"/>
                    <a:pt x="6979" y="1287"/>
                    <a:pt x="7731" y="1115"/>
                  </a:cubicBezTo>
                  <a:cubicBezTo>
                    <a:pt x="8764" y="872"/>
                    <a:pt x="8552" y="203"/>
                    <a:pt x="8552" y="203"/>
                  </a:cubicBezTo>
                  <a:cubicBezTo>
                    <a:pt x="8552" y="203"/>
                    <a:pt x="4715" y="0"/>
                    <a:pt x="219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806;p80"/>
            <p:cNvSpPr/>
            <p:nvPr/>
          </p:nvSpPr>
          <p:spPr>
            <a:xfrm>
              <a:off x="899475" y="8073188"/>
              <a:ext cx="79050" cy="55500"/>
            </a:xfrm>
            <a:custGeom>
              <a:avLst/>
              <a:gdLst/>
              <a:ahLst/>
              <a:cxnLst/>
              <a:rect l="l" t="t" r="r" b="b"/>
              <a:pathLst>
                <a:path w="3162" h="2220" extrusionOk="0">
                  <a:moveTo>
                    <a:pt x="790" y="1"/>
                  </a:moveTo>
                  <a:cubicBezTo>
                    <a:pt x="334" y="670"/>
                    <a:pt x="91" y="1430"/>
                    <a:pt x="0" y="2220"/>
                  </a:cubicBezTo>
                  <a:cubicBezTo>
                    <a:pt x="1793" y="2129"/>
                    <a:pt x="3161" y="1794"/>
                    <a:pt x="2949" y="1308"/>
                  </a:cubicBezTo>
                  <a:cubicBezTo>
                    <a:pt x="2736" y="761"/>
                    <a:pt x="1733" y="305"/>
                    <a:pt x="790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807;p80"/>
            <p:cNvSpPr/>
            <p:nvPr/>
          </p:nvSpPr>
          <p:spPr>
            <a:xfrm>
              <a:off x="750525" y="8056488"/>
              <a:ext cx="168725" cy="72850"/>
            </a:xfrm>
            <a:custGeom>
              <a:avLst/>
              <a:gdLst/>
              <a:ahLst/>
              <a:cxnLst/>
              <a:rect l="l" t="t" r="r" b="b"/>
              <a:pathLst>
                <a:path w="6749" h="2914" extrusionOk="0">
                  <a:moveTo>
                    <a:pt x="92" y="0"/>
                  </a:moveTo>
                  <a:cubicBezTo>
                    <a:pt x="1" y="1003"/>
                    <a:pt x="548" y="2432"/>
                    <a:pt x="548" y="2432"/>
                  </a:cubicBezTo>
                  <a:cubicBezTo>
                    <a:pt x="1684" y="2753"/>
                    <a:pt x="3362" y="2913"/>
                    <a:pt x="4913" y="2913"/>
                  </a:cubicBezTo>
                  <a:cubicBezTo>
                    <a:pt x="5271" y="2913"/>
                    <a:pt x="5622" y="2905"/>
                    <a:pt x="5958" y="2888"/>
                  </a:cubicBezTo>
                  <a:cubicBezTo>
                    <a:pt x="6049" y="2098"/>
                    <a:pt x="6292" y="1338"/>
                    <a:pt x="6748" y="669"/>
                  </a:cubicBezTo>
                  <a:cubicBezTo>
                    <a:pt x="5897" y="395"/>
                    <a:pt x="5107" y="243"/>
                    <a:pt x="5107" y="243"/>
                  </a:cubicBezTo>
                  <a:cubicBezTo>
                    <a:pt x="4394" y="442"/>
                    <a:pt x="3697" y="515"/>
                    <a:pt x="3060" y="515"/>
                  </a:cubicBezTo>
                  <a:cubicBezTo>
                    <a:pt x="1362" y="515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808;p80"/>
            <p:cNvSpPr/>
            <p:nvPr/>
          </p:nvSpPr>
          <p:spPr>
            <a:xfrm>
              <a:off x="873825" y="8027588"/>
              <a:ext cx="50700" cy="46200"/>
            </a:xfrm>
            <a:custGeom>
              <a:avLst/>
              <a:gdLst/>
              <a:ahLst/>
              <a:cxnLst/>
              <a:rect l="l" t="t" r="r" b="b"/>
              <a:pathLst>
                <a:path w="2028" h="1848" extrusionOk="0">
                  <a:moveTo>
                    <a:pt x="725" y="183"/>
                  </a:moveTo>
                  <a:cubicBezTo>
                    <a:pt x="955" y="183"/>
                    <a:pt x="780" y="950"/>
                    <a:pt x="753" y="1004"/>
                  </a:cubicBezTo>
                  <a:cubicBezTo>
                    <a:pt x="704" y="1135"/>
                    <a:pt x="655" y="1257"/>
                    <a:pt x="606" y="1375"/>
                  </a:cubicBezTo>
                  <a:lnTo>
                    <a:pt x="606" y="1375"/>
                  </a:lnTo>
                  <a:cubicBezTo>
                    <a:pt x="578" y="1251"/>
                    <a:pt x="555" y="1128"/>
                    <a:pt x="540" y="1004"/>
                  </a:cubicBezTo>
                  <a:cubicBezTo>
                    <a:pt x="540" y="822"/>
                    <a:pt x="418" y="336"/>
                    <a:pt x="631" y="214"/>
                  </a:cubicBezTo>
                  <a:cubicBezTo>
                    <a:pt x="668" y="192"/>
                    <a:pt x="699" y="183"/>
                    <a:pt x="725" y="183"/>
                  </a:cubicBezTo>
                  <a:close/>
                  <a:moveTo>
                    <a:pt x="1360" y="901"/>
                  </a:moveTo>
                  <a:cubicBezTo>
                    <a:pt x="1481" y="901"/>
                    <a:pt x="1561" y="1051"/>
                    <a:pt x="1482" y="1156"/>
                  </a:cubicBezTo>
                  <a:cubicBezTo>
                    <a:pt x="1356" y="1434"/>
                    <a:pt x="1041" y="1544"/>
                    <a:pt x="729" y="1626"/>
                  </a:cubicBezTo>
                  <a:lnTo>
                    <a:pt x="729" y="1626"/>
                  </a:lnTo>
                  <a:cubicBezTo>
                    <a:pt x="739" y="1603"/>
                    <a:pt x="750" y="1578"/>
                    <a:pt x="762" y="1552"/>
                  </a:cubicBezTo>
                  <a:lnTo>
                    <a:pt x="762" y="1552"/>
                  </a:lnTo>
                  <a:cubicBezTo>
                    <a:pt x="837" y="1410"/>
                    <a:pt x="925" y="1268"/>
                    <a:pt x="1026" y="1126"/>
                  </a:cubicBezTo>
                  <a:cubicBezTo>
                    <a:pt x="1087" y="1065"/>
                    <a:pt x="1178" y="943"/>
                    <a:pt x="1300" y="913"/>
                  </a:cubicBezTo>
                  <a:cubicBezTo>
                    <a:pt x="1320" y="905"/>
                    <a:pt x="1341" y="901"/>
                    <a:pt x="1360" y="901"/>
                  </a:cubicBezTo>
                  <a:close/>
                  <a:moveTo>
                    <a:pt x="640" y="1"/>
                  </a:moveTo>
                  <a:cubicBezTo>
                    <a:pt x="1" y="1"/>
                    <a:pt x="358" y="1343"/>
                    <a:pt x="449" y="1734"/>
                  </a:cubicBezTo>
                  <a:cubicBezTo>
                    <a:pt x="464" y="1810"/>
                    <a:pt x="532" y="1848"/>
                    <a:pt x="593" y="1848"/>
                  </a:cubicBezTo>
                  <a:cubicBezTo>
                    <a:pt x="639" y="1848"/>
                    <a:pt x="681" y="1826"/>
                    <a:pt x="692" y="1782"/>
                  </a:cubicBezTo>
                  <a:lnTo>
                    <a:pt x="692" y="1782"/>
                  </a:lnTo>
                  <a:cubicBezTo>
                    <a:pt x="1185" y="1717"/>
                    <a:pt x="2027" y="1439"/>
                    <a:pt x="1664" y="852"/>
                  </a:cubicBezTo>
                  <a:cubicBezTo>
                    <a:pt x="1597" y="735"/>
                    <a:pt x="1484" y="692"/>
                    <a:pt x="1370" y="692"/>
                  </a:cubicBezTo>
                  <a:cubicBezTo>
                    <a:pt x="1278" y="692"/>
                    <a:pt x="1185" y="720"/>
                    <a:pt x="1117" y="761"/>
                  </a:cubicBezTo>
                  <a:cubicBezTo>
                    <a:pt x="1083" y="785"/>
                    <a:pt x="1049" y="812"/>
                    <a:pt x="1018" y="840"/>
                  </a:cubicBezTo>
                  <a:lnTo>
                    <a:pt x="1018" y="840"/>
                  </a:lnTo>
                  <a:cubicBezTo>
                    <a:pt x="1119" y="420"/>
                    <a:pt x="1100" y="17"/>
                    <a:pt x="661" y="1"/>
                  </a:cubicBezTo>
                  <a:cubicBezTo>
                    <a:pt x="654" y="1"/>
                    <a:pt x="647" y="1"/>
                    <a:pt x="640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809;p80"/>
            <p:cNvSpPr/>
            <p:nvPr/>
          </p:nvSpPr>
          <p:spPr>
            <a:xfrm>
              <a:off x="347620" y="7445277"/>
              <a:ext cx="534225" cy="306175"/>
            </a:xfrm>
            <a:custGeom>
              <a:avLst/>
              <a:gdLst/>
              <a:ahLst/>
              <a:cxnLst/>
              <a:rect l="l" t="t" r="r" b="b"/>
              <a:pathLst>
                <a:path w="21369" h="12247" extrusionOk="0">
                  <a:moveTo>
                    <a:pt x="3952" y="0"/>
                  </a:moveTo>
                  <a:lnTo>
                    <a:pt x="1004" y="7812"/>
                  </a:lnTo>
                  <a:cubicBezTo>
                    <a:pt x="1004" y="7812"/>
                    <a:pt x="0" y="9301"/>
                    <a:pt x="1490" y="9696"/>
                  </a:cubicBezTo>
                  <a:cubicBezTo>
                    <a:pt x="3010" y="10091"/>
                    <a:pt x="2159" y="10000"/>
                    <a:pt x="4469" y="11459"/>
                  </a:cubicBezTo>
                  <a:cubicBezTo>
                    <a:pt x="5429" y="12066"/>
                    <a:pt x="6369" y="12247"/>
                    <a:pt x="7283" y="12247"/>
                  </a:cubicBezTo>
                  <a:cubicBezTo>
                    <a:pt x="8567" y="12247"/>
                    <a:pt x="9801" y="11890"/>
                    <a:pt x="10973" y="11854"/>
                  </a:cubicBezTo>
                  <a:cubicBezTo>
                    <a:pt x="11130" y="11847"/>
                    <a:pt x="11286" y="11844"/>
                    <a:pt x="11441" y="11844"/>
                  </a:cubicBezTo>
                  <a:cubicBezTo>
                    <a:pt x="12524" y="11844"/>
                    <a:pt x="13591" y="11992"/>
                    <a:pt x="14657" y="11992"/>
                  </a:cubicBezTo>
                  <a:cubicBezTo>
                    <a:pt x="15435" y="11992"/>
                    <a:pt x="16211" y="11914"/>
                    <a:pt x="16992" y="11642"/>
                  </a:cubicBezTo>
                  <a:cubicBezTo>
                    <a:pt x="19028" y="10912"/>
                    <a:pt x="19363" y="10699"/>
                    <a:pt x="20487" y="10243"/>
                  </a:cubicBezTo>
                  <a:cubicBezTo>
                    <a:pt x="21095" y="9970"/>
                    <a:pt x="21369" y="9848"/>
                    <a:pt x="21308" y="9088"/>
                  </a:cubicBezTo>
                  <a:cubicBezTo>
                    <a:pt x="14560" y="8298"/>
                    <a:pt x="8086" y="5350"/>
                    <a:pt x="395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810;p80"/>
            <p:cNvSpPr/>
            <p:nvPr/>
          </p:nvSpPr>
          <p:spPr>
            <a:xfrm>
              <a:off x="411625" y="7037863"/>
              <a:ext cx="468100" cy="636425"/>
            </a:xfrm>
            <a:custGeom>
              <a:avLst/>
              <a:gdLst/>
              <a:ahLst/>
              <a:cxnLst/>
              <a:rect l="l" t="t" r="r" b="b"/>
              <a:pathLst>
                <a:path w="18724" h="25457" extrusionOk="0">
                  <a:moveTo>
                    <a:pt x="5476" y="1"/>
                  </a:moveTo>
                  <a:cubicBezTo>
                    <a:pt x="5099" y="1"/>
                    <a:pt x="4541" y="33"/>
                    <a:pt x="4104" y="198"/>
                  </a:cubicBezTo>
                  <a:cubicBezTo>
                    <a:pt x="4096" y="197"/>
                    <a:pt x="4089" y="197"/>
                    <a:pt x="4081" y="197"/>
                  </a:cubicBezTo>
                  <a:cubicBezTo>
                    <a:pt x="3560" y="197"/>
                    <a:pt x="1677" y="1201"/>
                    <a:pt x="0" y="5274"/>
                  </a:cubicBezTo>
                  <a:cubicBezTo>
                    <a:pt x="1186" y="6398"/>
                    <a:pt x="2249" y="7675"/>
                    <a:pt x="3131" y="9073"/>
                  </a:cubicBezTo>
                  <a:cubicBezTo>
                    <a:pt x="3135" y="9065"/>
                    <a:pt x="3140" y="9061"/>
                    <a:pt x="3144" y="9061"/>
                  </a:cubicBezTo>
                  <a:cubicBezTo>
                    <a:pt x="3241" y="9061"/>
                    <a:pt x="3435" y="10775"/>
                    <a:pt x="3435" y="10775"/>
                  </a:cubicBezTo>
                  <a:lnTo>
                    <a:pt x="1368" y="16398"/>
                  </a:lnTo>
                  <a:cubicBezTo>
                    <a:pt x="5502" y="21718"/>
                    <a:pt x="11976" y="24666"/>
                    <a:pt x="18724" y="25456"/>
                  </a:cubicBezTo>
                  <a:cubicBezTo>
                    <a:pt x="18663" y="24848"/>
                    <a:pt x="18389" y="23876"/>
                    <a:pt x="17903" y="22143"/>
                  </a:cubicBezTo>
                  <a:cubicBezTo>
                    <a:pt x="17022" y="19012"/>
                    <a:pt x="14803" y="13207"/>
                    <a:pt x="13861" y="10806"/>
                  </a:cubicBezTo>
                  <a:cubicBezTo>
                    <a:pt x="13891" y="10775"/>
                    <a:pt x="13952" y="8648"/>
                    <a:pt x="13952" y="8648"/>
                  </a:cubicBezTo>
                  <a:cubicBezTo>
                    <a:pt x="14438" y="6945"/>
                    <a:pt x="15228" y="5304"/>
                    <a:pt x="16292" y="3845"/>
                  </a:cubicBezTo>
                  <a:cubicBezTo>
                    <a:pt x="15441" y="2204"/>
                    <a:pt x="14590" y="1261"/>
                    <a:pt x="13952" y="745"/>
                  </a:cubicBezTo>
                  <a:cubicBezTo>
                    <a:pt x="13952" y="714"/>
                    <a:pt x="13952" y="714"/>
                    <a:pt x="13952" y="684"/>
                  </a:cubicBezTo>
                  <a:lnTo>
                    <a:pt x="13891" y="684"/>
                  </a:lnTo>
                  <a:cubicBezTo>
                    <a:pt x="13445" y="349"/>
                    <a:pt x="13075" y="194"/>
                    <a:pt x="12877" y="194"/>
                  </a:cubicBezTo>
                  <a:cubicBezTo>
                    <a:pt x="12859" y="194"/>
                    <a:pt x="12842" y="195"/>
                    <a:pt x="12827" y="198"/>
                  </a:cubicBezTo>
                  <a:cubicBezTo>
                    <a:pt x="12554" y="113"/>
                    <a:pt x="12230" y="83"/>
                    <a:pt x="11914" y="83"/>
                  </a:cubicBezTo>
                  <a:cubicBezTo>
                    <a:pt x="11212" y="83"/>
                    <a:pt x="10547" y="228"/>
                    <a:pt x="10547" y="228"/>
                  </a:cubicBezTo>
                  <a:cubicBezTo>
                    <a:pt x="10547" y="228"/>
                    <a:pt x="9976" y="898"/>
                    <a:pt x="8715" y="898"/>
                  </a:cubicBezTo>
                  <a:cubicBezTo>
                    <a:pt x="8003" y="898"/>
                    <a:pt x="7071" y="684"/>
                    <a:pt x="5897" y="15"/>
                  </a:cubicBezTo>
                  <a:cubicBezTo>
                    <a:pt x="5897" y="15"/>
                    <a:pt x="5727" y="1"/>
                    <a:pt x="5476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811;p80"/>
            <p:cNvSpPr/>
            <p:nvPr/>
          </p:nvSpPr>
          <p:spPr>
            <a:xfrm>
              <a:off x="762675" y="7598338"/>
              <a:ext cx="57775" cy="49350"/>
            </a:xfrm>
            <a:custGeom>
              <a:avLst/>
              <a:gdLst/>
              <a:ahLst/>
              <a:cxnLst/>
              <a:rect l="l" t="t" r="r" b="b"/>
              <a:pathLst>
                <a:path w="2311" h="1974" extrusionOk="0">
                  <a:moveTo>
                    <a:pt x="1544" y="1"/>
                  </a:moveTo>
                  <a:cubicBezTo>
                    <a:pt x="1078" y="1"/>
                    <a:pt x="1156" y="1244"/>
                    <a:pt x="1156" y="1244"/>
                  </a:cubicBezTo>
                  <a:cubicBezTo>
                    <a:pt x="1156" y="1244"/>
                    <a:pt x="1012" y="339"/>
                    <a:pt x="707" y="339"/>
                  </a:cubicBezTo>
                  <a:cubicBezTo>
                    <a:pt x="641" y="339"/>
                    <a:pt x="568" y="382"/>
                    <a:pt x="487" y="484"/>
                  </a:cubicBezTo>
                  <a:cubicBezTo>
                    <a:pt x="1" y="1062"/>
                    <a:pt x="1490" y="1973"/>
                    <a:pt x="1490" y="1973"/>
                  </a:cubicBezTo>
                  <a:cubicBezTo>
                    <a:pt x="1490" y="1973"/>
                    <a:pt x="2311" y="241"/>
                    <a:pt x="1673" y="28"/>
                  </a:cubicBezTo>
                  <a:cubicBezTo>
                    <a:pt x="1626" y="9"/>
                    <a:pt x="1583" y="1"/>
                    <a:pt x="15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812;p80"/>
            <p:cNvSpPr/>
            <p:nvPr/>
          </p:nvSpPr>
          <p:spPr>
            <a:xfrm>
              <a:off x="597800" y="7653288"/>
              <a:ext cx="60800" cy="46825"/>
            </a:xfrm>
            <a:custGeom>
              <a:avLst/>
              <a:gdLst/>
              <a:ahLst/>
              <a:cxnLst/>
              <a:rect l="l" t="t" r="r" b="b"/>
              <a:pathLst>
                <a:path w="2432" h="1873" extrusionOk="0">
                  <a:moveTo>
                    <a:pt x="1724" y="0"/>
                  </a:moveTo>
                  <a:cubicBezTo>
                    <a:pt x="1317" y="0"/>
                    <a:pt x="1064" y="1082"/>
                    <a:pt x="1064" y="1082"/>
                  </a:cubicBezTo>
                  <a:cubicBezTo>
                    <a:pt x="1064" y="1082"/>
                    <a:pt x="1202" y="67"/>
                    <a:pt x="836" y="67"/>
                  </a:cubicBezTo>
                  <a:cubicBezTo>
                    <a:pt x="782" y="67"/>
                    <a:pt x="717" y="89"/>
                    <a:pt x="638" y="140"/>
                  </a:cubicBezTo>
                  <a:cubicBezTo>
                    <a:pt x="0" y="566"/>
                    <a:pt x="1125" y="1873"/>
                    <a:pt x="1125" y="1873"/>
                  </a:cubicBezTo>
                  <a:cubicBezTo>
                    <a:pt x="1125" y="1873"/>
                    <a:pt x="2432" y="475"/>
                    <a:pt x="1915" y="79"/>
                  </a:cubicBezTo>
                  <a:cubicBezTo>
                    <a:pt x="1848" y="24"/>
                    <a:pt x="1784" y="0"/>
                    <a:pt x="172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813;p80"/>
            <p:cNvSpPr/>
            <p:nvPr/>
          </p:nvSpPr>
          <p:spPr>
            <a:xfrm>
              <a:off x="448850" y="7586638"/>
              <a:ext cx="59300" cy="45850"/>
            </a:xfrm>
            <a:custGeom>
              <a:avLst/>
              <a:gdLst/>
              <a:ahLst/>
              <a:cxnLst/>
              <a:rect l="l" t="t" r="r" b="b"/>
              <a:pathLst>
                <a:path w="2372" h="1834" extrusionOk="0">
                  <a:moveTo>
                    <a:pt x="844" y="1"/>
                  </a:moveTo>
                  <a:cubicBezTo>
                    <a:pt x="796" y="1"/>
                    <a:pt x="738" y="13"/>
                    <a:pt x="669" y="40"/>
                  </a:cubicBezTo>
                  <a:cubicBezTo>
                    <a:pt x="0" y="314"/>
                    <a:pt x="821" y="1834"/>
                    <a:pt x="821" y="1834"/>
                  </a:cubicBezTo>
                  <a:cubicBezTo>
                    <a:pt x="821" y="1834"/>
                    <a:pt x="2371" y="739"/>
                    <a:pt x="1946" y="223"/>
                  </a:cubicBezTo>
                  <a:cubicBezTo>
                    <a:pt x="1876" y="137"/>
                    <a:pt x="1800" y="102"/>
                    <a:pt x="1724" y="102"/>
                  </a:cubicBezTo>
                  <a:cubicBezTo>
                    <a:pt x="1336" y="102"/>
                    <a:pt x="912" y="1013"/>
                    <a:pt x="912" y="1013"/>
                  </a:cubicBezTo>
                  <a:cubicBezTo>
                    <a:pt x="912" y="1013"/>
                    <a:pt x="1283" y="1"/>
                    <a:pt x="8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814;p80"/>
            <p:cNvSpPr/>
            <p:nvPr/>
          </p:nvSpPr>
          <p:spPr>
            <a:xfrm>
              <a:off x="539275" y="7506038"/>
              <a:ext cx="54750" cy="49700"/>
            </a:xfrm>
            <a:custGeom>
              <a:avLst/>
              <a:gdLst/>
              <a:ahLst/>
              <a:cxnLst/>
              <a:rect l="l" t="t" r="r" b="b"/>
              <a:pathLst>
                <a:path w="2190" h="1988" extrusionOk="0">
                  <a:moveTo>
                    <a:pt x="1491" y="1"/>
                  </a:moveTo>
                  <a:cubicBezTo>
                    <a:pt x="964" y="1"/>
                    <a:pt x="1156" y="1288"/>
                    <a:pt x="1156" y="1288"/>
                  </a:cubicBezTo>
                  <a:cubicBezTo>
                    <a:pt x="1156" y="1288"/>
                    <a:pt x="936" y="428"/>
                    <a:pt x="625" y="428"/>
                  </a:cubicBezTo>
                  <a:cubicBezTo>
                    <a:pt x="553" y="428"/>
                    <a:pt x="476" y="475"/>
                    <a:pt x="396" y="589"/>
                  </a:cubicBezTo>
                  <a:cubicBezTo>
                    <a:pt x="1" y="1228"/>
                    <a:pt x="1551" y="1988"/>
                    <a:pt x="1551" y="1988"/>
                  </a:cubicBezTo>
                  <a:cubicBezTo>
                    <a:pt x="1551" y="1988"/>
                    <a:pt x="2189" y="194"/>
                    <a:pt x="1581" y="12"/>
                  </a:cubicBezTo>
                  <a:cubicBezTo>
                    <a:pt x="1549" y="4"/>
                    <a:pt x="1519" y="1"/>
                    <a:pt x="149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815;p80"/>
            <p:cNvSpPr/>
            <p:nvPr/>
          </p:nvSpPr>
          <p:spPr>
            <a:xfrm>
              <a:off x="721650" y="7101013"/>
              <a:ext cx="55500" cy="49700"/>
            </a:xfrm>
            <a:custGeom>
              <a:avLst/>
              <a:gdLst/>
              <a:ahLst/>
              <a:cxnLst/>
              <a:rect l="l" t="t" r="r" b="b"/>
              <a:pathLst>
                <a:path w="2220" h="1988" extrusionOk="0">
                  <a:moveTo>
                    <a:pt x="1491" y="1"/>
                  </a:moveTo>
                  <a:cubicBezTo>
                    <a:pt x="967" y="1"/>
                    <a:pt x="1186" y="1289"/>
                    <a:pt x="1186" y="1289"/>
                  </a:cubicBezTo>
                  <a:cubicBezTo>
                    <a:pt x="1186" y="1289"/>
                    <a:pt x="946" y="428"/>
                    <a:pt x="644" y="428"/>
                  </a:cubicBezTo>
                  <a:cubicBezTo>
                    <a:pt x="574" y="428"/>
                    <a:pt x="501" y="475"/>
                    <a:pt x="426" y="590"/>
                  </a:cubicBezTo>
                  <a:cubicBezTo>
                    <a:pt x="1" y="1228"/>
                    <a:pt x="1551" y="1988"/>
                    <a:pt x="1551" y="1988"/>
                  </a:cubicBezTo>
                  <a:cubicBezTo>
                    <a:pt x="1551" y="1988"/>
                    <a:pt x="2219" y="194"/>
                    <a:pt x="1581" y="12"/>
                  </a:cubicBezTo>
                  <a:cubicBezTo>
                    <a:pt x="1549" y="4"/>
                    <a:pt x="1519" y="1"/>
                    <a:pt x="149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816;p80"/>
            <p:cNvSpPr/>
            <p:nvPr/>
          </p:nvSpPr>
          <p:spPr>
            <a:xfrm>
              <a:off x="686700" y="7467063"/>
              <a:ext cx="60800" cy="46875"/>
            </a:xfrm>
            <a:custGeom>
              <a:avLst/>
              <a:gdLst/>
              <a:ahLst/>
              <a:cxnLst/>
              <a:rect l="l" t="t" r="r" b="b"/>
              <a:pathLst>
                <a:path w="2432" h="1875" extrusionOk="0">
                  <a:moveTo>
                    <a:pt x="1728" y="1"/>
                  </a:moveTo>
                  <a:cubicBezTo>
                    <a:pt x="1331" y="1"/>
                    <a:pt x="1034" y="1054"/>
                    <a:pt x="1034" y="1054"/>
                  </a:cubicBezTo>
                  <a:cubicBezTo>
                    <a:pt x="1034" y="1054"/>
                    <a:pt x="1194" y="68"/>
                    <a:pt x="838" y="68"/>
                  </a:cubicBezTo>
                  <a:cubicBezTo>
                    <a:pt x="784" y="68"/>
                    <a:pt x="718" y="90"/>
                    <a:pt x="639" y="142"/>
                  </a:cubicBezTo>
                  <a:cubicBezTo>
                    <a:pt x="0" y="507"/>
                    <a:pt x="1064" y="1875"/>
                    <a:pt x="1064" y="1875"/>
                  </a:cubicBezTo>
                  <a:cubicBezTo>
                    <a:pt x="1064" y="1875"/>
                    <a:pt x="2432" y="507"/>
                    <a:pt x="1915" y="81"/>
                  </a:cubicBezTo>
                  <a:cubicBezTo>
                    <a:pt x="1851" y="25"/>
                    <a:pt x="1788" y="1"/>
                    <a:pt x="172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817;p80"/>
            <p:cNvSpPr/>
            <p:nvPr/>
          </p:nvSpPr>
          <p:spPr>
            <a:xfrm>
              <a:off x="590200" y="7254263"/>
              <a:ext cx="56250" cy="49950"/>
            </a:xfrm>
            <a:custGeom>
              <a:avLst/>
              <a:gdLst/>
              <a:ahLst/>
              <a:cxnLst/>
              <a:rect l="l" t="t" r="r" b="b"/>
              <a:pathLst>
                <a:path w="2250" h="1998" extrusionOk="0">
                  <a:moveTo>
                    <a:pt x="1522" y="1"/>
                  </a:moveTo>
                  <a:cubicBezTo>
                    <a:pt x="1023" y="1"/>
                    <a:pt x="1155" y="1268"/>
                    <a:pt x="1155" y="1268"/>
                  </a:cubicBezTo>
                  <a:cubicBezTo>
                    <a:pt x="1155" y="1268"/>
                    <a:pt x="973" y="380"/>
                    <a:pt x="660" y="380"/>
                  </a:cubicBezTo>
                  <a:cubicBezTo>
                    <a:pt x="588" y="380"/>
                    <a:pt x="510" y="426"/>
                    <a:pt x="426" y="539"/>
                  </a:cubicBezTo>
                  <a:cubicBezTo>
                    <a:pt x="0" y="1116"/>
                    <a:pt x="1489" y="1998"/>
                    <a:pt x="1489" y="1998"/>
                  </a:cubicBezTo>
                  <a:cubicBezTo>
                    <a:pt x="1489" y="1998"/>
                    <a:pt x="2249" y="235"/>
                    <a:pt x="1641" y="22"/>
                  </a:cubicBezTo>
                  <a:cubicBezTo>
                    <a:pt x="1598" y="7"/>
                    <a:pt x="1558" y="1"/>
                    <a:pt x="15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818;p80"/>
            <p:cNvSpPr/>
            <p:nvPr/>
          </p:nvSpPr>
          <p:spPr>
            <a:xfrm>
              <a:off x="635775" y="7163563"/>
              <a:ext cx="60825" cy="46425"/>
            </a:xfrm>
            <a:custGeom>
              <a:avLst/>
              <a:gdLst/>
              <a:ahLst/>
              <a:cxnLst/>
              <a:rect l="l" t="t" r="r" b="b"/>
              <a:pathLst>
                <a:path w="2433" h="1857" extrusionOk="0">
                  <a:moveTo>
                    <a:pt x="840" y="0"/>
                  </a:moveTo>
                  <a:cubicBezTo>
                    <a:pt x="786" y="0"/>
                    <a:pt x="719" y="19"/>
                    <a:pt x="639" y="63"/>
                  </a:cubicBezTo>
                  <a:cubicBezTo>
                    <a:pt x="1" y="428"/>
                    <a:pt x="1004" y="1857"/>
                    <a:pt x="1004" y="1857"/>
                  </a:cubicBezTo>
                  <a:cubicBezTo>
                    <a:pt x="1004" y="1857"/>
                    <a:pt x="2432" y="550"/>
                    <a:pt x="1946" y="94"/>
                  </a:cubicBezTo>
                  <a:cubicBezTo>
                    <a:pt x="1878" y="30"/>
                    <a:pt x="1810" y="2"/>
                    <a:pt x="1745" y="2"/>
                  </a:cubicBezTo>
                  <a:cubicBezTo>
                    <a:pt x="1341" y="2"/>
                    <a:pt x="1004" y="1036"/>
                    <a:pt x="1004" y="1036"/>
                  </a:cubicBezTo>
                  <a:cubicBezTo>
                    <a:pt x="1004" y="1036"/>
                    <a:pt x="1239" y="0"/>
                    <a:pt x="84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819;p80"/>
            <p:cNvSpPr/>
            <p:nvPr/>
          </p:nvSpPr>
          <p:spPr>
            <a:xfrm>
              <a:off x="540800" y="7098288"/>
              <a:ext cx="60050" cy="47875"/>
            </a:xfrm>
            <a:custGeom>
              <a:avLst/>
              <a:gdLst/>
              <a:ahLst/>
              <a:cxnLst/>
              <a:rect l="l" t="t" r="r" b="b"/>
              <a:pathLst>
                <a:path w="2402" h="1915" extrusionOk="0">
                  <a:moveTo>
                    <a:pt x="1688" y="1"/>
                  </a:moveTo>
                  <a:cubicBezTo>
                    <a:pt x="1279" y="1"/>
                    <a:pt x="1064" y="1124"/>
                    <a:pt x="1064" y="1124"/>
                  </a:cubicBezTo>
                  <a:cubicBezTo>
                    <a:pt x="1064" y="1124"/>
                    <a:pt x="1154" y="119"/>
                    <a:pt x="796" y="119"/>
                  </a:cubicBezTo>
                  <a:cubicBezTo>
                    <a:pt x="737" y="119"/>
                    <a:pt x="665" y="147"/>
                    <a:pt x="578" y="212"/>
                  </a:cubicBezTo>
                  <a:cubicBezTo>
                    <a:pt x="0" y="668"/>
                    <a:pt x="1186" y="1914"/>
                    <a:pt x="1186" y="1914"/>
                  </a:cubicBezTo>
                  <a:cubicBezTo>
                    <a:pt x="1186" y="1914"/>
                    <a:pt x="2402" y="425"/>
                    <a:pt x="1855" y="60"/>
                  </a:cubicBezTo>
                  <a:cubicBezTo>
                    <a:pt x="1796" y="19"/>
                    <a:pt x="1741" y="1"/>
                    <a:pt x="168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820;p80"/>
            <p:cNvSpPr/>
            <p:nvPr/>
          </p:nvSpPr>
          <p:spPr>
            <a:xfrm>
              <a:off x="511150" y="7374738"/>
              <a:ext cx="55500" cy="44975"/>
            </a:xfrm>
            <a:custGeom>
              <a:avLst/>
              <a:gdLst/>
              <a:ahLst/>
              <a:cxnLst/>
              <a:rect l="l" t="t" r="r" b="b"/>
              <a:pathLst>
                <a:path w="2220" h="1799" extrusionOk="0">
                  <a:moveTo>
                    <a:pt x="839" y="0"/>
                  </a:moveTo>
                  <a:cubicBezTo>
                    <a:pt x="815" y="0"/>
                    <a:pt x="789" y="2"/>
                    <a:pt x="761" y="5"/>
                  </a:cubicBezTo>
                  <a:cubicBezTo>
                    <a:pt x="1" y="127"/>
                    <a:pt x="457" y="1799"/>
                    <a:pt x="457" y="1799"/>
                  </a:cubicBezTo>
                  <a:cubicBezTo>
                    <a:pt x="457" y="1799"/>
                    <a:pt x="2220" y="1100"/>
                    <a:pt x="1946" y="522"/>
                  </a:cubicBezTo>
                  <a:cubicBezTo>
                    <a:pt x="1888" y="393"/>
                    <a:pt x="1800" y="342"/>
                    <a:pt x="1696" y="342"/>
                  </a:cubicBezTo>
                  <a:cubicBezTo>
                    <a:pt x="1314" y="342"/>
                    <a:pt x="730" y="1039"/>
                    <a:pt x="730" y="1039"/>
                  </a:cubicBezTo>
                  <a:cubicBezTo>
                    <a:pt x="730" y="1039"/>
                    <a:pt x="1432" y="0"/>
                    <a:pt x="839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821;p80"/>
            <p:cNvSpPr/>
            <p:nvPr/>
          </p:nvSpPr>
          <p:spPr>
            <a:xfrm>
              <a:off x="649450" y="7349663"/>
              <a:ext cx="58550" cy="49550"/>
            </a:xfrm>
            <a:custGeom>
              <a:avLst/>
              <a:gdLst/>
              <a:ahLst/>
              <a:cxnLst/>
              <a:rect l="l" t="t" r="r" b="b"/>
              <a:pathLst>
                <a:path w="2342" h="1982" extrusionOk="0">
                  <a:moveTo>
                    <a:pt x="1588" y="1"/>
                  </a:moveTo>
                  <a:cubicBezTo>
                    <a:pt x="1126" y="1"/>
                    <a:pt x="1126" y="1191"/>
                    <a:pt x="1126" y="1191"/>
                  </a:cubicBezTo>
                  <a:cubicBezTo>
                    <a:pt x="1126" y="1191"/>
                    <a:pt x="1042" y="269"/>
                    <a:pt x="718" y="269"/>
                  </a:cubicBezTo>
                  <a:cubicBezTo>
                    <a:pt x="651" y="269"/>
                    <a:pt x="575" y="308"/>
                    <a:pt x="487" y="401"/>
                  </a:cubicBezTo>
                  <a:cubicBezTo>
                    <a:pt x="1" y="948"/>
                    <a:pt x="1399" y="1981"/>
                    <a:pt x="1399" y="1981"/>
                  </a:cubicBezTo>
                  <a:cubicBezTo>
                    <a:pt x="1399" y="1981"/>
                    <a:pt x="2341" y="309"/>
                    <a:pt x="1734" y="36"/>
                  </a:cubicBezTo>
                  <a:cubicBezTo>
                    <a:pt x="1680" y="12"/>
                    <a:pt x="1632" y="1"/>
                    <a:pt x="158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822;p80"/>
            <p:cNvSpPr/>
            <p:nvPr/>
          </p:nvSpPr>
          <p:spPr>
            <a:xfrm>
              <a:off x="451125" y="7125888"/>
              <a:ext cx="60825" cy="46875"/>
            </a:xfrm>
            <a:custGeom>
              <a:avLst/>
              <a:gdLst/>
              <a:ahLst/>
              <a:cxnLst/>
              <a:rect l="l" t="t" r="r" b="b"/>
              <a:pathLst>
                <a:path w="2433" h="1875" extrusionOk="0">
                  <a:moveTo>
                    <a:pt x="1757" y="0"/>
                  </a:moveTo>
                  <a:cubicBezTo>
                    <a:pt x="1355" y="0"/>
                    <a:pt x="1034" y="1054"/>
                    <a:pt x="1034" y="1054"/>
                  </a:cubicBezTo>
                  <a:cubicBezTo>
                    <a:pt x="1034" y="1054"/>
                    <a:pt x="1219" y="38"/>
                    <a:pt x="844" y="38"/>
                  </a:cubicBezTo>
                  <a:cubicBezTo>
                    <a:pt x="789" y="38"/>
                    <a:pt x="721" y="60"/>
                    <a:pt x="639" y="111"/>
                  </a:cubicBezTo>
                  <a:cubicBezTo>
                    <a:pt x="1" y="506"/>
                    <a:pt x="1065" y="1874"/>
                    <a:pt x="1065" y="1874"/>
                  </a:cubicBezTo>
                  <a:cubicBezTo>
                    <a:pt x="1065" y="1874"/>
                    <a:pt x="2432" y="506"/>
                    <a:pt x="1946" y="81"/>
                  </a:cubicBezTo>
                  <a:cubicBezTo>
                    <a:pt x="1882" y="25"/>
                    <a:pt x="1819" y="0"/>
                    <a:pt x="175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823;p80"/>
            <p:cNvSpPr/>
            <p:nvPr/>
          </p:nvSpPr>
          <p:spPr>
            <a:xfrm>
              <a:off x="308275" y="7169688"/>
              <a:ext cx="181625" cy="368750"/>
            </a:xfrm>
            <a:custGeom>
              <a:avLst/>
              <a:gdLst/>
              <a:ahLst/>
              <a:cxnLst/>
              <a:rect l="l" t="t" r="r" b="b"/>
              <a:pathLst>
                <a:path w="7265" h="14750" extrusionOk="0">
                  <a:moveTo>
                    <a:pt x="4134" y="1"/>
                  </a:moveTo>
                  <a:cubicBezTo>
                    <a:pt x="3800" y="821"/>
                    <a:pt x="3465" y="1794"/>
                    <a:pt x="3131" y="2888"/>
                  </a:cubicBezTo>
                  <a:cubicBezTo>
                    <a:pt x="3131" y="2919"/>
                    <a:pt x="608" y="12220"/>
                    <a:pt x="608" y="12220"/>
                  </a:cubicBezTo>
                  <a:cubicBezTo>
                    <a:pt x="608" y="12220"/>
                    <a:pt x="0" y="13983"/>
                    <a:pt x="395" y="14256"/>
                  </a:cubicBezTo>
                  <a:cubicBezTo>
                    <a:pt x="430" y="14285"/>
                    <a:pt x="467" y="14299"/>
                    <a:pt x="505" y="14299"/>
                  </a:cubicBezTo>
                  <a:cubicBezTo>
                    <a:pt x="860" y="14299"/>
                    <a:pt x="1307" y="13132"/>
                    <a:pt x="1307" y="13132"/>
                  </a:cubicBezTo>
                  <a:lnTo>
                    <a:pt x="1307" y="13132"/>
                  </a:lnTo>
                  <a:cubicBezTo>
                    <a:pt x="1307" y="13132"/>
                    <a:pt x="1064" y="14651"/>
                    <a:pt x="1520" y="14712"/>
                  </a:cubicBezTo>
                  <a:cubicBezTo>
                    <a:pt x="1529" y="14713"/>
                    <a:pt x="1537" y="14714"/>
                    <a:pt x="1545" y="14714"/>
                  </a:cubicBezTo>
                  <a:cubicBezTo>
                    <a:pt x="1956" y="14714"/>
                    <a:pt x="2219" y="13284"/>
                    <a:pt x="2219" y="13283"/>
                  </a:cubicBezTo>
                  <a:lnTo>
                    <a:pt x="2219" y="13283"/>
                  </a:lnTo>
                  <a:cubicBezTo>
                    <a:pt x="2219" y="13284"/>
                    <a:pt x="2022" y="14749"/>
                    <a:pt x="2523" y="14749"/>
                  </a:cubicBezTo>
                  <a:cubicBezTo>
                    <a:pt x="2542" y="14749"/>
                    <a:pt x="2563" y="14747"/>
                    <a:pt x="2584" y="14742"/>
                  </a:cubicBezTo>
                  <a:cubicBezTo>
                    <a:pt x="3131" y="14621"/>
                    <a:pt x="3222" y="12706"/>
                    <a:pt x="3222" y="12706"/>
                  </a:cubicBezTo>
                  <a:cubicBezTo>
                    <a:pt x="3222" y="12706"/>
                    <a:pt x="3641" y="13032"/>
                    <a:pt x="4072" y="13032"/>
                  </a:cubicBezTo>
                  <a:cubicBezTo>
                    <a:pt x="4133" y="13032"/>
                    <a:pt x="4195" y="13025"/>
                    <a:pt x="4256" y="13010"/>
                  </a:cubicBezTo>
                  <a:cubicBezTo>
                    <a:pt x="4742" y="12888"/>
                    <a:pt x="3830" y="11399"/>
                    <a:pt x="3830" y="11399"/>
                  </a:cubicBezTo>
                  <a:lnTo>
                    <a:pt x="5411" y="7296"/>
                  </a:lnTo>
                  <a:cubicBezTo>
                    <a:pt x="5380" y="7265"/>
                    <a:pt x="6323" y="5533"/>
                    <a:pt x="7265" y="3800"/>
                  </a:cubicBezTo>
                  <a:cubicBezTo>
                    <a:pt x="6383" y="2402"/>
                    <a:pt x="5320" y="1125"/>
                    <a:pt x="4134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824;p80"/>
            <p:cNvSpPr/>
            <p:nvPr/>
          </p:nvSpPr>
          <p:spPr>
            <a:xfrm>
              <a:off x="757375" y="7133988"/>
              <a:ext cx="180875" cy="404450"/>
            </a:xfrm>
            <a:custGeom>
              <a:avLst/>
              <a:gdLst/>
              <a:ahLst/>
              <a:cxnLst/>
              <a:rect l="l" t="t" r="r" b="b"/>
              <a:pathLst>
                <a:path w="7235" h="16178" extrusionOk="0">
                  <a:moveTo>
                    <a:pt x="2432" y="0"/>
                  </a:moveTo>
                  <a:cubicBezTo>
                    <a:pt x="1307" y="1581"/>
                    <a:pt x="486" y="3374"/>
                    <a:pt x="0" y="5258"/>
                  </a:cubicBezTo>
                  <a:cubicBezTo>
                    <a:pt x="942" y="6991"/>
                    <a:pt x="1854" y="8693"/>
                    <a:pt x="1824" y="8724"/>
                  </a:cubicBezTo>
                  <a:lnTo>
                    <a:pt x="3435" y="12827"/>
                  </a:lnTo>
                  <a:cubicBezTo>
                    <a:pt x="3435" y="12827"/>
                    <a:pt x="2493" y="14316"/>
                    <a:pt x="2979" y="14438"/>
                  </a:cubicBezTo>
                  <a:cubicBezTo>
                    <a:pt x="3040" y="14453"/>
                    <a:pt x="3101" y="14460"/>
                    <a:pt x="3163" y="14460"/>
                  </a:cubicBezTo>
                  <a:cubicBezTo>
                    <a:pt x="3593" y="14460"/>
                    <a:pt x="4012" y="14134"/>
                    <a:pt x="4012" y="14134"/>
                  </a:cubicBezTo>
                  <a:cubicBezTo>
                    <a:pt x="4012" y="14134"/>
                    <a:pt x="4104" y="16049"/>
                    <a:pt x="4651" y="16170"/>
                  </a:cubicBezTo>
                  <a:cubicBezTo>
                    <a:pt x="4672" y="16175"/>
                    <a:pt x="4692" y="16177"/>
                    <a:pt x="4712" y="16177"/>
                  </a:cubicBezTo>
                  <a:cubicBezTo>
                    <a:pt x="5213" y="16177"/>
                    <a:pt x="5015" y="14712"/>
                    <a:pt x="5015" y="14711"/>
                  </a:cubicBezTo>
                  <a:lnTo>
                    <a:pt x="5015" y="14711"/>
                  </a:lnTo>
                  <a:cubicBezTo>
                    <a:pt x="5015" y="14712"/>
                    <a:pt x="5278" y="16142"/>
                    <a:pt x="5689" y="16142"/>
                  </a:cubicBezTo>
                  <a:cubicBezTo>
                    <a:pt x="5698" y="16142"/>
                    <a:pt x="5706" y="16141"/>
                    <a:pt x="5715" y="16140"/>
                  </a:cubicBezTo>
                  <a:cubicBezTo>
                    <a:pt x="6170" y="16079"/>
                    <a:pt x="5927" y="14560"/>
                    <a:pt x="5927" y="14560"/>
                  </a:cubicBezTo>
                  <a:lnTo>
                    <a:pt x="5927" y="14560"/>
                  </a:lnTo>
                  <a:cubicBezTo>
                    <a:pt x="5927" y="14560"/>
                    <a:pt x="6374" y="15727"/>
                    <a:pt x="6730" y="15727"/>
                  </a:cubicBezTo>
                  <a:cubicBezTo>
                    <a:pt x="6767" y="15727"/>
                    <a:pt x="6804" y="15713"/>
                    <a:pt x="6839" y="15684"/>
                  </a:cubicBezTo>
                  <a:cubicBezTo>
                    <a:pt x="7234" y="15411"/>
                    <a:pt x="6626" y="13648"/>
                    <a:pt x="6626" y="13648"/>
                  </a:cubicBezTo>
                  <a:cubicBezTo>
                    <a:pt x="6626" y="13648"/>
                    <a:pt x="4104" y="4347"/>
                    <a:pt x="4104" y="4316"/>
                  </a:cubicBezTo>
                  <a:cubicBezTo>
                    <a:pt x="3587" y="2523"/>
                    <a:pt x="3009" y="1094"/>
                    <a:pt x="243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825;p80"/>
            <p:cNvSpPr/>
            <p:nvPr/>
          </p:nvSpPr>
          <p:spPr>
            <a:xfrm>
              <a:off x="469375" y="7035488"/>
              <a:ext cx="91975" cy="325725"/>
            </a:xfrm>
            <a:custGeom>
              <a:avLst/>
              <a:gdLst/>
              <a:ahLst/>
              <a:cxnLst/>
              <a:rect l="l" t="t" r="r" b="b"/>
              <a:pathLst>
                <a:path w="3679" h="13029" extrusionOk="0">
                  <a:moveTo>
                    <a:pt x="2696" y="0"/>
                  </a:moveTo>
                  <a:cubicBezTo>
                    <a:pt x="2137" y="0"/>
                    <a:pt x="1399" y="246"/>
                    <a:pt x="638" y="718"/>
                  </a:cubicBezTo>
                  <a:cubicBezTo>
                    <a:pt x="638" y="718"/>
                    <a:pt x="1246" y="3241"/>
                    <a:pt x="1155" y="4791"/>
                  </a:cubicBezTo>
                  <a:cubicBezTo>
                    <a:pt x="1034" y="6341"/>
                    <a:pt x="274" y="9898"/>
                    <a:pt x="274" y="9898"/>
                  </a:cubicBezTo>
                  <a:cubicBezTo>
                    <a:pt x="274" y="9898"/>
                    <a:pt x="0" y="11934"/>
                    <a:pt x="122" y="13028"/>
                  </a:cubicBezTo>
                  <a:cubicBezTo>
                    <a:pt x="1915" y="10840"/>
                    <a:pt x="3253" y="9290"/>
                    <a:pt x="3526" y="5308"/>
                  </a:cubicBezTo>
                  <a:cubicBezTo>
                    <a:pt x="3678" y="3393"/>
                    <a:pt x="3192" y="1052"/>
                    <a:pt x="2949" y="19"/>
                  </a:cubicBezTo>
                  <a:cubicBezTo>
                    <a:pt x="2869" y="6"/>
                    <a:pt x="2785" y="0"/>
                    <a:pt x="2696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826;p80"/>
            <p:cNvSpPr/>
            <p:nvPr/>
          </p:nvSpPr>
          <p:spPr>
            <a:xfrm>
              <a:off x="472400" y="7035963"/>
              <a:ext cx="110975" cy="339675"/>
            </a:xfrm>
            <a:custGeom>
              <a:avLst/>
              <a:gdLst/>
              <a:ahLst/>
              <a:cxnLst/>
              <a:rect l="l" t="t" r="r" b="b"/>
              <a:pathLst>
                <a:path w="4439" h="13587" extrusionOk="0">
                  <a:moveTo>
                    <a:pt x="2828" y="0"/>
                  </a:moveTo>
                  <a:lnTo>
                    <a:pt x="2828" y="0"/>
                  </a:lnTo>
                  <a:cubicBezTo>
                    <a:pt x="3071" y="1033"/>
                    <a:pt x="3557" y="3374"/>
                    <a:pt x="3405" y="5289"/>
                  </a:cubicBezTo>
                  <a:cubicBezTo>
                    <a:pt x="3101" y="9271"/>
                    <a:pt x="1794" y="10821"/>
                    <a:pt x="1" y="13009"/>
                  </a:cubicBezTo>
                  <a:cubicBezTo>
                    <a:pt x="31" y="13283"/>
                    <a:pt x="62" y="13496"/>
                    <a:pt x="153" y="13587"/>
                  </a:cubicBezTo>
                  <a:cubicBezTo>
                    <a:pt x="153" y="13587"/>
                    <a:pt x="2980" y="11155"/>
                    <a:pt x="3709" y="7417"/>
                  </a:cubicBezTo>
                  <a:cubicBezTo>
                    <a:pt x="4439" y="3708"/>
                    <a:pt x="3618" y="1064"/>
                    <a:pt x="3405" y="395"/>
                  </a:cubicBezTo>
                  <a:cubicBezTo>
                    <a:pt x="3344" y="182"/>
                    <a:pt x="3132" y="30"/>
                    <a:pt x="282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827;p80"/>
            <p:cNvSpPr/>
            <p:nvPr/>
          </p:nvSpPr>
          <p:spPr>
            <a:xfrm>
              <a:off x="681375" y="7035488"/>
              <a:ext cx="91225" cy="325725"/>
            </a:xfrm>
            <a:custGeom>
              <a:avLst/>
              <a:gdLst/>
              <a:ahLst/>
              <a:cxnLst/>
              <a:rect l="l" t="t" r="r" b="b"/>
              <a:pathLst>
                <a:path w="3649" h="13029" extrusionOk="0">
                  <a:moveTo>
                    <a:pt x="973" y="0"/>
                  </a:moveTo>
                  <a:cubicBezTo>
                    <a:pt x="887" y="0"/>
                    <a:pt x="805" y="6"/>
                    <a:pt x="730" y="19"/>
                  </a:cubicBezTo>
                  <a:cubicBezTo>
                    <a:pt x="487" y="1052"/>
                    <a:pt x="1" y="3393"/>
                    <a:pt x="122" y="5308"/>
                  </a:cubicBezTo>
                  <a:cubicBezTo>
                    <a:pt x="426" y="9290"/>
                    <a:pt x="1733" y="10840"/>
                    <a:pt x="3557" y="13028"/>
                  </a:cubicBezTo>
                  <a:cubicBezTo>
                    <a:pt x="3648" y="11934"/>
                    <a:pt x="3405" y="9898"/>
                    <a:pt x="3405" y="9898"/>
                  </a:cubicBezTo>
                  <a:cubicBezTo>
                    <a:pt x="3405" y="9898"/>
                    <a:pt x="2645" y="6341"/>
                    <a:pt x="2523" y="4791"/>
                  </a:cubicBezTo>
                  <a:cubicBezTo>
                    <a:pt x="2402" y="3241"/>
                    <a:pt x="3040" y="718"/>
                    <a:pt x="3040" y="718"/>
                  </a:cubicBezTo>
                  <a:cubicBezTo>
                    <a:pt x="2280" y="246"/>
                    <a:pt x="1519" y="0"/>
                    <a:pt x="973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828;p80"/>
            <p:cNvSpPr/>
            <p:nvPr/>
          </p:nvSpPr>
          <p:spPr>
            <a:xfrm>
              <a:off x="659350" y="7035963"/>
              <a:ext cx="110950" cy="339675"/>
            </a:xfrm>
            <a:custGeom>
              <a:avLst/>
              <a:gdLst/>
              <a:ahLst/>
              <a:cxnLst/>
              <a:rect l="l" t="t" r="r" b="b"/>
              <a:pathLst>
                <a:path w="4438" h="13587" extrusionOk="0">
                  <a:moveTo>
                    <a:pt x="1611" y="0"/>
                  </a:moveTo>
                  <a:lnTo>
                    <a:pt x="1611" y="0"/>
                  </a:lnTo>
                  <a:cubicBezTo>
                    <a:pt x="1307" y="30"/>
                    <a:pt x="1094" y="182"/>
                    <a:pt x="1034" y="395"/>
                  </a:cubicBezTo>
                  <a:cubicBezTo>
                    <a:pt x="821" y="1064"/>
                    <a:pt x="0" y="3708"/>
                    <a:pt x="730" y="7417"/>
                  </a:cubicBezTo>
                  <a:cubicBezTo>
                    <a:pt x="1459" y="11155"/>
                    <a:pt x="4286" y="13587"/>
                    <a:pt x="4286" y="13587"/>
                  </a:cubicBezTo>
                  <a:cubicBezTo>
                    <a:pt x="4377" y="13496"/>
                    <a:pt x="4407" y="13283"/>
                    <a:pt x="4438" y="13009"/>
                  </a:cubicBezTo>
                  <a:cubicBezTo>
                    <a:pt x="2614" y="10821"/>
                    <a:pt x="1307" y="9271"/>
                    <a:pt x="1034" y="5289"/>
                  </a:cubicBezTo>
                  <a:cubicBezTo>
                    <a:pt x="882" y="3374"/>
                    <a:pt x="1368" y="1033"/>
                    <a:pt x="161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fad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/>
          <p:nvPr/>
        </p:nvSpPr>
        <p:spPr>
          <a:xfrm>
            <a:off x="1800720" y="4490147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76200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3" name="Google Shape;343;p28"/>
          <p:cNvGrpSpPr/>
          <p:nvPr/>
        </p:nvGrpSpPr>
        <p:grpSpPr>
          <a:xfrm rot="17165329">
            <a:off x="514061" y="3448898"/>
            <a:ext cx="790837" cy="1083272"/>
            <a:chOff x="1731150" y="1748550"/>
            <a:chExt cx="228625" cy="313175"/>
          </a:xfrm>
        </p:grpSpPr>
        <p:sp>
          <p:nvSpPr>
            <p:cNvPr id="344" name="Google Shape;344;p28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id="{96D61FE4-AAD5-4012-B67C-74A3B9BDA472}"/>
              </a:ext>
            </a:extLst>
          </p:cNvPr>
          <p:cNvSpPr txBox="1"/>
          <p:nvPr/>
        </p:nvSpPr>
        <p:spPr>
          <a:xfrm>
            <a:off x="-14571025" y="2041824"/>
            <a:ext cx="30889574" cy="325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Thanh Yến Trần 0967 255 149 zalo/ FB https://www.facebook.com/thanhyentrananhngutaymy/</a:t>
            </a:r>
            <a:endParaRPr lang="vi-VN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1" name="Google Shape;613;p40">
            <a:extLst>
              <a:ext uri="{FF2B5EF4-FFF2-40B4-BE49-F238E27FC236}">
                <a16:creationId xmlns:a16="http://schemas.microsoft.com/office/drawing/2014/main" id="{DFB075D9-486F-47B7-B784-547336E05C78}"/>
              </a:ext>
            </a:extLst>
          </p:cNvPr>
          <p:cNvSpPr txBox="1">
            <a:spLocks/>
          </p:cNvSpPr>
          <p:nvPr/>
        </p:nvSpPr>
        <p:spPr>
          <a:xfrm>
            <a:off x="425669" y="2509430"/>
            <a:ext cx="5187227" cy="2278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ctr"/>
            <a:r>
              <a:rPr lang="en-US" sz="6000" dirty="0" smtClean="0">
                <a:solidFill>
                  <a:srgbClr val="0070C0"/>
                </a:solidFill>
              </a:rPr>
              <a:t>    study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FDF9F69-D89C-4EB2-A4AF-E4B9D76D32FD}"/>
              </a:ext>
            </a:extLst>
          </p:cNvPr>
          <p:cNvSpPr/>
          <p:nvPr/>
        </p:nvSpPr>
        <p:spPr>
          <a:xfrm>
            <a:off x="4811829" y="236483"/>
            <a:ext cx="3670019" cy="371423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8543" y="918122"/>
            <a:ext cx="2541182" cy="236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6709611"/>
      </p:ext>
    </p:extLst>
  </p:cSld>
  <p:clrMapOvr>
    <a:masterClrMapping/>
  </p:clrMapOvr>
  <p:transition spd="slow">
    <p:randomBar dir="vert"/>
    <p:sndAc>
      <p:stSnd>
        <p:snd r:embed="rId3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/>
          <p:nvPr/>
        </p:nvSpPr>
        <p:spPr>
          <a:xfrm>
            <a:off x="4260140" y="4427085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76200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3" name="Google Shape;343;p28"/>
          <p:cNvGrpSpPr/>
          <p:nvPr/>
        </p:nvGrpSpPr>
        <p:grpSpPr>
          <a:xfrm>
            <a:off x="7640074" y="3417367"/>
            <a:ext cx="790837" cy="1083272"/>
            <a:chOff x="1731150" y="1748550"/>
            <a:chExt cx="228625" cy="313175"/>
          </a:xfrm>
        </p:grpSpPr>
        <p:sp>
          <p:nvSpPr>
            <p:cNvPr id="344" name="Google Shape;344;p28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id="{96D61FE4-AAD5-4012-B67C-74A3B9BDA472}"/>
              </a:ext>
            </a:extLst>
          </p:cNvPr>
          <p:cNvSpPr txBox="1"/>
          <p:nvPr/>
        </p:nvSpPr>
        <p:spPr>
          <a:xfrm>
            <a:off x="-14571025" y="2041824"/>
            <a:ext cx="30889574" cy="325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Thanh Yến Trần 0967 255 149 zalo/ FB https://www.facebook.com/thanhyentrananhngutaymy/</a:t>
            </a:r>
            <a:endParaRPr lang="vi-VN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1" name="Google Shape;613;p40">
            <a:extLst>
              <a:ext uri="{FF2B5EF4-FFF2-40B4-BE49-F238E27FC236}">
                <a16:creationId xmlns:a16="http://schemas.microsoft.com/office/drawing/2014/main" id="{DFB075D9-486F-47B7-B784-547336E05C78}"/>
              </a:ext>
            </a:extLst>
          </p:cNvPr>
          <p:cNvSpPr txBox="1">
            <a:spLocks/>
          </p:cNvSpPr>
          <p:nvPr/>
        </p:nvSpPr>
        <p:spPr>
          <a:xfrm>
            <a:off x="3929444" y="1676332"/>
            <a:ext cx="5187227" cy="2278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talk with friends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FDF9F69-D89C-4EB2-A4AF-E4B9D76D32FD}"/>
              </a:ext>
            </a:extLst>
          </p:cNvPr>
          <p:cNvSpPr/>
          <p:nvPr/>
        </p:nvSpPr>
        <p:spPr>
          <a:xfrm>
            <a:off x="542603" y="521794"/>
            <a:ext cx="3670019" cy="371423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9580" y="1071266"/>
            <a:ext cx="2312914" cy="257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6733045"/>
      </p:ext>
    </p:extLst>
  </p:cSld>
  <p:clrMapOvr>
    <a:masterClrMapping/>
  </p:clrMapOvr>
  <p:transition spd="slow">
    <p:randomBar dir="vert"/>
    <p:sndAc>
      <p:stSnd>
        <p:snd r:embed="rId3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/>
          <p:nvPr/>
        </p:nvSpPr>
        <p:spPr>
          <a:xfrm>
            <a:off x="4260140" y="4427085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76200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343;p28"/>
          <p:cNvGrpSpPr/>
          <p:nvPr/>
        </p:nvGrpSpPr>
        <p:grpSpPr>
          <a:xfrm>
            <a:off x="7640074" y="3417367"/>
            <a:ext cx="790837" cy="1083272"/>
            <a:chOff x="1731150" y="1748550"/>
            <a:chExt cx="228625" cy="313175"/>
          </a:xfrm>
        </p:grpSpPr>
        <p:sp>
          <p:nvSpPr>
            <p:cNvPr id="344" name="Google Shape;344;p28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id="{96D61FE4-AAD5-4012-B67C-74A3B9BDA472}"/>
              </a:ext>
            </a:extLst>
          </p:cNvPr>
          <p:cNvSpPr txBox="1"/>
          <p:nvPr/>
        </p:nvSpPr>
        <p:spPr>
          <a:xfrm>
            <a:off x="-14571025" y="2041824"/>
            <a:ext cx="30889574" cy="325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Thanh Yến Trần 0967 255 149 zalo/ FB https://www.facebook.com/thanhyentrananhngutaymy/</a:t>
            </a:r>
            <a:endParaRPr lang="vi-VN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1" name="Google Shape;613;p40">
            <a:extLst>
              <a:ext uri="{FF2B5EF4-FFF2-40B4-BE49-F238E27FC236}">
                <a16:creationId xmlns:a16="http://schemas.microsoft.com/office/drawing/2014/main" id="{DFB075D9-486F-47B7-B784-547336E05C78}"/>
              </a:ext>
            </a:extLst>
          </p:cNvPr>
          <p:cNvSpPr txBox="1">
            <a:spLocks/>
          </p:cNvSpPr>
          <p:nvPr/>
        </p:nvSpPr>
        <p:spPr>
          <a:xfrm>
            <a:off x="4121914" y="1519560"/>
            <a:ext cx="5187227" cy="2278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ctr"/>
            <a:r>
              <a:rPr lang="en-US" sz="5400" dirty="0" smtClean="0">
                <a:solidFill>
                  <a:srgbClr val="0070C0"/>
                </a:solidFill>
              </a:rPr>
              <a:t>play with friends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FDF9F69-D89C-4EB2-A4AF-E4B9D76D32FD}"/>
              </a:ext>
            </a:extLst>
          </p:cNvPr>
          <p:cNvSpPr/>
          <p:nvPr/>
        </p:nvSpPr>
        <p:spPr>
          <a:xfrm>
            <a:off x="218493" y="0"/>
            <a:ext cx="3670019" cy="371423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2510" y="677918"/>
            <a:ext cx="2585545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8904610"/>
      </p:ext>
    </p:extLst>
  </p:cSld>
  <p:clrMapOvr>
    <a:masterClrMapping/>
  </p:clrMapOvr>
  <p:transition spd="slow">
    <p:randomBar dir="vert"/>
    <p:sndAc>
      <p:stSnd>
        <p:snd r:embed="rId3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/>
          <p:nvPr/>
        </p:nvSpPr>
        <p:spPr>
          <a:xfrm>
            <a:off x="4260140" y="4427085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76200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3" name="Google Shape;343;p28"/>
          <p:cNvGrpSpPr/>
          <p:nvPr/>
        </p:nvGrpSpPr>
        <p:grpSpPr>
          <a:xfrm>
            <a:off x="7640074" y="3417367"/>
            <a:ext cx="790837" cy="1083272"/>
            <a:chOff x="1731150" y="1748550"/>
            <a:chExt cx="228625" cy="313175"/>
          </a:xfrm>
        </p:grpSpPr>
        <p:sp>
          <p:nvSpPr>
            <p:cNvPr id="344" name="Google Shape;344;p28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id="{96D61FE4-AAD5-4012-B67C-74A3B9BDA472}"/>
              </a:ext>
            </a:extLst>
          </p:cNvPr>
          <p:cNvSpPr txBox="1"/>
          <p:nvPr/>
        </p:nvSpPr>
        <p:spPr>
          <a:xfrm>
            <a:off x="-14571025" y="2041824"/>
            <a:ext cx="30889574" cy="325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Thanh Yến Trần 0967 255 149 zalo/ FB https://www.facebook.com/thanhyentrananhngutaymy/</a:t>
            </a:r>
            <a:endParaRPr lang="vi-VN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1" name="Google Shape;613;p40">
            <a:extLst>
              <a:ext uri="{FF2B5EF4-FFF2-40B4-BE49-F238E27FC236}">
                <a16:creationId xmlns:a16="http://schemas.microsoft.com/office/drawing/2014/main" id="{DFB075D9-486F-47B7-B784-547336E05C78}"/>
              </a:ext>
            </a:extLst>
          </p:cNvPr>
          <p:cNvSpPr txBox="1">
            <a:spLocks/>
          </p:cNvSpPr>
          <p:nvPr/>
        </p:nvSpPr>
        <p:spPr>
          <a:xfrm>
            <a:off x="142486" y="1743739"/>
            <a:ext cx="4631533" cy="184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ctr"/>
            <a:r>
              <a:rPr lang="en-US" sz="5400" dirty="0" smtClean="0">
                <a:solidFill>
                  <a:srgbClr val="0070C0"/>
                </a:solidFill>
              </a:rPr>
              <a:t>play chess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FDF9F69-D89C-4EB2-A4AF-E4B9D76D32FD}"/>
              </a:ext>
            </a:extLst>
          </p:cNvPr>
          <p:cNvSpPr/>
          <p:nvPr/>
        </p:nvSpPr>
        <p:spPr>
          <a:xfrm>
            <a:off x="4716127" y="83198"/>
            <a:ext cx="3670019" cy="371423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8177" y="811730"/>
            <a:ext cx="2444049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6690584"/>
      </p:ext>
    </p:extLst>
  </p:cSld>
  <p:clrMapOvr>
    <a:masterClrMapping/>
  </p:clrMapOvr>
  <p:transition spd="slow">
    <p:randomBar dir="vert"/>
    <p:sndAc>
      <p:stSnd>
        <p:snd r:embed="rId3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/>
          <p:nvPr/>
        </p:nvSpPr>
        <p:spPr>
          <a:xfrm>
            <a:off x="4260140" y="4427085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76200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3" name="Google Shape;343;p28"/>
          <p:cNvGrpSpPr/>
          <p:nvPr/>
        </p:nvGrpSpPr>
        <p:grpSpPr>
          <a:xfrm>
            <a:off x="7640074" y="3417367"/>
            <a:ext cx="790837" cy="1083272"/>
            <a:chOff x="1731150" y="1748550"/>
            <a:chExt cx="228625" cy="313175"/>
          </a:xfrm>
        </p:grpSpPr>
        <p:sp>
          <p:nvSpPr>
            <p:cNvPr id="344" name="Google Shape;344;p28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id="{96D61FE4-AAD5-4012-B67C-74A3B9BDA472}"/>
              </a:ext>
            </a:extLst>
          </p:cNvPr>
          <p:cNvSpPr txBox="1"/>
          <p:nvPr/>
        </p:nvSpPr>
        <p:spPr>
          <a:xfrm>
            <a:off x="-14571025" y="2041824"/>
            <a:ext cx="30889574" cy="325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Thanh Yến Trần 0967 255 149 zalo/ FB https://www.facebook.com/thanhyentrananhngutaymy/</a:t>
            </a:r>
            <a:endParaRPr lang="vi-VN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1" name="Google Shape;613;p40">
            <a:extLst>
              <a:ext uri="{FF2B5EF4-FFF2-40B4-BE49-F238E27FC236}">
                <a16:creationId xmlns:a16="http://schemas.microsoft.com/office/drawing/2014/main" id="{DFB075D9-486F-47B7-B784-547336E05C78}"/>
              </a:ext>
            </a:extLst>
          </p:cNvPr>
          <p:cNvSpPr txBox="1">
            <a:spLocks/>
          </p:cNvSpPr>
          <p:nvPr/>
        </p:nvSpPr>
        <p:spPr>
          <a:xfrm>
            <a:off x="157257" y="1236837"/>
            <a:ext cx="5187227" cy="2278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ctr"/>
            <a:r>
              <a:rPr lang="en-US" sz="5400" dirty="0" smtClean="0">
                <a:solidFill>
                  <a:srgbClr val="0070C0"/>
                </a:solidFill>
              </a:rPr>
              <a:t>eat snacks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FDF9F69-D89C-4EB2-A4AF-E4B9D76D32FD}"/>
              </a:ext>
            </a:extLst>
          </p:cNvPr>
          <p:cNvSpPr/>
          <p:nvPr/>
        </p:nvSpPr>
        <p:spPr>
          <a:xfrm>
            <a:off x="4716127" y="83198"/>
            <a:ext cx="3670019" cy="371423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7215" y="756744"/>
            <a:ext cx="2563375" cy="2395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6112899"/>
      </p:ext>
    </p:extLst>
  </p:cSld>
  <p:clrMapOvr>
    <a:masterClrMapping/>
  </p:clrMapOvr>
  <p:transition spd="slow">
    <p:randomBar dir="vert"/>
    <p:sndAc>
      <p:stSnd>
        <p:snd r:embed="rId3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B9916F-D236-1540-A566-60114002B2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989" cy="4783874"/>
          </a:xfrm>
          <a:prstGeom prst="rect">
            <a:avLst/>
          </a:prstGeom>
        </p:spPr>
      </p:pic>
      <p:pic>
        <p:nvPicPr>
          <p:cNvPr id="2" name="CD1-Track 8" descr="CD1-Track 8">
            <a:hlinkClick r:id="" action="ppaction://media"/>
            <a:extLst>
              <a:ext uri="{FF2B5EF4-FFF2-40B4-BE49-F238E27FC236}">
                <a16:creationId xmlns:a16="http://schemas.microsoft.com/office/drawing/2014/main" id="{84E0D9CD-3AAB-CD46-8BB1-2AAB8E52B4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064591" y="15747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610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13;p40">
            <a:extLst>
              <a:ext uri="{FF2B5EF4-FFF2-40B4-BE49-F238E27FC236}">
                <a16:creationId xmlns:a16="http://schemas.microsoft.com/office/drawing/2014/main" id="{DFB075D9-486F-47B7-B784-547336E05C78}"/>
              </a:ext>
            </a:extLst>
          </p:cNvPr>
          <p:cNvSpPr txBox="1">
            <a:spLocks/>
          </p:cNvSpPr>
          <p:nvPr/>
        </p:nvSpPr>
        <p:spPr>
          <a:xfrm>
            <a:off x="855023" y="1023081"/>
            <a:ext cx="7315200" cy="2278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ctr"/>
            <a:r>
              <a:rPr lang="en-US" sz="8000" dirty="0" smtClean="0">
                <a:solidFill>
                  <a:srgbClr val="A31D93"/>
                </a:solidFill>
                <a:latin typeface="NSimSun" pitchFamily="49" charset="-122"/>
                <a:ea typeface="NSimSun" pitchFamily="49" charset="-122"/>
              </a:rPr>
              <a:t>Look and say</a:t>
            </a:r>
            <a:endParaRPr lang="en-US" sz="8000" dirty="0">
              <a:solidFill>
                <a:srgbClr val="A31D93"/>
              </a:solidFill>
              <a:latin typeface="NSimSun" pitchFamily="49" charset="-122"/>
              <a:ea typeface="NSimSun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drumroll.wav"/>
          </p:stSnd>
        </p:sndAc>
      </p:transition>
    </mc:Choice>
    <mc:Fallback xmlns="">
      <p:transition spd="slow"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1620</TotalTime>
  <Words>250</Words>
  <Application>Microsoft Office PowerPoint</Application>
  <PresentationFormat>On-screen Show (16:9)</PresentationFormat>
  <Paragraphs>62</Paragraphs>
  <Slides>25</Slides>
  <Notes>17</Notes>
  <HiddenSlides>0</HiddenSlides>
  <MMClips>8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Calibri</vt:lpstr>
      <vt:lpstr>Wingdings</vt:lpstr>
      <vt:lpstr>Cambria</vt:lpstr>
      <vt:lpstr>NSimSun</vt:lpstr>
      <vt:lpstr>Comic Sans MS</vt:lpstr>
      <vt:lpstr>Arial</vt:lpstr>
      <vt:lpstr>方正卡通简体</vt:lpstr>
      <vt:lpstr>Times New Roman</vt:lpstr>
      <vt:lpstr>Pangolin</vt:lpstr>
      <vt:lpstr>Office Theme</vt:lpstr>
      <vt:lpstr>PowerPoint Presentation</vt:lpstr>
      <vt:lpstr>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</vt:lpstr>
      <vt:lpstr>PowerPoint Presentation</vt:lpstr>
      <vt:lpstr>PowerPoint Presentation</vt:lpstr>
      <vt:lpstr>PowerPoint Presentation</vt:lpstr>
      <vt:lpstr>Speaking Practice</vt:lpstr>
      <vt:lpstr>Speaking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Bye Bye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USER</dc:creator>
  <cp:lastModifiedBy>hp</cp:lastModifiedBy>
  <cp:revision>64</cp:revision>
  <dcterms:modified xsi:type="dcterms:W3CDTF">2024-05-03T07:21:59Z</dcterms:modified>
  <cp:contentStatus/>
</cp:coreProperties>
</file>