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x-wav"/>
  <Override PartName="/ppt/media/audio3.wav" ContentType="audio/x-wav"/>
  <Override PartName="/ppt/notesSlides/notesSlide1.xml" ContentType="application/vnd.openxmlformats-officedocument.presentationml.notesSlide+xml"/>
  <Override PartName="/ppt/media/audio4.wav" ContentType="audio/x-wav"/>
  <Override PartName="/ppt/notesSlides/notesSlide2.xml" ContentType="application/vnd.openxmlformats-officedocument.presentationml.notesSlide+xml"/>
  <Override PartName="/ppt/media/audio6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0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1.wav" ContentType="audio/x-wav"/>
  <Override PartName="/ppt/media/audio12.wav" ContentType="audio/x-wav"/>
  <Override PartName="/ppt/media/audio13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1" r:id="rId1"/>
    <p:sldMasterId id="2147483724" r:id="rId2"/>
  </p:sldMasterIdLst>
  <p:notesMasterIdLst>
    <p:notesMasterId r:id="rId41"/>
  </p:notesMasterIdLst>
  <p:sldIdLst>
    <p:sldId id="257" r:id="rId3"/>
    <p:sldId id="483" r:id="rId4"/>
    <p:sldId id="411" r:id="rId5"/>
    <p:sldId id="258" r:id="rId6"/>
    <p:sldId id="455" r:id="rId7"/>
    <p:sldId id="441" r:id="rId8"/>
    <p:sldId id="412" r:id="rId9"/>
    <p:sldId id="442" r:id="rId10"/>
    <p:sldId id="443" r:id="rId11"/>
    <p:sldId id="445" r:id="rId12"/>
    <p:sldId id="446" r:id="rId13"/>
    <p:sldId id="488" r:id="rId14"/>
    <p:sldId id="470" r:id="rId15"/>
    <p:sldId id="417" r:id="rId16"/>
    <p:sldId id="453" r:id="rId17"/>
    <p:sldId id="451" r:id="rId18"/>
    <p:sldId id="450" r:id="rId19"/>
    <p:sldId id="454" r:id="rId20"/>
    <p:sldId id="452" r:id="rId21"/>
    <p:sldId id="461" r:id="rId22"/>
    <p:sldId id="472" r:id="rId23"/>
    <p:sldId id="480" r:id="rId24"/>
    <p:sldId id="462" r:id="rId25"/>
    <p:sldId id="456" r:id="rId26"/>
    <p:sldId id="457" r:id="rId27"/>
    <p:sldId id="458" r:id="rId28"/>
    <p:sldId id="481" r:id="rId29"/>
    <p:sldId id="463" r:id="rId30"/>
    <p:sldId id="473" r:id="rId31"/>
    <p:sldId id="474" r:id="rId32"/>
    <p:sldId id="427" r:id="rId33"/>
    <p:sldId id="469" r:id="rId34"/>
    <p:sldId id="487" r:id="rId35"/>
    <p:sldId id="467" r:id="rId36"/>
    <p:sldId id="489" r:id="rId37"/>
    <p:sldId id="468" r:id="rId38"/>
    <p:sldId id="430" r:id="rId39"/>
    <p:sldId id="476" r:id="rId40"/>
  </p:sldIdLst>
  <p:sldSz cx="12192000" cy="6858000"/>
  <p:notesSz cx="6858000" cy="9144000"/>
  <p:embeddedFontLst>
    <p:embeddedFont>
      <p:font typeface="Lucida Handwriting" panose="03010101010101010101" pitchFamily="66" charset="0"/>
      <p:regular r:id="rId42"/>
    </p:embeddedFont>
    <p:embeddedFont>
      <p:font typeface="Colonna MT" panose="04020805060202030203" pitchFamily="82" charset="0"/>
      <p:regular r:id="rId43"/>
    </p:embeddedFont>
    <p:embeddedFont>
      <p:font typeface="VNI-Allegie" panose="020B0604020202020204"/>
      <p:italic r:id="rId44"/>
    </p:embeddedFont>
    <p:embeddedFont>
      <p:font typeface="Blackadder ITC" panose="04020505051007020D02" pitchFamily="82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Imprint MT Shadow" panose="04020605060303030202" pitchFamily="82" charset="0"/>
      <p:regular r:id="rId50"/>
    </p:embeddedFont>
    <p:embeddedFont>
      <p:font typeface="Jokerman" panose="04090605060D06020702" pitchFamily="82" charset="0"/>
      <p:regular r:id="rId51"/>
    </p:embeddedFont>
    <p:embeddedFont>
      <p:font typeface="Cambria" panose="02040503050406030204" pitchFamily="18" charset="0"/>
      <p:regular r:id="rId52"/>
      <p:bold r:id="rId53"/>
      <p:italic r:id="rId54"/>
      <p:boldItalic r:id="rId55"/>
    </p:embeddedFont>
    <p:embeddedFont>
      <p:font typeface="Lato" panose="020B060402020202020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Garamond" panose="02020404030301010803" pitchFamily="18" charset="0"/>
      <p:regular r:id="rId62"/>
      <p:bold r:id="rId63"/>
      <p:italic r:id="rId64"/>
    </p:embeddedFont>
    <p:embeddedFont>
      <p:font typeface="Algerian" panose="04020705040A02060702" pitchFamily="82" charset="0"/>
      <p:regular r:id="rId65"/>
    </p:embeddedFont>
    <p:embeddedFont>
      <p:font typeface="Snap ITC" panose="04040A07060A02020202" pitchFamily="82" charset="0"/>
      <p:regular r:id="rId66"/>
    </p:embeddedFont>
    <p:embeddedFont>
      <p:font typeface="宋体" panose="02010600030101010101" pitchFamily="2" charset="-122"/>
      <p:regular r:id="rId67"/>
    </p:embeddedFont>
  </p:embeddedFontLst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FF"/>
    <a:srgbClr val="00FF00"/>
    <a:srgbClr val="CCFFFF"/>
    <a:srgbClr val="FDBFF9"/>
    <a:srgbClr val="FFFFFF"/>
    <a:srgbClr val="000000"/>
    <a:srgbClr val="0CEE22"/>
    <a:srgbClr val="008000"/>
    <a:srgbClr val="F7F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0" autoAdjust="0"/>
    <p:restoredTop sz="95487" autoAdjust="0"/>
  </p:normalViewPr>
  <p:slideViewPr>
    <p:cSldViewPr snapToGrid="0">
      <p:cViewPr varScale="1">
        <p:scale>
          <a:sx n="60" d="100"/>
          <a:sy n="60" d="100"/>
        </p:scale>
        <p:origin x="69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5" Type="http://schemas.openxmlformats.org/officeDocument/2006/relationships/slide" Target="slides/slide3.xml"/><Relationship Id="rId61" Type="http://schemas.openxmlformats.org/officeDocument/2006/relationships/font" Target="fonts/font2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9.fntdata"/><Relationship Id="rId5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7E92E-2DFA-4742-95F7-0310F4164334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F4052-71D9-422B-A528-AED92C9C9E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7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F4052-71D9-422B-A528-AED92C9C9E0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51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Google Shape;3291;g77cf0412cd_0_3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2" name="Google Shape;3292;g77cf0412cd_0_3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F4052-71D9-422B-A528-AED92C9C9E0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5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34EA44A-927D-4D59-858E-589BCB48899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19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F4052-71D9-422B-A528-AED92C9C9E0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3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F4052-71D9-422B-A528-AED92C9C9E0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1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77cf0412cd_0_1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77cf0412cd_0_1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755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F4052-71D9-422B-A528-AED92C9C9E0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81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05ECCF9-510F-45FA-9E51-F607505B354B}" type="slidenum">
              <a:rPr lang="en-US" smtClean="0">
                <a:latin typeface="Arial" charset="0"/>
              </a:rPr>
              <a:pPr>
                <a:defRPr/>
              </a:pPr>
              <a:t>35</a:t>
            </a:fld>
            <a:endParaRPr lang="en-US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F4052-71D9-422B-A528-AED92C9C9E0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06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78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1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2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85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53420" y="1"/>
            <a:ext cx="797009" cy="3847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bg1"/>
                </a:solidFill>
              </a:rPr>
              <a:t>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A9191-7EDA-5445-812C-018CBC2FBF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2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769FC7-B236-844A-A122-A0D7D3E23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301"/>
            <a:ext cx="12192000" cy="520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839704-4F12-1045-8722-BCB203F1AB44}"/>
              </a:ext>
            </a:extLst>
          </p:cNvPr>
          <p:cNvSpPr txBox="1"/>
          <p:nvPr userDrawn="1"/>
        </p:nvSpPr>
        <p:spPr>
          <a:xfrm>
            <a:off x="24733" y="6539039"/>
            <a:ext cx="2307102" cy="323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500" baseline="0" dirty="0" err="1">
                <a:solidFill>
                  <a:schemeClr val="bg1"/>
                </a:solidFill>
              </a:rPr>
              <a:t>i</a:t>
            </a:r>
            <a:r>
              <a:rPr lang="en-US" sz="1500" baseline="0" dirty="0">
                <a:solidFill>
                  <a:schemeClr val="bg1"/>
                </a:solidFill>
              </a:rPr>
              <a:t>-Learn Smart Start Grade 5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FA51D9AB-123C-F442-88E4-EC9471A6645D}"/>
              </a:ext>
            </a:extLst>
          </p:cNvPr>
          <p:cNvSpPr txBox="1"/>
          <p:nvPr userDrawn="1"/>
        </p:nvSpPr>
        <p:spPr>
          <a:xfrm>
            <a:off x="83260" y="33153"/>
            <a:ext cx="1059901" cy="3847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bg1"/>
                </a:solidFill>
              </a:rPr>
              <a:t>Theme 1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5C85B4EB-5BBD-004A-AC37-0B10DB991A89}"/>
              </a:ext>
            </a:extLst>
          </p:cNvPr>
          <p:cNvGrpSpPr/>
          <p:nvPr userDrawn="1"/>
        </p:nvGrpSpPr>
        <p:grpSpPr>
          <a:xfrm>
            <a:off x="5693241" y="6337300"/>
            <a:ext cx="805521" cy="529389"/>
            <a:chOff x="4169238" y="6325673"/>
            <a:chExt cx="805521" cy="529389"/>
          </a:xfrm>
        </p:grpSpPr>
        <p:pic>
          <p:nvPicPr>
            <p:cNvPr id="19" name="Picture 18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60926271-A234-3547-A56F-6E28253DD7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4307304" y="6325673"/>
              <a:ext cx="529389" cy="5293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4A59E02-616C-A848-BD50-B4C5DC5C4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4847844" y="6586737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25CCD8B-614A-D241-A285-37C8A19579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 rot="10800000">
              <a:off x="4169238" y="6586737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071297F-EF32-C146-AD17-516F9B1123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1506200" y="6539039"/>
            <a:ext cx="534427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428665" y="2159833"/>
            <a:ext cx="6640000" cy="66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oogle Shape;209;p3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6686133" y="4625500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sz="13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60451" y="931667"/>
            <a:ext cx="5465600" cy="74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31813" y="5233533"/>
            <a:ext cx="3473600" cy="41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9467" y="2398029"/>
            <a:ext cx="5425600" cy="119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37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3"/>
            <a:ext cx="12192000" cy="64674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599768"/>
            <a:ext cx="12192000" cy="258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Thực hiện: Trường THCS. Lê Đình Dương - Điện thoại: 05103. 744482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086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17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878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4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95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508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976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10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852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20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35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199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798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89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74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96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329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00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611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5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1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8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5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02F-9E89-43A8-B5DB-8898BAF8E365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F8B-59BE-4D9A-B622-F145B2644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4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F491-D223-4615-9738-18DC13693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0777E-2F31-425E-9843-AB1319164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3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42" r:id="rId13"/>
    <p:sldLayoutId id="2147483743" r:id="rId14"/>
    <p:sldLayoutId id="214748374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23AF491-D223-4615-9738-18DC13693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50777E-2F31-425E-9843-AB1319164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8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0.wav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6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gif"/><Relationship Id="rId5" Type="http://schemas.openxmlformats.org/officeDocument/2006/relationships/image" Target="../media/image34.jpeg"/><Relationship Id="rId4" Type="http://schemas.openxmlformats.org/officeDocument/2006/relationships/audio" Target="../media/audio10.wav"/><Relationship Id="rId9" Type="http://schemas.openxmlformats.org/officeDocument/2006/relationships/audio" Target="../media/audio100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gif"/><Relationship Id="rId5" Type="http://schemas.openxmlformats.org/officeDocument/2006/relationships/image" Target="../media/image34.jpeg"/><Relationship Id="rId4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34.jpeg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gif"/><Relationship Id="rId5" Type="http://schemas.openxmlformats.org/officeDocument/2006/relationships/image" Target="../media/image34.jpeg"/><Relationship Id="rId4" Type="http://schemas.openxmlformats.org/officeDocument/2006/relationships/audio" Target="../media/audio10.wav"/><Relationship Id="rId9" Type="http://schemas.openxmlformats.org/officeDocument/2006/relationships/audio" Target="../media/audio100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gif"/><Relationship Id="rId5" Type="http://schemas.openxmlformats.org/officeDocument/2006/relationships/image" Target="../media/image34.jpeg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30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44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audio" Target="../media/audio110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20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0.wav"/><Relationship Id="rId5" Type="http://schemas.openxmlformats.org/officeDocument/2006/relationships/hyperlink" Target="https://www.publicdomainpictures.net/view-image.php?image=42224&amp;picture=pointing-down-finger" TargetMode="Externa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1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1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0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0.jpe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40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50.jpeg"/><Relationship Id="rId4" Type="http://schemas.openxmlformats.org/officeDocument/2006/relationships/audio" Target="../media/audio2.wav"/><Relationship Id="rId9" Type="http://schemas.openxmlformats.org/officeDocument/2006/relationships/audio" Target="../media/audio20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8.pn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40.wav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0964002">
            <a:off x="2527766" y="647307"/>
            <a:ext cx="721767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FF"/>
                </a:solidFill>
              </a:rPr>
              <a:t>WELCOME TO NEW SCHOOL YEAR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C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94" y="413777"/>
            <a:ext cx="2420498" cy="18153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0740625">
            <a:off x="9139507" y="3321656"/>
            <a:ext cx="25442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rgbClr val="CC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rint MT Shadow" panose="04020605060303030202" pitchFamily="82" charset="0"/>
              </a:rPr>
              <a:t>GRADE 5</a:t>
            </a:r>
            <a:endParaRPr lang="en-US" sz="4000" dirty="0">
              <a:ln w="0"/>
              <a:solidFill>
                <a:srgbClr val="CC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rint MT Shadow" panose="0402060506030303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227606">
            <a:off x="667582" y="2647302"/>
            <a:ext cx="1313988" cy="1783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7274.93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40516" y="62484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94" y="1175559"/>
            <a:ext cx="5531632" cy="3728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868404" y="5325070"/>
            <a:ext cx="488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 how to cook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Up Ribbon 6"/>
          <p:cNvSpPr/>
          <p:nvPr/>
        </p:nvSpPr>
        <p:spPr>
          <a:xfrm>
            <a:off x="2546494" y="0"/>
            <a:ext cx="5789883" cy="818866"/>
          </a:xfrm>
          <a:prstGeom prst="ribbon2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llegie" pitchFamily="2" charset="0"/>
              </a:rPr>
              <a:t>Vocabulary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llegi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03194"/>
      </p:ext>
    </p:extLst>
  </p:cSld>
  <p:clrMapOvr>
    <a:masterClrMapping/>
  </p:clrMapOvr>
  <p:transition spd="slow">
    <p:fade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0" end="1134.93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40516" y="62484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1360" y="5325070"/>
            <a:ext cx="488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learn how to swim</a:t>
            </a:r>
            <a:endParaRPr lang="en-US" sz="540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Up Ribbon 4"/>
          <p:cNvSpPr/>
          <p:nvPr/>
        </p:nvSpPr>
        <p:spPr>
          <a:xfrm>
            <a:off x="2546494" y="0"/>
            <a:ext cx="5789883" cy="818866"/>
          </a:xfrm>
          <a:prstGeom prst="ribbon2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llegie" pitchFamily="2" charset="0"/>
              </a:rPr>
              <a:t>Vocabulary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llegie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22" y="1195754"/>
            <a:ext cx="4811151" cy="364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218022" y="1195754"/>
            <a:ext cx="1508723" cy="106914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33928"/>
      </p:ext>
    </p:extLst>
  </p:cSld>
  <p:clrMapOvr>
    <a:masterClrMapping/>
  </p:clrMapOvr>
  <p:transition spd="slow">
    <p:fade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E15559-8152-0C41-A7CA-89F463706D95}"/>
              </a:ext>
            </a:extLst>
          </p:cNvPr>
          <p:cNvSpPr txBox="1"/>
          <p:nvPr/>
        </p:nvSpPr>
        <p:spPr>
          <a:xfrm>
            <a:off x="11049000" y="-31898"/>
            <a:ext cx="1347536" cy="3795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AAAE3-6482-2446-B0A0-94C4435311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76"/>
            <a:ext cx="12219335" cy="6317165"/>
          </a:xfrm>
          <a:prstGeom prst="rect">
            <a:avLst/>
          </a:prstGeom>
        </p:spPr>
      </p:pic>
      <p:pic>
        <p:nvPicPr>
          <p:cNvPr id="2" name="CD1-Track 2" descr="CD1-Track 2">
            <a:hlinkClick r:id="" action="ppaction://media"/>
            <a:extLst>
              <a:ext uri="{FF2B5EF4-FFF2-40B4-BE49-F238E27FC236}">
                <a16:creationId xmlns:a16="http://schemas.microsoft.com/office/drawing/2014/main" id="{1A7DDBA6-B467-7740-8161-42E0ED84A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296867" y="21091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959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0" end="1134.93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12740" y="4323739"/>
            <a:ext cx="609600" cy="609600"/>
          </a:xfrm>
          <a:prstGeom prst="rect">
            <a:avLst/>
          </a:prstGeom>
        </p:spPr>
      </p:pic>
      <p:pic>
        <p:nvPicPr>
          <p:cNvPr id="17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" end="19390.93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79797" y="2538714"/>
            <a:ext cx="609600" cy="609600"/>
          </a:xfrm>
          <a:prstGeom prst="rect">
            <a:avLst/>
          </a:prstGeom>
        </p:spPr>
      </p:pic>
      <p:pic>
        <p:nvPicPr>
          <p:cNvPr id="16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0" end="25022.93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78248" y="1941705"/>
            <a:ext cx="609600" cy="609600"/>
          </a:xfrm>
          <a:prstGeom prst="rect">
            <a:avLst/>
          </a:prstGeom>
        </p:spPr>
      </p:pic>
      <p:pic>
        <p:nvPicPr>
          <p:cNvPr id="18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00" end="13333.93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79797" y="3093717"/>
            <a:ext cx="609600" cy="609600"/>
          </a:xfrm>
          <a:prstGeom prst="rect">
            <a:avLst/>
          </a:prstGeom>
        </p:spPr>
      </p:pic>
      <p:pic>
        <p:nvPicPr>
          <p:cNvPr id="19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7274.93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12740" y="3699125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199" y="3940753"/>
            <a:ext cx="2730625" cy="1802110"/>
          </a:xfrm>
          <a:prstGeom prst="rect">
            <a:avLst/>
          </a:prstGeom>
          <a:ln>
            <a:solidFill>
              <a:srgbClr val="FF006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5" y="830996"/>
            <a:ext cx="2932217" cy="1913649"/>
          </a:xfrm>
          <a:prstGeom prst="rect">
            <a:avLst/>
          </a:prstGeom>
          <a:ln>
            <a:solidFill>
              <a:srgbClr val="FF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232872" y="5987710"/>
            <a:ext cx="2065277" cy="5654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5400" b="0" cap="none" spc="0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5400" b="0" cap="none" spc="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camping</a:t>
            </a:r>
            <a:endParaRPr lang="en-US" sz="5400" b="0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43063" y="6008059"/>
            <a:ext cx="2734958" cy="5867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9501"/>
              </a:avLst>
            </a:prstTxWarp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</a:t>
            </a: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to the beach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4335" y="2916000"/>
            <a:ext cx="2980617" cy="5706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to the farm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23" y="607362"/>
            <a:ext cx="3118675" cy="1943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8321842" y="2898561"/>
            <a:ext cx="3118674" cy="4766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 how to cook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08526" y="2979731"/>
            <a:ext cx="3456856" cy="4432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learn how to swim</a:t>
            </a:r>
            <a:endParaRPr lang="en-US" sz="540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41" end="1134.93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40516" y="6248400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70883" y="0"/>
            <a:ext cx="4216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</a:rPr>
              <a:t>LOOK</a:t>
            </a:r>
            <a:r>
              <a:rPr kumimoji="0" lang="en-US" sz="4800" b="1" i="0" u="none" strike="noStrike" kern="0" cap="none" spc="0" normalizeH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</a:rPr>
              <a:t>AND SAY:</a:t>
            </a:r>
            <a:endParaRPr kumimoji="0" lang="en-US" sz="4800" b="1" i="0" u="none" strike="noStrike" kern="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16" y="747274"/>
            <a:ext cx="2883877" cy="210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26" y="3855837"/>
            <a:ext cx="2693109" cy="191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573389"/>
      </p:ext>
    </p:extLst>
  </p:cSld>
  <p:clrMapOvr>
    <a:masterClrMapping/>
  </p:clrMapOvr>
  <p:transition spd="slow">
    <p:fade/>
    <p:sndAc>
      <p:stSnd>
        <p:snd r:embed="rId5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8949" y="2439453"/>
            <a:ext cx="60051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</a:rPr>
              <a:t>GAMETIME</a:t>
            </a:r>
          </a:p>
        </p:txBody>
      </p:sp>
    </p:spTree>
    <p:extLst>
      <p:ext uri="{BB962C8B-B14F-4D97-AF65-F5344CB8AC3E}">
        <p14:creationId xmlns:p14="http://schemas.microsoft.com/office/powerpoint/2010/main" val="2048445030"/>
      </p:ext>
    </p:extLst>
  </p:cSld>
  <p:clrMapOvr>
    <a:masterClrMapping/>
  </p:clrMapOvr>
  <p:transition spd="slow">
    <p:push dir="u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00766" y="1378254"/>
            <a:ext cx="3118674" cy="5827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0" normalizeH="0" baseline="0" noProof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uLnTx/>
                <a:uFillTx/>
              </a:rPr>
              <a:t>learn how to cook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58" y="2116033"/>
            <a:ext cx="4133575" cy="2576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6E1C7BBD-A05D-476E-93F8-EEE4F88EBE5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269031" y="3208305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93D536B-0FCA-4C09-8AA8-CB40E9B3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743" y="1008687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07DAD3B-77E5-4E9E-A0D2-7B17F99FFD3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5806881" y="1192432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7339C22-3CFF-4D80-8598-11E420621C4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6910403" y="2548059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CB6E3DF5-B105-4728-937E-306D70FB9431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7100475" y="900028"/>
            <a:ext cx="2124075" cy="28511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28E306C-EA19-4A3B-B4C7-0797C9B02E85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5128769" y="4302879"/>
            <a:ext cx="2084387" cy="230346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923E5F3D-D70D-4738-879A-99E8B7577DB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4303578" y="3450767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71589F79-19A2-4C7F-9495-8A217298B79C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2724717" y="2410099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B617733B-47E6-4714-BA7D-73CE52DE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310" y="2297582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7274.937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0" y="6267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applause.wav"/>
          </p:stSnd>
        </p:sndAc>
      </p:transition>
    </mc:Choice>
    <mc:Fallback xmlns="">
      <p:transition spd="slow">
        <p:fade/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animBg="1"/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232139" y="1468328"/>
            <a:ext cx="2328832" cy="682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g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o to the beach</a:t>
            </a:r>
            <a:endParaRPr lang="en-US" sz="54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16" y="2064030"/>
            <a:ext cx="4855983" cy="2722940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6E1C7BBD-A05D-476E-93F8-EEE4F88EBE5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6117828" y="360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93D536B-0FCA-4C09-8AA8-CB40E9B3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004" y="1049233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07DAD3B-77E5-4E9E-A0D2-7B17F99FFD3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547242" y="2159902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7339C22-3CFF-4D80-8598-11E420621C4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4443138" y="3864952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CB6E3DF5-B105-4728-937E-306D70FB9431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6389466" y="524685"/>
            <a:ext cx="2124075" cy="28511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28E306C-EA19-4A3B-B4C7-0797C9B02E85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5016021" y="1395494"/>
            <a:ext cx="2084387" cy="230346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923E5F3D-D70D-4738-879A-99E8B7577DB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2985022" y="3798436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71589F79-19A2-4C7F-9495-8A217298B79C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237211" y="2162982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B617733B-47E6-4714-BA7D-73CE52DE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94" y="3033713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" end="19390.937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579797" y="2538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21007"/>
      </p:ext>
    </p:extLst>
  </p:cSld>
  <p:clrMapOvr>
    <a:masterClrMapping/>
  </p:clrMapOvr>
  <p:transition spd="slow">
    <p:randomBar dir="vert"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501947" y="1970160"/>
            <a:ext cx="2065277" cy="6823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camping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93D536B-0FCA-4C09-8AA8-CB40E9B3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644" y="1054143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60" y="2103796"/>
            <a:ext cx="4821002" cy="2843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6E1C7BBD-A05D-476E-93F8-EEE4F88EBE5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3197320" y="128598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07DAD3B-77E5-4E9E-A0D2-7B17F99FFD3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774737" y="1059716"/>
            <a:ext cx="234412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7339C22-3CFF-4D80-8598-11E420621C4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3217336" y="2702671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CB6E3DF5-B105-4728-937E-306D70FB9431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6936970" y="3211261"/>
            <a:ext cx="2273072" cy="28511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28E306C-EA19-4A3B-B4C7-0797C9B02E85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5165019" y="2693924"/>
            <a:ext cx="2141425" cy="2871640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923E5F3D-D70D-4738-879A-99E8B7577DB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1882794" y="3470779"/>
            <a:ext cx="2022533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71589F79-19A2-4C7F-9495-8A217298B79C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1759908" y="1310494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B617733B-47E6-4714-BA7D-73CE52DE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458" y="3942996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0" end="25022.937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578248" y="194170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3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2052" grpId="0" animBg="1"/>
      <p:bldP spid="2051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609505" y="1370154"/>
            <a:ext cx="3456856" cy="5827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learn how to swim</a:t>
            </a:r>
            <a:endParaRPr lang="en-US" sz="540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97" y="1993028"/>
            <a:ext cx="4392612" cy="2382419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6E1C7BBD-A05D-476E-93F8-EEE4F88EBE5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4907071" y="3238995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93D536B-0FCA-4C09-8AA8-CB40E9B3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018" y="757243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07DAD3B-77E5-4E9E-A0D2-7B17F99FFD3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7067717" y="919643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7339C22-3CFF-4D80-8598-11E420621C4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6265862" y="2969014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CB6E3DF5-B105-4728-937E-306D70FB9431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7812698" y="2179495"/>
            <a:ext cx="2124075" cy="28511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28E306C-EA19-4A3B-B4C7-0797C9B02E85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3610932" y="1098139"/>
            <a:ext cx="2084387" cy="230346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923E5F3D-D70D-4738-879A-99E8B7577DB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3342150" y="3202112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71589F79-19A2-4C7F-9495-8A217298B79C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5650407" y="2144937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B617733B-47E6-4714-BA7D-73CE52DE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08" y="1716950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0" end="1134.937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612740" y="4323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applause.wav"/>
          </p:stSnd>
        </p:sndAc>
      </p:transition>
    </mc:Choice>
    <mc:Fallback xmlns="">
      <p:transition spd="slow">
        <p:circle/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20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925813" y="1827918"/>
            <a:ext cx="2980617" cy="5706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to the farm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23" y="1748316"/>
            <a:ext cx="4590520" cy="2782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6E1C7BBD-A05D-476E-93F8-EEE4F88EBE5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6702570" y="957344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93D536B-0FCA-4C09-8AA8-CB40E9B3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646" y="1748316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07DAD3B-77E5-4E9E-A0D2-7B17F99FFD3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118578" y="1665425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7339C22-3CFF-4D80-8598-11E420621C4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6044354" y="4346427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CB6E3DF5-B105-4728-937E-306D70FB9431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4174338" y="3649272"/>
            <a:ext cx="2124075" cy="28511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28E306C-EA19-4A3B-B4C7-0797C9B02E85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154860" y="2743767"/>
            <a:ext cx="2084387" cy="230346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923E5F3D-D70D-4738-879A-99E8B7577DB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3458296" y="2896553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71589F79-19A2-4C7F-9495-8A217298B79C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4914080" y="3070377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FFFFFF"/>
              </a:solidFill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B617733B-47E6-4714-BA7D-73CE52DE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882" y="825674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00" end="13333.937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579797" y="3093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42410"/>
      </p:ext>
    </p:extLst>
  </p:cSld>
  <p:clrMapOvr>
    <a:masterClrMapping/>
  </p:clrMapOvr>
  <p:transition spd="slow">
    <p:fad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2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/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382" y="452670"/>
            <a:ext cx="11137237" cy="595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6740" y="2439453"/>
            <a:ext cx="62295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kern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STRUCTURE</a:t>
            </a:r>
            <a:endParaRPr lang="en-US" sz="9600" b="1" kern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4081669"/>
      </p:ext>
    </p:extLst>
  </p:cSld>
  <p:clrMapOvr>
    <a:masterClrMapping/>
  </p:clrMapOvr>
  <p:transition spd="slow">
    <p:push dir="u"/>
    <p:sndAc>
      <p:stSnd>
        <p:snd r:embed="rId3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73" y="2704012"/>
            <a:ext cx="4872447" cy="37882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85219" y="3072220"/>
            <a:ext cx="3163819" cy="344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ounded Rectangular Callout 19"/>
          <p:cNvSpPr/>
          <p:nvPr/>
        </p:nvSpPr>
        <p:spPr>
          <a:xfrm>
            <a:off x="9067859" y="1554607"/>
            <a:ext cx="2772641" cy="1033646"/>
          </a:xfrm>
          <a:prstGeom prst="wedgeRoundRectCallout">
            <a:avLst>
              <a:gd name="adj1" fmla="val -45075"/>
              <a:gd name="adj2" fmla="val 7678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</a:t>
            </a:r>
            <a:r>
              <a:rPr lang="en-US" sz="2400" dirty="0" smtClean="0">
                <a:solidFill>
                  <a:schemeClr val="tx1"/>
                </a:solidFill>
                <a:latin typeface="Cambria"/>
              </a:rPr>
              <a:t>hat did you do in the summer</a:t>
            </a:r>
            <a:r>
              <a:rPr lang="en-US" sz="2400" spc="-5" dirty="0" smtClean="0">
                <a:solidFill>
                  <a:schemeClr val="tx1"/>
                </a:solidFill>
                <a:latin typeface="Cambria"/>
                <a:cs typeface="Cambria"/>
              </a:rPr>
              <a:t>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2244693" y="1733133"/>
            <a:ext cx="2772641" cy="1033646"/>
          </a:xfrm>
          <a:prstGeom prst="wedgeRoundRectCallout">
            <a:avLst>
              <a:gd name="adj1" fmla="val -45075"/>
              <a:gd name="adj2" fmla="val 7678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pc="-5" dirty="0" smtClean="0">
                <a:latin typeface="Cambria"/>
                <a:cs typeface="Cambria"/>
              </a:rPr>
              <a:t>- I</a:t>
            </a:r>
            <a:r>
              <a:rPr lang="en-US" sz="2400" spc="-5" dirty="0" smtClean="0">
                <a:solidFill>
                  <a:schemeClr val="accent1"/>
                </a:solidFill>
                <a:latin typeface="Cambria"/>
                <a:cs typeface="Cambria"/>
              </a:rPr>
              <a:t> went to the beach.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2" name="Picture 4" descr="Boy Playing Sand Castles Game Sitting on Sea Shore Stock Vector -  Illustration of clipart, bucket: 1591791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5049" y="193075"/>
            <a:ext cx="3248060" cy="258931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3513909" y="3174274"/>
            <a:ext cx="339634" cy="692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hoosh.wav"/>
          </p:stSnd>
        </p:sndAc>
      </p:transition>
    </mc:Choice>
    <mc:Fallback xmlns="">
      <p:transition spd="med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Smiling Boy clipart transparent - Clipart World">
            <a:extLst>
              <a:ext uri="{FF2B5EF4-FFF2-40B4-BE49-F238E27FC236}">
                <a16:creationId xmlns:a16="http://schemas.microsoft.com/office/drawing/2014/main" id="{77A59793-E665-43E3-A0FC-CC4C5DEBD3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0" name="Picture 6" descr="Little Boy clipart 1 - Clipart World">
            <a:extLst>
              <a:ext uri="{FF2B5EF4-FFF2-40B4-BE49-F238E27FC236}">
                <a16:creationId xmlns:a16="http://schemas.microsoft.com/office/drawing/2014/main" id="{1A660581-FEE9-435B-B2EA-DF54112A7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431" y="2633363"/>
            <a:ext cx="2767784" cy="39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43141E85-F77F-4258-8030-838D4F937338}"/>
              </a:ext>
            </a:extLst>
          </p:cNvPr>
          <p:cNvSpPr/>
          <p:nvPr/>
        </p:nvSpPr>
        <p:spPr>
          <a:xfrm>
            <a:off x="2602523" y="214194"/>
            <a:ext cx="3001108" cy="184443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14" name="Speech Bubble: Oval 113">
            <a:extLst>
              <a:ext uri="{FF2B5EF4-FFF2-40B4-BE49-F238E27FC236}">
                <a16:creationId xmlns:a16="http://schemas.microsoft.com/office/drawing/2014/main" id="{4D92255B-EEE8-4D3A-A10A-D104ED91B587}"/>
              </a:ext>
            </a:extLst>
          </p:cNvPr>
          <p:cNvSpPr/>
          <p:nvPr/>
        </p:nvSpPr>
        <p:spPr>
          <a:xfrm>
            <a:off x="6180830" y="223659"/>
            <a:ext cx="3001108" cy="1844431"/>
          </a:xfrm>
          <a:prstGeom prst="wedgeEllipseCallout">
            <a:avLst>
              <a:gd name="adj1" fmla="val 38126"/>
              <a:gd name="adj2" fmla="val 84491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4566C6-F984-4C69-BF21-DFEA5D268224}"/>
              </a:ext>
            </a:extLst>
          </p:cNvPr>
          <p:cNvSpPr/>
          <p:nvPr/>
        </p:nvSpPr>
        <p:spPr>
          <a:xfrm>
            <a:off x="2677482" y="639336"/>
            <a:ext cx="2808889" cy="95410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did you do </a:t>
            </a:r>
          </a:p>
          <a:p>
            <a:pPr algn="ctr"/>
            <a:r>
              <a:rPr lang="en-US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summer</a:t>
            </a:r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37B22B6-0E71-4FEA-84EB-75CE49DF264F}"/>
              </a:ext>
            </a:extLst>
          </p:cNvPr>
          <p:cNvSpPr/>
          <p:nvPr/>
        </p:nvSpPr>
        <p:spPr>
          <a:xfrm>
            <a:off x="6379958" y="673951"/>
            <a:ext cx="2543383" cy="954103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27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learned how to</a:t>
            </a:r>
          </a:p>
          <a:p>
            <a:pPr algn="ctr"/>
            <a:r>
              <a:rPr lang="en-US" sz="27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cook.</a:t>
            </a:r>
            <a:endParaRPr lang="en-US" sz="27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21C19C-199B-492D-85A9-6D2308A62CA0}"/>
              </a:ext>
            </a:extLst>
          </p:cNvPr>
          <p:cNvSpPr/>
          <p:nvPr/>
        </p:nvSpPr>
        <p:spPr>
          <a:xfrm>
            <a:off x="2122053" y="3312160"/>
            <a:ext cx="1118987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1026" name="Picture 2" descr="237 Kid asking question Vector Images, Kid asking question Illustrations |  Depositphotos">
            <a:extLst>
              <a:ext uri="{FF2B5EF4-FFF2-40B4-BE49-F238E27FC236}">
                <a16:creationId xmlns:a16="http://schemas.microsoft.com/office/drawing/2014/main" id="{780C5CCF-6B14-43C3-B631-BDEA2A13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78" y="2266471"/>
            <a:ext cx="3813908" cy="458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50818" y="247641"/>
            <a:ext cx="2341756" cy="21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5791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09006" y="1330283"/>
            <a:ext cx="3174274" cy="4680341"/>
            <a:chOff x="405028" y="953542"/>
            <a:chExt cx="3326314" cy="4680341"/>
          </a:xfrm>
        </p:grpSpPr>
        <p:sp>
          <p:nvSpPr>
            <p:cNvPr id="5" name="object 4"/>
            <p:cNvSpPr/>
            <p:nvPr/>
          </p:nvSpPr>
          <p:spPr>
            <a:xfrm>
              <a:off x="405028" y="953542"/>
              <a:ext cx="3326314" cy="4680341"/>
            </a:xfrm>
            <a:custGeom>
              <a:avLst/>
              <a:gdLst/>
              <a:ahLst/>
              <a:cxnLst/>
              <a:rect l="l" t="t" r="r" b="b"/>
              <a:pathLst>
                <a:path w="2735579" h="3615054">
                  <a:moveTo>
                    <a:pt x="2279649" y="0"/>
                  </a:moveTo>
                  <a:lnTo>
                    <a:pt x="455929" y="0"/>
                  </a:lnTo>
                  <a:lnTo>
                    <a:pt x="409307" y="2353"/>
                  </a:lnTo>
                  <a:lnTo>
                    <a:pt x="364033" y="9261"/>
                  </a:lnTo>
                  <a:lnTo>
                    <a:pt x="320336" y="20494"/>
                  </a:lnTo>
                  <a:lnTo>
                    <a:pt x="278445" y="35823"/>
                  </a:lnTo>
                  <a:lnTo>
                    <a:pt x="238589" y="55020"/>
                  </a:lnTo>
                  <a:lnTo>
                    <a:pt x="200998" y="77855"/>
                  </a:lnTo>
                  <a:lnTo>
                    <a:pt x="165900" y="104100"/>
                  </a:lnTo>
                  <a:lnTo>
                    <a:pt x="133524" y="133524"/>
                  </a:lnTo>
                  <a:lnTo>
                    <a:pt x="104100" y="165900"/>
                  </a:lnTo>
                  <a:lnTo>
                    <a:pt x="77855" y="200998"/>
                  </a:lnTo>
                  <a:lnTo>
                    <a:pt x="55020" y="238589"/>
                  </a:lnTo>
                  <a:lnTo>
                    <a:pt x="35823" y="278445"/>
                  </a:lnTo>
                  <a:lnTo>
                    <a:pt x="20494" y="320336"/>
                  </a:lnTo>
                  <a:lnTo>
                    <a:pt x="9261" y="364033"/>
                  </a:lnTo>
                  <a:lnTo>
                    <a:pt x="2353" y="409307"/>
                  </a:lnTo>
                  <a:lnTo>
                    <a:pt x="0" y="455929"/>
                  </a:lnTo>
                  <a:lnTo>
                    <a:pt x="0" y="3159125"/>
                  </a:lnTo>
                  <a:lnTo>
                    <a:pt x="2353" y="3205747"/>
                  </a:lnTo>
                  <a:lnTo>
                    <a:pt x="9261" y="3251021"/>
                  </a:lnTo>
                  <a:lnTo>
                    <a:pt x="20494" y="3294718"/>
                  </a:lnTo>
                  <a:lnTo>
                    <a:pt x="35823" y="3336609"/>
                  </a:lnTo>
                  <a:lnTo>
                    <a:pt x="55020" y="3376465"/>
                  </a:lnTo>
                  <a:lnTo>
                    <a:pt x="77855" y="3414056"/>
                  </a:lnTo>
                  <a:lnTo>
                    <a:pt x="104100" y="3449154"/>
                  </a:lnTo>
                  <a:lnTo>
                    <a:pt x="133524" y="3481530"/>
                  </a:lnTo>
                  <a:lnTo>
                    <a:pt x="165900" y="3510954"/>
                  </a:lnTo>
                  <a:lnTo>
                    <a:pt x="200998" y="3537199"/>
                  </a:lnTo>
                  <a:lnTo>
                    <a:pt x="238589" y="3560034"/>
                  </a:lnTo>
                  <a:lnTo>
                    <a:pt x="278445" y="3579231"/>
                  </a:lnTo>
                  <a:lnTo>
                    <a:pt x="320336" y="3594560"/>
                  </a:lnTo>
                  <a:lnTo>
                    <a:pt x="364033" y="3605793"/>
                  </a:lnTo>
                  <a:lnTo>
                    <a:pt x="409307" y="3612701"/>
                  </a:lnTo>
                  <a:lnTo>
                    <a:pt x="455929" y="3615054"/>
                  </a:lnTo>
                  <a:lnTo>
                    <a:pt x="2279649" y="3615054"/>
                  </a:lnTo>
                  <a:lnTo>
                    <a:pt x="2326272" y="3612701"/>
                  </a:lnTo>
                  <a:lnTo>
                    <a:pt x="2371546" y="3605793"/>
                  </a:lnTo>
                  <a:lnTo>
                    <a:pt x="2415243" y="3594560"/>
                  </a:lnTo>
                  <a:lnTo>
                    <a:pt x="2457134" y="3579231"/>
                  </a:lnTo>
                  <a:lnTo>
                    <a:pt x="2496990" y="3560034"/>
                  </a:lnTo>
                  <a:lnTo>
                    <a:pt x="2534581" y="3537199"/>
                  </a:lnTo>
                  <a:lnTo>
                    <a:pt x="2569679" y="3510954"/>
                  </a:lnTo>
                  <a:lnTo>
                    <a:pt x="2602055" y="3481530"/>
                  </a:lnTo>
                  <a:lnTo>
                    <a:pt x="2631479" y="3449154"/>
                  </a:lnTo>
                  <a:lnTo>
                    <a:pt x="2657724" y="3414056"/>
                  </a:lnTo>
                  <a:lnTo>
                    <a:pt x="2680559" y="3376465"/>
                  </a:lnTo>
                  <a:lnTo>
                    <a:pt x="2699756" y="3336609"/>
                  </a:lnTo>
                  <a:lnTo>
                    <a:pt x="2715085" y="3294718"/>
                  </a:lnTo>
                  <a:lnTo>
                    <a:pt x="2726318" y="3251021"/>
                  </a:lnTo>
                  <a:lnTo>
                    <a:pt x="2733226" y="3205747"/>
                  </a:lnTo>
                  <a:lnTo>
                    <a:pt x="2735580" y="3159125"/>
                  </a:lnTo>
                  <a:lnTo>
                    <a:pt x="2735580" y="455929"/>
                  </a:lnTo>
                  <a:lnTo>
                    <a:pt x="2733226" y="409307"/>
                  </a:lnTo>
                  <a:lnTo>
                    <a:pt x="2726318" y="364033"/>
                  </a:lnTo>
                  <a:lnTo>
                    <a:pt x="2715085" y="320336"/>
                  </a:lnTo>
                  <a:lnTo>
                    <a:pt x="2699756" y="278445"/>
                  </a:lnTo>
                  <a:lnTo>
                    <a:pt x="2680559" y="238589"/>
                  </a:lnTo>
                  <a:lnTo>
                    <a:pt x="2657724" y="200998"/>
                  </a:lnTo>
                  <a:lnTo>
                    <a:pt x="2631479" y="165900"/>
                  </a:lnTo>
                  <a:lnTo>
                    <a:pt x="2602055" y="133524"/>
                  </a:lnTo>
                  <a:lnTo>
                    <a:pt x="2569679" y="104100"/>
                  </a:lnTo>
                  <a:lnTo>
                    <a:pt x="2534581" y="77855"/>
                  </a:lnTo>
                  <a:lnTo>
                    <a:pt x="2496990" y="55020"/>
                  </a:lnTo>
                  <a:lnTo>
                    <a:pt x="2457134" y="35823"/>
                  </a:lnTo>
                  <a:lnTo>
                    <a:pt x="2415243" y="20494"/>
                  </a:lnTo>
                  <a:lnTo>
                    <a:pt x="2371546" y="9261"/>
                  </a:lnTo>
                  <a:lnTo>
                    <a:pt x="2326272" y="2353"/>
                  </a:lnTo>
                  <a:lnTo>
                    <a:pt x="2279649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5501" y="1202645"/>
              <a:ext cx="2746294" cy="416914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009931" y="3822742"/>
              <a:ext cx="211650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dirty="0" smtClean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SIMPLE PAST</a:t>
              </a:r>
              <a:endParaRPr lang="en-US" sz="2400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09931" y="4250988"/>
              <a:ext cx="211650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dirty="0" smtClean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QUESTION</a:t>
              </a:r>
              <a:endParaRPr lang="en-US" sz="2400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9" name="object 15"/>
          <p:cNvSpPr/>
          <p:nvPr/>
        </p:nvSpPr>
        <p:spPr>
          <a:xfrm>
            <a:off x="3775164" y="2830678"/>
            <a:ext cx="7127297" cy="918363"/>
          </a:xfrm>
          <a:custGeom>
            <a:avLst/>
            <a:gdLst/>
            <a:ahLst/>
            <a:cxnLst/>
            <a:rect l="l" t="t" r="r" b="b"/>
            <a:pathLst>
              <a:path w="3404234" h="949325">
                <a:moveTo>
                  <a:pt x="3245993" y="0"/>
                </a:moveTo>
                <a:lnTo>
                  <a:pt x="158241" y="0"/>
                </a:lnTo>
                <a:lnTo>
                  <a:pt x="108232" y="8069"/>
                </a:lnTo>
                <a:lnTo>
                  <a:pt x="64794" y="30536"/>
                </a:lnTo>
                <a:lnTo>
                  <a:pt x="30536" y="64794"/>
                </a:lnTo>
                <a:lnTo>
                  <a:pt x="8069" y="108232"/>
                </a:lnTo>
                <a:lnTo>
                  <a:pt x="0" y="158242"/>
                </a:lnTo>
                <a:lnTo>
                  <a:pt x="0" y="791083"/>
                </a:lnTo>
                <a:lnTo>
                  <a:pt x="8069" y="841092"/>
                </a:lnTo>
                <a:lnTo>
                  <a:pt x="30536" y="884530"/>
                </a:lnTo>
                <a:lnTo>
                  <a:pt x="64794" y="918788"/>
                </a:lnTo>
                <a:lnTo>
                  <a:pt x="108232" y="941255"/>
                </a:lnTo>
                <a:lnTo>
                  <a:pt x="158241" y="949325"/>
                </a:lnTo>
                <a:lnTo>
                  <a:pt x="3245993" y="949325"/>
                </a:lnTo>
                <a:lnTo>
                  <a:pt x="3296002" y="941255"/>
                </a:lnTo>
                <a:lnTo>
                  <a:pt x="3339440" y="918788"/>
                </a:lnTo>
                <a:lnTo>
                  <a:pt x="3373698" y="884530"/>
                </a:lnTo>
                <a:lnTo>
                  <a:pt x="3396165" y="841092"/>
                </a:lnTo>
                <a:lnTo>
                  <a:pt x="3404234" y="791083"/>
                </a:lnTo>
                <a:lnTo>
                  <a:pt x="3404234" y="158242"/>
                </a:lnTo>
                <a:lnTo>
                  <a:pt x="3396165" y="108232"/>
                </a:lnTo>
                <a:lnTo>
                  <a:pt x="3373698" y="64794"/>
                </a:lnTo>
                <a:lnTo>
                  <a:pt x="3339440" y="30536"/>
                </a:lnTo>
                <a:lnTo>
                  <a:pt x="3296002" y="8069"/>
                </a:lnTo>
                <a:lnTo>
                  <a:pt x="3245993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r>
              <a:rPr lang="en-US" sz="2800" b="1" dirty="0" smtClean="0"/>
              <a:t>      </a:t>
            </a:r>
            <a:r>
              <a:rPr lang="en-US" sz="2800" b="1" u="sng" dirty="0" smtClean="0"/>
              <a:t>EX 1</a:t>
            </a:r>
            <a:r>
              <a:rPr lang="en-US" sz="2800" b="1" dirty="0" smtClean="0"/>
              <a:t>: </a:t>
            </a:r>
            <a:r>
              <a:rPr lang="en-US" sz="2800" dirty="0" smtClean="0">
                <a:solidFill>
                  <a:srgbClr val="FF0000"/>
                </a:solidFill>
                <a:latin typeface="Cambria"/>
              </a:rPr>
              <a:t>What </a:t>
            </a:r>
            <a:r>
              <a:rPr lang="en-US" sz="2800" dirty="0" smtClean="0">
                <a:latin typeface="Cambria"/>
              </a:rPr>
              <a:t>did you </a:t>
            </a:r>
            <a:r>
              <a:rPr lang="en-US" sz="2800" dirty="0" smtClean="0">
                <a:solidFill>
                  <a:srgbClr val="FF0000"/>
                </a:solidFill>
                <a:latin typeface="Cambria"/>
              </a:rPr>
              <a:t>do </a:t>
            </a:r>
            <a:r>
              <a:rPr lang="en-US" sz="2800" dirty="0" smtClean="0">
                <a:latin typeface="Cambria"/>
              </a:rPr>
              <a:t>in the summer</a:t>
            </a:r>
            <a:r>
              <a:rPr lang="en-US" sz="2800" spc="-5" dirty="0" smtClean="0">
                <a:latin typeface="Cambria"/>
                <a:cs typeface="Cambria"/>
              </a:rPr>
              <a:t>?</a:t>
            </a:r>
          </a:p>
          <a:p>
            <a:r>
              <a:rPr lang="en-US" sz="2800" spc="-5" dirty="0" smtClean="0">
                <a:latin typeface="Cambria"/>
                <a:cs typeface="Cambria"/>
              </a:rPr>
              <a:t>	 </a:t>
            </a:r>
            <a:r>
              <a:rPr lang="en-US" sz="2800" spc="-5" dirty="0" smtClean="0">
                <a:latin typeface="Cambria"/>
                <a:cs typeface="Cambria"/>
                <a:sym typeface="Wingdings" pitchFamily="2" charset="2"/>
              </a:rPr>
              <a:t></a:t>
            </a:r>
            <a:r>
              <a:rPr lang="en-US" sz="2800" spc="-5" dirty="0" smtClean="0">
                <a:latin typeface="Cambria"/>
                <a:cs typeface="Cambria"/>
              </a:rPr>
              <a:t> I</a:t>
            </a:r>
            <a:r>
              <a:rPr lang="en-US" sz="2800" spc="-5" dirty="0" smtClean="0">
                <a:solidFill>
                  <a:schemeClr val="accent1"/>
                </a:solidFill>
                <a:latin typeface="Cambria"/>
                <a:cs typeface="Cambria"/>
              </a:rPr>
              <a:t> </a:t>
            </a:r>
            <a:r>
              <a:rPr lang="en-US" sz="2800" spc="-5" dirty="0" smtClean="0">
                <a:solidFill>
                  <a:srgbClr val="0070C0"/>
                </a:solidFill>
                <a:latin typeface="Cambria"/>
                <a:cs typeface="Cambria"/>
              </a:rPr>
              <a:t>went to the beach.</a:t>
            </a:r>
            <a:endParaRPr lang="en-US" sz="2800" b="1" u="sng" dirty="0" smtClean="0">
              <a:solidFill>
                <a:srgbClr val="0070C0"/>
              </a:solidFill>
            </a:endParaRPr>
          </a:p>
          <a:p>
            <a:endParaRPr sz="2800" b="1" u="sng" dirty="0"/>
          </a:p>
        </p:txBody>
      </p:sp>
      <p:sp>
        <p:nvSpPr>
          <p:cNvPr id="23" name="Horizontal Scroll 22"/>
          <p:cNvSpPr/>
          <p:nvPr/>
        </p:nvSpPr>
        <p:spPr>
          <a:xfrm>
            <a:off x="5565042" y="5007001"/>
            <a:ext cx="4479290" cy="1043189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itchFamily="18" charset="0"/>
                <a:ea typeface="Cambria" pitchFamily="18" charset="0"/>
              </a:rPr>
              <a:t>g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o – </a:t>
            </a: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went</a:t>
            </a:r>
          </a:p>
          <a:p>
            <a:pPr algn="ctr"/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learn – </a:t>
            </a: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learn</a:t>
            </a:r>
            <a:r>
              <a:rPr lang="vi-VN" sz="24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</a:t>
            </a:r>
            <a:r>
              <a:rPr lang="vi-VN" sz="2400" b="1" dirty="0" smtClean="0">
                <a:latin typeface="Cambria" pitchFamily="18" charset="0"/>
                <a:ea typeface="Cambria" pitchFamily="18" charset="0"/>
              </a:rPr>
              <a:t>/ </a:t>
            </a:r>
            <a:r>
              <a:rPr lang="vi-VN" sz="24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learned </a:t>
            </a:r>
            <a:endParaRPr lang="en-US" sz="24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4537" y="458582"/>
            <a:ext cx="62482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Practice the structure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CD1-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94550" y="707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whoosh.wav"/>
          </p:stSnd>
        </p:sndAc>
      </p:transition>
    </mc:Choice>
    <mc:Fallback xmlns="">
      <p:transition spd="med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300" b="1" dirty="0">
                <a:solidFill>
                  <a:srgbClr val="FFFFFF"/>
                </a:solidFill>
                <a:latin typeface="Colonna MT" panose="04020805060202030203" pitchFamily="82" charset="0"/>
              </a:rPr>
              <a:t>Tasks: </a:t>
            </a:r>
            <a:r>
              <a:rPr lang="en-US" sz="3400" dirty="0" smtClean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Look at the picture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  <a:b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3400" b="1" dirty="0">
              <a:solidFill>
                <a:srgbClr val="FFFFFF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85" y="2531192"/>
            <a:ext cx="352425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79" y="2531192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895">
              <a:srgbClr val="FACCE3"/>
            </a:gs>
            <a:gs pos="7104">
              <a:srgbClr val="FDE6F1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05680" y="0"/>
            <a:ext cx="28695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200" b="1" dirty="0" err="1" smtClean="0">
                <a:ln w="0"/>
                <a:latin typeface="Cambria" pitchFamily="18" charset="0"/>
                <a:ea typeface="Cambria" pitchFamily="18" charset="0"/>
              </a:rPr>
              <a:t>Wh</a:t>
            </a:r>
            <a:r>
              <a:rPr lang="vi-VN" sz="3200" b="1" dirty="0" smtClean="0">
                <a:ln w="0"/>
                <a:latin typeface="Cambria" pitchFamily="18" charset="0"/>
                <a:ea typeface="Cambria" pitchFamily="18" charset="0"/>
              </a:rPr>
              <a:t>o</a:t>
            </a:r>
            <a:r>
              <a:rPr lang="en-US" sz="3200" b="1" dirty="0" smtClean="0">
                <a:ln w="0"/>
                <a:latin typeface="Cambria" pitchFamily="18" charset="0"/>
                <a:ea typeface="Cambria" pitchFamily="18" charset="0"/>
              </a:rPr>
              <a:t> are they</a:t>
            </a:r>
            <a:r>
              <a:rPr lang="en-US" sz="3200" b="1" dirty="0" smtClean="0">
                <a:latin typeface="Cambria" pitchFamily="18" charset="0"/>
                <a:ea typeface="Cambria" pitchFamily="18" charset="0"/>
              </a:rPr>
              <a:t>?</a:t>
            </a:r>
            <a:endParaRPr lang="en-US" sz="32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2347" y="0"/>
            <a:ext cx="41551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sz="3200" b="1" dirty="0" err="1" smtClean="0">
                <a:latin typeface="Cambria" pitchFamily="18" charset="0"/>
                <a:ea typeface="Cambria" pitchFamily="18" charset="0"/>
              </a:rPr>
              <a:t>Wh</a:t>
            </a:r>
            <a:r>
              <a:rPr lang="vi-VN" sz="3200" b="1" dirty="0" smtClean="0">
                <a:latin typeface="Cambria" pitchFamily="18" charset="0"/>
                <a:ea typeface="Cambria" pitchFamily="18" charset="0"/>
              </a:rPr>
              <a:t>ere do they m</a:t>
            </a:r>
            <a:r>
              <a:rPr lang="en-US" sz="3200" b="1" dirty="0" err="1" smtClean="0">
                <a:latin typeface="Cambria" pitchFamily="18" charset="0"/>
                <a:ea typeface="Cambria" pitchFamily="18" charset="0"/>
              </a:rPr>
              <a:t>ee</a:t>
            </a:r>
            <a:r>
              <a:rPr lang="vi-VN" sz="3200" b="1" dirty="0" smtClean="0">
                <a:latin typeface="Cambria" pitchFamily="18" charset="0"/>
                <a:ea typeface="Cambria" pitchFamily="18" charset="0"/>
              </a:rPr>
              <a:t>t</a:t>
            </a:r>
            <a:r>
              <a:rPr lang="en-US" sz="3200" b="1" dirty="0" smtClean="0">
                <a:latin typeface="Cambria" pitchFamily="18" charset="0"/>
                <a:ea typeface="Cambria" pitchFamily="18" charset="0"/>
              </a:rPr>
              <a:t>?</a:t>
            </a:r>
            <a:endParaRPr lang="en-US" sz="32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3047"/>
            <a:ext cx="12192000" cy="622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36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527" y="1600694"/>
            <a:ext cx="6446901" cy="425146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C00000"/>
                </a:solidFill>
                <a:latin typeface="Snap ITC" panose="04040A07060A02020202" pitchFamily="82" charset="0"/>
              </a:rPr>
              <a:t>B1.Listen </a:t>
            </a:r>
            <a:r>
              <a:rPr lang="en-US" sz="8000" b="1" dirty="0">
                <a:solidFill>
                  <a:srgbClr val="C00000"/>
                </a:solidFill>
                <a:latin typeface="Snap ITC" panose="04040A07060A02020202" pitchFamily="82" charset="0"/>
              </a:rPr>
              <a:t/>
            </a:r>
            <a:br>
              <a:rPr lang="en-US" sz="8000" b="1" dirty="0">
                <a:solidFill>
                  <a:srgbClr val="C00000"/>
                </a:solidFill>
                <a:latin typeface="Snap ITC" panose="04040A07060A02020202" pitchFamily="82" charset="0"/>
              </a:rPr>
            </a:br>
            <a:r>
              <a:rPr lang="en-US" sz="8000" b="1" dirty="0">
                <a:solidFill>
                  <a:srgbClr val="C00000"/>
                </a:solidFill>
                <a:latin typeface="Snap ITC" panose="04040A07060A02020202" pitchFamily="82" charset="0"/>
              </a:rPr>
              <a:t>and </a:t>
            </a:r>
            <a:br>
              <a:rPr lang="en-US" sz="8000" b="1" dirty="0">
                <a:solidFill>
                  <a:srgbClr val="C00000"/>
                </a:solidFill>
                <a:latin typeface="Snap ITC" panose="04040A07060A02020202" pitchFamily="82" charset="0"/>
              </a:rPr>
            </a:br>
            <a:r>
              <a:rPr lang="en-US" sz="8000" b="1" dirty="0" smtClean="0">
                <a:solidFill>
                  <a:srgbClr val="C00000"/>
                </a:solidFill>
                <a:latin typeface="Snap ITC" panose="04040A07060A02020202" pitchFamily="82" charset="0"/>
              </a:rPr>
              <a:t>read</a:t>
            </a:r>
            <a:r>
              <a:rPr lang="en-US" sz="5200" dirty="0">
                <a:solidFill>
                  <a:srgbClr val="C00000"/>
                </a:solidFill>
              </a:rPr>
              <a:t/>
            </a:r>
            <a:br>
              <a:rPr lang="en-US" sz="5200" dirty="0">
                <a:solidFill>
                  <a:srgbClr val="C00000"/>
                </a:solidFill>
              </a:rPr>
            </a:br>
            <a:endParaRPr lang="en-US" sz="5200" dirty="0">
              <a:solidFill>
                <a:srgbClr val="C00000"/>
              </a:solidFill>
            </a:endParaRP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grpSp>
        <p:nvGrpSpPr>
          <p:cNvPr id="6" name="Google Shape;829;p43"/>
          <p:cNvGrpSpPr/>
          <p:nvPr/>
        </p:nvGrpSpPr>
        <p:grpSpPr>
          <a:xfrm>
            <a:off x="10257562" y="325659"/>
            <a:ext cx="1090152" cy="1274589"/>
            <a:chOff x="4786575" y="766525"/>
            <a:chExt cx="921775" cy="1077725"/>
          </a:xfrm>
        </p:grpSpPr>
        <p:sp>
          <p:nvSpPr>
            <p:cNvPr id="7" name="Google Shape;830;p43"/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" name="Google Shape;831;p43"/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" name="Google Shape;832;p43"/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1" name="Google Shape;833;p43"/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" name="Google Shape;834;p43"/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9914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36635C-84E6-844C-BEBA-69699409995F}"/>
              </a:ext>
            </a:extLst>
          </p:cNvPr>
          <p:cNvSpPr txBox="1"/>
          <p:nvPr/>
        </p:nvSpPr>
        <p:spPr>
          <a:xfrm>
            <a:off x="11113944" y="-3065"/>
            <a:ext cx="1047077" cy="3847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bg1"/>
                </a:solidFill>
              </a:rPr>
              <a:t>Lesson 1</a:t>
            </a:r>
          </a:p>
        </p:txBody>
      </p:sp>
      <p:grpSp>
        <p:nvGrpSpPr>
          <p:cNvPr id="3" name="Google Shape;730;p43"/>
          <p:cNvGrpSpPr/>
          <p:nvPr/>
        </p:nvGrpSpPr>
        <p:grpSpPr>
          <a:xfrm>
            <a:off x="0" y="1589649"/>
            <a:ext cx="1728552" cy="4245468"/>
            <a:chOff x="5885161" y="728625"/>
            <a:chExt cx="2145411" cy="3693995"/>
          </a:xfrm>
        </p:grpSpPr>
        <p:sp>
          <p:nvSpPr>
            <p:cNvPr id="6" name="Google Shape;731;p43"/>
            <p:cNvSpPr/>
            <p:nvPr/>
          </p:nvSpPr>
          <p:spPr>
            <a:xfrm>
              <a:off x="6713773" y="2074585"/>
              <a:ext cx="888704" cy="541663"/>
            </a:xfrm>
            <a:custGeom>
              <a:avLst/>
              <a:gdLst/>
              <a:ahLst/>
              <a:cxnLst/>
              <a:rect l="l" t="t" r="r" b="b"/>
              <a:pathLst>
                <a:path w="16658" h="10153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" name="Google Shape;732;p43"/>
            <p:cNvSpPr/>
            <p:nvPr/>
          </p:nvSpPr>
          <p:spPr>
            <a:xfrm>
              <a:off x="6553247" y="1813502"/>
              <a:ext cx="123292" cy="1058944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11" y="1975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" name="Google Shape;733;p43"/>
            <p:cNvSpPr/>
            <p:nvPr/>
          </p:nvSpPr>
          <p:spPr>
            <a:xfrm>
              <a:off x="6668374" y="1813502"/>
              <a:ext cx="73036" cy="1054089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8" y="19697"/>
                  </a:lnTo>
                  <a:lnTo>
                    <a:pt x="136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0" name="Google Shape;734;p43"/>
            <p:cNvSpPr/>
            <p:nvPr/>
          </p:nvSpPr>
          <p:spPr>
            <a:xfrm>
              <a:off x="7511604" y="1839429"/>
              <a:ext cx="150874" cy="1054089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1" name="Google Shape;735;p43"/>
            <p:cNvSpPr/>
            <p:nvPr/>
          </p:nvSpPr>
          <p:spPr>
            <a:xfrm>
              <a:off x="7636440" y="1839429"/>
              <a:ext cx="97364" cy="1054089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" name="Google Shape;736;p43"/>
            <p:cNvSpPr/>
            <p:nvPr/>
          </p:nvSpPr>
          <p:spPr>
            <a:xfrm>
              <a:off x="6710519" y="2938869"/>
              <a:ext cx="124946" cy="1033016"/>
            </a:xfrm>
            <a:custGeom>
              <a:avLst/>
              <a:gdLst/>
              <a:ahLst/>
              <a:cxnLst/>
              <a:rect l="l" t="t" r="r" b="b"/>
              <a:pathLst>
                <a:path w="2342" h="19363" extrusionOk="0">
                  <a:moveTo>
                    <a:pt x="1" y="0"/>
                  </a:moveTo>
                  <a:lnTo>
                    <a:pt x="518" y="19332"/>
                  </a:lnTo>
                  <a:lnTo>
                    <a:pt x="2341" y="19362"/>
                  </a:lnTo>
                  <a:lnTo>
                    <a:pt x="2341" y="19362"/>
                  </a:lnTo>
                  <a:lnTo>
                    <a:pt x="228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" name="Google Shape;737;p43"/>
            <p:cNvSpPr/>
            <p:nvPr/>
          </p:nvSpPr>
          <p:spPr>
            <a:xfrm>
              <a:off x="6832154" y="2942070"/>
              <a:ext cx="73036" cy="1029815"/>
            </a:xfrm>
            <a:custGeom>
              <a:avLst/>
              <a:gdLst/>
              <a:ahLst/>
              <a:cxnLst/>
              <a:rect l="l" t="t" r="r" b="b"/>
              <a:pathLst>
                <a:path w="1369" h="19303" extrusionOk="0">
                  <a:moveTo>
                    <a:pt x="1" y="1"/>
                  </a:moveTo>
                  <a:lnTo>
                    <a:pt x="61" y="1930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4" name="Google Shape;738;p43"/>
            <p:cNvSpPr/>
            <p:nvPr/>
          </p:nvSpPr>
          <p:spPr>
            <a:xfrm>
              <a:off x="7550495" y="2989123"/>
              <a:ext cx="144418" cy="1033016"/>
            </a:xfrm>
            <a:custGeom>
              <a:avLst/>
              <a:gdLst/>
              <a:ahLst/>
              <a:cxnLst/>
              <a:rect l="l" t="t" r="r" b="b"/>
              <a:pathLst>
                <a:path w="2707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706" y="1936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" name="Google Shape;739;p43"/>
            <p:cNvSpPr/>
            <p:nvPr/>
          </p:nvSpPr>
          <p:spPr>
            <a:xfrm>
              <a:off x="7672130" y="2990723"/>
              <a:ext cx="90855" cy="1031416"/>
            </a:xfrm>
            <a:custGeom>
              <a:avLst/>
              <a:gdLst/>
              <a:ahLst/>
              <a:cxnLst/>
              <a:rect l="l" t="t" r="r" b="b"/>
              <a:pathLst>
                <a:path w="1703" h="19333" extrusionOk="0">
                  <a:moveTo>
                    <a:pt x="1" y="1"/>
                  </a:moveTo>
                  <a:lnTo>
                    <a:pt x="426" y="1933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" name="Google Shape;740;p43"/>
            <p:cNvSpPr/>
            <p:nvPr/>
          </p:nvSpPr>
          <p:spPr>
            <a:xfrm>
              <a:off x="6648901" y="1983787"/>
              <a:ext cx="913032" cy="570845"/>
            </a:xfrm>
            <a:custGeom>
              <a:avLst/>
              <a:gdLst/>
              <a:ahLst/>
              <a:cxnLst/>
              <a:rect l="l" t="t" r="r" b="b"/>
              <a:pathLst>
                <a:path w="17114" h="10700" extrusionOk="0">
                  <a:moveTo>
                    <a:pt x="1" y="0"/>
                  </a:moveTo>
                  <a:lnTo>
                    <a:pt x="487" y="10699"/>
                  </a:lnTo>
                  <a:lnTo>
                    <a:pt x="16506" y="10669"/>
                  </a:lnTo>
                  <a:lnTo>
                    <a:pt x="17114" y="5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" name="Google Shape;741;p43"/>
            <p:cNvSpPr/>
            <p:nvPr/>
          </p:nvSpPr>
          <p:spPr>
            <a:xfrm>
              <a:off x="6118668" y="1174077"/>
              <a:ext cx="1911904" cy="1348154"/>
            </a:xfrm>
            <a:custGeom>
              <a:avLst/>
              <a:gdLst/>
              <a:ahLst/>
              <a:cxnLst/>
              <a:rect l="l" t="t" r="r" b="b"/>
              <a:pathLst>
                <a:path w="35837" h="25270" extrusionOk="0">
                  <a:moveTo>
                    <a:pt x="21522" y="1"/>
                  </a:moveTo>
                  <a:cubicBezTo>
                    <a:pt x="14641" y="1"/>
                    <a:pt x="4955" y="2230"/>
                    <a:pt x="4955" y="2230"/>
                  </a:cubicBezTo>
                  <a:cubicBezTo>
                    <a:pt x="4955" y="2230"/>
                    <a:pt x="1946" y="21257"/>
                    <a:pt x="0" y="23354"/>
                  </a:cubicBezTo>
                  <a:cubicBezTo>
                    <a:pt x="0" y="23354"/>
                    <a:pt x="983" y="25017"/>
                    <a:pt x="3980" y="25017"/>
                  </a:cubicBezTo>
                  <a:cubicBezTo>
                    <a:pt x="4275" y="25017"/>
                    <a:pt x="4589" y="25001"/>
                    <a:pt x="4925" y="24965"/>
                  </a:cubicBezTo>
                  <a:cubicBezTo>
                    <a:pt x="8694" y="24601"/>
                    <a:pt x="29819" y="25269"/>
                    <a:pt x="31946" y="22807"/>
                  </a:cubicBezTo>
                  <a:lnTo>
                    <a:pt x="31369" y="19859"/>
                  </a:lnTo>
                  <a:lnTo>
                    <a:pt x="33466" y="22351"/>
                  </a:lnTo>
                  <a:cubicBezTo>
                    <a:pt x="33466" y="22351"/>
                    <a:pt x="34803" y="21592"/>
                    <a:pt x="35837" y="20528"/>
                  </a:cubicBezTo>
                  <a:cubicBezTo>
                    <a:pt x="35837" y="20528"/>
                    <a:pt x="29606" y="7245"/>
                    <a:pt x="28177" y="2230"/>
                  </a:cubicBezTo>
                  <a:cubicBezTo>
                    <a:pt x="27701" y="558"/>
                    <a:pt x="24962" y="1"/>
                    <a:pt x="21522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" name="Google Shape;742;p43"/>
            <p:cNvSpPr/>
            <p:nvPr/>
          </p:nvSpPr>
          <p:spPr>
            <a:xfrm>
              <a:off x="677539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3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" name="Google Shape;743;p43"/>
            <p:cNvSpPr/>
            <p:nvPr/>
          </p:nvSpPr>
          <p:spPr>
            <a:xfrm>
              <a:off x="6804573" y="3511236"/>
              <a:ext cx="264403" cy="441151"/>
            </a:xfrm>
            <a:custGeom>
              <a:avLst/>
              <a:gdLst/>
              <a:ahLst/>
              <a:cxnLst/>
              <a:rect l="l" t="t" r="r" b="b"/>
              <a:pathLst>
                <a:path w="4956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426"/>
                    <a:pt x="1521" y="1095"/>
                    <a:pt x="1" y="2098"/>
                  </a:cubicBezTo>
                  <a:lnTo>
                    <a:pt x="761" y="8208"/>
                  </a:lnTo>
                  <a:lnTo>
                    <a:pt x="4773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" name="Google Shape;744;p43"/>
            <p:cNvSpPr/>
            <p:nvPr/>
          </p:nvSpPr>
          <p:spPr>
            <a:xfrm>
              <a:off x="666677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4" y="1093"/>
                    <a:pt x="4267" y="971"/>
                    <a:pt x="3313" y="645"/>
                  </a:cubicBezTo>
                  <a:cubicBezTo>
                    <a:pt x="3313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4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" name="Google Shape;745;p43"/>
            <p:cNvSpPr/>
            <p:nvPr/>
          </p:nvSpPr>
          <p:spPr>
            <a:xfrm>
              <a:off x="6764028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60" y="3135"/>
                    <a:pt x="1124" y="3053"/>
                    <a:pt x="1687" y="3053"/>
                  </a:cubicBezTo>
                  <a:cubicBezTo>
                    <a:pt x="2471" y="3053"/>
                    <a:pt x="3252" y="3213"/>
                    <a:pt x="4013" y="3496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" name="Google Shape;746;p43"/>
            <p:cNvSpPr/>
            <p:nvPr/>
          </p:nvSpPr>
          <p:spPr>
            <a:xfrm>
              <a:off x="681433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33" y="323"/>
                  </a:moveTo>
                  <a:cubicBezTo>
                    <a:pt x="1543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7" y="368"/>
                    <a:pt x="1173" y="323"/>
                    <a:pt x="1233" y="323"/>
                  </a:cubicBezTo>
                  <a:close/>
                  <a:moveTo>
                    <a:pt x="2599" y="991"/>
                  </a:moveTo>
                  <a:cubicBezTo>
                    <a:pt x="2748" y="991"/>
                    <a:pt x="2870" y="1144"/>
                    <a:pt x="2827" y="1357"/>
                  </a:cubicBezTo>
                  <a:cubicBezTo>
                    <a:pt x="2777" y="1908"/>
                    <a:pt x="2376" y="2356"/>
                    <a:pt x="1965" y="2734"/>
                  </a:cubicBezTo>
                  <a:lnTo>
                    <a:pt x="1965" y="2734"/>
                  </a:lnTo>
                  <a:cubicBezTo>
                    <a:pt x="1968" y="2670"/>
                    <a:pt x="1972" y="2598"/>
                    <a:pt x="1976" y="2521"/>
                  </a:cubicBezTo>
                  <a:lnTo>
                    <a:pt x="1976" y="2521"/>
                  </a:lnTo>
                  <a:cubicBezTo>
                    <a:pt x="1997" y="2238"/>
                    <a:pt x="2032" y="1959"/>
                    <a:pt x="2128" y="1691"/>
                  </a:cubicBezTo>
                  <a:cubicBezTo>
                    <a:pt x="2189" y="1509"/>
                    <a:pt x="2249" y="1205"/>
                    <a:pt x="2401" y="1083"/>
                  </a:cubicBezTo>
                  <a:cubicBezTo>
                    <a:pt x="2465" y="1020"/>
                    <a:pt x="2535" y="991"/>
                    <a:pt x="2599" y="991"/>
                  </a:cubicBezTo>
                  <a:close/>
                  <a:moveTo>
                    <a:pt x="1305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49" y="3187"/>
                    <a:pt x="1709" y="3215"/>
                    <a:pt x="1769" y="3215"/>
                  </a:cubicBezTo>
                  <a:cubicBezTo>
                    <a:pt x="1880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3" y="2546"/>
                    <a:pt x="3764" y="1421"/>
                    <a:pt x="2918" y="688"/>
                  </a:cubicBezTo>
                  <a:cubicBezTo>
                    <a:pt x="2844" y="631"/>
                    <a:pt x="2762" y="607"/>
                    <a:pt x="2677" y="607"/>
                  </a:cubicBezTo>
                  <a:cubicBezTo>
                    <a:pt x="2449" y="607"/>
                    <a:pt x="2208" y="784"/>
                    <a:pt x="2097" y="962"/>
                  </a:cubicBezTo>
                  <a:cubicBezTo>
                    <a:pt x="2047" y="1045"/>
                    <a:pt x="2002" y="1132"/>
                    <a:pt x="1962" y="1220"/>
                  </a:cubicBezTo>
                  <a:lnTo>
                    <a:pt x="1962" y="1220"/>
                  </a:lnTo>
                  <a:cubicBezTo>
                    <a:pt x="1901" y="570"/>
                    <a:pt x="1728" y="0"/>
                    <a:pt x="1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3" name="Google Shape;747;p43"/>
            <p:cNvSpPr/>
            <p:nvPr/>
          </p:nvSpPr>
          <p:spPr>
            <a:xfrm>
              <a:off x="674620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21" y="0"/>
                  </a:moveTo>
                  <a:cubicBezTo>
                    <a:pt x="1458" y="0"/>
                    <a:pt x="894" y="82"/>
                    <a:pt x="335" y="260"/>
                  </a:cubicBezTo>
                  <a:cubicBezTo>
                    <a:pt x="1" y="1446"/>
                    <a:pt x="61" y="2479"/>
                    <a:pt x="1247" y="2570"/>
                  </a:cubicBezTo>
                  <a:cubicBezTo>
                    <a:pt x="1285" y="2572"/>
                    <a:pt x="1322" y="2573"/>
                    <a:pt x="1359" y="2573"/>
                  </a:cubicBezTo>
                  <a:cubicBezTo>
                    <a:pt x="2613" y="2573"/>
                    <a:pt x="3609" y="1594"/>
                    <a:pt x="4347" y="443"/>
                  </a:cubicBezTo>
                  <a:cubicBezTo>
                    <a:pt x="3586" y="160"/>
                    <a:pt x="2805" y="0"/>
                    <a:pt x="202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4" name="Google Shape;748;p43"/>
            <p:cNvSpPr/>
            <p:nvPr/>
          </p:nvSpPr>
          <p:spPr>
            <a:xfrm>
              <a:off x="6824525" y="3995632"/>
              <a:ext cx="180857" cy="20220"/>
            </a:xfrm>
            <a:custGeom>
              <a:avLst/>
              <a:gdLst/>
              <a:ahLst/>
              <a:cxnLst/>
              <a:rect l="l" t="t" r="r" b="b"/>
              <a:pathLst>
                <a:path w="3390" h="379" extrusionOk="0">
                  <a:moveTo>
                    <a:pt x="2012" y="1"/>
                  </a:moveTo>
                  <a:cubicBezTo>
                    <a:pt x="1362" y="1"/>
                    <a:pt x="697" y="132"/>
                    <a:pt x="52" y="222"/>
                  </a:cubicBezTo>
                  <a:cubicBezTo>
                    <a:pt x="26" y="222"/>
                    <a:pt x="0" y="289"/>
                    <a:pt x="32" y="289"/>
                  </a:cubicBezTo>
                  <a:cubicBezTo>
                    <a:pt x="37" y="289"/>
                    <a:pt x="44" y="287"/>
                    <a:pt x="52" y="283"/>
                  </a:cubicBezTo>
                  <a:cubicBezTo>
                    <a:pt x="687" y="248"/>
                    <a:pt x="1283" y="166"/>
                    <a:pt x="1878" y="166"/>
                  </a:cubicBezTo>
                  <a:cubicBezTo>
                    <a:pt x="2338" y="166"/>
                    <a:pt x="2798" y="215"/>
                    <a:pt x="3274" y="374"/>
                  </a:cubicBezTo>
                  <a:cubicBezTo>
                    <a:pt x="3281" y="377"/>
                    <a:pt x="3288" y="379"/>
                    <a:pt x="3294" y="379"/>
                  </a:cubicBezTo>
                  <a:cubicBezTo>
                    <a:pt x="3347" y="379"/>
                    <a:pt x="3389" y="279"/>
                    <a:pt x="3335" y="252"/>
                  </a:cubicBezTo>
                  <a:cubicBezTo>
                    <a:pt x="2910" y="65"/>
                    <a:pt x="2465" y="1"/>
                    <a:pt x="201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5" name="Google Shape;749;p43"/>
            <p:cNvSpPr/>
            <p:nvPr/>
          </p:nvSpPr>
          <p:spPr>
            <a:xfrm>
              <a:off x="680782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1" y="203"/>
                  </a:cubicBezTo>
                  <a:cubicBezTo>
                    <a:pt x="1" y="203"/>
                    <a:pt x="1" y="294"/>
                    <a:pt x="61" y="294"/>
                  </a:cubicBezTo>
                  <a:cubicBezTo>
                    <a:pt x="680" y="242"/>
                    <a:pt x="1279" y="162"/>
                    <a:pt x="1875" y="162"/>
                  </a:cubicBezTo>
                  <a:cubicBezTo>
                    <a:pt x="2334" y="162"/>
                    <a:pt x="2791" y="209"/>
                    <a:pt x="3253" y="355"/>
                  </a:cubicBezTo>
                  <a:cubicBezTo>
                    <a:pt x="3266" y="359"/>
                    <a:pt x="3277" y="361"/>
                    <a:pt x="328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6" name="Google Shape;750;p43"/>
            <p:cNvSpPr/>
            <p:nvPr/>
          </p:nvSpPr>
          <p:spPr>
            <a:xfrm>
              <a:off x="707537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7" name="Google Shape;751;p43"/>
            <p:cNvSpPr/>
            <p:nvPr/>
          </p:nvSpPr>
          <p:spPr>
            <a:xfrm>
              <a:off x="7104606" y="3511236"/>
              <a:ext cx="264349" cy="441151"/>
            </a:xfrm>
            <a:custGeom>
              <a:avLst/>
              <a:gdLst/>
              <a:ahLst/>
              <a:cxnLst/>
              <a:rect l="l" t="t" r="r" b="b"/>
              <a:pathLst>
                <a:path w="4955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222" y="396"/>
                    <a:pt x="1520" y="1095"/>
                    <a:pt x="0" y="2068"/>
                  </a:cubicBezTo>
                  <a:lnTo>
                    <a:pt x="760" y="8208"/>
                  </a:lnTo>
                  <a:lnTo>
                    <a:pt x="4772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8" name="Google Shape;752;p43"/>
            <p:cNvSpPr/>
            <p:nvPr/>
          </p:nvSpPr>
          <p:spPr>
            <a:xfrm>
              <a:off x="696675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5" y="1093"/>
                    <a:pt x="4267" y="971"/>
                    <a:pt x="3314" y="645"/>
                  </a:cubicBezTo>
                  <a:cubicBezTo>
                    <a:pt x="3314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5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9" name="Google Shape;753;p43"/>
            <p:cNvSpPr/>
            <p:nvPr/>
          </p:nvSpPr>
          <p:spPr>
            <a:xfrm>
              <a:off x="7064061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46" y="3135"/>
                    <a:pt x="1109" y="3053"/>
                    <a:pt x="1674" y="3053"/>
                  </a:cubicBezTo>
                  <a:cubicBezTo>
                    <a:pt x="2460" y="3053"/>
                    <a:pt x="3252" y="3213"/>
                    <a:pt x="4012" y="3496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0" name="Google Shape;754;p43"/>
            <p:cNvSpPr/>
            <p:nvPr/>
          </p:nvSpPr>
          <p:spPr>
            <a:xfrm>
              <a:off x="711431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22" y="323"/>
                  </a:moveTo>
                  <a:cubicBezTo>
                    <a:pt x="1522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2" y="368"/>
                    <a:pt x="1165" y="323"/>
                    <a:pt x="1222" y="323"/>
                  </a:cubicBezTo>
                  <a:close/>
                  <a:moveTo>
                    <a:pt x="2599" y="991"/>
                  </a:moveTo>
                  <a:cubicBezTo>
                    <a:pt x="2749" y="991"/>
                    <a:pt x="2870" y="1144"/>
                    <a:pt x="2827" y="1357"/>
                  </a:cubicBezTo>
                  <a:cubicBezTo>
                    <a:pt x="2777" y="1909"/>
                    <a:pt x="2375" y="2357"/>
                    <a:pt x="1963" y="2736"/>
                  </a:cubicBezTo>
                  <a:lnTo>
                    <a:pt x="1963" y="2736"/>
                  </a:lnTo>
                  <a:cubicBezTo>
                    <a:pt x="1983" y="2379"/>
                    <a:pt x="2009" y="2026"/>
                    <a:pt x="2128" y="1691"/>
                  </a:cubicBezTo>
                  <a:cubicBezTo>
                    <a:pt x="2189" y="1509"/>
                    <a:pt x="2250" y="1205"/>
                    <a:pt x="2402" y="1083"/>
                  </a:cubicBezTo>
                  <a:cubicBezTo>
                    <a:pt x="2466" y="1020"/>
                    <a:pt x="2535" y="991"/>
                    <a:pt x="2599" y="991"/>
                  </a:cubicBezTo>
                  <a:close/>
                  <a:moveTo>
                    <a:pt x="1304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50" y="3187"/>
                    <a:pt x="1709" y="3215"/>
                    <a:pt x="1769" y="3215"/>
                  </a:cubicBezTo>
                  <a:cubicBezTo>
                    <a:pt x="1881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4" y="2546"/>
                    <a:pt x="3764" y="1421"/>
                    <a:pt x="2918" y="688"/>
                  </a:cubicBezTo>
                  <a:cubicBezTo>
                    <a:pt x="2845" y="631"/>
                    <a:pt x="2762" y="607"/>
                    <a:pt x="2678" y="607"/>
                  </a:cubicBezTo>
                  <a:cubicBezTo>
                    <a:pt x="2449" y="607"/>
                    <a:pt x="2209" y="784"/>
                    <a:pt x="2098" y="962"/>
                  </a:cubicBezTo>
                  <a:cubicBezTo>
                    <a:pt x="2043" y="1047"/>
                    <a:pt x="1994" y="1135"/>
                    <a:pt x="1951" y="1225"/>
                  </a:cubicBezTo>
                  <a:lnTo>
                    <a:pt x="1951" y="1225"/>
                  </a:lnTo>
                  <a:cubicBezTo>
                    <a:pt x="1893" y="572"/>
                    <a:pt x="1726" y="0"/>
                    <a:pt x="130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1" name="Google Shape;755;p43"/>
            <p:cNvSpPr/>
            <p:nvPr/>
          </p:nvSpPr>
          <p:spPr>
            <a:xfrm>
              <a:off x="704618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09" y="0"/>
                  </a:moveTo>
                  <a:cubicBezTo>
                    <a:pt x="1444" y="0"/>
                    <a:pt x="881" y="82"/>
                    <a:pt x="335" y="260"/>
                  </a:cubicBezTo>
                  <a:cubicBezTo>
                    <a:pt x="1" y="1446"/>
                    <a:pt x="62" y="2479"/>
                    <a:pt x="1247" y="2570"/>
                  </a:cubicBezTo>
                  <a:cubicBezTo>
                    <a:pt x="1285" y="2572"/>
                    <a:pt x="1322" y="2573"/>
                    <a:pt x="1360" y="2573"/>
                  </a:cubicBezTo>
                  <a:cubicBezTo>
                    <a:pt x="2614" y="2573"/>
                    <a:pt x="3609" y="1594"/>
                    <a:pt x="4347" y="443"/>
                  </a:cubicBezTo>
                  <a:cubicBezTo>
                    <a:pt x="3587" y="160"/>
                    <a:pt x="2795" y="0"/>
                    <a:pt x="200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2" name="Google Shape;756;p43"/>
            <p:cNvSpPr/>
            <p:nvPr/>
          </p:nvSpPr>
          <p:spPr>
            <a:xfrm>
              <a:off x="7125732" y="3995632"/>
              <a:ext cx="179629" cy="20220"/>
            </a:xfrm>
            <a:custGeom>
              <a:avLst/>
              <a:gdLst/>
              <a:ahLst/>
              <a:cxnLst/>
              <a:rect l="l" t="t" r="r" b="b"/>
              <a:pathLst>
                <a:path w="3367" h="379" extrusionOk="0">
                  <a:moveTo>
                    <a:pt x="1991" y="1"/>
                  </a:moveTo>
                  <a:cubicBezTo>
                    <a:pt x="1345" y="1"/>
                    <a:pt x="686" y="132"/>
                    <a:pt x="60" y="222"/>
                  </a:cubicBezTo>
                  <a:cubicBezTo>
                    <a:pt x="8" y="222"/>
                    <a:pt x="0" y="289"/>
                    <a:pt x="18" y="289"/>
                  </a:cubicBezTo>
                  <a:cubicBezTo>
                    <a:pt x="21" y="289"/>
                    <a:pt x="25" y="287"/>
                    <a:pt x="30" y="283"/>
                  </a:cubicBezTo>
                  <a:cubicBezTo>
                    <a:pt x="664" y="248"/>
                    <a:pt x="1260" y="166"/>
                    <a:pt x="1856" y="166"/>
                  </a:cubicBezTo>
                  <a:cubicBezTo>
                    <a:pt x="2315" y="166"/>
                    <a:pt x="2775" y="215"/>
                    <a:pt x="3251" y="374"/>
                  </a:cubicBezTo>
                  <a:cubicBezTo>
                    <a:pt x="3258" y="377"/>
                    <a:pt x="3265" y="379"/>
                    <a:pt x="3271" y="379"/>
                  </a:cubicBezTo>
                  <a:cubicBezTo>
                    <a:pt x="3324" y="379"/>
                    <a:pt x="3366" y="279"/>
                    <a:pt x="3312" y="252"/>
                  </a:cubicBezTo>
                  <a:cubicBezTo>
                    <a:pt x="2887" y="65"/>
                    <a:pt x="2442" y="1"/>
                    <a:pt x="19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" name="Google Shape;757;p43"/>
            <p:cNvSpPr/>
            <p:nvPr/>
          </p:nvSpPr>
          <p:spPr>
            <a:xfrm>
              <a:off x="710780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680" y="242"/>
                    <a:pt x="1279" y="162"/>
                    <a:pt x="1881" y="162"/>
                  </a:cubicBezTo>
                  <a:cubicBezTo>
                    <a:pt x="2344" y="162"/>
                    <a:pt x="2808" y="209"/>
                    <a:pt x="3284" y="355"/>
                  </a:cubicBezTo>
                  <a:cubicBezTo>
                    <a:pt x="3292" y="359"/>
                    <a:pt x="3300" y="361"/>
                    <a:pt x="330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4" name="Google Shape;758;p43"/>
            <p:cNvSpPr/>
            <p:nvPr/>
          </p:nvSpPr>
          <p:spPr>
            <a:xfrm>
              <a:off x="7681839" y="2611315"/>
              <a:ext cx="285476" cy="582209"/>
            </a:xfrm>
            <a:custGeom>
              <a:avLst/>
              <a:gdLst/>
              <a:ahLst/>
              <a:cxnLst/>
              <a:rect l="l" t="t" r="r" b="b"/>
              <a:pathLst>
                <a:path w="5351" h="10913" extrusionOk="0">
                  <a:moveTo>
                    <a:pt x="535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51" y="2797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5" name="Google Shape;759;p43"/>
            <p:cNvSpPr/>
            <p:nvPr/>
          </p:nvSpPr>
          <p:spPr>
            <a:xfrm>
              <a:off x="6499738" y="3109102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6" name="Google Shape;760;p43"/>
            <p:cNvSpPr/>
            <p:nvPr/>
          </p:nvSpPr>
          <p:spPr>
            <a:xfrm>
              <a:off x="6626228" y="3109102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7" name="Google Shape;761;p43"/>
            <p:cNvSpPr/>
            <p:nvPr/>
          </p:nvSpPr>
          <p:spPr>
            <a:xfrm>
              <a:off x="7719130" y="3094538"/>
              <a:ext cx="131454" cy="1068654"/>
            </a:xfrm>
            <a:custGeom>
              <a:avLst/>
              <a:gdLst/>
              <a:ahLst/>
              <a:cxnLst/>
              <a:rect l="l" t="t" r="r" b="b"/>
              <a:pathLst>
                <a:path w="2464" h="20031" extrusionOk="0">
                  <a:moveTo>
                    <a:pt x="1" y="0"/>
                  </a:moveTo>
                  <a:lnTo>
                    <a:pt x="578" y="20031"/>
                  </a:lnTo>
                  <a:lnTo>
                    <a:pt x="2463" y="20031"/>
                  </a:lnTo>
                  <a:lnTo>
                    <a:pt x="1886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8" name="Google Shape;762;p43"/>
            <p:cNvSpPr/>
            <p:nvPr/>
          </p:nvSpPr>
          <p:spPr>
            <a:xfrm>
              <a:off x="7819693" y="3002086"/>
              <a:ext cx="102219" cy="1161109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7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9" name="Google Shape;763;p43"/>
            <p:cNvSpPr/>
            <p:nvPr/>
          </p:nvSpPr>
          <p:spPr>
            <a:xfrm>
              <a:off x="6013251" y="3193444"/>
              <a:ext cx="1684900" cy="175148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0" name="Google Shape;764;p43"/>
            <p:cNvSpPr/>
            <p:nvPr/>
          </p:nvSpPr>
          <p:spPr>
            <a:xfrm>
              <a:off x="7681839" y="2801019"/>
              <a:ext cx="259548" cy="567591"/>
            </a:xfrm>
            <a:custGeom>
              <a:avLst/>
              <a:gdLst/>
              <a:ahLst/>
              <a:cxnLst/>
              <a:rect l="l" t="t" r="r" b="b"/>
              <a:pathLst>
                <a:path w="4865" h="10639" extrusionOk="0">
                  <a:moveTo>
                    <a:pt x="4864" y="0"/>
                  </a:moveTo>
                  <a:lnTo>
                    <a:pt x="1" y="7356"/>
                  </a:lnTo>
                  <a:lnTo>
                    <a:pt x="305" y="10639"/>
                  </a:lnTo>
                  <a:lnTo>
                    <a:pt x="4743" y="2949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1" name="Google Shape;765;p43"/>
            <p:cNvSpPr/>
            <p:nvPr/>
          </p:nvSpPr>
          <p:spPr>
            <a:xfrm>
              <a:off x="6079724" y="3368531"/>
              <a:ext cx="157382" cy="1054089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2" name="Google Shape;766;p43"/>
            <p:cNvSpPr/>
            <p:nvPr/>
          </p:nvSpPr>
          <p:spPr>
            <a:xfrm>
              <a:off x="6206213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3" name="Google Shape;767;p43"/>
            <p:cNvSpPr/>
            <p:nvPr/>
          </p:nvSpPr>
          <p:spPr>
            <a:xfrm>
              <a:off x="7453240" y="3368531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4" name="Google Shape;768;p43"/>
            <p:cNvSpPr/>
            <p:nvPr/>
          </p:nvSpPr>
          <p:spPr>
            <a:xfrm>
              <a:off x="7579677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5" name="Google Shape;769;p43"/>
            <p:cNvSpPr/>
            <p:nvPr/>
          </p:nvSpPr>
          <p:spPr>
            <a:xfrm>
              <a:off x="5885161" y="3024812"/>
              <a:ext cx="468680" cy="168693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6" name="Google Shape;770;p43"/>
            <p:cNvSpPr/>
            <p:nvPr/>
          </p:nvSpPr>
          <p:spPr>
            <a:xfrm>
              <a:off x="6237049" y="3024812"/>
              <a:ext cx="248131" cy="168693"/>
            </a:xfrm>
            <a:custGeom>
              <a:avLst/>
              <a:gdLst/>
              <a:ahLst/>
              <a:cxnLst/>
              <a:rect l="l" t="t" r="r" b="b"/>
              <a:pathLst>
                <a:path w="4651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51" y="3161"/>
                  </a:lnTo>
                  <a:cubicBezTo>
                    <a:pt x="3982" y="2249"/>
                    <a:pt x="3070" y="882"/>
                    <a:pt x="2310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7" name="Google Shape;771;p43"/>
            <p:cNvSpPr/>
            <p:nvPr/>
          </p:nvSpPr>
          <p:spPr>
            <a:xfrm>
              <a:off x="6361885" y="3024812"/>
              <a:ext cx="275766" cy="168693"/>
            </a:xfrm>
            <a:custGeom>
              <a:avLst/>
              <a:gdLst/>
              <a:ahLst/>
              <a:cxnLst/>
              <a:rect l="l" t="t" r="r" b="b"/>
              <a:pathLst>
                <a:path w="5169" h="3162" extrusionOk="0">
                  <a:moveTo>
                    <a:pt x="1" y="0"/>
                  </a:moveTo>
                  <a:cubicBezTo>
                    <a:pt x="730" y="882"/>
                    <a:pt x="1642" y="2249"/>
                    <a:pt x="2311" y="3161"/>
                  </a:cubicBezTo>
                  <a:lnTo>
                    <a:pt x="5168" y="3161"/>
                  </a:lnTo>
                  <a:cubicBezTo>
                    <a:pt x="4651" y="2249"/>
                    <a:pt x="3831" y="882"/>
                    <a:pt x="3344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8" name="Google Shape;772;p43"/>
            <p:cNvSpPr/>
            <p:nvPr/>
          </p:nvSpPr>
          <p:spPr>
            <a:xfrm>
              <a:off x="6775391" y="3024812"/>
              <a:ext cx="929250" cy="168693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57" y="942"/>
                    <a:pt x="1277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9" name="Google Shape;773;p43"/>
            <p:cNvSpPr/>
            <p:nvPr/>
          </p:nvSpPr>
          <p:spPr>
            <a:xfrm>
              <a:off x="6540283" y="3024812"/>
              <a:ext cx="335732" cy="168693"/>
            </a:xfrm>
            <a:custGeom>
              <a:avLst/>
              <a:gdLst/>
              <a:ahLst/>
              <a:cxnLst/>
              <a:rect l="l" t="t" r="r" b="b"/>
              <a:pathLst>
                <a:path w="6293" h="3162" extrusionOk="0">
                  <a:moveTo>
                    <a:pt x="0" y="0"/>
                  </a:moveTo>
                  <a:cubicBezTo>
                    <a:pt x="487" y="912"/>
                    <a:pt x="1307" y="2249"/>
                    <a:pt x="1824" y="3161"/>
                  </a:cubicBezTo>
                  <a:lnTo>
                    <a:pt x="6292" y="3161"/>
                  </a:lnTo>
                  <a:cubicBezTo>
                    <a:pt x="5684" y="2219"/>
                    <a:pt x="4864" y="942"/>
                    <a:pt x="440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0" name="Google Shape;774;p43"/>
            <p:cNvSpPr/>
            <p:nvPr/>
          </p:nvSpPr>
          <p:spPr>
            <a:xfrm>
              <a:off x="5890016" y="2578880"/>
              <a:ext cx="2083851" cy="446006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1" name="Google Shape;775;p43"/>
            <p:cNvSpPr/>
            <p:nvPr/>
          </p:nvSpPr>
          <p:spPr>
            <a:xfrm>
              <a:off x="6890518" y="2611315"/>
              <a:ext cx="638973" cy="361660"/>
            </a:xfrm>
            <a:custGeom>
              <a:avLst/>
              <a:gdLst/>
              <a:ahLst/>
              <a:cxnLst/>
              <a:rect l="l" t="t" r="r" b="b"/>
              <a:pathLst>
                <a:path w="11977" h="6779" extrusionOk="0">
                  <a:moveTo>
                    <a:pt x="10852" y="578"/>
                  </a:moveTo>
                  <a:cubicBezTo>
                    <a:pt x="11034" y="578"/>
                    <a:pt x="11186" y="699"/>
                    <a:pt x="11186" y="851"/>
                  </a:cubicBezTo>
                  <a:cubicBezTo>
                    <a:pt x="11186" y="1003"/>
                    <a:pt x="11034" y="1125"/>
                    <a:pt x="10852" y="1125"/>
                  </a:cubicBezTo>
                  <a:cubicBezTo>
                    <a:pt x="10670" y="1125"/>
                    <a:pt x="10518" y="1003"/>
                    <a:pt x="10518" y="851"/>
                  </a:cubicBezTo>
                  <a:cubicBezTo>
                    <a:pt x="10518" y="699"/>
                    <a:pt x="10670" y="578"/>
                    <a:pt x="10852" y="578"/>
                  </a:cubicBezTo>
                  <a:close/>
                  <a:moveTo>
                    <a:pt x="10183" y="2827"/>
                  </a:moveTo>
                  <a:cubicBezTo>
                    <a:pt x="10366" y="2827"/>
                    <a:pt x="10518" y="2979"/>
                    <a:pt x="10518" y="3131"/>
                  </a:cubicBezTo>
                  <a:cubicBezTo>
                    <a:pt x="10518" y="3283"/>
                    <a:pt x="10366" y="3404"/>
                    <a:pt x="10183" y="3404"/>
                  </a:cubicBezTo>
                  <a:cubicBezTo>
                    <a:pt x="10001" y="3404"/>
                    <a:pt x="9849" y="3252"/>
                    <a:pt x="9849" y="3131"/>
                  </a:cubicBezTo>
                  <a:cubicBezTo>
                    <a:pt x="9849" y="2979"/>
                    <a:pt x="10001" y="2827"/>
                    <a:pt x="10183" y="2827"/>
                  </a:cubicBezTo>
                  <a:close/>
                  <a:moveTo>
                    <a:pt x="9211" y="5593"/>
                  </a:moveTo>
                  <a:cubicBezTo>
                    <a:pt x="9393" y="5593"/>
                    <a:pt x="9545" y="5715"/>
                    <a:pt x="9545" y="5867"/>
                  </a:cubicBezTo>
                  <a:cubicBezTo>
                    <a:pt x="9545" y="5988"/>
                    <a:pt x="9363" y="6140"/>
                    <a:pt x="9211" y="6140"/>
                  </a:cubicBezTo>
                  <a:cubicBezTo>
                    <a:pt x="9028" y="6140"/>
                    <a:pt x="8876" y="6018"/>
                    <a:pt x="8876" y="5867"/>
                  </a:cubicBezTo>
                  <a:cubicBezTo>
                    <a:pt x="8876" y="5715"/>
                    <a:pt x="8998" y="5593"/>
                    <a:pt x="9211" y="5593"/>
                  </a:cubicBezTo>
                  <a:close/>
                  <a:moveTo>
                    <a:pt x="3132" y="0"/>
                  </a:moveTo>
                  <a:lnTo>
                    <a:pt x="1" y="6778"/>
                  </a:lnTo>
                  <a:lnTo>
                    <a:pt x="9849" y="6778"/>
                  </a:lnTo>
                  <a:lnTo>
                    <a:pt x="1197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2" name="Google Shape;776;p43"/>
            <p:cNvSpPr/>
            <p:nvPr/>
          </p:nvSpPr>
          <p:spPr>
            <a:xfrm>
              <a:off x="7320935" y="2623052"/>
              <a:ext cx="110595" cy="330130"/>
            </a:xfrm>
            <a:custGeom>
              <a:avLst/>
              <a:gdLst/>
              <a:ahLst/>
              <a:cxnLst/>
              <a:rect l="l" t="t" r="r" b="b"/>
              <a:pathLst>
                <a:path w="2073" h="6188" extrusionOk="0">
                  <a:moveTo>
                    <a:pt x="1977" y="1"/>
                  </a:moveTo>
                  <a:cubicBezTo>
                    <a:pt x="1945" y="1"/>
                    <a:pt x="1915" y="18"/>
                    <a:pt x="1903" y="54"/>
                  </a:cubicBezTo>
                  <a:cubicBezTo>
                    <a:pt x="1143" y="1999"/>
                    <a:pt x="535" y="4096"/>
                    <a:pt x="18" y="6102"/>
                  </a:cubicBezTo>
                  <a:cubicBezTo>
                    <a:pt x="0" y="6155"/>
                    <a:pt x="34" y="6188"/>
                    <a:pt x="71" y="6188"/>
                  </a:cubicBezTo>
                  <a:cubicBezTo>
                    <a:pt x="98" y="6188"/>
                    <a:pt x="127" y="6171"/>
                    <a:pt x="140" y="6133"/>
                  </a:cubicBezTo>
                  <a:cubicBezTo>
                    <a:pt x="900" y="4218"/>
                    <a:pt x="1568" y="2121"/>
                    <a:pt x="2055" y="115"/>
                  </a:cubicBezTo>
                  <a:cubicBezTo>
                    <a:pt x="2073" y="41"/>
                    <a:pt x="2024" y="1"/>
                    <a:pt x="1977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3" name="Google Shape;777;p43"/>
            <p:cNvSpPr/>
            <p:nvPr/>
          </p:nvSpPr>
          <p:spPr>
            <a:xfrm>
              <a:off x="6955390" y="2862316"/>
              <a:ext cx="441151" cy="19419"/>
            </a:xfrm>
            <a:custGeom>
              <a:avLst/>
              <a:gdLst/>
              <a:ahLst/>
              <a:cxnLst/>
              <a:rect l="l" t="t" r="r" b="b"/>
              <a:pathLst>
                <a:path w="8269" h="364" extrusionOk="0">
                  <a:moveTo>
                    <a:pt x="5180" y="1"/>
                  </a:moveTo>
                  <a:cubicBezTo>
                    <a:pt x="3355" y="1"/>
                    <a:pt x="1369" y="53"/>
                    <a:pt x="92" y="128"/>
                  </a:cubicBezTo>
                  <a:cubicBezTo>
                    <a:pt x="1" y="128"/>
                    <a:pt x="1" y="250"/>
                    <a:pt x="92" y="250"/>
                  </a:cubicBezTo>
                  <a:cubicBezTo>
                    <a:pt x="1125" y="326"/>
                    <a:pt x="2630" y="364"/>
                    <a:pt x="4134" y="364"/>
                  </a:cubicBezTo>
                  <a:cubicBezTo>
                    <a:pt x="5639" y="364"/>
                    <a:pt x="7144" y="326"/>
                    <a:pt x="8177" y="250"/>
                  </a:cubicBezTo>
                  <a:cubicBezTo>
                    <a:pt x="8268" y="250"/>
                    <a:pt x="8268" y="98"/>
                    <a:pt x="8177" y="67"/>
                  </a:cubicBezTo>
                  <a:cubicBezTo>
                    <a:pt x="7376" y="21"/>
                    <a:pt x="6309" y="1"/>
                    <a:pt x="518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4" name="Google Shape;778;p43"/>
            <p:cNvSpPr/>
            <p:nvPr/>
          </p:nvSpPr>
          <p:spPr>
            <a:xfrm>
              <a:off x="6970007" y="2800646"/>
              <a:ext cx="442752" cy="18086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9" y="0"/>
                  </a:moveTo>
                  <a:cubicBezTo>
                    <a:pt x="3254" y="0"/>
                    <a:pt x="1350" y="44"/>
                    <a:pt x="91" y="99"/>
                  </a:cubicBezTo>
                  <a:cubicBezTo>
                    <a:pt x="0" y="129"/>
                    <a:pt x="0" y="251"/>
                    <a:pt x="91" y="251"/>
                  </a:cubicBezTo>
                  <a:cubicBezTo>
                    <a:pt x="1082" y="308"/>
                    <a:pt x="2478" y="338"/>
                    <a:pt x="3895" y="338"/>
                  </a:cubicBezTo>
                  <a:cubicBezTo>
                    <a:pt x="5478" y="338"/>
                    <a:pt x="7086" y="300"/>
                    <a:pt x="8177" y="220"/>
                  </a:cubicBezTo>
                  <a:cubicBezTo>
                    <a:pt x="8298" y="220"/>
                    <a:pt x="8268" y="68"/>
                    <a:pt x="8177" y="68"/>
                  </a:cubicBezTo>
                  <a:cubicBezTo>
                    <a:pt x="7338" y="20"/>
                    <a:pt x="6212" y="0"/>
                    <a:pt x="502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5" name="Google Shape;779;p43"/>
            <p:cNvSpPr/>
            <p:nvPr/>
          </p:nvSpPr>
          <p:spPr>
            <a:xfrm>
              <a:off x="7012153" y="2749219"/>
              <a:ext cx="411915" cy="17072"/>
            </a:xfrm>
            <a:custGeom>
              <a:avLst/>
              <a:gdLst/>
              <a:ahLst/>
              <a:cxnLst/>
              <a:rect l="l" t="t" r="r" b="b"/>
              <a:pathLst>
                <a:path w="7721" h="320" extrusionOk="0">
                  <a:moveTo>
                    <a:pt x="5130" y="1"/>
                  </a:moveTo>
                  <a:cubicBezTo>
                    <a:pt x="3354" y="1"/>
                    <a:pt x="1345" y="61"/>
                    <a:pt x="92" y="120"/>
                  </a:cubicBezTo>
                  <a:cubicBezTo>
                    <a:pt x="0" y="120"/>
                    <a:pt x="0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80"/>
                    <a:pt x="7630" y="212"/>
                  </a:cubicBezTo>
                  <a:cubicBezTo>
                    <a:pt x="7721" y="181"/>
                    <a:pt x="7721" y="60"/>
                    <a:pt x="7599" y="60"/>
                  </a:cubicBezTo>
                  <a:cubicBezTo>
                    <a:pt x="6938" y="18"/>
                    <a:pt x="6066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6" name="Google Shape;780;p43"/>
            <p:cNvSpPr/>
            <p:nvPr/>
          </p:nvSpPr>
          <p:spPr>
            <a:xfrm>
              <a:off x="7020262" y="2699712"/>
              <a:ext cx="411915" cy="16859"/>
            </a:xfrm>
            <a:custGeom>
              <a:avLst/>
              <a:gdLst/>
              <a:ahLst/>
              <a:cxnLst/>
              <a:rect l="l" t="t" r="r" b="b"/>
              <a:pathLst>
                <a:path w="7721" h="316" extrusionOk="0">
                  <a:moveTo>
                    <a:pt x="5119" y="0"/>
                  </a:moveTo>
                  <a:cubicBezTo>
                    <a:pt x="3348" y="0"/>
                    <a:pt x="1359" y="47"/>
                    <a:pt x="92" y="106"/>
                  </a:cubicBezTo>
                  <a:cubicBezTo>
                    <a:pt x="0" y="106"/>
                    <a:pt x="31" y="228"/>
                    <a:pt x="92" y="228"/>
                  </a:cubicBezTo>
                  <a:cubicBezTo>
                    <a:pt x="1010" y="285"/>
                    <a:pt x="2308" y="315"/>
                    <a:pt x="3627" y="315"/>
                  </a:cubicBezTo>
                  <a:cubicBezTo>
                    <a:pt x="5102" y="315"/>
                    <a:pt x="6603" y="278"/>
                    <a:pt x="7630" y="197"/>
                  </a:cubicBezTo>
                  <a:cubicBezTo>
                    <a:pt x="7721" y="197"/>
                    <a:pt x="7721" y="45"/>
                    <a:pt x="7630" y="45"/>
                  </a:cubicBezTo>
                  <a:cubicBezTo>
                    <a:pt x="6952" y="14"/>
                    <a:pt x="6067" y="0"/>
                    <a:pt x="511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7" name="Google Shape;781;p43"/>
            <p:cNvSpPr/>
            <p:nvPr/>
          </p:nvSpPr>
          <p:spPr>
            <a:xfrm>
              <a:off x="7036480" y="2648712"/>
              <a:ext cx="411915" cy="17019"/>
            </a:xfrm>
            <a:custGeom>
              <a:avLst/>
              <a:gdLst/>
              <a:ahLst/>
              <a:cxnLst/>
              <a:rect l="l" t="t" r="r" b="b"/>
              <a:pathLst>
                <a:path w="7721" h="319" extrusionOk="0">
                  <a:moveTo>
                    <a:pt x="5145" y="0"/>
                  </a:moveTo>
                  <a:cubicBezTo>
                    <a:pt x="3368" y="0"/>
                    <a:pt x="1365" y="60"/>
                    <a:pt x="92" y="120"/>
                  </a:cubicBezTo>
                  <a:cubicBezTo>
                    <a:pt x="0" y="120"/>
                    <a:pt x="0" y="241"/>
                    <a:pt x="92" y="241"/>
                  </a:cubicBezTo>
                  <a:cubicBezTo>
                    <a:pt x="944" y="295"/>
                    <a:pt x="2125" y="319"/>
                    <a:pt x="3345" y="319"/>
                  </a:cubicBezTo>
                  <a:cubicBezTo>
                    <a:pt x="4908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630" y="59"/>
                  </a:cubicBezTo>
                  <a:cubicBezTo>
                    <a:pt x="6958" y="17"/>
                    <a:pt x="6083" y="0"/>
                    <a:pt x="51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8" name="Google Shape;782;p43"/>
            <p:cNvSpPr/>
            <p:nvPr/>
          </p:nvSpPr>
          <p:spPr>
            <a:xfrm>
              <a:off x="7190498" y="2920998"/>
              <a:ext cx="17926" cy="22780"/>
            </a:xfrm>
            <a:custGeom>
              <a:avLst/>
              <a:gdLst/>
              <a:ahLst/>
              <a:cxnLst/>
              <a:rect l="l" t="t" r="r" b="b"/>
              <a:pathLst>
                <a:path w="336" h="427" extrusionOk="0">
                  <a:moveTo>
                    <a:pt x="214" y="1"/>
                  </a:moveTo>
                  <a:cubicBezTo>
                    <a:pt x="123" y="122"/>
                    <a:pt x="1" y="244"/>
                    <a:pt x="1" y="426"/>
                  </a:cubicBezTo>
                  <a:cubicBezTo>
                    <a:pt x="123" y="426"/>
                    <a:pt x="244" y="396"/>
                    <a:pt x="275" y="335"/>
                  </a:cubicBezTo>
                  <a:cubicBezTo>
                    <a:pt x="335" y="274"/>
                    <a:pt x="275" y="153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9" name="Google Shape;783;p43"/>
            <p:cNvSpPr/>
            <p:nvPr/>
          </p:nvSpPr>
          <p:spPr>
            <a:xfrm>
              <a:off x="6992681" y="2796165"/>
              <a:ext cx="170347" cy="145966"/>
            </a:xfrm>
            <a:custGeom>
              <a:avLst/>
              <a:gdLst/>
              <a:ahLst/>
              <a:cxnLst/>
              <a:rect l="l" t="t" r="r" b="b"/>
              <a:pathLst>
                <a:path w="3193" h="2736" extrusionOk="0">
                  <a:moveTo>
                    <a:pt x="487" y="0"/>
                  </a:moveTo>
                  <a:lnTo>
                    <a:pt x="1" y="821"/>
                  </a:lnTo>
                  <a:lnTo>
                    <a:pt x="3071" y="2705"/>
                  </a:lnTo>
                  <a:lnTo>
                    <a:pt x="3071" y="2736"/>
                  </a:lnTo>
                  <a:lnTo>
                    <a:pt x="3101" y="2736"/>
                  </a:lnTo>
                  <a:cubicBezTo>
                    <a:pt x="3131" y="2675"/>
                    <a:pt x="3162" y="2645"/>
                    <a:pt x="3192" y="2614"/>
                  </a:cubicBezTo>
                  <a:cubicBezTo>
                    <a:pt x="2372" y="2189"/>
                    <a:pt x="1308" y="1581"/>
                    <a:pt x="700" y="851"/>
                  </a:cubicBezTo>
                  <a:cubicBezTo>
                    <a:pt x="517" y="608"/>
                    <a:pt x="548" y="335"/>
                    <a:pt x="669" y="91"/>
                  </a:cubicBezTo>
                  <a:lnTo>
                    <a:pt x="48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0" name="Google Shape;784;p43"/>
            <p:cNvSpPr/>
            <p:nvPr/>
          </p:nvSpPr>
          <p:spPr>
            <a:xfrm>
              <a:off x="7020262" y="2801019"/>
              <a:ext cx="165438" cy="134655"/>
            </a:xfrm>
            <a:custGeom>
              <a:avLst/>
              <a:gdLst/>
              <a:ahLst/>
              <a:cxnLst/>
              <a:rect l="l" t="t" r="r" b="b"/>
              <a:pathLst>
                <a:path w="3101" h="252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31" y="244"/>
                    <a:pt x="0" y="517"/>
                    <a:pt x="183" y="760"/>
                  </a:cubicBezTo>
                  <a:cubicBezTo>
                    <a:pt x="791" y="1490"/>
                    <a:pt x="1855" y="2067"/>
                    <a:pt x="2675" y="2523"/>
                  </a:cubicBezTo>
                  <a:cubicBezTo>
                    <a:pt x="2736" y="2462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5"/>
                    <a:pt x="3010" y="1824"/>
                    <a:pt x="3101" y="1794"/>
                  </a:cubicBezTo>
                  <a:cubicBezTo>
                    <a:pt x="3070" y="1763"/>
                    <a:pt x="3070" y="1763"/>
                    <a:pt x="3070" y="1763"/>
                  </a:cubicBezTo>
                  <a:lnTo>
                    <a:pt x="3070" y="179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1" name="Google Shape;785;p43"/>
            <p:cNvSpPr/>
            <p:nvPr/>
          </p:nvSpPr>
          <p:spPr>
            <a:xfrm>
              <a:off x="7158115" y="2935615"/>
              <a:ext cx="17872" cy="8163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1" y="0"/>
                  </a:moveTo>
                  <a:cubicBezTo>
                    <a:pt x="61" y="31"/>
                    <a:pt x="30" y="61"/>
                    <a:pt x="0" y="122"/>
                  </a:cubicBezTo>
                  <a:cubicBezTo>
                    <a:pt x="61" y="122"/>
                    <a:pt x="182" y="122"/>
                    <a:pt x="334" y="15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2" name="Google Shape;786;p43"/>
            <p:cNvSpPr/>
            <p:nvPr/>
          </p:nvSpPr>
          <p:spPr>
            <a:xfrm>
              <a:off x="7161316" y="2896671"/>
              <a:ext cx="40599" cy="47108"/>
            </a:xfrm>
            <a:custGeom>
              <a:avLst/>
              <a:gdLst/>
              <a:ahLst/>
              <a:cxnLst/>
              <a:rect l="l" t="t" r="r" b="b"/>
              <a:pathLst>
                <a:path w="761" h="883" extrusionOk="0">
                  <a:moveTo>
                    <a:pt x="457" y="1"/>
                  </a:moveTo>
                  <a:cubicBezTo>
                    <a:pt x="366" y="31"/>
                    <a:pt x="305" y="122"/>
                    <a:pt x="366" y="244"/>
                  </a:cubicBezTo>
                  <a:cubicBezTo>
                    <a:pt x="366" y="244"/>
                    <a:pt x="1" y="335"/>
                    <a:pt x="153" y="639"/>
                  </a:cubicBezTo>
                  <a:cubicBezTo>
                    <a:pt x="153" y="639"/>
                    <a:pt x="92" y="669"/>
                    <a:pt x="31" y="730"/>
                  </a:cubicBezTo>
                  <a:lnTo>
                    <a:pt x="274" y="882"/>
                  </a:lnTo>
                  <a:lnTo>
                    <a:pt x="518" y="882"/>
                  </a:lnTo>
                  <a:cubicBezTo>
                    <a:pt x="548" y="700"/>
                    <a:pt x="670" y="578"/>
                    <a:pt x="761" y="457"/>
                  </a:cubicBezTo>
                  <a:cubicBezTo>
                    <a:pt x="700" y="335"/>
                    <a:pt x="487" y="31"/>
                    <a:pt x="457" y="1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3" name="Google Shape;787;p43"/>
            <p:cNvSpPr/>
            <p:nvPr/>
          </p:nvSpPr>
          <p:spPr>
            <a:xfrm>
              <a:off x="6970007" y="2804273"/>
              <a:ext cx="25981" cy="33130"/>
            </a:xfrm>
            <a:custGeom>
              <a:avLst/>
              <a:gdLst/>
              <a:ahLst/>
              <a:cxnLst/>
              <a:rect l="l" t="t" r="r" b="b"/>
              <a:pathLst>
                <a:path w="487" h="621" extrusionOk="0">
                  <a:moveTo>
                    <a:pt x="183" y="0"/>
                  </a:moveTo>
                  <a:lnTo>
                    <a:pt x="61" y="183"/>
                  </a:lnTo>
                  <a:cubicBezTo>
                    <a:pt x="61" y="243"/>
                    <a:pt x="0" y="395"/>
                    <a:pt x="91" y="456"/>
                  </a:cubicBezTo>
                  <a:lnTo>
                    <a:pt x="304" y="608"/>
                  </a:lnTo>
                  <a:cubicBezTo>
                    <a:pt x="313" y="617"/>
                    <a:pt x="322" y="621"/>
                    <a:pt x="331" y="621"/>
                  </a:cubicBezTo>
                  <a:cubicBezTo>
                    <a:pt x="352" y="621"/>
                    <a:pt x="374" y="599"/>
                    <a:pt x="395" y="578"/>
                  </a:cubicBezTo>
                  <a:lnTo>
                    <a:pt x="486" y="456"/>
                  </a:lnTo>
                  <a:cubicBezTo>
                    <a:pt x="304" y="335"/>
                    <a:pt x="213" y="183"/>
                    <a:pt x="183" y="0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4" name="Google Shape;788;p43"/>
            <p:cNvSpPr/>
            <p:nvPr/>
          </p:nvSpPr>
          <p:spPr>
            <a:xfrm>
              <a:off x="6979717" y="2784055"/>
              <a:ext cx="35745" cy="44601"/>
            </a:xfrm>
            <a:custGeom>
              <a:avLst/>
              <a:gdLst/>
              <a:ahLst/>
              <a:cxnLst/>
              <a:rect l="l" t="t" r="r" b="b"/>
              <a:pathLst>
                <a:path w="670" h="836" extrusionOk="0">
                  <a:moveTo>
                    <a:pt x="349" y="0"/>
                  </a:moveTo>
                  <a:cubicBezTo>
                    <a:pt x="267" y="0"/>
                    <a:pt x="178" y="111"/>
                    <a:pt x="153" y="136"/>
                  </a:cubicBezTo>
                  <a:lnTo>
                    <a:pt x="31" y="349"/>
                  </a:lnTo>
                  <a:lnTo>
                    <a:pt x="1" y="410"/>
                  </a:lnTo>
                  <a:cubicBezTo>
                    <a:pt x="31" y="592"/>
                    <a:pt x="122" y="744"/>
                    <a:pt x="304" y="835"/>
                  </a:cubicBezTo>
                  <a:lnTo>
                    <a:pt x="426" y="622"/>
                  </a:lnTo>
                  <a:lnTo>
                    <a:pt x="456" y="562"/>
                  </a:lnTo>
                  <a:lnTo>
                    <a:pt x="639" y="258"/>
                  </a:lnTo>
                  <a:cubicBezTo>
                    <a:pt x="669" y="197"/>
                    <a:pt x="669" y="166"/>
                    <a:pt x="639" y="136"/>
                  </a:cubicBezTo>
                  <a:lnTo>
                    <a:pt x="396" y="14"/>
                  </a:lnTo>
                  <a:cubicBezTo>
                    <a:pt x="381" y="5"/>
                    <a:pt x="365" y="0"/>
                    <a:pt x="349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5" name="Google Shape;789;p43"/>
            <p:cNvSpPr/>
            <p:nvPr/>
          </p:nvSpPr>
          <p:spPr>
            <a:xfrm>
              <a:off x="6986225" y="2825346"/>
              <a:ext cx="13017" cy="14618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122" y="0"/>
                  </a:moveTo>
                  <a:lnTo>
                    <a:pt x="0" y="213"/>
                  </a:lnTo>
                  <a:lnTo>
                    <a:pt x="122" y="274"/>
                  </a:lnTo>
                  <a:lnTo>
                    <a:pt x="243" y="92"/>
                  </a:lnTo>
                  <a:cubicBezTo>
                    <a:pt x="182" y="61"/>
                    <a:pt x="152" y="31"/>
                    <a:pt x="12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6" name="Google Shape;790;p43"/>
            <p:cNvSpPr/>
            <p:nvPr/>
          </p:nvSpPr>
          <p:spPr>
            <a:xfrm>
              <a:off x="6992681" y="2791310"/>
              <a:ext cx="27635" cy="38946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5" y="0"/>
                  </a:moveTo>
                  <a:lnTo>
                    <a:pt x="1" y="638"/>
                  </a:lnTo>
                  <a:cubicBezTo>
                    <a:pt x="31" y="669"/>
                    <a:pt x="61" y="699"/>
                    <a:pt x="122" y="730"/>
                  </a:cubicBezTo>
                  <a:lnTo>
                    <a:pt x="517" y="9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7" name="Google Shape;791;p43"/>
            <p:cNvSpPr/>
            <p:nvPr/>
          </p:nvSpPr>
          <p:spPr>
            <a:xfrm>
              <a:off x="6404084" y="2014676"/>
              <a:ext cx="1251911" cy="585356"/>
            </a:xfrm>
            <a:custGeom>
              <a:avLst/>
              <a:gdLst/>
              <a:ahLst/>
              <a:cxnLst/>
              <a:rect l="l" t="t" r="r" b="b"/>
              <a:pathLst>
                <a:path w="23466" h="10972" extrusionOk="0">
                  <a:moveTo>
                    <a:pt x="15508" y="0"/>
                  </a:moveTo>
                  <a:cubicBezTo>
                    <a:pt x="14830" y="0"/>
                    <a:pt x="14408" y="90"/>
                    <a:pt x="14408" y="90"/>
                  </a:cubicBezTo>
                  <a:lnTo>
                    <a:pt x="14073" y="1123"/>
                  </a:lnTo>
                  <a:cubicBezTo>
                    <a:pt x="13344" y="1458"/>
                    <a:pt x="12158" y="1488"/>
                    <a:pt x="11763" y="1518"/>
                  </a:cubicBezTo>
                  <a:lnTo>
                    <a:pt x="11733" y="1518"/>
                  </a:lnTo>
                  <a:cubicBezTo>
                    <a:pt x="11307" y="1488"/>
                    <a:pt x="10122" y="1458"/>
                    <a:pt x="9392" y="1123"/>
                  </a:cubicBezTo>
                  <a:lnTo>
                    <a:pt x="9362" y="211"/>
                  </a:lnTo>
                  <a:cubicBezTo>
                    <a:pt x="9362" y="211"/>
                    <a:pt x="8855" y="99"/>
                    <a:pt x="8060" y="99"/>
                  </a:cubicBezTo>
                  <a:cubicBezTo>
                    <a:pt x="6046" y="99"/>
                    <a:pt x="2179" y="818"/>
                    <a:pt x="0" y="5895"/>
                  </a:cubicBezTo>
                  <a:cubicBezTo>
                    <a:pt x="0" y="5895"/>
                    <a:pt x="3526" y="8327"/>
                    <a:pt x="4590" y="8509"/>
                  </a:cubicBezTo>
                  <a:lnTo>
                    <a:pt x="4833" y="10698"/>
                  </a:lnTo>
                  <a:lnTo>
                    <a:pt x="11398" y="10819"/>
                  </a:lnTo>
                  <a:lnTo>
                    <a:pt x="12098" y="10819"/>
                  </a:lnTo>
                  <a:lnTo>
                    <a:pt x="18693" y="10971"/>
                  </a:lnTo>
                  <a:lnTo>
                    <a:pt x="18876" y="8509"/>
                  </a:lnTo>
                  <a:cubicBezTo>
                    <a:pt x="19970" y="8327"/>
                    <a:pt x="23466" y="5895"/>
                    <a:pt x="23466" y="5895"/>
                  </a:cubicBezTo>
                  <a:cubicBezTo>
                    <a:pt x="21231" y="690"/>
                    <a:pt x="17388" y="0"/>
                    <a:pt x="1550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8" name="Google Shape;792;p43"/>
            <p:cNvSpPr/>
            <p:nvPr/>
          </p:nvSpPr>
          <p:spPr>
            <a:xfrm>
              <a:off x="6875953" y="1868610"/>
              <a:ext cx="347042" cy="234206"/>
            </a:xfrm>
            <a:custGeom>
              <a:avLst/>
              <a:gdLst/>
              <a:ahLst/>
              <a:cxnLst/>
              <a:rect l="l" t="t" r="r" b="b"/>
              <a:pathLst>
                <a:path w="6505" h="4390" extrusionOk="0">
                  <a:moveTo>
                    <a:pt x="6505" y="1"/>
                  </a:moveTo>
                  <a:lnTo>
                    <a:pt x="0" y="639"/>
                  </a:lnTo>
                  <a:cubicBezTo>
                    <a:pt x="0" y="639"/>
                    <a:pt x="578" y="2007"/>
                    <a:pt x="608" y="4074"/>
                  </a:cubicBezTo>
                  <a:cubicBezTo>
                    <a:pt x="608" y="4074"/>
                    <a:pt x="1725" y="4389"/>
                    <a:pt x="3052" y="4389"/>
                  </a:cubicBezTo>
                  <a:cubicBezTo>
                    <a:pt x="3743" y="4389"/>
                    <a:pt x="4491" y="4304"/>
                    <a:pt x="5167" y="4044"/>
                  </a:cubicBezTo>
                  <a:lnTo>
                    <a:pt x="6505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9" name="Google Shape;793;p43"/>
            <p:cNvSpPr/>
            <p:nvPr/>
          </p:nvSpPr>
          <p:spPr>
            <a:xfrm>
              <a:off x="6261376" y="1519290"/>
              <a:ext cx="241675" cy="149647"/>
            </a:xfrm>
            <a:custGeom>
              <a:avLst/>
              <a:gdLst/>
              <a:ahLst/>
              <a:cxnLst/>
              <a:rect l="l" t="t" r="r" b="b"/>
              <a:pathLst>
                <a:path w="4530" h="2805" extrusionOk="0">
                  <a:moveTo>
                    <a:pt x="2592" y="0"/>
                  </a:moveTo>
                  <a:cubicBezTo>
                    <a:pt x="1673" y="0"/>
                    <a:pt x="757" y="289"/>
                    <a:pt x="0" y="865"/>
                  </a:cubicBezTo>
                  <a:cubicBezTo>
                    <a:pt x="199" y="1859"/>
                    <a:pt x="1055" y="2804"/>
                    <a:pt x="2558" y="2804"/>
                  </a:cubicBezTo>
                  <a:cubicBezTo>
                    <a:pt x="3124" y="2804"/>
                    <a:pt x="3781" y="2670"/>
                    <a:pt x="4529" y="2354"/>
                  </a:cubicBezTo>
                  <a:lnTo>
                    <a:pt x="4438" y="409"/>
                  </a:lnTo>
                  <a:cubicBezTo>
                    <a:pt x="3856" y="137"/>
                    <a:pt x="3224" y="0"/>
                    <a:pt x="259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0" name="Google Shape;794;p43"/>
            <p:cNvSpPr/>
            <p:nvPr/>
          </p:nvSpPr>
          <p:spPr>
            <a:xfrm>
              <a:off x="6253267" y="1434360"/>
              <a:ext cx="244876" cy="131081"/>
            </a:xfrm>
            <a:custGeom>
              <a:avLst/>
              <a:gdLst/>
              <a:ahLst/>
              <a:cxnLst/>
              <a:rect l="l" t="t" r="r" b="b"/>
              <a:pathLst>
                <a:path w="4590" h="2457" extrusionOk="0">
                  <a:moveTo>
                    <a:pt x="2427" y="1"/>
                  </a:moveTo>
                  <a:cubicBezTo>
                    <a:pt x="1936" y="1"/>
                    <a:pt x="1404" y="118"/>
                    <a:pt x="882" y="451"/>
                  </a:cubicBezTo>
                  <a:cubicBezTo>
                    <a:pt x="243" y="876"/>
                    <a:pt x="0" y="1697"/>
                    <a:pt x="152" y="2457"/>
                  </a:cubicBezTo>
                  <a:cubicBezTo>
                    <a:pt x="909" y="1881"/>
                    <a:pt x="1825" y="1592"/>
                    <a:pt x="2744" y="1592"/>
                  </a:cubicBezTo>
                  <a:cubicBezTo>
                    <a:pt x="3376" y="1592"/>
                    <a:pt x="4008" y="1729"/>
                    <a:pt x="4590" y="2001"/>
                  </a:cubicBezTo>
                  <a:lnTo>
                    <a:pt x="4529" y="664"/>
                  </a:lnTo>
                  <a:cubicBezTo>
                    <a:pt x="4529" y="664"/>
                    <a:pt x="3595" y="1"/>
                    <a:pt x="242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1" name="Google Shape;795;p43"/>
            <p:cNvSpPr/>
            <p:nvPr/>
          </p:nvSpPr>
          <p:spPr>
            <a:xfrm>
              <a:off x="6331103" y="1525211"/>
              <a:ext cx="152474" cy="121318"/>
            </a:xfrm>
            <a:custGeom>
              <a:avLst/>
              <a:gdLst/>
              <a:ahLst/>
              <a:cxnLst/>
              <a:rect l="l" t="t" r="r" b="b"/>
              <a:pathLst>
                <a:path w="2858" h="2274" extrusionOk="0">
                  <a:moveTo>
                    <a:pt x="1290" y="0"/>
                  </a:moveTo>
                  <a:cubicBezTo>
                    <a:pt x="860" y="0"/>
                    <a:pt x="406" y="123"/>
                    <a:pt x="31" y="237"/>
                  </a:cubicBezTo>
                  <a:cubicBezTo>
                    <a:pt x="0" y="237"/>
                    <a:pt x="0" y="298"/>
                    <a:pt x="31" y="298"/>
                  </a:cubicBezTo>
                  <a:cubicBezTo>
                    <a:pt x="440" y="264"/>
                    <a:pt x="897" y="134"/>
                    <a:pt x="1327" y="134"/>
                  </a:cubicBezTo>
                  <a:cubicBezTo>
                    <a:pt x="1663" y="134"/>
                    <a:pt x="1983" y="214"/>
                    <a:pt x="2250" y="480"/>
                  </a:cubicBezTo>
                  <a:cubicBezTo>
                    <a:pt x="2645" y="906"/>
                    <a:pt x="2645" y="1635"/>
                    <a:pt x="2675" y="2183"/>
                  </a:cubicBezTo>
                  <a:cubicBezTo>
                    <a:pt x="2690" y="2243"/>
                    <a:pt x="2736" y="2274"/>
                    <a:pt x="2778" y="2274"/>
                  </a:cubicBezTo>
                  <a:cubicBezTo>
                    <a:pt x="2819" y="2274"/>
                    <a:pt x="2857" y="2243"/>
                    <a:pt x="2857" y="2183"/>
                  </a:cubicBezTo>
                  <a:cubicBezTo>
                    <a:pt x="2827" y="1575"/>
                    <a:pt x="2797" y="784"/>
                    <a:pt x="2280" y="359"/>
                  </a:cubicBezTo>
                  <a:cubicBezTo>
                    <a:pt x="2013" y="91"/>
                    <a:pt x="1660" y="0"/>
                    <a:pt x="12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2" name="Google Shape;796;p43"/>
            <p:cNvSpPr/>
            <p:nvPr/>
          </p:nvSpPr>
          <p:spPr>
            <a:xfrm>
              <a:off x="6394748" y="1558927"/>
              <a:ext cx="87867" cy="49082"/>
            </a:xfrm>
            <a:custGeom>
              <a:avLst/>
              <a:gdLst/>
              <a:ahLst/>
              <a:cxnLst/>
              <a:rect l="l" t="t" r="r" b="b"/>
              <a:pathLst>
                <a:path w="1647" h="920" extrusionOk="0">
                  <a:moveTo>
                    <a:pt x="580" y="1"/>
                  </a:moveTo>
                  <a:cubicBezTo>
                    <a:pt x="408" y="1"/>
                    <a:pt x="229" y="64"/>
                    <a:pt x="53" y="213"/>
                  </a:cubicBezTo>
                  <a:cubicBezTo>
                    <a:pt x="1" y="266"/>
                    <a:pt x="62" y="341"/>
                    <a:pt x="119" y="341"/>
                  </a:cubicBezTo>
                  <a:cubicBezTo>
                    <a:pt x="127" y="341"/>
                    <a:pt x="136" y="339"/>
                    <a:pt x="145" y="335"/>
                  </a:cubicBezTo>
                  <a:cubicBezTo>
                    <a:pt x="297" y="244"/>
                    <a:pt x="441" y="190"/>
                    <a:pt x="585" y="190"/>
                  </a:cubicBezTo>
                  <a:cubicBezTo>
                    <a:pt x="730" y="190"/>
                    <a:pt x="874" y="244"/>
                    <a:pt x="1026" y="365"/>
                  </a:cubicBezTo>
                  <a:cubicBezTo>
                    <a:pt x="1209" y="517"/>
                    <a:pt x="1330" y="730"/>
                    <a:pt x="1482" y="882"/>
                  </a:cubicBezTo>
                  <a:cubicBezTo>
                    <a:pt x="1500" y="909"/>
                    <a:pt x="1523" y="920"/>
                    <a:pt x="1545" y="920"/>
                  </a:cubicBezTo>
                  <a:cubicBezTo>
                    <a:pt x="1598" y="920"/>
                    <a:pt x="1647" y="855"/>
                    <a:pt x="1604" y="791"/>
                  </a:cubicBezTo>
                  <a:cubicBezTo>
                    <a:pt x="1388" y="380"/>
                    <a:pt x="1003" y="1"/>
                    <a:pt x="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3" name="Google Shape;797;p43"/>
            <p:cNvSpPr/>
            <p:nvPr/>
          </p:nvSpPr>
          <p:spPr>
            <a:xfrm>
              <a:off x="7573221" y="1456180"/>
              <a:ext cx="236821" cy="150554"/>
            </a:xfrm>
            <a:custGeom>
              <a:avLst/>
              <a:gdLst/>
              <a:ahLst/>
              <a:cxnLst/>
              <a:rect l="l" t="t" r="r" b="b"/>
              <a:pathLst>
                <a:path w="4439" h="2822" extrusionOk="0">
                  <a:moveTo>
                    <a:pt x="2197" y="0"/>
                  </a:moveTo>
                  <a:cubicBezTo>
                    <a:pt x="1430" y="0"/>
                    <a:pt x="663" y="198"/>
                    <a:pt x="0" y="589"/>
                  </a:cubicBezTo>
                  <a:lnTo>
                    <a:pt x="92" y="2534"/>
                  </a:lnTo>
                  <a:cubicBezTo>
                    <a:pt x="711" y="2734"/>
                    <a:pt x="1262" y="2822"/>
                    <a:pt x="1746" y="2822"/>
                  </a:cubicBezTo>
                  <a:cubicBezTo>
                    <a:pt x="3470" y="2822"/>
                    <a:pt x="4343" y="1711"/>
                    <a:pt x="4438" y="619"/>
                  </a:cubicBezTo>
                  <a:cubicBezTo>
                    <a:pt x="3763" y="205"/>
                    <a:pt x="2980" y="0"/>
                    <a:pt x="219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4" name="Google Shape;798;p43"/>
            <p:cNvSpPr/>
            <p:nvPr/>
          </p:nvSpPr>
          <p:spPr>
            <a:xfrm>
              <a:off x="7568367" y="1370397"/>
              <a:ext cx="246530" cy="118864"/>
            </a:xfrm>
            <a:custGeom>
              <a:avLst/>
              <a:gdLst/>
              <a:ahLst/>
              <a:cxnLst/>
              <a:rect l="l" t="t" r="r" b="b"/>
              <a:pathLst>
                <a:path w="4621" h="2228" extrusionOk="0">
                  <a:moveTo>
                    <a:pt x="2320" y="0"/>
                  </a:moveTo>
                  <a:cubicBezTo>
                    <a:pt x="1018" y="0"/>
                    <a:pt x="0" y="860"/>
                    <a:pt x="0" y="860"/>
                  </a:cubicBezTo>
                  <a:lnTo>
                    <a:pt x="91" y="2197"/>
                  </a:lnTo>
                  <a:cubicBezTo>
                    <a:pt x="754" y="1806"/>
                    <a:pt x="1521" y="1608"/>
                    <a:pt x="2288" y="1608"/>
                  </a:cubicBezTo>
                  <a:cubicBezTo>
                    <a:pt x="3071" y="1608"/>
                    <a:pt x="3854" y="1813"/>
                    <a:pt x="4529" y="2227"/>
                  </a:cubicBezTo>
                  <a:cubicBezTo>
                    <a:pt x="4620" y="1437"/>
                    <a:pt x="4286" y="677"/>
                    <a:pt x="3617" y="313"/>
                  </a:cubicBezTo>
                  <a:cubicBezTo>
                    <a:pt x="3172" y="86"/>
                    <a:pt x="2731" y="0"/>
                    <a:pt x="2320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5" name="Google Shape;799;p43"/>
            <p:cNvSpPr/>
            <p:nvPr/>
          </p:nvSpPr>
          <p:spPr>
            <a:xfrm>
              <a:off x="7592694" y="1462315"/>
              <a:ext cx="145966" cy="129107"/>
            </a:xfrm>
            <a:custGeom>
              <a:avLst/>
              <a:gdLst/>
              <a:ahLst/>
              <a:cxnLst/>
              <a:rect l="l" t="t" r="r" b="b"/>
              <a:pathLst>
                <a:path w="2736" h="2420" extrusionOk="0">
                  <a:moveTo>
                    <a:pt x="1698" y="1"/>
                  </a:moveTo>
                  <a:cubicBezTo>
                    <a:pt x="1228" y="1"/>
                    <a:pt x="771" y="106"/>
                    <a:pt x="456" y="474"/>
                  </a:cubicBezTo>
                  <a:cubicBezTo>
                    <a:pt x="0" y="960"/>
                    <a:pt x="31" y="1720"/>
                    <a:pt x="91" y="2328"/>
                  </a:cubicBezTo>
                  <a:cubicBezTo>
                    <a:pt x="91" y="2389"/>
                    <a:pt x="129" y="2419"/>
                    <a:pt x="167" y="2419"/>
                  </a:cubicBezTo>
                  <a:cubicBezTo>
                    <a:pt x="205" y="2419"/>
                    <a:pt x="243" y="2389"/>
                    <a:pt x="243" y="2328"/>
                  </a:cubicBezTo>
                  <a:cubicBezTo>
                    <a:pt x="243" y="1811"/>
                    <a:pt x="152" y="1173"/>
                    <a:pt x="456" y="687"/>
                  </a:cubicBezTo>
                  <a:cubicBezTo>
                    <a:pt x="740" y="226"/>
                    <a:pt x="1199" y="137"/>
                    <a:pt x="1683" y="137"/>
                  </a:cubicBezTo>
                  <a:cubicBezTo>
                    <a:pt x="1987" y="137"/>
                    <a:pt x="2301" y="172"/>
                    <a:pt x="2587" y="172"/>
                  </a:cubicBezTo>
                  <a:cubicBezTo>
                    <a:pt x="2627" y="172"/>
                    <a:pt x="2667" y="172"/>
                    <a:pt x="2705" y="170"/>
                  </a:cubicBezTo>
                  <a:cubicBezTo>
                    <a:pt x="2736" y="170"/>
                    <a:pt x="2736" y="140"/>
                    <a:pt x="2705" y="109"/>
                  </a:cubicBezTo>
                  <a:cubicBezTo>
                    <a:pt x="2396" y="58"/>
                    <a:pt x="2043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6" name="Google Shape;800;p43"/>
            <p:cNvSpPr/>
            <p:nvPr/>
          </p:nvSpPr>
          <p:spPr>
            <a:xfrm>
              <a:off x="7593814" y="1498964"/>
              <a:ext cx="83013" cy="53617"/>
            </a:xfrm>
            <a:custGeom>
              <a:avLst/>
              <a:gdLst/>
              <a:ahLst/>
              <a:cxnLst/>
              <a:rect l="l" t="t" r="r" b="b"/>
              <a:pathLst>
                <a:path w="1556" h="1005" extrusionOk="0">
                  <a:moveTo>
                    <a:pt x="1029" y="1"/>
                  </a:moveTo>
                  <a:cubicBezTo>
                    <a:pt x="582" y="1"/>
                    <a:pt x="220" y="440"/>
                    <a:pt x="40" y="912"/>
                  </a:cubicBezTo>
                  <a:cubicBezTo>
                    <a:pt x="1" y="971"/>
                    <a:pt x="50" y="1004"/>
                    <a:pt x="106" y="1004"/>
                  </a:cubicBezTo>
                  <a:cubicBezTo>
                    <a:pt x="137" y="1004"/>
                    <a:pt x="170" y="994"/>
                    <a:pt x="192" y="972"/>
                  </a:cubicBezTo>
                  <a:cubicBezTo>
                    <a:pt x="344" y="760"/>
                    <a:pt x="435" y="517"/>
                    <a:pt x="648" y="334"/>
                  </a:cubicBezTo>
                  <a:cubicBezTo>
                    <a:pt x="775" y="223"/>
                    <a:pt x="910" y="178"/>
                    <a:pt x="1054" y="178"/>
                  </a:cubicBezTo>
                  <a:cubicBezTo>
                    <a:pt x="1185" y="178"/>
                    <a:pt x="1324" y="215"/>
                    <a:pt x="1469" y="273"/>
                  </a:cubicBezTo>
                  <a:cubicBezTo>
                    <a:pt x="1477" y="278"/>
                    <a:pt x="1485" y="279"/>
                    <a:pt x="1492" y="279"/>
                  </a:cubicBezTo>
                  <a:cubicBezTo>
                    <a:pt x="1537" y="279"/>
                    <a:pt x="1555" y="208"/>
                    <a:pt x="1529" y="182"/>
                  </a:cubicBezTo>
                  <a:cubicBezTo>
                    <a:pt x="1355" y="55"/>
                    <a:pt x="1187" y="1"/>
                    <a:pt x="1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7" name="Google Shape;801;p43"/>
            <p:cNvSpPr/>
            <p:nvPr/>
          </p:nvSpPr>
          <p:spPr>
            <a:xfrm>
              <a:off x="6443882" y="867809"/>
              <a:ext cx="1173220" cy="1076283"/>
            </a:xfrm>
            <a:custGeom>
              <a:avLst/>
              <a:gdLst/>
              <a:ahLst/>
              <a:cxnLst/>
              <a:rect l="l" t="t" r="r" b="b"/>
              <a:pathLst>
                <a:path w="21991" h="20174" extrusionOk="0">
                  <a:moveTo>
                    <a:pt x="8671" y="0"/>
                  </a:moveTo>
                  <a:cubicBezTo>
                    <a:pt x="4207" y="0"/>
                    <a:pt x="1" y="2149"/>
                    <a:pt x="622" y="10585"/>
                  </a:cubicBezTo>
                  <a:cubicBezTo>
                    <a:pt x="622" y="10585"/>
                    <a:pt x="713" y="14384"/>
                    <a:pt x="1716" y="16208"/>
                  </a:cubicBezTo>
                  <a:cubicBezTo>
                    <a:pt x="2719" y="18062"/>
                    <a:pt x="5880" y="20007"/>
                    <a:pt x="9984" y="20159"/>
                  </a:cubicBezTo>
                  <a:cubicBezTo>
                    <a:pt x="10192" y="20169"/>
                    <a:pt x="10404" y="20173"/>
                    <a:pt x="10618" y="20173"/>
                  </a:cubicBezTo>
                  <a:cubicBezTo>
                    <a:pt x="14596" y="20173"/>
                    <a:pt x="19491" y="18577"/>
                    <a:pt x="20501" y="15721"/>
                  </a:cubicBezTo>
                  <a:cubicBezTo>
                    <a:pt x="21595" y="12712"/>
                    <a:pt x="21990" y="10645"/>
                    <a:pt x="21473" y="7667"/>
                  </a:cubicBezTo>
                  <a:cubicBezTo>
                    <a:pt x="20926" y="4688"/>
                    <a:pt x="20713" y="3350"/>
                    <a:pt x="17856" y="2135"/>
                  </a:cubicBezTo>
                  <a:cubicBezTo>
                    <a:pt x="16536" y="1587"/>
                    <a:pt x="12508" y="0"/>
                    <a:pt x="8671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8" name="Google Shape;802;p43"/>
            <p:cNvSpPr/>
            <p:nvPr/>
          </p:nvSpPr>
          <p:spPr>
            <a:xfrm>
              <a:off x="6995935" y="1405286"/>
              <a:ext cx="82746" cy="136523"/>
            </a:xfrm>
            <a:custGeom>
              <a:avLst/>
              <a:gdLst/>
              <a:ahLst/>
              <a:cxnLst/>
              <a:rect l="l" t="t" r="r" b="b"/>
              <a:pathLst>
                <a:path w="1551" h="2559" extrusionOk="0">
                  <a:moveTo>
                    <a:pt x="259" y="0"/>
                  </a:moveTo>
                  <a:cubicBezTo>
                    <a:pt x="244" y="0"/>
                    <a:pt x="228" y="8"/>
                    <a:pt x="213" y="23"/>
                  </a:cubicBezTo>
                  <a:cubicBezTo>
                    <a:pt x="122" y="388"/>
                    <a:pt x="122" y="783"/>
                    <a:pt x="61" y="1117"/>
                  </a:cubicBezTo>
                  <a:cubicBezTo>
                    <a:pt x="31" y="1361"/>
                    <a:pt x="0" y="1634"/>
                    <a:pt x="152" y="1817"/>
                  </a:cubicBezTo>
                  <a:cubicBezTo>
                    <a:pt x="228" y="1943"/>
                    <a:pt x="347" y="2007"/>
                    <a:pt x="472" y="2007"/>
                  </a:cubicBezTo>
                  <a:cubicBezTo>
                    <a:pt x="497" y="2007"/>
                    <a:pt x="522" y="2004"/>
                    <a:pt x="548" y="1999"/>
                  </a:cubicBezTo>
                  <a:cubicBezTo>
                    <a:pt x="639" y="1969"/>
                    <a:pt x="730" y="1908"/>
                    <a:pt x="791" y="1847"/>
                  </a:cubicBezTo>
                  <a:cubicBezTo>
                    <a:pt x="821" y="1847"/>
                    <a:pt x="973" y="1695"/>
                    <a:pt x="1034" y="1695"/>
                  </a:cubicBezTo>
                  <a:cubicBezTo>
                    <a:pt x="1095" y="1847"/>
                    <a:pt x="1186" y="1999"/>
                    <a:pt x="1277" y="2151"/>
                  </a:cubicBezTo>
                  <a:cubicBezTo>
                    <a:pt x="1186" y="2273"/>
                    <a:pt x="1095" y="2333"/>
                    <a:pt x="973" y="2394"/>
                  </a:cubicBezTo>
                  <a:cubicBezTo>
                    <a:pt x="895" y="2420"/>
                    <a:pt x="951" y="2558"/>
                    <a:pt x="1026" y="2558"/>
                  </a:cubicBezTo>
                  <a:cubicBezTo>
                    <a:pt x="1039" y="2558"/>
                    <a:pt x="1051" y="2555"/>
                    <a:pt x="1064" y="2546"/>
                  </a:cubicBezTo>
                  <a:cubicBezTo>
                    <a:pt x="1338" y="2424"/>
                    <a:pt x="1551" y="2181"/>
                    <a:pt x="1520" y="1877"/>
                  </a:cubicBezTo>
                  <a:cubicBezTo>
                    <a:pt x="1469" y="1670"/>
                    <a:pt x="1285" y="1530"/>
                    <a:pt x="1081" y="1530"/>
                  </a:cubicBezTo>
                  <a:cubicBezTo>
                    <a:pt x="1046" y="1530"/>
                    <a:pt x="1009" y="1534"/>
                    <a:pt x="973" y="1543"/>
                  </a:cubicBezTo>
                  <a:cubicBezTo>
                    <a:pt x="852" y="1573"/>
                    <a:pt x="791" y="1665"/>
                    <a:pt x="700" y="1725"/>
                  </a:cubicBezTo>
                  <a:cubicBezTo>
                    <a:pt x="615" y="1758"/>
                    <a:pt x="544" y="1773"/>
                    <a:pt x="485" y="1773"/>
                  </a:cubicBezTo>
                  <a:cubicBezTo>
                    <a:pt x="163" y="1773"/>
                    <a:pt x="192" y="1335"/>
                    <a:pt x="244" y="1026"/>
                  </a:cubicBezTo>
                  <a:cubicBezTo>
                    <a:pt x="274" y="753"/>
                    <a:pt x="456" y="297"/>
                    <a:pt x="304" y="23"/>
                  </a:cubicBezTo>
                  <a:cubicBezTo>
                    <a:pt x="289" y="8"/>
                    <a:pt x="274" y="0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9" name="Google Shape;803;p43"/>
            <p:cNvSpPr/>
            <p:nvPr/>
          </p:nvSpPr>
          <p:spPr>
            <a:xfrm>
              <a:off x="6645700" y="1250845"/>
              <a:ext cx="103819" cy="81252"/>
            </a:xfrm>
            <a:custGeom>
              <a:avLst/>
              <a:gdLst/>
              <a:ahLst/>
              <a:cxnLst/>
              <a:rect l="l" t="t" r="r" b="b"/>
              <a:pathLst>
                <a:path w="1946" h="1523" extrusionOk="0">
                  <a:moveTo>
                    <a:pt x="1824" y="0"/>
                  </a:moveTo>
                  <a:cubicBezTo>
                    <a:pt x="1125" y="0"/>
                    <a:pt x="122" y="730"/>
                    <a:pt x="0" y="1459"/>
                  </a:cubicBezTo>
                  <a:cubicBezTo>
                    <a:pt x="0" y="1497"/>
                    <a:pt x="23" y="1523"/>
                    <a:pt x="48" y="1523"/>
                  </a:cubicBezTo>
                  <a:cubicBezTo>
                    <a:pt x="64" y="1523"/>
                    <a:pt x="80" y="1513"/>
                    <a:pt x="91" y="1490"/>
                  </a:cubicBezTo>
                  <a:cubicBezTo>
                    <a:pt x="517" y="821"/>
                    <a:pt x="1033" y="395"/>
                    <a:pt x="1854" y="183"/>
                  </a:cubicBezTo>
                  <a:cubicBezTo>
                    <a:pt x="1945" y="152"/>
                    <a:pt x="1915" y="31"/>
                    <a:pt x="18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0" name="Google Shape;804;p43"/>
            <p:cNvSpPr/>
            <p:nvPr/>
          </p:nvSpPr>
          <p:spPr>
            <a:xfrm>
              <a:off x="7281351" y="1211421"/>
              <a:ext cx="118971" cy="47428"/>
            </a:xfrm>
            <a:custGeom>
              <a:avLst/>
              <a:gdLst/>
              <a:ahLst/>
              <a:cxnLst/>
              <a:rect l="l" t="t" r="r" b="b"/>
              <a:pathLst>
                <a:path w="2230" h="889" extrusionOk="0">
                  <a:moveTo>
                    <a:pt x="435" y="1"/>
                  </a:moveTo>
                  <a:cubicBezTo>
                    <a:pt x="304" y="1"/>
                    <a:pt x="178" y="14"/>
                    <a:pt x="61" y="40"/>
                  </a:cubicBezTo>
                  <a:cubicBezTo>
                    <a:pt x="0" y="40"/>
                    <a:pt x="0" y="131"/>
                    <a:pt x="61" y="162"/>
                  </a:cubicBezTo>
                  <a:cubicBezTo>
                    <a:pt x="760" y="283"/>
                    <a:pt x="1429" y="344"/>
                    <a:pt x="1976" y="861"/>
                  </a:cubicBezTo>
                  <a:cubicBezTo>
                    <a:pt x="2002" y="881"/>
                    <a:pt x="2030" y="889"/>
                    <a:pt x="2056" y="889"/>
                  </a:cubicBezTo>
                  <a:cubicBezTo>
                    <a:pt x="2152" y="889"/>
                    <a:pt x="2230" y="780"/>
                    <a:pt x="2158" y="709"/>
                  </a:cubicBezTo>
                  <a:cubicBezTo>
                    <a:pt x="1782" y="282"/>
                    <a:pt x="1054" y="1"/>
                    <a:pt x="4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1" name="Google Shape;805;p43"/>
            <p:cNvSpPr/>
            <p:nvPr/>
          </p:nvSpPr>
          <p:spPr>
            <a:xfrm>
              <a:off x="6625383" y="1572387"/>
              <a:ext cx="256337" cy="235649"/>
            </a:xfrm>
            <a:custGeom>
              <a:avLst/>
              <a:gdLst/>
              <a:ahLst/>
              <a:cxnLst/>
              <a:rect l="l" t="t" r="r" b="b"/>
              <a:pathLst>
                <a:path w="4105" h="3774" extrusionOk="0">
                  <a:moveTo>
                    <a:pt x="2063" y="1"/>
                  </a:moveTo>
                  <a:cubicBezTo>
                    <a:pt x="2024" y="1"/>
                    <a:pt x="1985" y="2"/>
                    <a:pt x="1946" y="4"/>
                  </a:cubicBezTo>
                  <a:cubicBezTo>
                    <a:pt x="852" y="65"/>
                    <a:pt x="1" y="946"/>
                    <a:pt x="61" y="1980"/>
                  </a:cubicBezTo>
                  <a:cubicBezTo>
                    <a:pt x="91" y="2994"/>
                    <a:pt x="999" y="3774"/>
                    <a:pt x="2067" y="3774"/>
                  </a:cubicBezTo>
                  <a:cubicBezTo>
                    <a:pt x="2088" y="3774"/>
                    <a:pt x="2108" y="3774"/>
                    <a:pt x="2128" y="3773"/>
                  </a:cubicBezTo>
                  <a:cubicBezTo>
                    <a:pt x="3253" y="3712"/>
                    <a:pt x="4104" y="2831"/>
                    <a:pt x="4043" y="1797"/>
                  </a:cubicBezTo>
                  <a:cubicBezTo>
                    <a:pt x="3985" y="800"/>
                    <a:pt x="3133" y="1"/>
                    <a:pt x="2063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2" name="Google Shape;806;p43"/>
            <p:cNvSpPr/>
            <p:nvPr/>
          </p:nvSpPr>
          <p:spPr>
            <a:xfrm>
              <a:off x="7196415" y="1533105"/>
              <a:ext cx="280169" cy="257672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3" name="Google Shape;807;p43"/>
            <p:cNvSpPr/>
            <p:nvPr/>
          </p:nvSpPr>
          <p:spPr>
            <a:xfrm>
              <a:off x="6963499" y="1595150"/>
              <a:ext cx="100618" cy="69248"/>
            </a:xfrm>
            <a:custGeom>
              <a:avLst/>
              <a:gdLst/>
              <a:ahLst/>
              <a:cxnLst/>
              <a:rect l="l" t="t" r="r" b="b"/>
              <a:pathLst>
                <a:path w="1886" h="1298" extrusionOk="0">
                  <a:moveTo>
                    <a:pt x="149" y="1"/>
                  </a:moveTo>
                  <a:cubicBezTo>
                    <a:pt x="123" y="1"/>
                    <a:pt x="92" y="15"/>
                    <a:pt x="92" y="51"/>
                  </a:cubicBezTo>
                  <a:cubicBezTo>
                    <a:pt x="1" y="932"/>
                    <a:pt x="1095" y="1236"/>
                    <a:pt x="1764" y="1297"/>
                  </a:cubicBezTo>
                  <a:cubicBezTo>
                    <a:pt x="1855" y="1297"/>
                    <a:pt x="1885" y="1145"/>
                    <a:pt x="1794" y="1145"/>
                  </a:cubicBezTo>
                  <a:cubicBezTo>
                    <a:pt x="1460" y="1054"/>
                    <a:pt x="1125" y="993"/>
                    <a:pt x="791" y="841"/>
                  </a:cubicBezTo>
                  <a:cubicBezTo>
                    <a:pt x="457" y="659"/>
                    <a:pt x="305" y="416"/>
                    <a:pt x="183" y="21"/>
                  </a:cubicBezTo>
                  <a:cubicBezTo>
                    <a:pt x="183" y="8"/>
                    <a:pt x="16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4" name="Google Shape;808;p43"/>
            <p:cNvSpPr/>
            <p:nvPr/>
          </p:nvSpPr>
          <p:spPr>
            <a:xfrm>
              <a:off x="6747810" y="1437188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64" y="0"/>
                  </a:moveTo>
                  <a:cubicBezTo>
                    <a:pt x="548" y="0"/>
                    <a:pt x="533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913" y="1279"/>
                    <a:pt x="1126" y="975"/>
                    <a:pt x="1095" y="611"/>
                  </a:cubicBezTo>
                  <a:cubicBezTo>
                    <a:pt x="1066" y="264"/>
                    <a:pt x="846" y="0"/>
                    <a:pt x="564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5" name="Google Shape;809;p43"/>
            <p:cNvSpPr/>
            <p:nvPr/>
          </p:nvSpPr>
          <p:spPr>
            <a:xfrm>
              <a:off x="7222934" y="1404752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59" y="1"/>
                  </a:moveTo>
                  <a:cubicBezTo>
                    <a:pt x="545" y="1"/>
                    <a:pt x="532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882" y="1279"/>
                    <a:pt x="1126" y="976"/>
                    <a:pt x="1095" y="611"/>
                  </a:cubicBezTo>
                  <a:cubicBezTo>
                    <a:pt x="1066" y="265"/>
                    <a:pt x="818" y="1"/>
                    <a:pt x="55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6" name="Google Shape;810;p43"/>
            <p:cNvSpPr/>
            <p:nvPr/>
          </p:nvSpPr>
          <p:spPr>
            <a:xfrm>
              <a:off x="6363539" y="887601"/>
              <a:ext cx="282222" cy="571859"/>
            </a:xfrm>
            <a:custGeom>
              <a:avLst/>
              <a:gdLst/>
              <a:ahLst/>
              <a:cxnLst/>
              <a:rect l="l" t="t" r="r" b="b"/>
              <a:pathLst>
                <a:path w="5290" h="10719" extrusionOk="0">
                  <a:moveTo>
                    <a:pt x="5289" y="1"/>
                  </a:moveTo>
                  <a:lnTo>
                    <a:pt x="5289" y="1"/>
                  </a:lnTo>
                  <a:cubicBezTo>
                    <a:pt x="3192" y="882"/>
                    <a:pt x="1520" y="2554"/>
                    <a:pt x="973" y="4165"/>
                  </a:cubicBezTo>
                  <a:cubicBezTo>
                    <a:pt x="0" y="7022"/>
                    <a:pt x="547" y="10244"/>
                    <a:pt x="547" y="10244"/>
                  </a:cubicBezTo>
                  <a:cubicBezTo>
                    <a:pt x="912" y="10305"/>
                    <a:pt x="1976" y="10639"/>
                    <a:pt x="2158" y="10700"/>
                  </a:cubicBezTo>
                  <a:cubicBezTo>
                    <a:pt x="2179" y="10712"/>
                    <a:pt x="2196" y="10718"/>
                    <a:pt x="2209" y="10718"/>
                  </a:cubicBezTo>
                  <a:cubicBezTo>
                    <a:pt x="2388" y="10718"/>
                    <a:pt x="1905" y="9628"/>
                    <a:pt x="2189" y="9514"/>
                  </a:cubicBezTo>
                  <a:cubicBezTo>
                    <a:pt x="2857" y="9302"/>
                    <a:pt x="3526" y="9119"/>
                    <a:pt x="4195" y="8998"/>
                  </a:cubicBezTo>
                  <a:cubicBezTo>
                    <a:pt x="3830" y="6414"/>
                    <a:pt x="4134" y="3831"/>
                    <a:pt x="4894" y="1460"/>
                  </a:cubicBezTo>
                  <a:cubicBezTo>
                    <a:pt x="5046" y="973"/>
                    <a:pt x="5167" y="487"/>
                    <a:pt x="5289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7" name="Google Shape;811;p43"/>
            <p:cNvSpPr/>
            <p:nvPr/>
          </p:nvSpPr>
          <p:spPr>
            <a:xfrm>
              <a:off x="6567865" y="861674"/>
              <a:ext cx="171894" cy="505971"/>
            </a:xfrm>
            <a:custGeom>
              <a:avLst/>
              <a:gdLst/>
              <a:ahLst/>
              <a:cxnLst/>
              <a:rect l="l" t="t" r="r" b="b"/>
              <a:pathLst>
                <a:path w="3222" h="9484" extrusionOk="0">
                  <a:moveTo>
                    <a:pt x="3040" y="0"/>
                  </a:moveTo>
                  <a:cubicBezTo>
                    <a:pt x="2492" y="92"/>
                    <a:pt x="1976" y="274"/>
                    <a:pt x="1489" y="487"/>
                  </a:cubicBezTo>
                  <a:cubicBezTo>
                    <a:pt x="1337" y="973"/>
                    <a:pt x="1216" y="1459"/>
                    <a:pt x="1094" y="1946"/>
                  </a:cubicBezTo>
                  <a:cubicBezTo>
                    <a:pt x="334" y="4317"/>
                    <a:pt x="0" y="6900"/>
                    <a:pt x="365" y="9484"/>
                  </a:cubicBezTo>
                  <a:cubicBezTo>
                    <a:pt x="1337" y="9271"/>
                    <a:pt x="2280" y="9119"/>
                    <a:pt x="3222" y="8997"/>
                  </a:cubicBezTo>
                  <a:cubicBezTo>
                    <a:pt x="2553" y="6019"/>
                    <a:pt x="2523" y="2979"/>
                    <a:pt x="3040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8" name="Google Shape;812;p43"/>
            <p:cNvSpPr/>
            <p:nvPr/>
          </p:nvSpPr>
          <p:spPr>
            <a:xfrm>
              <a:off x="6702410" y="728625"/>
              <a:ext cx="724920" cy="621207"/>
            </a:xfrm>
            <a:custGeom>
              <a:avLst/>
              <a:gdLst/>
              <a:ahLst/>
              <a:cxnLst/>
              <a:rect l="l" t="t" r="r" b="b"/>
              <a:pathLst>
                <a:path w="13588" h="11644" extrusionOk="0">
                  <a:moveTo>
                    <a:pt x="6538" y="1"/>
                  </a:moveTo>
                  <a:cubicBezTo>
                    <a:pt x="6527" y="1"/>
                    <a:pt x="6517" y="1"/>
                    <a:pt x="6506" y="2"/>
                  </a:cubicBezTo>
                  <a:cubicBezTo>
                    <a:pt x="5563" y="32"/>
                    <a:pt x="5138" y="2525"/>
                    <a:pt x="5138" y="2525"/>
                  </a:cubicBezTo>
                  <a:cubicBezTo>
                    <a:pt x="5138" y="2525"/>
                    <a:pt x="4806" y="839"/>
                    <a:pt x="3954" y="839"/>
                  </a:cubicBezTo>
                  <a:cubicBezTo>
                    <a:pt x="3877" y="839"/>
                    <a:pt x="3795" y="853"/>
                    <a:pt x="3709" y="883"/>
                  </a:cubicBezTo>
                  <a:cubicBezTo>
                    <a:pt x="2676" y="1248"/>
                    <a:pt x="4135" y="2616"/>
                    <a:pt x="4135" y="2616"/>
                  </a:cubicBezTo>
                  <a:cubicBezTo>
                    <a:pt x="3453" y="2394"/>
                    <a:pt x="2762" y="2297"/>
                    <a:pt x="2083" y="2297"/>
                  </a:cubicBezTo>
                  <a:cubicBezTo>
                    <a:pt x="1551" y="2297"/>
                    <a:pt x="1025" y="2357"/>
                    <a:pt x="518" y="2464"/>
                  </a:cubicBezTo>
                  <a:cubicBezTo>
                    <a:pt x="1" y="5473"/>
                    <a:pt x="31" y="8513"/>
                    <a:pt x="700" y="11491"/>
                  </a:cubicBezTo>
                  <a:cubicBezTo>
                    <a:pt x="2549" y="11286"/>
                    <a:pt x="4267" y="11237"/>
                    <a:pt x="5490" y="11237"/>
                  </a:cubicBezTo>
                  <a:cubicBezTo>
                    <a:pt x="6619" y="11237"/>
                    <a:pt x="7326" y="11279"/>
                    <a:pt x="7326" y="11279"/>
                  </a:cubicBezTo>
                  <a:cubicBezTo>
                    <a:pt x="7326" y="11279"/>
                    <a:pt x="7103" y="8376"/>
                    <a:pt x="7396" y="8376"/>
                  </a:cubicBezTo>
                  <a:cubicBezTo>
                    <a:pt x="7427" y="8376"/>
                    <a:pt x="7465" y="8409"/>
                    <a:pt x="7509" y="8482"/>
                  </a:cubicBezTo>
                  <a:cubicBezTo>
                    <a:pt x="7965" y="9242"/>
                    <a:pt x="8208" y="11339"/>
                    <a:pt x="8208" y="11339"/>
                  </a:cubicBezTo>
                  <a:lnTo>
                    <a:pt x="11035" y="11309"/>
                  </a:lnTo>
                  <a:cubicBezTo>
                    <a:pt x="11156" y="10610"/>
                    <a:pt x="10852" y="7449"/>
                    <a:pt x="10852" y="7449"/>
                  </a:cubicBezTo>
                  <a:lnTo>
                    <a:pt x="10852" y="7449"/>
                  </a:lnTo>
                  <a:cubicBezTo>
                    <a:pt x="11521" y="8482"/>
                    <a:pt x="12220" y="11431"/>
                    <a:pt x="12220" y="11431"/>
                  </a:cubicBezTo>
                  <a:cubicBezTo>
                    <a:pt x="12585" y="11491"/>
                    <a:pt x="13071" y="11583"/>
                    <a:pt x="13588" y="11643"/>
                  </a:cubicBezTo>
                  <a:cubicBezTo>
                    <a:pt x="12858" y="8269"/>
                    <a:pt x="11095" y="4987"/>
                    <a:pt x="9180" y="2008"/>
                  </a:cubicBezTo>
                  <a:cubicBezTo>
                    <a:pt x="7387" y="2099"/>
                    <a:pt x="5928" y="2494"/>
                    <a:pt x="5928" y="2494"/>
                  </a:cubicBezTo>
                  <a:cubicBezTo>
                    <a:pt x="5928" y="2494"/>
                    <a:pt x="7412" y="1"/>
                    <a:pt x="6538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9" name="Google Shape;813;p43"/>
            <p:cNvSpPr/>
            <p:nvPr/>
          </p:nvSpPr>
          <p:spPr>
            <a:xfrm>
              <a:off x="7192151" y="835160"/>
              <a:ext cx="371369" cy="532486"/>
            </a:xfrm>
            <a:custGeom>
              <a:avLst/>
              <a:gdLst/>
              <a:ahLst/>
              <a:cxnLst/>
              <a:rect l="l" t="t" r="r" b="b"/>
              <a:pathLst>
                <a:path w="6961" h="9981" extrusionOk="0">
                  <a:moveTo>
                    <a:pt x="617" y="1"/>
                  </a:moveTo>
                  <a:cubicBezTo>
                    <a:pt x="409" y="1"/>
                    <a:pt x="203" y="4"/>
                    <a:pt x="0" y="11"/>
                  </a:cubicBezTo>
                  <a:cubicBezTo>
                    <a:pt x="1915" y="3020"/>
                    <a:pt x="3678" y="6303"/>
                    <a:pt x="4408" y="9646"/>
                  </a:cubicBezTo>
                  <a:cubicBezTo>
                    <a:pt x="5259" y="9768"/>
                    <a:pt x="6201" y="9890"/>
                    <a:pt x="6961" y="9981"/>
                  </a:cubicBezTo>
                  <a:cubicBezTo>
                    <a:pt x="6566" y="6455"/>
                    <a:pt x="5168" y="2959"/>
                    <a:pt x="2949" y="193"/>
                  </a:cubicBezTo>
                  <a:cubicBezTo>
                    <a:pt x="2162" y="50"/>
                    <a:pt x="1374" y="1"/>
                    <a:pt x="617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0" name="Google Shape;814;p43"/>
            <p:cNvSpPr/>
            <p:nvPr/>
          </p:nvSpPr>
          <p:spPr>
            <a:xfrm>
              <a:off x="7349423" y="845456"/>
              <a:ext cx="300040" cy="549772"/>
            </a:xfrm>
            <a:custGeom>
              <a:avLst/>
              <a:gdLst/>
              <a:ahLst/>
              <a:cxnLst/>
              <a:rect l="l" t="t" r="r" b="b"/>
              <a:pathLst>
                <a:path w="5624" h="10305" extrusionOk="0">
                  <a:moveTo>
                    <a:pt x="1" y="0"/>
                  </a:moveTo>
                  <a:cubicBezTo>
                    <a:pt x="2220" y="2766"/>
                    <a:pt x="3618" y="6262"/>
                    <a:pt x="4013" y="9788"/>
                  </a:cubicBezTo>
                  <a:cubicBezTo>
                    <a:pt x="4195" y="9818"/>
                    <a:pt x="4378" y="9818"/>
                    <a:pt x="4560" y="9849"/>
                  </a:cubicBezTo>
                  <a:cubicBezTo>
                    <a:pt x="5046" y="9909"/>
                    <a:pt x="4469" y="10274"/>
                    <a:pt x="4712" y="10304"/>
                  </a:cubicBezTo>
                  <a:cubicBezTo>
                    <a:pt x="4955" y="10304"/>
                    <a:pt x="5594" y="9940"/>
                    <a:pt x="5594" y="9940"/>
                  </a:cubicBezTo>
                  <a:cubicBezTo>
                    <a:pt x="5594" y="9940"/>
                    <a:pt x="5624" y="7478"/>
                    <a:pt x="3739" y="2797"/>
                  </a:cubicBezTo>
                  <a:cubicBezTo>
                    <a:pt x="3040" y="1125"/>
                    <a:pt x="1581" y="335"/>
                    <a:pt x="1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1" name="Google Shape;815;p43"/>
            <p:cNvSpPr/>
            <p:nvPr/>
          </p:nvSpPr>
          <p:spPr>
            <a:xfrm>
              <a:off x="6219177" y="2335615"/>
              <a:ext cx="351950" cy="342400"/>
            </a:xfrm>
            <a:custGeom>
              <a:avLst/>
              <a:gdLst/>
              <a:ahLst/>
              <a:cxnLst/>
              <a:rect l="l" t="t" r="r" b="b"/>
              <a:pathLst>
                <a:path w="6597" h="6418" extrusionOk="0">
                  <a:moveTo>
                    <a:pt x="3648" y="1"/>
                  </a:moveTo>
                  <a:cubicBezTo>
                    <a:pt x="3648" y="1"/>
                    <a:pt x="1" y="4165"/>
                    <a:pt x="31" y="5624"/>
                  </a:cubicBezTo>
                  <a:cubicBezTo>
                    <a:pt x="44" y="6237"/>
                    <a:pt x="659" y="6418"/>
                    <a:pt x="1379" y="6418"/>
                  </a:cubicBezTo>
                  <a:cubicBezTo>
                    <a:pt x="2407" y="6418"/>
                    <a:pt x="3648" y="6050"/>
                    <a:pt x="3648" y="6050"/>
                  </a:cubicBezTo>
                  <a:lnTo>
                    <a:pt x="6597" y="1551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2" name="Google Shape;816;p43"/>
            <p:cNvSpPr/>
            <p:nvPr/>
          </p:nvSpPr>
          <p:spPr>
            <a:xfrm>
              <a:off x="6600247" y="1951352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1278" y="0"/>
                  </a:moveTo>
                  <a:lnTo>
                    <a:pt x="882" y="2067"/>
                  </a:lnTo>
                  <a:lnTo>
                    <a:pt x="1" y="10031"/>
                  </a:lnTo>
                  <a:lnTo>
                    <a:pt x="7721" y="13465"/>
                  </a:lnTo>
                  <a:lnTo>
                    <a:pt x="7721" y="4073"/>
                  </a:lnTo>
                  <a:cubicBezTo>
                    <a:pt x="6202" y="1945"/>
                    <a:pt x="1278" y="0"/>
                    <a:pt x="127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3" name="Google Shape;817;p43"/>
            <p:cNvSpPr/>
            <p:nvPr/>
          </p:nvSpPr>
          <p:spPr>
            <a:xfrm>
              <a:off x="6699209" y="1933481"/>
              <a:ext cx="330823" cy="718464"/>
            </a:xfrm>
            <a:custGeom>
              <a:avLst/>
              <a:gdLst/>
              <a:ahLst/>
              <a:cxnLst/>
              <a:rect l="l" t="t" r="r" b="b"/>
              <a:pathLst>
                <a:path w="6201" h="13467" extrusionOk="0">
                  <a:moveTo>
                    <a:pt x="1034" y="1"/>
                  </a:moveTo>
                  <a:lnTo>
                    <a:pt x="699" y="2068"/>
                  </a:lnTo>
                  <a:lnTo>
                    <a:pt x="0" y="10031"/>
                  </a:lnTo>
                  <a:lnTo>
                    <a:pt x="6201" y="13466"/>
                  </a:lnTo>
                  <a:lnTo>
                    <a:pt x="6201" y="4074"/>
                  </a:lnTo>
                  <a:cubicBezTo>
                    <a:pt x="4985" y="1977"/>
                    <a:pt x="1034" y="1"/>
                    <a:pt x="1034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4" name="Google Shape;818;p43"/>
            <p:cNvSpPr/>
            <p:nvPr/>
          </p:nvSpPr>
          <p:spPr>
            <a:xfrm>
              <a:off x="6806227" y="1920517"/>
              <a:ext cx="225457" cy="718411"/>
            </a:xfrm>
            <a:custGeom>
              <a:avLst/>
              <a:gdLst/>
              <a:ahLst/>
              <a:cxnLst/>
              <a:rect l="l" t="t" r="r" b="b"/>
              <a:pathLst>
                <a:path w="4226" h="13466" extrusionOk="0">
                  <a:moveTo>
                    <a:pt x="699" y="1"/>
                  </a:moveTo>
                  <a:lnTo>
                    <a:pt x="456" y="2068"/>
                  </a:lnTo>
                  <a:lnTo>
                    <a:pt x="0" y="10031"/>
                  </a:lnTo>
                  <a:lnTo>
                    <a:pt x="4225" y="13466"/>
                  </a:lnTo>
                  <a:lnTo>
                    <a:pt x="4225" y="4074"/>
                  </a:lnTo>
                  <a:cubicBezTo>
                    <a:pt x="3405" y="1976"/>
                    <a:pt x="699" y="1"/>
                    <a:pt x="699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5" name="Google Shape;819;p43"/>
            <p:cNvSpPr/>
            <p:nvPr/>
          </p:nvSpPr>
          <p:spPr>
            <a:xfrm>
              <a:off x="7033226" y="1948098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6444" y="0"/>
                  </a:moveTo>
                  <a:cubicBezTo>
                    <a:pt x="6444" y="0"/>
                    <a:pt x="1520" y="1976"/>
                    <a:pt x="1" y="4104"/>
                  </a:cubicBezTo>
                  <a:lnTo>
                    <a:pt x="1" y="13466"/>
                  </a:lnTo>
                  <a:lnTo>
                    <a:pt x="7721" y="10061"/>
                  </a:lnTo>
                  <a:lnTo>
                    <a:pt x="6870" y="2067"/>
                  </a:lnTo>
                  <a:lnTo>
                    <a:pt x="6444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6" name="Google Shape;820;p43"/>
            <p:cNvSpPr/>
            <p:nvPr/>
          </p:nvSpPr>
          <p:spPr>
            <a:xfrm>
              <a:off x="7015407" y="1930280"/>
              <a:ext cx="330823" cy="718411"/>
            </a:xfrm>
            <a:custGeom>
              <a:avLst/>
              <a:gdLst/>
              <a:ahLst/>
              <a:cxnLst/>
              <a:rect l="l" t="t" r="r" b="b"/>
              <a:pathLst>
                <a:path w="6201" h="13466" extrusionOk="0">
                  <a:moveTo>
                    <a:pt x="5168" y="0"/>
                  </a:moveTo>
                  <a:cubicBezTo>
                    <a:pt x="5168" y="0"/>
                    <a:pt x="1216" y="1976"/>
                    <a:pt x="0" y="4103"/>
                  </a:cubicBezTo>
                  <a:lnTo>
                    <a:pt x="0" y="13465"/>
                  </a:lnTo>
                  <a:lnTo>
                    <a:pt x="6201" y="10061"/>
                  </a:lnTo>
                  <a:lnTo>
                    <a:pt x="5502" y="2067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7" name="Google Shape;821;p43"/>
            <p:cNvSpPr/>
            <p:nvPr/>
          </p:nvSpPr>
          <p:spPr>
            <a:xfrm>
              <a:off x="7013753" y="1918917"/>
              <a:ext cx="227111" cy="716811"/>
            </a:xfrm>
            <a:custGeom>
              <a:avLst/>
              <a:gdLst/>
              <a:ahLst/>
              <a:cxnLst/>
              <a:rect l="l" t="t" r="r" b="b"/>
              <a:pathLst>
                <a:path w="4257" h="13436" extrusionOk="0">
                  <a:moveTo>
                    <a:pt x="3557" y="0"/>
                  </a:moveTo>
                  <a:cubicBezTo>
                    <a:pt x="3557" y="0"/>
                    <a:pt x="852" y="1946"/>
                    <a:pt x="1" y="4073"/>
                  </a:cubicBezTo>
                  <a:lnTo>
                    <a:pt x="1" y="13435"/>
                  </a:lnTo>
                  <a:lnTo>
                    <a:pt x="4256" y="10031"/>
                  </a:lnTo>
                  <a:lnTo>
                    <a:pt x="3770" y="2037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8" name="Google Shape;822;p43"/>
            <p:cNvSpPr/>
            <p:nvPr/>
          </p:nvSpPr>
          <p:spPr>
            <a:xfrm>
              <a:off x="6542097" y="1994724"/>
              <a:ext cx="445793" cy="694510"/>
            </a:xfrm>
            <a:custGeom>
              <a:avLst/>
              <a:gdLst/>
              <a:ahLst/>
              <a:cxnLst/>
              <a:rect l="l" t="t" r="r" b="b"/>
              <a:pathLst>
                <a:path w="8356" h="13018" extrusionOk="0">
                  <a:moveTo>
                    <a:pt x="1182" y="1"/>
                  </a:moveTo>
                  <a:cubicBezTo>
                    <a:pt x="1" y="1"/>
                    <a:pt x="179" y="1376"/>
                    <a:pt x="179" y="1376"/>
                  </a:cubicBezTo>
                  <a:lnTo>
                    <a:pt x="453" y="9704"/>
                  </a:lnTo>
                  <a:cubicBezTo>
                    <a:pt x="2276" y="10069"/>
                    <a:pt x="8356" y="13017"/>
                    <a:pt x="8356" y="13017"/>
                  </a:cubicBezTo>
                  <a:lnTo>
                    <a:pt x="8356" y="3199"/>
                  </a:lnTo>
                  <a:cubicBezTo>
                    <a:pt x="7869" y="2835"/>
                    <a:pt x="3097" y="342"/>
                    <a:pt x="1547" y="38"/>
                  </a:cubicBezTo>
                  <a:cubicBezTo>
                    <a:pt x="1413" y="12"/>
                    <a:pt x="1292" y="1"/>
                    <a:pt x="11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9" name="Google Shape;823;p43"/>
            <p:cNvSpPr/>
            <p:nvPr/>
          </p:nvSpPr>
          <p:spPr>
            <a:xfrm>
              <a:off x="7075371" y="1985014"/>
              <a:ext cx="445793" cy="694457"/>
            </a:xfrm>
            <a:custGeom>
              <a:avLst/>
              <a:gdLst/>
              <a:ahLst/>
              <a:cxnLst/>
              <a:rect l="l" t="t" r="r" b="b"/>
              <a:pathLst>
                <a:path w="8356" h="13017" extrusionOk="0">
                  <a:moveTo>
                    <a:pt x="7174" y="0"/>
                  </a:moveTo>
                  <a:cubicBezTo>
                    <a:pt x="7065" y="0"/>
                    <a:pt x="6943" y="12"/>
                    <a:pt x="6810" y="38"/>
                  </a:cubicBezTo>
                  <a:cubicBezTo>
                    <a:pt x="5259" y="311"/>
                    <a:pt x="487" y="2956"/>
                    <a:pt x="1" y="3321"/>
                  </a:cubicBezTo>
                  <a:lnTo>
                    <a:pt x="1" y="13017"/>
                  </a:lnTo>
                  <a:cubicBezTo>
                    <a:pt x="1" y="13017"/>
                    <a:pt x="6080" y="10068"/>
                    <a:pt x="7904" y="9673"/>
                  </a:cubicBezTo>
                  <a:lnTo>
                    <a:pt x="8177" y="1375"/>
                  </a:lnTo>
                  <a:cubicBezTo>
                    <a:pt x="8177" y="1375"/>
                    <a:pt x="8356" y="0"/>
                    <a:pt x="7174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00" name="Google Shape;824;p43"/>
            <p:cNvSpPr/>
            <p:nvPr/>
          </p:nvSpPr>
          <p:spPr>
            <a:xfrm>
              <a:off x="6987826" y="2149218"/>
              <a:ext cx="87601" cy="545984"/>
            </a:xfrm>
            <a:custGeom>
              <a:avLst/>
              <a:gdLst/>
              <a:ahLst/>
              <a:cxnLst/>
              <a:rect l="l" t="t" r="r" b="b"/>
              <a:pathLst>
                <a:path w="1642" h="10234" extrusionOk="0">
                  <a:moveTo>
                    <a:pt x="1008" y="1"/>
                  </a:moveTo>
                  <a:cubicBezTo>
                    <a:pt x="505" y="1"/>
                    <a:pt x="1" y="303"/>
                    <a:pt x="1" y="303"/>
                  </a:cubicBezTo>
                  <a:lnTo>
                    <a:pt x="1" y="10121"/>
                  </a:lnTo>
                  <a:cubicBezTo>
                    <a:pt x="342" y="10203"/>
                    <a:pt x="615" y="10234"/>
                    <a:pt x="832" y="10234"/>
                  </a:cubicBezTo>
                  <a:cubicBezTo>
                    <a:pt x="1503" y="10234"/>
                    <a:pt x="1642" y="9939"/>
                    <a:pt x="1642" y="9939"/>
                  </a:cubicBezTo>
                  <a:lnTo>
                    <a:pt x="1642" y="243"/>
                  </a:lnTo>
                  <a:cubicBezTo>
                    <a:pt x="1462" y="63"/>
                    <a:pt x="1235" y="1"/>
                    <a:pt x="1008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01" name="Google Shape;825;p43"/>
            <p:cNvSpPr/>
            <p:nvPr/>
          </p:nvSpPr>
          <p:spPr>
            <a:xfrm>
              <a:off x="6206160" y="2304993"/>
              <a:ext cx="564443" cy="494234"/>
            </a:xfrm>
            <a:custGeom>
              <a:avLst/>
              <a:gdLst/>
              <a:ahLst/>
              <a:cxnLst/>
              <a:rect l="l" t="t" r="r" b="b"/>
              <a:pathLst>
                <a:path w="10580" h="9264" extrusionOk="0">
                  <a:moveTo>
                    <a:pt x="8803" y="1"/>
                  </a:moveTo>
                  <a:cubicBezTo>
                    <a:pt x="8019" y="1"/>
                    <a:pt x="6962" y="1639"/>
                    <a:pt x="6962" y="1639"/>
                  </a:cubicBezTo>
                  <a:cubicBezTo>
                    <a:pt x="6962" y="1639"/>
                    <a:pt x="6699" y="31"/>
                    <a:pt x="5975" y="31"/>
                  </a:cubicBezTo>
                  <a:cubicBezTo>
                    <a:pt x="5922" y="31"/>
                    <a:pt x="5866" y="39"/>
                    <a:pt x="5807" y="58"/>
                  </a:cubicBezTo>
                  <a:cubicBezTo>
                    <a:pt x="4926" y="301"/>
                    <a:pt x="5807" y="2642"/>
                    <a:pt x="5807" y="2642"/>
                  </a:cubicBezTo>
                  <a:lnTo>
                    <a:pt x="1400" y="5134"/>
                  </a:lnTo>
                  <a:cubicBezTo>
                    <a:pt x="1400" y="5134"/>
                    <a:pt x="397" y="5621"/>
                    <a:pt x="245" y="6198"/>
                  </a:cubicBezTo>
                  <a:cubicBezTo>
                    <a:pt x="1" y="7467"/>
                    <a:pt x="2087" y="9264"/>
                    <a:pt x="3832" y="9264"/>
                  </a:cubicBezTo>
                  <a:cubicBezTo>
                    <a:pt x="4261" y="9264"/>
                    <a:pt x="4669" y="9155"/>
                    <a:pt x="5017" y="8903"/>
                  </a:cubicBezTo>
                  <a:cubicBezTo>
                    <a:pt x="6810" y="7657"/>
                    <a:pt x="10579" y="2824"/>
                    <a:pt x="10549" y="2368"/>
                  </a:cubicBezTo>
                  <a:cubicBezTo>
                    <a:pt x="10549" y="2110"/>
                    <a:pt x="10413" y="2019"/>
                    <a:pt x="10222" y="2019"/>
                  </a:cubicBezTo>
                  <a:cubicBezTo>
                    <a:pt x="9946" y="2019"/>
                    <a:pt x="9554" y="2207"/>
                    <a:pt x="9283" y="2360"/>
                  </a:cubicBezTo>
                  <a:lnTo>
                    <a:pt x="9283" y="2360"/>
                  </a:lnTo>
                  <a:cubicBezTo>
                    <a:pt x="9753" y="2055"/>
                    <a:pt x="10530" y="1460"/>
                    <a:pt x="10002" y="1152"/>
                  </a:cubicBezTo>
                  <a:cubicBezTo>
                    <a:pt x="9906" y="1094"/>
                    <a:pt x="9804" y="1069"/>
                    <a:pt x="9700" y="1069"/>
                  </a:cubicBezTo>
                  <a:cubicBezTo>
                    <a:pt x="9281" y="1069"/>
                    <a:pt x="8823" y="1479"/>
                    <a:pt x="8548" y="1773"/>
                  </a:cubicBezTo>
                  <a:lnTo>
                    <a:pt x="8548" y="1773"/>
                  </a:lnTo>
                  <a:cubicBezTo>
                    <a:pt x="8921" y="1266"/>
                    <a:pt x="9557" y="234"/>
                    <a:pt x="8969" y="28"/>
                  </a:cubicBezTo>
                  <a:cubicBezTo>
                    <a:pt x="8915" y="9"/>
                    <a:pt x="8860" y="1"/>
                    <a:pt x="880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02" name="Google Shape;826;p43"/>
            <p:cNvSpPr/>
            <p:nvPr/>
          </p:nvSpPr>
          <p:spPr>
            <a:xfrm>
              <a:off x="7488877" y="2335615"/>
              <a:ext cx="353604" cy="342400"/>
            </a:xfrm>
            <a:custGeom>
              <a:avLst/>
              <a:gdLst/>
              <a:ahLst/>
              <a:cxnLst/>
              <a:rect l="l" t="t" r="r" b="b"/>
              <a:pathLst>
                <a:path w="6628" h="6418" extrusionOk="0">
                  <a:moveTo>
                    <a:pt x="2980" y="1"/>
                  </a:moveTo>
                  <a:lnTo>
                    <a:pt x="1" y="1551"/>
                  </a:lnTo>
                  <a:lnTo>
                    <a:pt x="2980" y="6050"/>
                  </a:lnTo>
                  <a:cubicBezTo>
                    <a:pt x="2980" y="6050"/>
                    <a:pt x="4221" y="6418"/>
                    <a:pt x="5249" y="6418"/>
                  </a:cubicBezTo>
                  <a:cubicBezTo>
                    <a:pt x="5969" y="6418"/>
                    <a:pt x="6584" y="6237"/>
                    <a:pt x="6597" y="5624"/>
                  </a:cubicBezTo>
                  <a:cubicBezTo>
                    <a:pt x="6627" y="4165"/>
                    <a:pt x="2980" y="1"/>
                    <a:pt x="2980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03" name="Google Shape;827;p43"/>
            <p:cNvSpPr/>
            <p:nvPr/>
          </p:nvSpPr>
          <p:spPr>
            <a:xfrm>
              <a:off x="7291060" y="2304993"/>
              <a:ext cx="562789" cy="494234"/>
            </a:xfrm>
            <a:custGeom>
              <a:avLst/>
              <a:gdLst/>
              <a:ahLst/>
              <a:cxnLst/>
              <a:rect l="l" t="t" r="r" b="b"/>
              <a:pathLst>
                <a:path w="10549" h="9264" extrusionOk="0">
                  <a:moveTo>
                    <a:pt x="1777" y="1"/>
                  </a:moveTo>
                  <a:cubicBezTo>
                    <a:pt x="1720" y="1"/>
                    <a:pt x="1665" y="9"/>
                    <a:pt x="1611" y="28"/>
                  </a:cubicBezTo>
                  <a:cubicBezTo>
                    <a:pt x="973" y="241"/>
                    <a:pt x="1703" y="1335"/>
                    <a:pt x="2067" y="1821"/>
                  </a:cubicBezTo>
                  <a:cubicBezTo>
                    <a:pt x="2189" y="1973"/>
                    <a:pt x="2250" y="2064"/>
                    <a:pt x="2250" y="2064"/>
                  </a:cubicBezTo>
                  <a:cubicBezTo>
                    <a:pt x="2250" y="2064"/>
                    <a:pt x="1526" y="1069"/>
                    <a:pt x="878" y="1069"/>
                  </a:cubicBezTo>
                  <a:cubicBezTo>
                    <a:pt x="775" y="1069"/>
                    <a:pt x="674" y="1094"/>
                    <a:pt x="578" y="1152"/>
                  </a:cubicBezTo>
                  <a:cubicBezTo>
                    <a:pt x="48" y="1461"/>
                    <a:pt x="832" y="2059"/>
                    <a:pt x="1302" y="2363"/>
                  </a:cubicBezTo>
                  <a:lnTo>
                    <a:pt x="1302" y="2363"/>
                  </a:lnTo>
                  <a:cubicBezTo>
                    <a:pt x="1029" y="2210"/>
                    <a:pt x="631" y="2019"/>
                    <a:pt x="348" y="2019"/>
                  </a:cubicBezTo>
                  <a:cubicBezTo>
                    <a:pt x="151" y="2019"/>
                    <a:pt x="9" y="2110"/>
                    <a:pt x="1" y="2368"/>
                  </a:cubicBezTo>
                  <a:cubicBezTo>
                    <a:pt x="1" y="2824"/>
                    <a:pt x="3770" y="7657"/>
                    <a:pt x="5563" y="8903"/>
                  </a:cubicBezTo>
                  <a:cubicBezTo>
                    <a:pt x="5911" y="9155"/>
                    <a:pt x="6318" y="9264"/>
                    <a:pt x="6745" y="9264"/>
                  </a:cubicBezTo>
                  <a:cubicBezTo>
                    <a:pt x="8482" y="9264"/>
                    <a:pt x="10549" y="7467"/>
                    <a:pt x="10305" y="6198"/>
                  </a:cubicBezTo>
                  <a:cubicBezTo>
                    <a:pt x="10183" y="5621"/>
                    <a:pt x="9150" y="5134"/>
                    <a:pt x="9150" y="5134"/>
                  </a:cubicBezTo>
                  <a:lnTo>
                    <a:pt x="4773" y="2642"/>
                  </a:lnTo>
                  <a:cubicBezTo>
                    <a:pt x="4773" y="2642"/>
                    <a:pt x="5624" y="301"/>
                    <a:pt x="4773" y="58"/>
                  </a:cubicBezTo>
                  <a:cubicBezTo>
                    <a:pt x="4712" y="39"/>
                    <a:pt x="4654" y="31"/>
                    <a:pt x="4599" y="31"/>
                  </a:cubicBezTo>
                  <a:cubicBezTo>
                    <a:pt x="3851" y="31"/>
                    <a:pt x="3587" y="1639"/>
                    <a:pt x="3587" y="1639"/>
                  </a:cubicBezTo>
                  <a:cubicBezTo>
                    <a:pt x="3587" y="1639"/>
                    <a:pt x="2557" y="1"/>
                    <a:pt x="1777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8189" y="365760"/>
            <a:ext cx="9825282" cy="600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" name="CD1-Track 4" descr="CD1-Track 4">
            <a:hlinkClick r:id="" action="ppaction://media"/>
            <a:extLst>
              <a:ext uri="{FF2B5EF4-FFF2-40B4-BE49-F238E27FC236}">
                <a16:creationId xmlns:a16="http://schemas.microsoft.com/office/drawing/2014/main" id="{9D08C2C5-B1CA-C04D-B2DC-FF0575DD1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33024" y="5193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644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4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54017" y="2970395"/>
            <a:ext cx="920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kern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B2.LISTEN AND DRAW LINES</a:t>
            </a:r>
            <a:endParaRPr lang="en-US" sz="6000" b="1" kern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1390045"/>
      </p:ext>
    </p:extLst>
  </p:cSld>
  <p:clrMapOvr>
    <a:masterClrMapping/>
  </p:clrMapOvr>
  <p:transition spd="med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211328-DCEC-044B-B509-630E12F98B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7" y="548640"/>
            <a:ext cx="11408897" cy="582402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01A998-F446-7044-A6A1-DC527A5194B1}"/>
              </a:ext>
            </a:extLst>
          </p:cNvPr>
          <p:cNvCxnSpPr/>
          <p:nvPr/>
        </p:nvCxnSpPr>
        <p:spPr>
          <a:xfrm>
            <a:off x="1568547" y="3441896"/>
            <a:ext cx="3974124" cy="792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782FA7-14F8-CA4F-8AD0-A7A068FA89D2}"/>
              </a:ext>
            </a:extLst>
          </p:cNvPr>
          <p:cNvSpPr txBox="1"/>
          <p:nvPr/>
        </p:nvSpPr>
        <p:spPr>
          <a:xfrm>
            <a:off x="11113944" y="-3065"/>
            <a:ext cx="1047077" cy="3847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bg1"/>
                </a:solidFill>
              </a:rPr>
              <a:t>Lesson 1</a:t>
            </a:r>
          </a:p>
        </p:txBody>
      </p:sp>
      <p:pic>
        <p:nvPicPr>
          <p:cNvPr id="6" name="CD1-Track 4" descr="CD1-Track 4">
            <a:hlinkClick r:id="" action="ppaction://media"/>
            <a:extLst>
              <a:ext uri="{FF2B5EF4-FFF2-40B4-BE49-F238E27FC236}">
                <a16:creationId xmlns:a16="http://schemas.microsoft.com/office/drawing/2014/main" id="{9D08C2C5-B1CA-C04D-B2DC-FF0575DD1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61029" y="3756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264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AEB759-7C56-40E4-8844-0CB5628A67A0}"/>
              </a:ext>
            </a:extLst>
          </p:cNvPr>
          <p:cNvSpPr txBox="1">
            <a:spLocks/>
          </p:cNvSpPr>
          <p:nvPr/>
        </p:nvSpPr>
        <p:spPr>
          <a:xfrm>
            <a:off x="4138413" y="2092279"/>
            <a:ext cx="6908800" cy="142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666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greya Sans SC Black" panose="00000A00000000000000" pitchFamily="2" charset="0"/>
              </a:rPr>
              <a:t>Warmer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51D5B-7D9D-4CC1-A4F8-7DEC818B9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883">
            <a:off x="88466" y="3776640"/>
            <a:ext cx="8331200" cy="3046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7AC9F4-9411-414E-89B5-F9F4C7C05A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7786" r="1364" b="17339"/>
          <a:stretch/>
        </p:blipFill>
        <p:spPr>
          <a:xfrm rot="20797439">
            <a:off x="1841" y="-256235"/>
            <a:ext cx="4671321" cy="3198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7BADAE-E765-4575-BB3B-21D8390FB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4491652"/>
            <a:ext cx="2963196" cy="25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hoosh.wav"/>
          </p:stSnd>
        </p:sndAc>
      </p:transition>
    </mc:Choice>
    <mc:Fallback xmlns="">
      <p:transition spd="med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211328-DCEC-044B-B509-630E12F98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7" y="680535"/>
            <a:ext cx="9994900" cy="5207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01A998-F446-7044-A6A1-DC527A5194B1}"/>
              </a:ext>
            </a:extLst>
          </p:cNvPr>
          <p:cNvCxnSpPr/>
          <p:nvPr/>
        </p:nvCxnSpPr>
        <p:spPr>
          <a:xfrm>
            <a:off x="2286000" y="3048001"/>
            <a:ext cx="3269787" cy="9329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01A998-F446-7044-A6A1-DC527A5194B1}"/>
              </a:ext>
            </a:extLst>
          </p:cNvPr>
          <p:cNvCxnSpPr/>
          <p:nvPr/>
        </p:nvCxnSpPr>
        <p:spPr>
          <a:xfrm flipH="1">
            <a:off x="3870712" y="3284035"/>
            <a:ext cx="424197" cy="69695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01A998-F446-7044-A6A1-DC527A5194B1}"/>
              </a:ext>
            </a:extLst>
          </p:cNvPr>
          <p:cNvCxnSpPr/>
          <p:nvPr/>
        </p:nvCxnSpPr>
        <p:spPr>
          <a:xfrm>
            <a:off x="7140499" y="3284035"/>
            <a:ext cx="2516120" cy="69695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01A998-F446-7044-A6A1-DC527A5194B1}"/>
              </a:ext>
            </a:extLst>
          </p:cNvPr>
          <p:cNvCxnSpPr/>
          <p:nvPr/>
        </p:nvCxnSpPr>
        <p:spPr>
          <a:xfrm flipH="1">
            <a:off x="2286001" y="3297890"/>
            <a:ext cx="7273636" cy="69695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782FA7-14F8-CA4F-8AD0-A7A068FA89D2}"/>
              </a:ext>
            </a:extLst>
          </p:cNvPr>
          <p:cNvSpPr txBox="1"/>
          <p:nvPr/>
        </p:nvSpPr>
        <p:spPr>
          <a:xfrm>
            <a:off x="11113944" y="-3065"/>
            <a:ext cx="1047077" cy="3847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bg1"/>
                </a:solidFill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5577264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iley Face 2"/>
          <p:cNvSpPr/>
          <p:nvPr/>
        </p:nvSpPr>
        <p:spPr>
          <a:xfrm>
            <a:off x="1488624" y="1997897"/>
            <a:ext cx="1482436" cy="1252355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D1-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153942" y="2377915"/>
            <a:ext cx="609600" cy="6096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601744" y="783898"/>
            <a:ext cx="2772641" cy="1033646"/>
          </a:xfrm>
          <a:prstGeom prst="wedgeRoundRectCallout">
            <a:avLst>
              <a:gd name="adj1" fmla="val -45075"/>
              <a:gd name="adj2" fmla="val 7678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66"/>
                </a:solidFill>
              </a:rPr>
              <a:t>Click me to sing along.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57267" y="372720"/>
            <a:ext cx="5183713" cy="52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5" name="wind.wav"/>
          </p:stSnd>
        </p:sndAc>
      </p:transition>
    </mc:Choice>
    <mc:Fallback xmlns="">
      <p:transition>
        <p:cut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5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6334577" y="2417675"/>
            <a:ext cx="2772641" cy="1033646"/>
          </a:xfrm>
          <a:prstGeom prst="wedgeRoundRectCallout">
            <a:avLst>
              <a:gd name="adj1" fmla="val -45075"/>
              <a:gd name="adj2" fmla="val 7678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66"/>
                </a:solidFill>
              </a:rPr>
              <a:t>Click me to listen pronunciation tip.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9" name="CD1-TRACK 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621795" y="314949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80D5B0"/>
              </a:clrFrom>
              <a:clrTo>
                <a:srgbClr val="80D5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6" y="2206954"/>
            <a:ext cx="2641600" cy="198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B781E-86E1-1842-9878-1C64CAF0A2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31" y="255225"/>
            <a:ext cx="6628999" cy="2080012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056BC4B-4330-B44F-8141-3D595C27418A}"/>
              </a:ext>
            </a:extLst>
          </p:cNvPr>
          <p:cNvSpPr/>
          <p:nvPr/>
        </p:nvSpPr>
        <p:spPr>
          <a:xfrm>
            <a:off x="3263782" y="3910819"/>
            <a:ext cx="7259881" cy="749478"/>
          </a:xfrm>
          <a:prstGeom prst="wedgeRoundRectCallout">
            <a:avLst>
              <a:gd name="adj1" fmla="val -51336"/>
              <a:gd name="adj2" fmla="val 11160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>
                <a:solidFill>
                  <a:schemeClr val="tx1"/>
                </a:solidFill>
              </a:rPr>
              <a:t>What did you do in the summer?</a:t>
            </a:r>
          </a:p>
        </p:txBody>
      </p:sp>
    </p:spTree>
    <p:extLst>
      <p:ext uri="{BB962C8B-B14F-4D97-AF65-F5344CB8AC3E}">
        <p14:creationId xmlns:p14="http://schemas.microsoft.com/office/powerpoint/2010/main" val="11579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wind.wav"/>
          </p:stSnd>
        </p:sndAc>
      </p:transition>
    </mc:Choice>
    <mc:Fallback xmlns="">
      <p:transition>
        <p:cut/>
        <p:sndAc>
          <p:stSnd>
            <p:snd r:embed="rId9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9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A3FBAB-9B1E-464D-B925-9102EE4AE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3" y="407962"/>
            <a:ext cx="11704319" cy="5978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D7E1D-BBA2-5E48-8E57-48BCCFDEE5A8}"/>
              </a:ext>
            </a:extLst>
          </p:cNvPr>
          <p:cNvSpPr txBox="1"/>
          <p:nvPr/>
        </p:nvSpPr>
        <p:spPr>
          <a:xfrm>
            <a:off x="11113944" y="-3065"/>
            <a:ext cx="1047077" cy="3847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bg1"/>
                </a:solidFill>
              </a:rPr>
              <a:t>Lesson 1</a:t>
            </a:r>
          </a:p>
        </p:txBody>
      </p:sp>
      <p:sp>
        <p:nvSpPr>
          <p:cNvPr id="5" name="Rectangle 4"/>
          <p:cNvSpPr/>
          <p:nvPr/>
        </p:nvSpPr>
        <p:spPr>
          <a:xfrm>
            <a:off x="5106572" y="464234"/>
            <a:ext cx="5838093" cy="478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53286" y="84796"/>
            <a:ext cx="775129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kern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D. PRACTICE, POINT, ASK AND ANSWER</a:t>
            </a:r>
            <a:endParaRPr lang="en-US" sz="3600" b="1" kern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9310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465" y="438444"/>
            <a:ext cx="9606786" cy="1089602"/>
          </a:xfrm>
        </p:spPr>
        <p:txBody>
          <a:bodyPr>
            <a:prstTxWarp prst="textDeflateBottom">
              <a:avLst/>
            </a:prstTxWarp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4800" kern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PLAY THE ‘MEMORY CHANT’ GAME</a:t>
            </a:r>
            <a:endParaRPr lang="en-U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6517" y="2217022"/>
            <a:ext cx="9901754" cy="3687942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1820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67630" y="802889"/>
            <a:ext cx="11111569" cy="617091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marL="685783" indent="-685783">
              <a:defRPr/>
            </a:pPr>
            <a:r>
              <a:rPr lang="en-US" sz="2900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700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1.   </a:t>
            </a:r>
          </a:p>
          <a:p>
            <a:pPr marL="685783" indent="-685783">
              <a:defRPr/>
            </a:pP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 + go camping		:	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đi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cắm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trại</a:t>
            </a:r>
            <a:endParaRPr lang="en-US" sz="2700" b="1" dirty="0" smtClean="0">
              <a:latin typeface="Cambria" pitchFamily="18" charset="0"/>
              <a:cs typeface="Times New Roman" pitchFamily="18" charset="0"/>
            </a:endParaRPr>
          </a:p>
          <a:p>
            <a:pPr marL="685783" indent="-685783">
              <a:defRPr/>
            </a:pP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 + go to the beach	</a:t>
            </a:r>
            <a:r>
              <a:rPr lang="vi-VN" sz="2700" b="1" dirty="0" smtClean="0"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:	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đến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bãi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biển</a:t>
            </a:r>
            <a:endParaRPr lang="en-US" sz="2700" b="1" dirty="0" smtClean="0">
              <a:latin typeface="Cambria" pitchFamily="18" charset="0"/>
              <a:cs typeface="Times New Roman" pitchFamily="18" charset="0"/>
            </a:endParaRPr>
          </a:p>
          <a:p>
            <a:pPr marL="685783" indent="-685783">
              <a:defRPr/>
            </a:pP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 + go to the farm</a:t>
            </a:r>
            <a:r>
              <a:rPr lang="en-US" sz="2700" b="1" dirty="0"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	:</a:t>
            </a:r>
            <a:r>
              <a:rPr lang="en-US" sz="2700" b="1" dirty="0"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đến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vi-VN" sz="2700" b="1" dirty="0" smtClean="0">
                <a:latin typeface="Cambria" pitchFamily="18" charset="0"/>
                <a:cs typeface="Times New Roman" pitchFamily="18" charset="0"/>
              </a:rPr>
              <a:t>nông 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trại</a:t>
            </a:r>
            <a:endParaRPr lang="en-US" sz="2700" b="1" dirty="0">
              <a:latin typeface="Cambria" pitchFamily="18" charset="0"/>
              <a:cs typeface="Times New Roman" pitchFamily="18" charset="0"/>
            </a:endParaRPr>
          </a:p>
          <a:p>
            <a:pPr marL="685783" indent="-685783">
              <a:defRPr/>
            </a:pPr>
            <a:r>
              <a:rPr lang="en-US" sz="2700" b="1" dirty="0">
                <a:latin typeface="Cambria" pitchFamily="18" charset="0"/>
                <a:cs typeface="Times New Roman" pitchFamily="18" charset="0"/>
              </a:rPr>
              <a:t> + 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learn how to cook</a:t>
            </a:r>
            <a:r>
              <a:rPr lang="en-US" sz="2700" b="1" dirty="0">
                <a:latin typeface="Cambria" pitchFamily="18" charset="0"/>
                <a:cs typeface="Times New Roman" pitchFamily="18" charset="0"/>
              </a:rPr>
              <a:t>	:  	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học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nấu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ăn</a:t>
            </a:r>
            <a:endParaRPr lang="en-US" sz="2700" b="1" dirty="0">
              <a:latin typeface="Cambria" pitchFamily="18" charset="0"/>
              <a:cs typeface="Times New Roman" pitchFamily="18" charset="0"/>
            </a:endParaRPr>
          </a:p>
          <a:p>
            <a:pPr marL="685783" lvl="1" indent="-685783">
              <a:defRPr/>
            </a:pPr>
            <a:r>
              <a:rPr lang="en-US" sz="2700" b="1" dirty="0">
                <a:latin typeface="Cambria" pitchFamily="18" charset="0"/>
                <a:cs typeface="Times New Roman" pitchFamily="18" charset="0"/>
              </a:rPr>
              <a:t> + 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learn how to swim</a:t>
            </a:r>
            <a:r>
              <a:rPr lang="en-US" sz="2700" b="1" dirty="0">
                <a:latin typeface="Cambria" pitchFamily="18" charset="0"/>
                <a:cs typeface="Times New Roman" pitchFamily="18" charset="0"/>
              </a:rPr>
              <a:t>	:  	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học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Cambria" pitchFamily="18" charset="0"/>
                <a:cs typeface="Times New Roman" pitchFamily="18" charset="0"/>
              </a:rPr>
              <a:t>bơi</a:t>
            </a:r>
            <a:endParaRPr lang="en-US" sz="2700" b="1" dirty="0" smtClean="0">
              <a:latin typeface="Cambria" pitchFamily="18" charset="0"/>
              <a:cs typeface="Times New Roman" pitchFamily="18" charset="0"/>
            </a:endParaRPr>
          </a:p>
          <a:p>
            <a:pPr marL="685783" lvl="1" indent="-685783">
              <a:defRPr/>
            </a:pP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 + summer			:	m</a:t>
            </a:r>
            <a:r>
              <a:rPr lang="vi-VN" sz="2700" b="1" dirty="0" smtClean="0">
                <a:latin typeface="Cambria" pitchFamily="18" charset="0"/>
                <a:cs typeface="Times New Roman" pitchFamily="18" charset="0"/>
              </a:rPr>
              <a:t>ùa hè</a:t>
            </a:r>
            <a:endParaRPr lang="en-US" sz="2700" b="1" dirty="0">
              <a:latin typeface="Cambria" pitchFamily="18" charset="0"/>
              <a:cs typeface="Times New Roman" pitchFamily="18" charset="0"/>
            </a:endParaRPr>
          </a:p>
          <a:p>
            <a:pPr marL="685783" lvl="1" indent="-685783">
              <a:defRPr/>
            </a:pPr>
            <a:r>
              <a:rPr lang="en-US" sz="2700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2</a:t>
            </a:r>
            <a:r>
              <a:rPr lang="en-US" sz="2700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. </a:t>
            </a:r>
            <a:r>
              <a:rPr lang="vi-VN" sz="2700" b="1" u="sng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Động từ quá khứ</a:t>
            </a:r>
            <a:r>
              <a:rPr lang="en-US" sz="2700" b="1" u="sng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:</a:t>
            </a:r>
          </a:p>
          <a:p>
            <a:pPr marL="685783" lvl="1" indent="-685783">
              <a:defRPr/>
            </a:pP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+ go      	– went </a:t>
            </a:r>
            <a:endParaRPr lang="vi-VN" sz="2700" b="1" dirty="0" smtClean="0">
              <a:latin typeface="Cambria" pitchFamily="18" charset="0"/>
              <a:cs typeface="Times New Roman" pitchFamily="18" charset="0"/>
            </a:endParaRPr>
          </a:p>
          <a:p>
            <a:pPr marL="685783" lvl="1" indent="-685783">
              <a:defRPr/>
            </a:pPr>
            <a:r>
              <a:rPr lang="vi-VN" sz="2700" b="1" dirty="0" smtClean="0">
                <a:latin typeface="Cambria" pitchFamily="18" charset="0"/>
                <a:cs typeface="Times New Roman" pitchFamily="18" charset="0"/>
              </a:rPr>
              <a:t>+ do			</a:t>
            </a: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– </a:t>
            </a:r>
            <a:r>
              <a:rPr lang="vi-VN" sz="2700" b="1" dirty="0" smtClean="0">
                <a:latin typeface="Cambria" pitchFamily="18" charset="0"/>
                <a:cs typeface="Times New Roman" pitchFamily="18" charset="0"/>
              </a:rPr>
              <a:t> did	</a:t>
            </a:r>
            <a:endParaRPr lang="en-US" sz="2700" b="1" dirty="0" smtClean="0">
              <a:latin typeface="Cambria" pitchFamily="18" charset="0"/>
              <a:cs typeface="Times New Roman" pitchFamily="18" charset="0"/>
            </a:endParaRPr>
          </a:p>
          <a:p>
            <a:pPr marL="685783" lvl="1" indent="-685783">
              <a:defRPr/>
            </a:pPr>
            <a:r>
              <a:rPr lang="en-US" sz="2700" b="1" dirty="0" smtClean="0">
                <a:latin typeface="Cambria" pitchFamily="18" charset="0"/>
                <a:cs typeface="Times New Roman" pitchFamily="18" charset="0"/>
              </a:rPr>
              <a:t>+ learn 	– learned</a:t>
            </a:r>
            <a:r>
              <a:rPr lang="vi-VN" sz="2700" b="1" dirty="0" smtClean="0">
                <a:latin typeface="Cambria" pitchFamily="18" charset="0"/>
                <a:cs typeface="Times New Roman" pitchFamily="18" charset="0"/>
              </a:rPr>
              <a:t>/ learnt</a:t>
            </a:r>
            <a:endParaRPr lang="en-US" sz="2700" b="1" dirty="0" smtClean="0">
              <a:latin typeface="Cambria" pitchFamily="18" charset="0"/>
              <a:cs typeface="Times New Roman" pitchFamily="18" charset="0"/>
            </a:endParaRPr>
          </a:p>
          <a:p>
            <a:pPr marL="685783" indent="-685783">
              <a:defRPr/>
            </a:pPr>
            <a:r>
              <a:rPr lang="en-US" sz="2700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3.</a:t>
            </a:r>
            <a:r>
              <a:rPr lang="vi-VN" sz="2700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 Hỏi – đáp bạn đã làm gì vào mùa hè này:</a:t>
            </a:r>
            <a:endParaRPr lang="en-US" sz="27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marL="685783" indent="-685783">
              <a:defRPr/>
            </a:pPr>
            <a:r>
              <a:rPr lang="en-US" sz="27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  - What did you do in the summer?</a:t>
            </a:r>
            <a:endParaRPr lang="en-US" sz="27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  <a:p>
            <a:pPr marL="685783" indent="-685783">
              <a:defRPr/>
            </a:pPr>
            <a:r>
              <a:rPr lang="en-US" sz="27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  <a:sym typeface="Wingdings" pitchFamily="2" charset="2"/>
              </a:rPr>
              <a:t>I </a:t>
            </a:r>
            <a:r>
              <a:rPr lang="en-US" sz="2700" b="1" dirty="0" smtClean="0">
                <a:solidFill>
                  <a:srgbClr val="7030A0"/>
                </a:solidFill>
                <a:latin typeface="Cambria" pitchFamily="18" charset="0"/>
                <a:cs typeface="Times New Roman" pitchFamily="18" charset="0"/>
                <a:sym typeface="Wingdings" pitchFamily="2" charset="2"/>
              </a:rPr>
              <a:t>learned how to swim</a:t>
            </a:r>
            <a:r>
              <a:rPr lang="en-US" sz="2700" b="1" dirty="0" smtClean="0">
                <a:solidFill>
                  <a:srgbClr val="7030A0"/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3479181" y="428742"/>
            <a:ext cx="5754029" cy="779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3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Theme </a:t>
            </a:r>
            <a:r>
              <a:rPr lang="en-US" sz="43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1: </a:t>
            </a:r>
            <a:r>
              <a:rPr lang="en-US" sz="37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School</a:t>
            </a:r>
            <a:r>
              <a:rPr lang="en-US" sz="43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(1)</a:t>
            </a:r>
          </a:p>
        </p:txBody>
      </p:sp>
    </p:spTree>
    <p:extLst>
      <p:ext uri="{BB962C8B-B14F-4D97-AF65-F5344CB8AC3E}">
        <p14:creationId xmlns:p14="http://schemas.microsoft.com/office/powerpoint/2010/main" val="98511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17059"/>
      </p:ext>
    </p:extLst>
  </p:cSld>
  <p:clrMapOvr>
    <a:masterClrMapping/>
  </p:clrMapOvr>
  <p:transition spd="slow">
    <p:fade/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449" y="1082264"/>
            <a:ext cx="573961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38100"/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Algerian" panose="04020705040A02060702" pitchFamily="82" charset="0"/>
              </a:rPr>
              <a:t>GOODBYE!!!</a:t>
            </a:r>
            <a:endParaRPr lang="en-US" sz="6600" b="0" cap="none" spc="0" dirty="0">
              <a:ln w="38100"/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89121"/>
      </p:ext>
    </p:extLst>
  </p:cSld>
  <p:clrMapOvr>
    <a:masterClrMapping/>
  </p:clrMapOvr>
  <p:transition spd="slow">
    <p:fade/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294;p79"/>
          <p:cNvGrpSpPr/>
          <p:nvPr/>
        </p:nvGrpSpPr>
        <p:grpSpPr>
          <a:xfrm>
            <a:off x="4983875" y="3717062"/>
            <a:ext cx="1012440" cy="1915113"/>
            <a:chOff x="7784225" y="2854166"/>
            <a:chExt cx="1017459" cy="1924608"/>
          </a:xfrm>
        </p:grpSpPr>
        <p:sp>
          <p:nvSpPr>
            <p:cNvPr id="3295" name="Google Shape;3295;p79"/>
            <p:cNvSpPr/>
            <p:nvPr/>
          </p:nvSpPr>
          <p:spPr>
            <a:xfrm>
              <a:off x="8281309" y="4441221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296" name="Google Shape;3296;p79"/>
            <p:cNvSpPr/>
            <p:nvPr/>
          </p:nvSpPr>
          <p:spPr>
            <a:xfrm>
              <a:off x="8266881" y="4287282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297" name="Google Shape;3297;p79"/>
            <p:cNvSpPr/>
            <p:nvPr/>
          </p:nvSpPr>
          <p:spPr>
            <a:xfrm>
              <a:off x="8113733" y="2856936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298" name="Google Shape;3298;p79"/>
            <p:cNvSpPr/>
            <p:nvPr/>
          </p:nvSpPr>
          <p:spPr>
            <a:xfrm>
              <a:off x="7795436" y="3010875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299" name="Google Shape;3299;p79"/>
            <p:cNvSpPr/>
            <p:nvPr/>
          </p:nvSpPr>
          <p:spPr>
            <a:xfrm>
              <a:off x="8314967" y="2854166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00" name="Google Shape;3300;p79"/>
            <p:cNvSpPr/>
            <p:nvPr/>
          </p:nvSpPr>
          <p:spPr>
            <a:xfrm>
              <a:off x="7784225" y="3353229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01" name="Google Shape;3301;p79"/>
            <p:cNvSpPr/>
            <p:nvPr/>
          </p:nvSpPr>
          <p:spPr>
            <a:xfrm>
              <a:off x="7934155" y="2898613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02" name="Google Shape;3302;p79"/>
            <p:cNvSpPr/>
            <p:nvPr/>
          </p:nvSpPr>
          <p:spPr>
            <a:xfrm>
              <a:off x="8355061" y="3649870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03" name="Google Shape;3303;p79"/>
            <p:cNvSpPr/>
            <p:nvPr/>
          </p:nvSpPr>
          <p:spPr>
            <a:xfrm>
              <a:off x="8375925" y="4021081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04" name="Google Shape;3304;p79"/>
            <p:cNvSpPr/>
            <p:nvPr/>
          </p:nvSpPr>
          <p:spPr>
            <a:xfrm>
              <a:off x="8324595" y="3071016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05" name="Google Shape;3305;p79"/>
            <p:cNvSpPr/>
            <p:nvPr/>
          </p:nvSpPr>
          <p:spPr>
            <a:xfrm>
              <a:off x="8339023" y="3346001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06" name="Google Shape;3306;p79"/>
            <p:cNvSpPr/>
            <p:nvPr/>
          </p:nvSpPr>
          <p:spPr>
            <a:xfrm>
              <a:off x="8388745" y="4287282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07" name="Google Shape;3307;p79"/>
            <p:cNvSpPr/>
            <p:nvPr/>
          </p:nvSpPr>
          <p:spPr>
            <a:xfrm>
              <a:off x="7975831" y="4187048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08" name="Google Shape;3308;p79"/>
            <p:cNvSpPr/>
            <p:nvPr/>
          </p:nvSpPr>
          <p:spPr>
            <a:xfrm>
              <a:off x="7805855" y="3721221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09" name="Google Shape;3309;p79"/>
            <p:cNvSpPr/>
            <p:nvPr/>
          </p:nvSpPr>
          <p:spPr>
            <a:xfrm>
              <a:off x="8426412" y="2915468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10" name="Google Shape;3310;p79"/>
            <p:cNvSpPr/>
            <p:nvPr/>
          </p:nvSpPr>
          <p:spPr>
            <a:xfrm>
              <a:off x="8355878" y="2854536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11" name="Google Shape;3311;p79"/>
            <p:cNvSpPr/>
            <p:nvPr/>
          </p:nvSpPr>
          <p:spPr>
            <a:xfrm>
              <a:off x="8449677" y="3710802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12" name="Google Shape;3312;p79"/>
            <p:cNvSpPr/>
            <p:nvPr/>
          </p:nvSpPr>
          <p:spPr>
            <a:xfrm>
              <a:off x="8484152" y="3106283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13" name="Google Shape;3313;p79"/>
            <p:cNvSpPr/>
            <p:nvPr/>
          </p:nvSpPr>
          <p:spPr>
            <a:xfrm>
              <a:off x="8411192" y="4090849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14" name="Google Shape;3314;p79"/>
            <p:cNvSpPr/>
            <p:nvPr/>
          </p:nvSpPr>
          <p:spPr>
            <a:xfrm>
              <a:off x="8496972" y="3434208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15" name="Google Shape;3315;p79"/>
            <p:cNvSpPr/>
            <p:nvPr/>
          </p:nvSpPr>
          <p:spPr>
            <a:xfrm>
              <a:off x="8328604" y="3729240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16" name="Google Shape;3316;p79"/>
            <p:cNvSpPr/>
            <p:nvPr/>
          </p:nvSpPr>
          <p:spPr>
            <a:xfrm>
              <a:off x="8311775" y="3427798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17" name="Google Shape;3317;p79"/>
            <p:cNvSpPr/>
            <p:nvPr/>
          </p:nvSpPr>
          <p:spPr>
            <a:xfrm>
              <a:off x="8285318" y="2854984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18" name="Google Shape;3318;p79"/>
            <p:cNvSpPr/>
            <p:nvPr/>
          </p:nvSpPr>
          <p:spPr>
            <a:xfrm>
              <a:off x="8351051" y="4071594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19" name="Google Shape;3319;p79"/>
            <p:cNvSpPr/>
            <p:nvPr/>
          </p:nvSpPr>
          <p:spPr>
            <a:xfrm>
              <a:off x="7918117" y="2994046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20" name="Google Shape;3320;p79"/>
            <p:cNvSpPr/>
            <p:nvPr/>
          </p:nvSpPr>
          <p:spPr>
            <a:xfrm>
              <a:off x="8310984" y="3411760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21" name="Google Shape;3321;p79"/>
            <p:cNvSpPr/>
            <p:nvPr/>
          </p:nvSpPr>
          <p:spPr>
            <a:xfrm>
              <a:off x="7792217" y="3316353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22" name="Google Shape;3322;p79"/>
            <p:cNvSpPr/>
            <p:nvPr/>
          </p:nvSpPr>
          <p:spPr>
            <a:xfrm>
              <a:off x="8328604" y="3732458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23" name="Google Shape;3323;p79"/>
            <p:cNvSpPr/>
            <p:nvPr/>
          </p:nvSpPr>
          <p:spPr>
            <a:xfrm>
              <a:off x="7801054" y="3673926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24" name="Google Shape;3324;p79"/>
            <p:cNvSpPr/>
            <p:nvPr/>
          </p:nvSpPr>
          <p:spPr>
            <a:xfrm>
              <a:off x="8349469" y="4053973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25" name="Google Shape;3325;p79"/>
            <p:cNvSpPr/>
            <p:nvPr/>
          </p:nvSpPr>
          <p:spPr>
            <a:xfrm>
              <a:off x="7930937" y="4126116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26" name="Google Shape;3326;p79"/>
            <p:cNvSpPr/>
            <p:nvPr/>
          </p:nvSpPr>
          <p:spPr>
            <a:xfrm>
              <a:off x="8365480" y="4298493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27" name="Google Shape;3327;p79"/>
            <p:cNvSpPr/>
            <p:nvPr/>
          </p:nvSpPr>
          <p:spPr>
            <a:xfrm>
              <a:off x="8089677" y="2890620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28" name="Google Shape;3328;p79"/>
            <p:cNvSpPr/>
            <p:nvPr/>
          </p:nvSpPr>
          <p:spPr>
            <a:xfrm>
              <a:off x="8297347" y="3164814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29" name="Google Shape;3329;p79"/>
            <p:cNvSpPr/>
            <p:nvPr/>
          </p:nvSpPr>
          <p:spPr>
            <a:xfrm>
              <a:off x="8323803" y="3037332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30" name="Google Shape;3330;p79"/>
            <p:cNvSpPr/>
            <p:nvPr/>
          </p:nvSpPr>
          <p:spPr>
            <a:xfrm>
              <a:off x="8416810" y="2900222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31" name="Google Shape;3331;p79"/>
            <p:cNvSpPr/>
            <p:nvPr/>
          </p:nvSpPr>
          <p:spPr>
            <a:xfrm>
              <a:off x="8296291" y="3143976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32" name="Google Shape;3332;p79"/>
            <p:cNvSpPr/>
            <p:nvPr/>
          </p:nvSpPr>
          <p:spPr>
            <a:xfrm>
              <a:off x="8337440" y="3310735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33" name="Google Shape;3333;p79"/>
            <p:cNvSpPr/>
            <p:nvPr/>
          </p:nvSpPr>
          <p:spPr>
            <a:xfrm>
              <a:off x="8478534" y="3076608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34" name="Google Shape;3334;p79"/>
            <p:cNvSpPr/>
            <p:nvPr/>
          </p:nvSpPr>
          <p:spPr>
            <a:xfrm>
              <a:off x="8320585" y="3413343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35" name="Google Shape;3335;p79"/>
            <p:cNvSpPr/>
            <p:nvPr/>
          </p:nvSpPr>
          <p:spPr>
            <a:xfrm>
              <a:off x="8319794" y="3419779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36" name="Google Shape;3336;p79"/>
            <p:cNvSpPr/>
            <p:nvPr/>
          </p:nvSpPr>
          <p:spPr>
            <a:xfrm>
              <a:off x="8326995" y="3721221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37" name="Google Shape;3337;p79"/>
            <p:cNvSpPr/>
            <p:nvPr/>
          </p:nvSpPr>
          <p:spPr>
            <a:xfrm>
              <a:off x="8354269" y="3620222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38" name="Google Shape;3338;p79"/>
            <p:cNvSpPr/>
            <p:nvPr/>
          </p:nvSpPr>
          <p:spPr>
            <a:xfrm>
              <a:off x="8510609" y="3395723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39" name="Google Shape;3339;p79"/>
            <p:cNvSpPr/>
            <p:nvPr/>
          </p:nvSpPr>
          <p:spPr>
            <a:xfrm>
              <a:off x="8327813" y="3706001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40" name="Google Shape;3340;p79"/>
            <p:cNvSpPr/>
            <p:nvPr/>
          </p:nvSpPr>
          <p:spPr>
            <a:xfrm>
              <a:off x="8344641" y="4068402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41" name="Google Shape;3341;p79"/>
            <p:cNvSpPr/>
            <p:nvPr/>
          </p:nvSpPr>
          <p:spPr>
            <a:xfrm>
              <a:off x="8375107" y="3989006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42" name="Google Shape;3342;p79"/>
            <p:cNvSpPr/>
            <p:nvPr/>
          </p:nvSpPr>
          <p:spPr>
            <a:xfrm>
              <a:off x="8493780" y="3666699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43" name="Google Shape;3343;p79"/>
            <p:cNvSpPr/>
            <p:nvPr/>
          </p:nvSpPr>
          <p:spPr>
            <a:xfrm>
              <a:off x="8350260" y="4054765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44" name="Google Shape;3344;p79"/>
            <p:cNvSpPr/>
            <p:nvPr/>
          </p:nvSpPr>
          <p:spPr>
            <a:xfrm>
              <a:off x="8347860" y="4065975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45" name="Google Shape;3345;p79"/>
            <p:cNvSpPr/>
            <p:nvPr/>
          </p:nvSpPr>
          <p:spPr>
            <a:xfrm>
              <a:off x="8350260" y="4060383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46" name="Google Shape;3346;p79"/>
            <p:cNvSpPr/>
            <p:nvPr/>
          </p:nvSpPr>
          <p:spPr>
            <a:xfrm>
              <a:off x="8387927" y="4260826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47" name="Google Shape;3347;p79"/>
            <p:cNvSpPr/>
            <p:nvPr/>
          </p:nvSpPr>
          <p:spPr>
            <a:xfrm>
              <a:off x="8444058" y="4013062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348" name="Google Shape;3348;p79"/>
            <p:cNvSpPr/>
            <p:nvPr/>
          </p:nvSpPr>
          <p:spPr>
            <a:xfrm>
              <a:off x="8373709" y="4278446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3349" name="Google Shape;3349;p79"/>
          <p:cNvSpPr txBox="1">
            <a:spLocks noGrp="1"/>
          </p:cNvSpPr>
          <p:nvPr>
            <p:ph type="title"/>
          </p:nvPr>
        </p:nvSpPr>
        <p:spPr>
          <a:xfrm>
            <a:off x="6095999" y="511279"/>
            <a:ext cx="5145200" cy="1578957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dirty="0">
                <a:solidFill>
                  <a:srgbClr val="000099"/>
                </a:solidFill>
              </a:rPr>
              <a:t>BYE BYE</a:t>
            </a:r>
            <a:endParaRPr dirty="0">
              <a:solidFill>
                <a:srgbClr val="000099"/>
              </a:solidFill>
            </a:endParaRPr>
          </a:p>
        </p:txBody>
      </p:sp>
      <p:grpSp>
        <p:nvGrpSpPr>
          <p:cNvPr id="6" name="Google Shape;3352;p79"/>
          <p:cNvGrpSpPr/>
          <p:nvPr/>
        </p:nvGrpSpPr>
        <p:grpSpPr>
          <a:xfrm>
            <a:off x="972962" y="3099765"/>
            <a:ext cx="5550396" cy="3281952"/>
            <a:chOff x="729721" y="2324824"/>
            <a:chExt cx="4162797" cy="2461464"/>
          </a:xfrm>
        </p:grpSpPr>
        <p:grpSp>
          <p:nvGrpSpPr>
            <p:cNvPr id="7" name="Google Shape;3353;p79"/>
            <p:cNvGrpSpPr/>
            <p:nvPr/>
          </p:nvGrpSpPr>
          <p:grpSpPr>
            <a:xfrm>
              <a:off x="1091070" y="2324824"/>
              <a:ext cx="1534672" cy="1777196"/>
              <a:chOff x="5293245" y="6083019"/>
              <a:chExt cx="1941885" cy="2248761"/>
            </a:xfrm>
          </p:grpSpPr>
          <p:sp>
            <p:nvSpPr>
              <p:cNvPr id="3354" name="Google Shape;3354;p79"/>
              <p:cNvSpPr/>
              <p:nvPr/>
            </p:nvSpPr>
            <p:spPr>
              <a:xfrm>
                <a:off x="5874526" y="7937279"/>
                <a:ext cx="271002" cy="394502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14956" extrusionOk="0">
                    <a:moveTo>
                      <a:pt x="10274" y="1"/>
                    </a:moveTo>
                    <a:lnTo>
                      <a:pt x="10274" y="1"/>
                    </a:lnTo>
                    <a:cubicBezTo>
                      <a:pt x="6809" y="852"/>
                      <a:pt x="3344" y="1612"/>
                      <a:pt x="0" y="2584"/>
                    </a:cubicBezTo>
                    <a:lnTo>
                      <a:pt x="1368" y="14955"/>
                    </a:lnTo>
                    <a:lnTo>
                      <a:pt x="7994" y="14955"/>
                    </a:lnTo>
                    <a:lnTo>
                      <a:pt x="10274" y="1"/>
                    </a:lnTo>
                    <a:close/>
                  </a:path>
                </a:pathLst>
              </a:custGeom>
              <a:solidFill>
                <a:srgbClr val="8C4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55" name="Google Shape;3355;p79"/>
              <p:cNvSpPr/>
              <p:nvPr/>
            </p:nvSpPr>
            <p:spPr>
              <a:xfrm>
                <a:off x="5856880" y="7757701"/>
                <a:ext cx="315923" cy="247764"/>
              </a:xfrm>
              <a:custGeom>
                <a:avLst/>
                <a:gdLst/>
                <a:ahLst/>
                <a:cxnLst/>
                <a:rect l="l" t="t" r="r" b="b"/>
                <a:pathLst>
                  <a:path w="11977" h="9393" extrusionOk="0">
                    <a:moveTo>
                      <a:pt x="11977" y="0"/>
                    </a:moveTo>
                    <a:lnTo>
                      <a:pt x="1" y="3526"/>
                    </a:lnTo>
                    <a:lnTo>
                      <a:pt x="669" y="9392"/>
                    </a:lnTo>
                    <a:cubicBezTo>
                      <a:pt x="4013" y="8450"/>
                      <a:pt x="7478" y="7660"/>
                      <a:pt x="10943" y="6809"/>
                    </a:cubicBezTo>
                    <a:lnTo>
                      <a:pt x="11977" y="0"/>
                    </a:lnTo>
                    <a:close/>
                  </a:path>
                </a:pathLst>
              </a:custGeom>
              <a:solidFill>
                <a:srgbClr val="673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56" name="Google Shape;3356;p79"/>
              <p:cNvSpPr/>
              <p:nvPr/>
            </p:nvSpPr>
            <p:spPr>
              <a:xfrm>
                <a:off x="5678093" y="6086027"/>
                <a:ext cx="215689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3648" extrusionOk="0">
                    <a:moveTo>
                      <a:pt x="7599" y="0"/>
                    </a:moveTo>
                    <a:cubicBezTo>
                      <a:pt x="4742" y="274"/>
                      <a:pt x="2219" y="760"/>
                      <a:pt x="0" y="1490"/>
                    </a:cubicBezTo>
                    <a:cubicBezTo>
                      <a:pt x="2067" y="5867"/>
                      <a:pt x="4742" y="9940"/>
                      <a:pt x="8177" y="13648"/>
                    </a:cubicBezTo>
                    <a:cubicBezTo>
                      <a:pt x="7903" y="9119"/>
                      <a:pt x="7690" y="4560"/>
                      <a:pt x="7599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57" name="Google Shape;3357;p79"/>
              <p:cNvSpPr/>
              <p:nvPr/>
            </p:nvSpPr>
            <p:spPr>
              <a:xfrm>
                <a:off x="5306065" y="6265605"/>
                <a:ext cx="623801" cy="844291"/>
              </a:xfrm>
              <a:custGeom>
                <a:avLst/>
                <a:gdLst/>
                <a:ahLst/>
                <a:cxnLst/>
                <a:rect l="l" t="t" r="r" b="b"/>
                <a:pathLst>
                  <a:path w="23649" h="32008" extrusionOk="0">
                    <a:moveTo>
                      <a:pt x="5472" y="1"/>
                    </a:moveTo>
                    <a:cubicBezTo>
                      <a:pt x="2341" y="3405"/>
                      <a:pt x="669" y="7995"/>
                      <a:pt x="1" y="13557"/>
                    </a:cubicBezTo>
                    <a:cubicBezTo>
                      <a:pt x="6779" y="21187"/>
                      <a:pt x="13375" y="29819"/>
                      <a:pt x="23649" y="32007"/>
                    </a:cubicBezTo>
                    <a:cubicBezTo>
                      <a:pt x="23649" y="31947"/>
                      <a:pt x="23649" y="31916"/>
                      <a:pt x="23649" y="31886"/>
                    </a:cubicBezTo>
                    <a:cubicBezTo>
                      <a:pt x="23588" y="31764"/>
                      <a:pt x="23557" y="31612"/>
                      <a:pt x="23618" y="31491"/>
                    </a:cubicBezTo>
                    <a:cubicBezTo>
                      <a:pt x="23345" y="27144"/>
                      <a:pt x="23102" y="22828"/>
                      <a:pt x="22889" y="18481"/>
                    </a:cubicBezTo>
                    <a:cubicBezTo>
                      <a:pt x="18907" y="17478"/>
                      <a:pt x="14895" y="12342"/>
                      <a:pt x="12433" y="9484"/>
                    </a:cubicBezTo>
                    <a:cubicBezTo>
                      <a:pt x="9819" y="6506"/>
                      <a:pt x="7478" y="3375"/>
                      <a:pt x="547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58" name="Google Shape;3358;p79"/>
              <p:cNvSpPr/>
              <p:nvPr/>
            </p:nvSpPr>
            <p:spPr>
              <a:xfrm>
                <a:off x="5913802" y="6083019"/>
                <a:ext cx="118699" cy="33816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12820" extrusionOk="0">
                    <a:moveTo>
                      <a:pt x="913" y="0"/>
                    </a:moveTo>
                    <a:cubicBezTo>
                      <a:pt x="609" y="0"/>
                      <a:pt x="305" y="8"/>
                      <a:pt x="1" y="23"/>
                    </a:cubicBezTo>
                    <a:cubicBezTo>
                      <a:pt x="31" y="4279"/>
                      <a:pt x="183" y="8564"/>
                      <a:pt x="396" y="12820"/>
                    </a:cubicBezTo>
                    <a:cubicBezTo>
                      <a:pt x="1855" y="11817"/>
                      <a:pt x="3375" y="9750"/>
                      <a:pt x="4499" y="8108"/>
                    </a:cubicBezTo>
                    <a:cubicBezTo>
                      <a:pt x="3587" y="4917"/>
                      <a:pt x="2645" y="2212"/>
                      <a:pt x="1824" y="23"/>
                    </a:cubicBezTo>
                    <a:cubicBezTo>
                      <a:pt x="1520" y="8"/>
                      <a:pt x="1217" y="0"/>
                      <a:pt x="9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59" name="Google Shape;3359;p79"/>
              <p:cNvSpPr/>
              <p:nvPr/>
            </p:nvSpPr>
            <p:spPr>
              <a:xfrm>
                <a:off x="5293245" y="6665698"/>
                <a:ext cx="660677" cy="819417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31065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0" y="4256"/>
                      <a:pt x="183" y="9028"/>
                      <a:pt x="730" y="14256"/>
                    </a:cubicBezTo>
                    <a:cubicBezTo>
                      <a:pt x="7204" y="22037"/>
                      <a:pt x="15046" y="30062"/>
                      <a:pt x="25046" y="31065"/>
                    </a:cubicBezTo>
                    <a:cubicBezTo>
                      <a:pt x="24743" y="26536"/>
                      <a:pt x="24469" y="22007"/>
                      <a:pt x="24165" y="17447"/>
                    </a:cubicBezTo>
                    <a:cubicBezTo>
                      <a:pt x="24104" y="17478"/>
                      <a:pt x="24043" y="17508"/>
                      <a:pt x="23983" y="17508"/>
                    </a:cubicBezTo>
                    <a:cubicBezTo>
                      <a:pt x="14286" y="15624"/>
                      <a:pt x="6779" y="7690"/>
                      <a:pt x="33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60" name="Google Shape;3360;p79"/>
              <p:cNvSpPr/>
              <p:nvPr/>
            </p:nvSpPr>
            <p:spPr>
              <a:xfrm>
                <a:off x="5468840" y="6134139"/>
                <a:ext cx="440188" cy="600537"/>
              </a:xfrm>
              <a:custGeom>
                <a:avLst/>
                <a:gdLst/>
                <a:ahLst/>
                <a:cxnLst/>
                <a:rect l="l" t="t" r="r" b="b"/>
                <a:pathLst>
                  <a:path w="16688" h="22767" extrusionOk="0">
                    <a:moveTo>
                      <a:pt x="6900" y="0"/>
                    </a:moveTo>
                    <a:cubicBezTo>
                      <a:pt x="4104" y="1064"/>
                      <a:pt x="1824" y="2493"/>
                      <a:pt x="0" y="4255"/>
                    </a:cubicBezTo>
                    <a:cubicBezTo>
                      <a:pt x="2006" y="7660"/>
                      <a:pt x="4255" y="10882"/>
                      <a:pt x="6900" y="13830"/>
                    </a:cubicBezTo>
                    <a:cubicBezTo>
                      <a:pt x="9362" y="16596"/>
                      <a:pt x="12979" y="21399"/>
                      <a:pt x="16687" y="22766"/>
                    </a:cubicBezTo>
                    <a:cubicBezTo>
                      <a:pt x="16657" y="22219"/>
                      <a:pt x="16627" y="21672"/>
                      <a:pt x="16596" y="21125"/>
                    </a:cubicBezTo>
                    <a:cubicBezTo>
                      <a:pt x="16475" y="18389"/>
                      <a:pt x="16323" y="15593"/>
                      <a:pt x="16140" y="12827"/>
                    </a:cubicBezTo>
                    <a:cubicBezTo>
                      <a:pt x="12219" y="9149"/>
                      <a:pt x="9210" y="4772"/>
                      <a:pt x="6900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61" name="Google Shape;3361;p79"/>
              <p:cNvSpPr/>
              <p:nvPr/>
            </p:nvSpPr>
            <p:spPr>
              <a:xfrm>
                <a:off x="5961123" y="7012853"/>
                <a:ext cx="186832" cy="473054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17934" extrusionOk="0">
                    <a:moveTo>
                      <a:pt x="6930" y="1"/>
                    </a:moveTo>
                    <a:cubicBezTo>
                      <a:pt x="4711" y="1308"/>
                      <a:pt x="2401" y="2493"/>
                      <a:pt x="0" y="3496"/>
                    </a:cubicBezTo>
                    <a:cubicBezTo>
                      <a:pt x="274" y="8299"/>
                      <a:pt x="578" y="13132"/>
                      <a:pt x="851" y="17934"/>
                    </a:cubicBezTo>
                    <a:cubicBezTo>
                      <a:pt x="2736" y="17022"/>
                      <a:pt x="4559" y="16080"/>
                      <a:pt x="6292" y="15016"/>
                    </a:cubicBezTo>
                    <a:cubicBezTo>
                      <a:pt x="6900" y="9758"/>
                      <a:pt x="7082" y="4742"/>
                      <a:pt x="693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62" name="Google Shape;3362;p79"/>
              <p:cNvSpPr/>
              <p:nvPr/>
            </p:nvSpPr>
            <p:spPr>
              <a:xfrm>
                <a:off x="5985153" y="7446604"/>
                <a:ext cx="137928" cy="30067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1399" extrusionOk="0">
                    <a:moveTo>
                      <a:pt x="5229" y="1"/>
                    </a:moveTo>
                    <a:lnTo>
                      <a:pt x="5229" y="1"/>
                    </a:lnTo>
                    <a:cubicBezTo>
                      <a:pt x="3557" y="943"/>
                      <a:pt x="1825" y="1672"/>
                      <a:pt x="1" y="2220"/>
                    </a:cubicBezTo>
                    <a:cubicBezTo>
                      <a:pt x="183" y="5289"/>
                      <a:pt x="335" y="8329"/>
                      <a:pt x="518" y="11399"/>
                    </a:cubicBezTo>
                    <a:cubicBezTo>
                      <a:pt x="1338" y="10913"/>
                      <a:pt x="2311" y="10791"/>
                      <a:pt x="3284" y="10639"/>
                    </a:cubicBezTo>
                    <a:cubicBezTo>
                      <a:pt x="4135" y="7022"/>
                      <a:pt x="4773" y="3466"/>
                      <a:pt x="5229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63" name="Google Shape;3363;p79"/>
              <p:cNvSpPr/>
              <p:nvPr/>
            </p:nvSpPr>
            <p:spPr>
              <a:xfrm>
                <a:off x="5925039" y="6336164"/>
                <a:ext cx="179604" cy="400120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169" extrusionOk="0">
                    <a:moveTo>
                      <a:pt x="4499" y="1"/>
                    </a:moveTo>
                    <a:cubicBezTo>
                      <a:pt x="3161" y="1824"/>
                      <a:pt x="1642" y="3557"/>
                      <a:pt x="0" y="4165"/>
                    </a:cubicBezTo>
                    <a:cubicBezTo>
                      <a:pt x="183" y="7843"/>
                      <a:pt x="395" y="11521"/>
                      <a:pt x="578" y="15168"/>
                    </a:cubicBezTo>
                    <a:cubicBezTo>
                      <a:pt x="2918" y="13861"/>
                      <a:pt x="4985" y="12311"/>
                      <a:pt x="6809" y="10639"/>
                    </a:cubicBezTo>
                    <a:cubicBezTo>
                      <a:pt x="6171" y="6718"/>
                      <a:pt x="5350" y="3162"/>
                      <a:pt x="4499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64" name="Google Shape;3364;p79"/>
              <p:cNvSpPr/>
              <p:nvPr/>
            </p:nvSpPr>
            <p:spPr>
              <a:xfrm>
                <a:off x="5941868" y="6657680"/>
                <a:ext cx="200469" cy="420932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15958" extrusionOk="0">
                    <a:moveTo>
                      <a:pt x="6444" y="0"/>
                    </a:moveTo>
                    <a:cubicBezTo>
                      <a:pt x="4469" y="1611"/>
                      <a:pt x="2341" y="2918"/>
                      <a:pt x="1" y="3830"/>
                    </a:cubicBezTo>
                    <a:cubicBezTo>
                      <a:pt x="1" y="4104"/>
                      <a:pt x="31" y="4377"/>
                      <a:pt x="31" y="4651"/>
                    </a:cubicBezTo>
                    <a:cubicBezTo>
                      <a:pt x="213" y="8420"/>
                      <a:pt x="456" y="12189"/>
                      <a:pt x="669" y="15958"/>
                    </a:cubicBezTo>
                    <a:cubicBezTo>
                      <a:pt x="3101" y="14833"/>
                      <a:pt x="5411" y="13557"/>
                      <a:pt x="7599" y="12159"/>
                    </a:cubicBezTo>
                    <a:cubicBezTo>
                      <a:pt x="7448" y="7842"/>
                      <a:pt x="7022" y="3769"/>
                      <a:pt x="6444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65" name="Google Shape;3365;p79"/>
              <p:cNvSpPr/>
              <p:nvPr/>
            </p:nvSpPr>
            <p:spPr>
              <a:xfrm>
                <a:off x="5999608" y="7757701"/>
                <a:ext cx="64941" cy="137928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5229" extrusionOk="0">
                    <a:moveTo>
                      <a:pt x="2462" y="0"/>
                    </a:moveTo>
                    <a:lnTo>
                      <a:pt x="2462" y="0"/>
                    </a:lnTo>
                    <a:cubicBezTo>
                      <a:pt x="1672" y="152"/>
                      <a:pt x="851" y="274"/>
                      <a:pt x="0" y="334"/>
                    </a:cubicBezTo>
                    <a:cubicBezTo>
                      <a:pt x="91" y="1976"/>
                      <a:pt x="152" y="3587"/>
                      <a:pt x="243" y="5228"/>
                    </a:cubicBezTo>
                    <a:cubicBezTo>
                      <a:pt x="486" y="5228"/>
                      <a:pt x="730" y="5228"/>
                      <a:pt x="1034" y="5198"/>
                    </a:cubicBezTo>
                    <a:cubicBezTo>
                      <a:pt x="1550" y="3465"/>
                      <a:pt x="2006" y="1733"/>
                      <a:pt x="246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66" name="Google Shape;3366;p79"/>
              <p:cNvSpPr/>
              <p:nvPr/>
            </p:nvSpPr>
            <p:spPr>
              <a:xfrm>
                <a:off x="5516926" y="7639820"/>
                <a:ext cx="462661" cy="254200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9637" extrusionOk="0">
                    <a:moveTo>
                      <a:pt x="1" y="1"/>
                    </a:moveTo>
                    <a:cubicBezTo>
                      <a:pt x="7205" y="8573"/>
                      <a:pt x="17053" y="9606"/>
                      <a:pt x="17539" y="9636"/>
                    </a:cubicBezTo>
                    <a:cubicBezTo>
                      <a:pt x="17448" y="8269"/>
                      <a:pt x="17387" y="6870"/>
                      <a:pt x="17296" y="5472"/>
                    </a:cubicBezTo>
                    <a:cubicBezTo>
                      <a:pt x="17266" y="5503"/>
                      <a:pt x="17266" y="5533"/>
                      <a:pt x="17205" y="5563"/>
                    </a:cubicBezTo>
                    <a:cubicBezTo>
                      <a:pt x="16183" y="5888"/>
                      <a:pt x="15124" y="6033"/>
                      <a:pt x="14047" y="6033"/>
                    </a:cubicBezTo>
                    <a:cubicBezTo>
                      <a:pt x="9071" y="6033"/>
                      <a:pt x="3724" y="2925"/>
                      <a:pt x="1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67" name="Google Shape;3367;p79"/>
              <p:cNvSpPr/>
              <p:nvPr/>
            </p:nvSpPr>
            <p:spPr>
              <a:xfrm>
                <a:off x="5318910" y="7096232"/>
                <a:ext cx="653450" cy="680803"/>
              </a:xfrm>
              <a:custGeom>
                <a:avLst/>
                <a:gdLst/>
                <a:ahLst/>
                <a:cxnLst/>
                <a:rect l="l" t="t" r="r" b="b"/>
                <a:pathLst>
                  <a:path w="24773" h="2581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2" y="1277"/>
                      <a:pt x="334" y="2584"/>
                      <a:pt x="517" y="3891"/>
                    </a:cubicBezTo>
                    <a:cubicBezTo>
                      <a:pt x="1368" y="9819"/>
                      <a:pt x="3222" y="14378"/>
                      <a:pt x="5532" y="17965"/>
                    </a:cubicBezTo>
                    <a:cubicBezTo>
                      <a:pt x="10367" y="22460"/>
                      <a:pt x="15899" y="25809"/>
                      <a:pt x="21703" y="25809"/>
                    </a:cubicBezTo>
                    <a:cubicBezTo>
                      <a:pt x="22649" y="25809"/>
                      <a:pt x="23602" y="25720"/>
                      <a:pt x="24560" y="25533"/>
                    </a:cubicBezTo>
                    <a:cubicBezTo>
                      <a:pt x="24587" y="25524"/>
                      <a:pt x="24611" y="25520"/>
                      <a:pt x="24633" y="25520"/>
                    </a:cubicBezTo>
                    <a:cubicBezTo>
                      <a:pt x="24687" y="25520"/>
                      <a:pt x="24730" y="25542"/>
                      <a:pt x="24773" y="25563"/>
                    </a:cubicBezTo>
                    <a:cubicBezTo>
                      <a:pt x="24590" y="22311"/>
                      <a:pt x="24377" y="19028"/>
                      <a:pt x="24165" y="15776"/>
                    </a:cubicBezTo>
                    <a:cubicBezTo>
                      <a:pt x="23982" y="15715"/>
                      <a:pt x="23891" y="15503"/>
                      <a:pt x="24013" y="15381"/>
                    </a:cubicBezTo>
                    <a:cubicBezTo>
                      <a:pt x="14590" y="15351"/>
                      <a:pt x="6414" y="7539"/>
                      <a:pt x="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68" name="Google Shape;3368;p79"/>
              <p:cNvSpPr/>
              <p:nvPr/>
            </p:nvSpPr>
            <p:spPr>
              <a:xfrm>
                <a:off x="6043685" y="6154160"/>
                <a:ext cx="283057" cy="462661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17540" extrusionOk="0">
                    <a:moveTo>
                      <a:pt x="4591" y="1"/>
                    </a:moveTo>
                    <a:cubicBezTo>
                      <a:pt x="3952" y="1034"/>
                      <a:pt x="3314" y="2068"/>
                      <a:pt x="2615" y="3071"/>
                    </a:cubicBezTo>
                    <a:cubicBezTo>
                      <a:pt x="1885" y="4044"/>
                      <a:pt x="1004" y="5503"/>
                      <a:pt x="1" y="6901"/>
                    </a:cubicBezTo>
                    <a:cubicBezTo>
                      <a:pt x="852" y="10062"/>
                      <a:pt x="1673" y="13618"/>
                      <a:pt x="2341" y="17539"/>
                    </a:cubicBezTo>
                    <a:cubicBezTo>
                      <a:pt x="5624" y="14530"/>
                      <a:pt x="8299" y="11004"/>
                      <a:pt x="10731" y="7144"/>
                    </a:cubicBezTo>
                    <a:cubicBezTo>
                      <a:pt x="9089" y="4196"/>
                      <a:pt x="7053" y="1734"/>
                      <a:pt x="459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69" name="Google Shape;3369;p79"/>
              <p:cNvSpPr/>
              <p:nvPr/>
            </p:nvSpPr>
            <p:spPr>
              <a:xfrm>
                <a:off x="5961915" y="6083626"/>
                <a:ext cx="176413" cy="213288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8086" extrusionOk="0">
                    <a:moveTo>
                      <a:pt x="0" y="0"/>
                    </a:moveTo>
                    <a:cubicBezTo>
                      <a:pt x="821" y="2158"/>
                      <a:pt x="1763" y="4894"/>
                      <a:pt x="2675" y="8085"/>
                    </a:cubicBezTo>
                    <a:cubicBezTo>
                      <a:pt x="3131" y="7477"/>
                      <a:pt x="3496" y="6900"/>
                      <a:pt x="3800" y="6474"/>
                    </a:cubicBezTo>
                    <a:cubicBezTo>
                      <a:pt x="4803" y="5015"/>
                      <a:pt x="5776" y="3526"/>
                      <a:pt x="6688" y="2006"/>
                    </a:cubicBezTo>
                    <a:cubicBezTo>
                      <a:pt x="4712" y="851"/>
                      <a:pt x="2493" y="122"/>
                      <a:pt x="0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70" name="Google Shape;3370;p79"/>
              <p:cNvSpPr/>
              <p:nvPr/>
            </p:nvSpPr>
            <p:spPr>
              <a:xfrm>
                <a:off x="6071751" y="7084204"/>
                <a:ext cx="411331" cy="643057"/>
              </a:xfrm>
              <a:custGeom>
                <a:avLst/>
                <a:gdLst/>
                <a:ahLst/>
                <a:cxnLst/>
                <a:rect l="l" t="t" r="r" b="b"/>
                <a:pathLst>
                  <a:path w="15594" h="24379" extrusionOk="0">
                    <a:moveTo>
                      <a:pt x="15594" y="1"/>
                    </a:moveTo>
                    <a:lnTo>
                      <a:pt x="15594" y="1"/>
                    </a:lnTo>
                    <a:cubicBezTo>
                      <a:pt x="12189" y="5381"/>
                      <a:pt x="7569" y="10548"/>
                      <a:pt x="1946" y="13740"/>
                    </a:cubicBezTo>
                    <a:cubicBezTo>
                      <a:pt x="1490" y="17205"/>
                      <a:pt x="852" y="20761"/>
                      <a:pt x="1" y="24378"/>
                    </a:cubicBezTo>
                    <a:cubicBezTo>
                      <a:pt x="396" y="24317"/>
                      <a:pt x="791" y="24226"/>
                      <a:pt x="1186" y="24105"/>
                    </a:cubicBezTo>
                    <a:cubicBezTo>
                      <a:pt x="5077" y="22828"/>
                      <a:pt x="8147" y="20153"/>
                      <a:pt x="10882" y="17174"/>
                    </a:cubicBezTo>
                    <a:cubicBezTo>
                      <a:pt x="12068" y="15898"/>
                      <a:pt x="13284" y="14651"/>
                      <a:pt x="14469" y="13375"/>
                    </a:cubicBezTo>
                    <a:cubicBezTo>
                      <a:pt x="15199" y="9606"/>
                      <a:pt x="15594" y="4955"/>
                      <a:pt x="15594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71" name="Google Shape;3371;p79"/>
              <p:cNvSpPr/>
              <p:nvPr/>
            </p:nvSpPr>
            <p:spPr>
              <a:xfrm>
                <a:off x="6111844" y="6377049"/>
                <a:ext cx="338371" cy="601354"/>
              </a:xfrm>
              <a:custGeom>
                <a:avLst/>
                <a:gdLst/>
                <a:ahLst/>
                <a:cxnLst/>
                <a:rect l="l" t="t" r="r" b="b"/>
                <a:pathLst>
                  <a:path w="12828" h="22798" extrusionOk="0">
                    <a:moveTo>
                      <a:pt x="8815" y="1"/>
                    </a:moveTo>
                    <a:cubicBezTo>
                      <a:pt x="6444" y="3952"/>
                      <a:pt x="3526" y="7752"/>
                      <a:pt x="0" y="10639"/>
                    </a:cubicBezTo>
                    <a:cubicBezTo>
                      <a:pt x="578" y="14408"/>
                      <a:pt x="973" y="18481"/>
                      <a:pt x="1155" y="22798"/>
                    </a:cubicBezTo>
                    <a:cubicBezTo>
                      <a:pt x="5532" y="20001"/>
                      <a:pt x="9454" y="16688"/>
                      <a:pt x="12827" y="12858"/>
                    </a:cubicBezTo>
                    <a:cubicBezTo>
                      <a:pt x="12007" y="8208"/>
                      <a:pt x="10669" y="3770"/>
                      <a:pt x="88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72" name="Google Shape;3372;p79"/>
              <p:cNvSpPr/>
              <p:nvPr/>
            </p:nvSpPr>
            <p:spPr>
              <a:xfrm>
                <a:off x="6026856" y="7527583"/>
                <a:ext cx="404921" cy="367228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3922" extrusionOk="0">
                    <a:moveTo>
                      <a:pt x="15350" y="1"/>
                    </a:moveTo>
                    <a:cubicBezTo>
                      <a:pt x="13891" y="1399"/>
                      <a:pt x="12372" y="2767"/>
                      <a:pt x="10882" y="4013"/>
                    </a:cubicBezTo>
                    <a:cubicBezTo>
                      <a:pt x="7934" y="6475"/>
                      <a:pt x="4955" y="8055"/>
                      <a:pt x="1399" y="8724"/>
                    </a:cubicBezTo>
                    <a:cubicBezTo>
                      <a:pt x="973" y="10457"/>
                      <a:pt x="517" y="12189"/>
                      <a:pt x="1" y="13922"/>
                    </a:cubicBezTo>
                    <a:cubicBezTo>
                      <a:pt x="3557" y="13770"/>
                      <a:pt x="11612" y="12068"/>
                      <a:pt x="15198" y="578"/>
                    </a:cubicBezTo>
                    <a:cubicBezTo>
                      <a:pt x="15259" y="396"/>
                      <a:pt x="15290" y="183"/>
                      <a:pt x="1535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73" name="Google Shape;3373;p79"/>
              <p:cNvSpPr/>
              <p:nvPr/>
            </p:nvSpPr>
            <p:spPr>
              <a:xfrm>
                <a:off x="6127064" y="6761106"/>
                <a:ext cx="355226" cy="647831"/>
              </a:xfrm>
              <a:custGeom>
                <a:avLst/>
                <a:gdLst/>
                <a:ahLst/>
                <a:cxnLst/>
                <a:rect l="l" t="t" r="r" b="b"/>
                <a:pathLst>
                  <a:path w="13467" h="24560" extrusionOk="0">
                    <a:moveTo>
                      <a:pt x="12554" y="0"/>
                    </a:moveTo>
                    <a:cubicBezTo>
                      <a:pt x="9059" y="3709"/>
                      <a:pt x="5047" y="6931"/>
                      <a:pt x="639" y="9545"/>
                    </a:cubicBezTo>
                    <a:cubicBezTo>
                      <a:pt x="791" y="14286"/>
                      <a:pt x="609" y="19302"/>
                      <a:pt x="1" y="24560"/>
                    </a:cubicBezTo>
                    <a:cubicBezTo>
                      <a:pt x="1855" y="23405"/>
                      <a:pt x="3618" y="22068"/>
                      <a:pt x="5259" y="20457"/>
                    </a:cubicBezTo>
                    <a:cubicBezTo>
                      <a:pt x="8360" y="17326"/>
                      <a:pt x="10883" y="13800"/>
                      <a:pt x="13466" y="10274"/>
                    </a:cubicBezTo>
                    <a:cubicBezTo>
                      <a:pt x="13375" y="6900"/>
                      <a:pt x="13071" y="3405"/>
                      <a:pt x="1255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74" name="Google Shape;3374;p79"/>
              <p:cNvSpPr/>
              <p:nvPr/>
            </p:nvSpPr>
            <p:spPr>
              <a:xfrm>
                <a:off x="5929840" y="7105068"/>
                <a:ext cx="53757" cy="387274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4682" extrusionOk="0">
                    <a:moveTo>
                      <a:pt x="1" y="61"/>
                    </a:moveTo>
                    <a:cubicBezTo>
                      <a:pt x="1" y="91"/>
                      <a:pt x="1" y="122"/>
                      <a:pt x="1" y="182"/>
                    </a:cubicBezTo>
                    <a:lnTo>
                      <a:pt x="31" y="182"/>
                    </a:lnTo>
                    <a:cubicBezTo>
                      <a:pt x="59" y="187"/>
                      <a:pt x="83" y="195"/>
                      <a:pt x="106" y="205"/>
                    </a:cubicBezTo>
                    <a:lnTo>
                      <a:pt x="106" y="205"/>
                    </a:lnTo>
                    <a:cubicBezTo>
                      <a:pt x="64" y="165"/>
                      <a:pt x="28" y="116"/>
                      <a:pt x="1" y="61"/>
                    </a:cubicBezTo>
                    <a:close/>
                    <a:moveTo>
                      <a:pt x="106" y="205"/>
                    </a:moveTo>
                    <a:cubicBezTo>
                      <a:pt x="133" y="231"/>
                      <a:pt x="164" y="253"/>
                      <a:pt x="197" y="269"/>
                    </a:cubicBezTo>
                    <a:lnTo>
                      <a:pt x="197" y="269"/>
                    </a:lnTo>
                    <a:cubicBezTo>
                      <a:pt x="174" y="243"/>
                      <a:pt x="143" y="221"/>
                      <a:pt x="106" y="205"/>
                    </a:cubicBezTo>
                    <a:close/>
                    <a:moveTo>
                      <a:pt x="1186" y="0"/>
                    </a:moveTo>
                    <a:cubicBezTo>
                      <a:pt x="943" y="91"/>
                      <a:pt x="730" y="182"/>
                      <a:pt x="487" y="274"/>
                    </a:cubicBezTo>
                    <a:cubicBezTo>
                      <a:pt x="437" y="295"/>
                      <a:pt x="389" y="305"/>
                      <a:pt x="343" y="305"/>
                    </a:cubicBezTo>
                    <a:cubicBezTo>
                      <a:pt x="291" y="305"/>
                      <a:pt x="242" y="292"/>
                      <a:pt x="197" y="269"/>
                    </a:cubicBezTo>
                    <a:lnTo>
                      <a:pt x="197" y="269"/>
                    </a:lnTo>
                    <a:cubicBezTo>
                      <a:pt x="328" y="417"/>
                      <a:pt x="244" y="696"/>
                      <a:pt x="31" y="790"/>
                    </a:cubicBezTo>
                    <a:cubicBezTo>
                      <a:pt x="335" y="5350"/>
                      <a:pt x="609" y="9879"/>
                      <a:pt x="912" y="14408"/>
                    </a:cubicBezTo>
                    <a:cubicBezTo>
                      <a:pt x="1034" y="14438"/>
                      <a:pt x="1156" y="14468"/>
                      <a:pt x="1247" y="14468"/>
                    </a:cubicBezTo>
                    <a:cubicBezTo>
                      <a:pt x="1399" y="14468"/>
                      <a:pt x="1490" y="14590"/>
                      <a:pt x="1520" y="14681"/>
                    </a:cubicBezTo>
                    <a:cubicBezTo>
                      <a:pt x="1703" y="14590"/>
                      <a:pt x="1855" y="14499"/>
                      <a:pt x="2037" y="14438"/>
                    </a:cubicBezTo>
                    <a:cubicBezTo>
                      <a:pt x="1764" y="9605"/>
                      <a:pt x="1460" y="4803"/>
                      <a:pt x="1186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75" name="Google Shape;3375;p79"/>
              <p:cNvSpPr/>
              <p:nvPr/>
            </p:nvSpPr>
            <p:spPr>
              <a:xfrm>
                <a:off x="5909793" y="6753087"/>
                <a:ext cx="49748" cy="343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301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4" y="4347"/>
                      <a:pt x="457" y="8663"/>
                      <a:pt x="730" y="13010"/>
                    </a:cubicBezTo>
                    <a:cubicBezTo>
                      <a:pt x="761" y="12919"/>
                      <a:pt x="791" y="12827"/>
                      <a:pt x="913" y="12797"/>
                    </a:cubicBezTo>
                    <a:cubicBezTo>
                      <a:pt x="1247" y="12645"/>
                      <a:pt x="1551" y="12493"/>
                      <a:pt x="1885" y="12311"/>
                    </a:cubicBezTo>
                    <a:cubicBezTo>
                      <a:pt x="1642" y="8572"/>
                      <a:pt x="1429" y="4803"/>
                      <a:pt x="1247" y="1034"/>
                    </a:cubicBezTo>
                    <a:cubicBezTo>
                      <a:pt x="1247" y="760"/>
                      <a:pt x="1217" y="456"/>
                      <a:pt x="1217" y="183"/>
                    </a:cubicBezTo>
                    <a:cubicBezTo>
                      <a:pt x="1065" y="244"/>
                      <a:pt x="913" y="304"/>
                      <a:pt x="791" y="365"/>
                    </a:cubicBezTo>
                    <a:cubicBezTo>
                      <a:pt x="752" y="382"/>
                      <a:pt x="715" y="389"/>
                      <a:pt x="680" y="389"/>
                    </a:cubicBezTo>
                    <a:cubicBezTo>
                      <a:pt x="527" y="389"/>
                      <a:pt x="421" y="241"/>
                      <a:pt x="396" y="92"/>
                    </a:cubicBezTo>
                    <a:cubicBezTo>
                      <a:pt x="244" y="61"/>
                      <a:pt x="122" y="31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76" name="Google Shape;3376;p79"/>
              <p:cNvSpPr/>
              <p:nvPr/>
            </p:nvSpPr>
            <p:spPr>
              <a:xfrm>
                <a:off x="5878535" y="6083257"/>
                <a:ext cx="61750" cy="66022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5030" extrusionOk="0">
                    <a:moveTo>
                      <a:pt x="1065" y="1"/>
                    </a:moveTo>
                    <a:cubicBezTo>
                      <a:pt x="1024" y="1"/>
                      <a:pt x="983" y="4"/>
                      <a:pt x="943" y="14"/>
                    </a:cubicBezTo>
                    <a:cubicBezTo>
                      <a:pt x="608" y="14"/>
                      <a:pt x="335" y="45"/>
                      <a:pt x="0" y="75"/>
                    </a:cubicBezTo>
                    <a:cubicBezTo>
                      <a:pt x="91" y="4634"/>
                      <a:pt x="304" y="9194"/>
                      <a:pt x="578" y="13723"/>
                    </a:cubicBezTo>
                    <a:cubicBezTo>
                      <a:pt x="791" y="13966"/>
                      <a:pt x="1003" y="14239"/>
                      <a:pt x="1216" y="14482"/>
                    </a:cubicBezTo>
                    <a:cubicBezTo>
                      <a:pt x="1428" y="14694"/>
                      <a:pt x="1239" y="14996"/>
                      <a:pt x="1003" y="14996"/>
                    </a:cubicBezTo>
                    <a:cubicBezTo>
                      <a:pt x="933" y="14996"/>
                      <a:pt x="860" y="14970"/>
                      <a:pt x="791" y="14908"/>
                    </a:cubicBezTo>
                    <a:cubicBezTo>
                      <a:pt x="730" y="14847"/>
                      <a:pt x="669" y="14786"/>
                      <a:pt x="639" y="14726"/>
                    </a:cubicBezTo>
                    <a:lnTo>
                      <a:pt x="639" y="14726"/>
                    </a:lnTo>
                    <a:cubicBezTo>
                      <a:pt x="791" y="17522"/>
                      <a:pt x="943" y="20318"/>
                      <a:pt x="1064" y="23054"/>
                    </a:cubicBezTo>
                    <a:cubicBezTo>
                      <a:pt x="1095" y="23601"/>
                      <a:pt x="1125" y="24148"/>
                      <a:pt x="1155" y="24695"/>
                    </a:cubicBezTo>
                    <a:cubicBezTo>
                      <a:pt x="1338" y="24787"/>
                      <a:pt x="1550" y="24878"/>
                      <a:pt x="1733" y="24939"/>
                    </a:cubicBezTo>
                    <a:cubicBezTo>
                      <a:pt x="1824" y="24939"/>
                      <a:pt x="1854" y="24999"/>
                      <a:pt x="1885" y="25030"/>
                    </a:cubicBezTo>
                    <a:cubicBezTo>
                      <a:pt x="2037" y="24939"/>
                      <a:pt x="2189" y="24847"/>
                      <a:pt x="2341" y="24756"/>
                    </a:cubicBezTo>
                    <a:cubicBezTo>
                      <a:pt x="2158" y="21109"/>
                      <a:pt x="1946" y="17431"/>
                      <a:pt x="1763" y="13723"/>
                    </a:cubicBezTo>
                    <a:cubicBezTo>
                      <a:pt x="1550" y="13814"/>
                      <a:pt x="1338" y="13875"/>
                      <a:pt x="1095" y="13905"/>
                    </a:cubicBezTo>
                    <a:cubicBezTo>
                      <a:pt x="1064" y="13912"/>
                      <a:pt x="1034" y="13915"/>
                      <a:pt x="1006" y="13915"/>
                    </a:cubicBezTo>
                    <a:cubicBezTo>
                      <a:pt x="646" y="13915"/>
                      <a:pt x="517" y="13408"/>
                      <a:pt x="912" y="13267"/>
                    </a:cubicBezTo>
                    <a:cubicBezTo>
                      <a:pt x="1186" y="13145"/>
                      <a:pt x="1459" y="12993"/>
                      <a:pt x="1733" y="12811"/>
                    </a:cubicBezTo>
                    <a:cubicBezTo>
                      <a:pt x="1520" y="8525"/>
                      <a:pt x="1368" y="4270"/>
                      <a:pt x="1338" y="14"/>
                    </a:cubicBezTo>
                    <a:cubicBezTo>
                      <a:pt x="1236" y="14"/>
                      <a:pt x="1149" y="1"/>
                      <a:pt x="106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77" name="Google Shape;3377;p79"/>
              <p:cNvSpPr/>
              <p:nvPr/>
            </p:nvSpPr>
            <p:spPr>
              <a:xfrm>
                <a:off x="5956296" y="7505136"/>
                <a:ext cx="49748" cy="390493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4804" extrusionOk="0">
                    <a:moveTo>
                      <a:pt x="1095" y="1"/>
                    </a:moveTo>
                    <a:cubicBezTo>
                      <a:pt x="761" y="92"/>
                      <a:pt x="426" y="213"/>
                      <a:pt x="92" y="274"/>
                    </a:cubicBezTo>
                    <a:cubicBezTo>
                      <a:pt x="82" y="284"/>
                      <a:pt x="72" y="288"/>
                      <a:pt x="61" y="288"/>
                    </a:cubicBezTo>
                    <a:cubicBezTo>
                      <a:pt x="41" y="288"/>
                      <a:pt x="21" y="274"/>
                      <a:pt x="1" y="274"/>
                    </a:cubicBezTo>
                    <a:lnTo>
                      <a:pt x="1" y="274"/>
                    </a:lnTo>
                    <a:cubicBezTo>
                      <a:pt x="213" y="3526"/>
                      <a:pt x="426" y="6809"/>
                      <a:pt x="609" y="10061"/>
                    </a:cubicBezTo>
                    <a:cubicBezTo>
                      <a:pt x="821" y="10183"/>
                      <a:pt x="852" y="10457"/>
                      <a:pt x="639" y="10578"/>
                    </a:cubicBezTo>
                    <a:cubicBezTo>
                      <a:pt x="730" y="11976"/>
                      <a:pt x="791" y="13375"/>
                      <a:pt x="882" y="14742"/>
                    </a:cubicBezTo>
                    <a:lnTo>
                      <a:pt x="913" y="14742"/>
                    </a:lnTo>
                    <a:cubicBezTo>
                      <a:pt x="913" y="14742"/>
                      <a:pt x="1277" y="14803"/>
                      <a:pt x="1885" y="14803"/>
                    </a:cubicBezTo>
                    <a:cubicBezTo>
                      <a:pt x="1794" y="13162"/>
                      <a:pt x="1733" y="11551"/>
                      <a:pt x="1642" y="9909"/>
                    </a:cubicBezTo>
                    <a:cubicBezTo>
                      <a:pt x="1551" y="9909"/>
                      <a:pt x="1460" y="9940"/>
                      <a:pt x="1338" y="9940"/>
                    </a:cubicBezTo>
                    <a:cubicBezTo>
                      <a:pt x="1125" y="9940"/>
                      <a:pt x="1004" y="9636"/>
                      <a:pt x="1156" y="9484"/>
                    </a:cubicBezTo>
                    <a:cubicBezTo>
                      <a:pt x="1308" y="9362"/>
                      <a:pt x="1460" y="9271"/>
                      <a:pt x="1612" y="9180"/>
                    </a:cubicBezTo>
                    <a:cubicBezTo>
                      <a:pt x="1429" y="6110"/>
                      <a:pt x="1277" y="3070"/>
                      <a:pt x="109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78" name="Google Shape;3378;p79"/>
              <p:cNvSpPr/>
              <p:nvPr/>
            </p:nvSpPr>
            <p:spPr>
              <a:xfrm>
                <a:off x="5450376" y="6246375"/>
                <a:ext cx="459443" cy="50673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19211" extrusionOk="0">
                    <a:moveTo>
                      <a:pt x="700" y="0"/>
                    </a:moveTo>
                    <a:cubicBezTo>
                      <a:pt x="457" y="244"/>
                      <a:pt x="214" y="487"/>
                      <a:pt x="1" y="730"/>
                    </a:cubicBezTo>
                    <a:cubicBezTo>
                      <a:pt x="2038" y="4104"/>
                      <a:pt x="4348" y="7265"/>
                      <a:pt x="6962" y="10244"/>
                    </a:cubicBezTo>
                    <a:cubicBezTo>
                      <a:pt x="9424" y="13071"/>
                      <a:pt x="13436" y="18207"/>
                      <a:pt x="17418" y="19210"/>
                    </a:cubicBezTo>
                    <a:cubicBezTo>
                      <a:pt x="17418" y="18967"/>
                      <a:pt x="17387" y="18755"/>
                      <a:pt x="17387" y="18511"/>
                    </a:cubicBezTo>
                    <a:cubicBezTo>
                      <a:pt x="13679" y="17113"/>
                      <a:pt x="10062" y="12341"/>
                      <a:pt x="7600" y="9605"/>
                    </a:cubicBezTo>
                    <a:cubicBezTo>
                      <a:pt x="4955" y="6627"/>
                      <a:pt x="2706" y="3405"/>
                      <a:pt x="70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79" name="Google Shape;3379;p79"/>
              <p:cNvSpPr/>
              <p:nvPr/>
            </p:nvSpPr>
            <p:spPr>
              <a:xfrm>
                <a:off x="5909001" y="6734649"/>
                <a:ext cx="19256" cy="2086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91" extrusionOk="0">
                    <a:moveTo>
                      <a:pt x="0" y="0"/>
                    </a:moveTo>
                    <a:cubicBezTo>
                      <a:pt x="0" y="244"/>
                      <a:pt x="31" y="487"/>
                      <a:pt x="31" y="699"/>
                    </a:cubicBezTo>
                    <a:cubicBezTo>
                      <a:pt x="152" y="730"/>
                      <a:pt x="304" y="760"/>
                      <a:pt x="426" y="791"/>
                    </a:cubicBezTo>
                    <a:cubicBezTo>
                      <a:pt x="395" y="669"/>
                      <a:pt x="426" y="517"/>
                      <a:pt x="547" y="456"/>
                    </a:cubicBezTo>
                    <a:cubicBezTo>
                      <a:pt x="608" y="426"/>
                      <a:pt x="669" y="365"/>
                      <a:pt x="730" y="335"/>
                    </a:cubicBezTo>
                    <a:cubicBezTo>
                      <a:pt x="699" y="304"/>
                      <a:pt x="669" y="274"/>
                      <a:pt x="578" y="244"/>
                    </a:cubicBezTo>
                    <a:cubicBezTo>
                      <a:pt x="395" y="183"/>
                      <a:pt x="183" y="92"/>
                      <a:pt x="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80" name="Google Shape;3380;p79"/>
              <p:cNvSpPr/>
              <p:nvPr/>
            </p:nvSpPr>
            <p:spPr>
              <a:xfrm>
                <a:off x="5302055" y="6623204"/>
                <a:ext cx="628602" cy="504338"/>
              </a:xfrm>
              <a:custGeom>
                <a:avLst/>
                <a:gdLst/>
                <a:ahLst/>
                <a:cxnLst/>
                <a:rect l="l" t="t" r="r" b="b"/>
                <a:pathLst>
                  <a:path w="23831" h="19120" extrusionOk="0">
                    <a:moveTo>
                      <a:pt x="183" y="0"/>
                    </a:moveTo>
                    <a:cubicBezTo>
                      <a:pt x="92" y="517"/>
                      <a:pt x="62" y="1064"/>
                      <a:pt x="1" y="1611"/>
                    </a:cubicBezTo>
                    <a:cubicBezTo>
                      <a:pt x="6445" y="9301"/>
                      <a:pt x="13952" y="17235"/>
                      <a:pt x="23649" y="19119"/>
                    </a:cubicBezTo>
                    <a:cubicBezTo>
                      <a:pt x="23709" y="19119"/>
                      <a:pt x="23770" y="19089"/>
                      <a:pt x="23831" y="19058"/>
                    </a:cubicBezTo>
                    <a:cubicBezTo>
                      <a:pt x="23831" y="18846"/>
                      <a:pt x="23801" y="18663"/>
                      <a:pt x="23801" y="18450"/>
                    </a:cubicBezTo>
                    <a:cubicBezTo>
                      <a:pt x="13527" y="16262"/>
                      <a:pt x="6931" y="7599"/>
                      <a:pt x="183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81" name="Google Shape;3381;p79"/>
              <p:cNvSpPr/>
              <p:nvPr/>
            </p:nvSpPr>
            <p:spPr>
              <a:xfrm>
                <a:off x="5929840" y="7109869"/>
                <a:ext cx="10445" cy="1606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609" extrusionOk="0">
                    <a:moveTo>
                      <a:pt x="1" y="0"/>
                    </a:moveTo>
                    <a:cubicBezTo>
                      <a:pt x="1" y="213"/>
                      <a:pt x="31" y="396"/>
                      <a:pt x="31" y="608"/>
                    </a:cubicBezTo>
                    <a:cubicBezTo>
                      <a:pt x="305" y="517"/>
                      <a:pt x="396" y="61"/>
                      <a:pt x="3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82" name="Google Shape;3382;p79"/>
              <p:cNvSpPr/>
              <p:nvPr/>
            </p:nvSpPr>
            <p:spPr>
              <a:xfrm>
                <a:off x="5313292" y="7041710"/>
                <a:ext cx="642239" cy="460235"/>
              </a:xfrm>
              <a:custGeom>
                <a:avLst/>
                <a:gdLst/>
                <a:ahLst/>
                <a:cxnLst/>
                <a:rect l="l" t="t" r="r" b="b"/>
                <a:pathLst>
                  <a:path w="24348" h="17448" extrusionOk="0">
                    <a:moveTo>
                      <a:pt x="0" y="1"/>
                    </a:moveTo>
                    <a:cubicBezTo>
                      <a:pt x="61" y="670"/>
                      <a:pt x="122" y="1369"/>
                      <a:pt x="213" y="2068"/>
                    </a:cubicBezTo>
                    <a:cubicBezTo>
                      <a:pt x="6627" y="9606"/>
                      <a:pt x="14803" y="17418"/>
                      <a:pt x="24226" y="17448"/>
                    </a:cubicBezTo>
                    <a:cubicBezTo>
                      <a:pt x="24256" y="17418"/>
                      <a:pt x="24256" y="17387"/>
                      <a:pt x="24286" y="17387"/>
                    </a:cubicBezTo>
                    <a:cubicBezTo>
                      <a:pt x="24286" y="17357"/>
                      <a:pt x="24317" y="17357"/>
                      <a:pt x="24347" y="17357"/>
                    </a:cubicBezTo>
                    <a:cubicBezTo>
                      <a:pt x="24317" y="17174"/>
                      <a:pt x="24317" y="16992"/>
                      <a:pt x="24317" y="16810"/>
                    </a:cubicBezTo>
                    <a:cubicBezTo>
                      <a:pt x="14286" y="15776"/>
                      <a:pt x="6444" y="7782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83" name="Google Shape;3383;p79"/>
              <p:cNvSpPr/>
              <p:nvPr/>
            </p:nvSpPr>
            <p:spPr>
              <a:xfrm>
                <a:off x="5953896" y="7485089"/>
                <a:ext cx="16064" cy="1445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5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1" y="183"/>
                      <a:pt x="31" y="365"/>
                      <a:pt x="61" y="548"/>
                    </a:cubicBezTo>
                    <a:cubicBezTo>
                      <a:pt x="244" y="457"/>
                      <a:pt x="426" y="365"/>
                      <a:pt x="608" y="274"/>
                    </a:cubicBezTo>
                    <a:cubicBezTo>
                      <a:pt x="578" y="183"/>
                      <a:pt x="487" y="61"/>
                      <a:pt x="335" y="61"/>
                    </a:cubicBezTo>
                    <a:cubicBezTo>
                      <a:pt x="244" y="61"/>
                      <a:pt x="122" y="31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84" name="Google Shape;3384;p79"/>
              <p:cNvSpPr/>
              <p:nvPr/>
            </p:nvSpPr>
            <p:spPr>
              <a:xfrm>
                <a:off x="5464831" y="7570077"/>
                <a:ext cx="508321" cy="228904"/>
              </a:xfrm>
              <a:custGeom>
                <a:avLst/>
                <a:gdLst/>
                <a:ahLst/>
                <a:cxnLst/>
                <a:rect l="l" t="t" r="r" b="b"/>
                <a:pathLst>
                  <a:path w="19271" h="86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38" y="943"/>
                      <a:pt x="1307" y="1824"/>
                      <a:pt x="1976" y="2645"/>
                    </a:cubicBezTo>
                    <a:cubicBezTo>
                      <a:pt x="5699" y="5569"/>
                      <a:pt x="11046" y="8677"/>
                      <a:pt x="16022" y="8677"/>
                    </a:cubicBezTo>
                    <a:cubicBezTo>
                      <a:pt x="17099" y="8677"/>
                      <a:pt x="18158" y="8532"/>
                      <a:pt x="19180" y="8207"/>
                    </a:cubicBezTo>
                    <a:cubicBezTo>
                      <a:pt x="19241" y="8177"/>
                      <a:pt x="19241" y="8147"/>
                      <a:pt x="19271" y="8116"/>
                    </a:cubicBezTo>
                    <a:cubicBezTo>
                      <a:pt x="19271" y="7964"/>
                      <a:pt x="19271" y="7782"/>
                      <a:pt x="19241" y="7599"/>
                    </a:cubicBezTo>
                    <a:cubicBezTo>
                      <a:pt x="19198" y="7578"/>
                      <a:pt x="19155" y="7556"/>
                      <a:pt x="19090" y="7556"/>
                    </a:cubicBezTo>
                    <a:cubicBezTo>
                      <a:pt x="19063" y="7556"/>
                      <a:pt x="19033" y="7560"/>
                      <a:pt x="18997" y="7569"/>
                    </a:cubicBezTo>
                    <a:cubicBezTo>
                      <a:pt x="18043" y="7756"/>
                      <a:pt x="17094" y="7845"/>
                      <a:pt x="16152" y="7845"/>
                    </a:cubicBezTo>
                    <a:cubicBezTo>
                      <a:pt x="10367" y="7845"/>
                      <a:pt x="4835" y="4496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85" name="Google Shape;3385;p79"/>
              <p:cNvSpPr/>
              <p:nvPr/>
            </p:nvSpPr>
            <p:spPr>
              <a:xfrm>
                <a:off x="5972334" y="7770520"/>
                <a:ext cx="5645" cy="136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518" extrusionOk="0">
                    <a:moveTo>
                      <a:pt x="1" y="0"/>
                    </a:moveTo>
                    <a:cubicBezTo>
                      <a:pt x="31" y="183"/>
                      <a:pt x="31" y="365"/>
                      <a:pt x="31" y="517"/>
                    </a:cubicBezTo>
                    <a:cubicBezTo>
                      <a:pt x="213" y="396"/>
                      <a:pt x="213" y="122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86" name="Google Shape;3386;p79"/>
              <p:cNvSpPr/>
              <p:nvPr/>
            </p:nvSpPr>
            <p:spPr>
              <a:xfrm>
                <a:off x="5650819" y="6125303"/>
                <a:ext cx="244572" cy="347181"/>
              </a:xfrm>
              <a:custGeom>
                <a:avLst/>
                <a:gdLst/>
                <a:ahLst/>
                <a:cxnLst/>
                <a:rect l="l" t="t" r="r" b="b"/>
                <a:pathLst>
                  <a:path w="9272" h="13162" extrusionOk="0">
                    <a:moveTo>
                      <a:pt x="1034" y="1"/>
                    </a:moveTo>
                    <a:cubicBezTo>
                      <a:pt x="670" y="92"/>
                      <a:pt x="335" y="213"/>
                      <a:pt x="1" y="335"/>
                    </a:cubicBezTo>
                    <a:cubicBezTo>
                      <a:pt x="2311" y="5107"/>
                      <a:pt x="5351" y="9484"/>
                      <a:pt x="9272" y="13162"/>
                    </a:cubicBezTo>
                    <a:lnTo>
                      <a:pt x="9211" y="12159"/>
                    </a:lnTo>
                    <a:cubicBezTo>
                      <a:pt x="5746" y="8451"/>
                      <a:pt x="3101" y="4378"/>
                      <a:pt x="1034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87" name="Google Shape;3387;p79"/>
              <p:cNvSpPr/>
              <p:nvPr/>
            </p:nvSpPr>
            <p:spPr>
              <a:xfrm>
                <a:off x="5893755" y="6445209"/>
                <a:ext cx="22447" cy="33631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75" extrusionOk="0">
                    <a:moveTo>
                      <a:pt x="1" y="1"/>
                    </a:moveTo>
                    <a:cubicBezTo>
                      <a:pt x="1" y="365"/>
                      <a:pt x="31" y="669"/>
                      <a:pt x="62" y="1004"/>
                    </a:cubicBezTo>
                    <a:cubicBezTo>
                      <a:pt x="92" y="1064"/>
                      <a:pt x="153" y="1125"/>
                      <a:pt x="214" y="1186"/>
                    </a:cubicBezTo>
                    <a:cubicBezTo>
                      <a:pt x="276" y="1248"/>
                      <a:pt x="346" y="1274"/>
                      <a:pt x="413" y="1274"/>
                    </a:cubicBezTo>
                    <a:cubicBezTo>
                      <a:pt x="644" y="1274"/>
                      <a:pt x="851" y="972"/>
                      <a:pt x="639" y="760"/>
                    </a:cubicBezTo>
                    <a:cubicBezTo>
                      <a:pt x="426" y="517"/>
                      <a:pt x="214" y="244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88" name="Google Shape;3388;p79"/>
              <p:cNvSpPr/>
              <p:nvPr/>
            </p:nvSpPr>
            <p:spPr>
              <a:xfrm>
                <a:off x="5924221" y="6296888"/>
                <a:ext cx="119490" cy="149138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5654" extrusionOk="0">
                    <a:moveTo>
                      <a:pt x="4135" y="0"/>
                    </a:moveTo>
                    <a:cubicBezTo>
                      <a:pt x="2980" y="1642"/>
                      <a:pt x="1460" y="3709"/>
                      <a:pt x="1" y="4712"/>
                    </a:cubicBezTo>
                    <a:cubicBezTo>
                      <a:pt x="31" y="5016"/>
                      <a:pt x="31" y="5350"/>
                      <a:pt x="31" y="5654"/>
                    </a:cubicBezTo>
                    <a:cubicBezTo>
                      <a:pt x="1673" y="5046"/>
                      <a:pt x="3192" y="3313"/>
                      <a:pt x="4530" y="1490"/>
                    </a:cubicBezTo>
                    <a:cubicBezTo>
                      <a:pt x="4378" y="1003"/>
                      <a:pt x="4256" y="487"/>
                      <a:pt x="413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89" name="Google Shape;3389;p79"/>
              <p:cNvSpPr/>
              <p:nvPr/>
            </p:nvSpPr>
            <p:spPr>
              <a:xfrm>
                <a:off x="6032475" y="6136539"/>
                <a:ext cx="132310" cy="199651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7569" extrusionOk="0">
                    <a:moveTo>
                      <a:pt x="4013" y="0"/>
                    </a:moveTo>
                    <a:cubicBezTo>
                      <a:pt x="3101" y="1520"/>
                      <a:pt x="2128" y="3009"/>
                      <a:pt x="1125" y="4468"/>
                    </a:cubicBezTo>
                    <a:cubicBezTo>
                      <a:pt x="821" y="4894"/>
                      <a:pt x="456" y="5471"/>
                      <a:pt x="0" y="6079"/>
                    </a:cubicBezTo>
                    <a:cubicBezTo>
                      <a:pt x="152" y="6566"/>
                      <a:pt x="274" y="7052"/>
                      <a:pt x="426" y="7569"/>
                    </a:cubicBezTo>
                    <a:cubicBezTo>
                      <a:pt x="1429" y="6171"/>
                      <a:pt x="2310" y="4742"/>
                      <a:pt x="3009" y="3739"/>
                    </a:cubicBezTo>
                    <a:cubicBezTo>
                      <a:pt x="3709" y="2736"/>
                      <a:pt x="4377" y="1702"/>
                      <a:pt x="5016" y="669"/>
                    </a:cubicBezTo>
                    <a:cubicBezTo>
                      <a:pt x="4681" y="426"/>
                      <a:pt x="4347" y="213"/>
                      <a:pt x="4013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90" name="Google Shape;3390;p79"/>
              <p:cNvSpPr/>
              <p:nvPr/>
            </p:nvSpPr>
            <p:spPr>
              <a:xfrm>
                <a:off x="5891909" y="6421153"/>
                <a:ext cx="33157" cy="2980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30" extrusionOk="0">
                    <a:moveTo>
                      <a:pt x="1226" y="1"/>
                    </a:moveTo>
                    <a:cubicBezTo>
                      <a:pt x="952" y="183"/>
                      <a:pt x="679" y="335"/>
                      <a:pt x="405" y="457"/>
                    </a:cubicBezTo>
                    <a:cubicBezTo>
                      <a:pt x="1" y="601"/>
                      <a:pt x="145" y="1130"/>
                      <a:pt x="526" y="1130"/>
                    </a:cubicBezTo>
                    <a:cubicBezTo>
                      <a:pt x="546" y="1130"/>
                      <a:pt x="566" y="1128"/>
                      <a:pt x="588" y="1125"/>
                    </a:cubicBezTo>
                    <a:cubicBezTo>
                      <a:pt x="831" y="1095"/>
                      <a:pt x="1043" y="1004"/>
                      <a:pt x="1256" y="943"/>
                    </a:cubicBezTo>
                    <a:cubicBezTo>
                      <a:pt x="1256" y="609"/>
                      <a:pt x="1226" y="305"/>
                      <a:pt x="1226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91" name="Google Shape;3391;p79"/>
              <p:cNvSpPr/>
              <p:nvPr/>
            </p:nvSpPr>
            <p:spPr>
              <a:xfrm>
                <a:off x="5940259" y="6616795"/>
                <a:ext cx="171612" cy="141937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5381" extrusionOk="0">
                    <a:moveTo>
                      <a:pt x="6232" y="0"/>
                    </a:moveTo>
                    <a:cubicBezTo>
                      <a:pt x="4408" y="1672"/>
                      <a:pt x="2341" y="3222"/>
                      <a:pt x="1" y="4529"/>
                    </a:cubicBezTo>
                    <a:cubicBezTo>
                      <a:pt x="31" y="4803"/>
                      <a:pt x="31" y="5076"/>
                      <a:pt x="62" y="5380"/>
                    </a:cubicBezTo>
                    <a:cubicBezTo>
                      <a:pt x="2402" y="4468"/>
                      <a:pt x="4530" y="3161"/>
                      <a:pt x="6505" y="1550"/>
                    </a:cubicBezTo>
                    <a:cubicBezTo>
                      <a:pt x="6414" y="1003"/>
                      <a:pt x="6323" y="517"/>
                      <a:pt x="623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92" name="Google Shape;3392;p79"/>
              <p:cNvSpPr/>
              <p:nvPr/>
            </p:nvSpPr>
            <p:spPr>
              <a:xfrm>
                <a:off x="6104617" y="6342574"/>
                <a:ext cx="239771" cy="315132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1947" extrusionOk="0">
                    <a:moveTo>
                      <a:pt x="8421" y="1"/>
                    </a:moveTo>
                    <a:cubicBezTo>
                      <a:pt x="5989" y="3861"/>
                      <a:pt x="3314" y="7387"/>
                      <a:pt x="1" y="10396"/>
                    </a:cubicBezTo>
                    <a:cubicBezTo>
                      <a:pt x="92" y="10913"/>
                      <a:pt x="183" y="11430"/>
                      <a:pt x="274" y="11946"/>
                    </a:cubicBezTo>
                    <a:cubicBezTo>
                      <a:pt x="3800" y="9059"/>
                      <a:pt x="6718" y="5259"/>
                      <a:pt x="9089" y="1308"/>
                    </a:cubicBezTo>
                    <a:cubicBezTo>
                      <a:pt x="8876" y="852"/>
                      <a:pt x="8664" y="426"/>
                      <a:pt x="842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93" name="Google Shape;3393;p79"/>
              <p:cNvSpPr/>
              <p:nvPr/>
            </p:nvSpPr>
            <p:spPr>
              <a:xfrm>
                <a:off x="5920212" y="6736258"/>
                <a:ext cx="21682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028" extrusionOk="0">
                    <a:moveTo>
                      <a:pt x="761" y="0"/>
                    </a:moveTo>
                    <a:cubicBezTo>
                      <a:pt x="609" y="91"/>
                      <a:pt x="457" y="183"/>
                      <a:pt x="305" y="274"/>
                    </a:cubicBezTo>
                    <a:cubicBezTo>
                      <a:pt x="417" y="441"/>
                      <a:pt x="323" y="737"/>
                      <a:pt x="72" y="737"/>
                    </a:cubicBezTo>
                    <a:cubicBezTo>
                      <a:pt x="49" y="737"/>
                      <a:pt x="26" y="735"/>
                      <a:pt x="1" y="730"/>
                    </a:cubicBezTo>
                    <a:lnTo>
                      <a:pt x="1" y="730"/>
                    </a:lnTo>
                    <a:cubicBezTo>
                      <a:pt x="26" y="879"/>
                      <a:pt x="132" y="1027"/>
                      <a:pt x="285" y="1027"/>
                    </a:cubicBezTo>
                    <a:cubicBezTo>
                      <a:pt x="320" y="1027"/>
                      <a:pt x="357" y="1020"/>
                      <a:pt x="396" y="1003"/>
                    </a:cubicBezTo>
                    <a:cubicBezTo>
                      <a:pt x="548" y="942"/>
                      <a:pt x="670" y="882"/>
                      <a:pt x="822" y="851"/>
                    </a:cubicBezTo>
                    <a:cubicBezTo>
                      <a:pt x="791" y="547"/>
                      <a:pt x="791" y="274"/>
                      <a:pt x="76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94" name="Google Shape;3394;p79"/>
              <p:cNvSpPr/>
              <p:nvPr/>
            </p:nvSpPr>
            <p:spPr>
              <a:xfrm>
                <a:off x="5919421" y="6743459"/>
                <a:ext cx="11791" cy="1223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464" extrusionOk="0">
                    <a:moveTo>
                      <a:pt x="335" y="1"/>
                    </a:moveTo>
                    <a:lnTo>
                      <a:pt x="335" y="1"/>
                    </a:lnTo>
                    <a:cubicBezTo>
                      <a:pt x="274" y="31"/>
                      <a:pt x="213" y="92"/>
                      <a:pt x="152" y="92"/>
                    </a:cubicBezTo>
                    <a:cubicBezTo>
                      <a:pt x="31" y="183"/>
                      <a:pt x="0" y="335"/>
                      <a:pt x="31" y="457"/>
                    </a:cubicBezTo>
                    <a:cubicBezTo>
                      <a:pt x="56" y="462"/>
                      <a:pt x="79" y="464"/>
                      <a:pt x="102" y="464"/>
                    </a:cubicBezTo>
                    <a:cubicBezTo>
                      <a:pt x="353" y="464"/>
                      <a:pt x="447" y="168"/>
                      <a:pt x="33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95" name="Google Shape;3395;p79"/>
              <p:cNvSpPr/>
              <p:nvPr/>
            </p:nvSpPr>
            <p:spPr>
              <a:xfrm>
                <a:off x="5927439" y="7096232"/>
                <a:ext cx="2427" cy="10445"/>
              </a:xfrm>
              <a:custGeom>
                <a:avLst/>
                <a:gdLst/>
                <a:ahLst/>
                <a:cxnLst/>
                <a:rect l="l" t="t" r="r" b="b"/>
                <a:pathLst>
                  <a:path w="92" h="396" extrusionOk="0">
                    <a:moveTo>
                      <a:pt x="61" y="1"/>
                    </a:moveTo>
                    <a:cubicBezTo>
                      <a:pt x="0" y="122"/>
                      <a:pt x="31" y="274"/>
                      <a:pt x="92" y="396"/>
                    </a:cubicBezTo>
                    <a:cubicBezTo>
                      <a:pt x="92" y="274"/>
                      <a:pt x="61" y="122"/>
                      <a:pt x="6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96" name="Google Shape;3396;p79"/>
              <p:cNvSpPr/>
              <p:nvPr/>
            </p:nvSpPr>
            <p:spPr>
              <a:xfrm>
                <a:off x="5959514" y="6978377"/>
                <a:ext cx="184431" cy="126718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4804" extrusionOk="0">
                    <a:moveTo>
                      <a:pt x="6930" y="1"/>
                    </a:moveTo>
                    <a:cubicBezTo>
                      <a:pt x="4742" y="1399"/>
                      <a:pt x="2432" y="2645"/>
                      <a:pt x="0" y="3770"/>
                    </a:cubicBezTo>
                    <a:cubicBezTo>
                      <a:pt x="0" y="4134"/>
                      <a:pt x="31" y="4469"/>
                      <a:pt x="61" y="4803"/>
                    </a:cubicBezTo>
                    <a:cubicBezTo>
                      <a:pt x="2462" y="3800"/>
                      <a:pt x="4772" y="2615"/>
                      <a:pt x="6991" y="1308"/>
                    </a:cubicBezTo>
                    <a:cubicBezTo>
                      <a:pt x="6961" y="882"/>
                      <a:pt x="6961" y="426"/>
                      <a:pt x="693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97" name="Google Shape;3397;p79"/>
              <p:cNvSpPr/>
              <p:nvPr/>
            </p:nvSpPr>
            <p:spPr>
              <a:xfrm>
                <a:off x="6142310" y="6716211"/>
                <a:ext cx="315106" cy="296668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11247" extrusionOk="0">
                    <a:moveTo>
                      <a:pt x="11672" y="0"/>
                    </a:moveTo>
                    <a:cubicBezTo>
                      <a:pt x="8299" y="3830"/>
                      <a:pt x="4377" y="7143"/>
                      <a:pt x="0" y="9940"/>
                    </a:cubicBezTo>
                    <a:cubicBezTo>
                      <a:pt x="31" y="10365"/>
                      <a:pt x="61" y="10821"/>
                      <a:pt x="61" y="11247"/>
                    </a:cubicBezTo>
                    <a:cubicBezTo>
                      <a:pt x="4469" y="8633"/>
                      <a:pt x="8481" y="5411"/>
                      <a:pt x="11946" y="1702"/>
                    </a:cubicBezTo>
                    <a:cubicBezTo>
                      <a:pt x="11885" y="1125"/>
                      <a:pt x="11764" y="547"/>
                      <a:pt x="1167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98" name="Google Shape;3398;p79"/>
              <p:cNvSpPr/>
              <p:nvPr/>
            </p:nvSpPr>
            <p:spPr>
              <a:xfrm>
                <a:off x="5929048" y="7077794"/>
                <a:ext cx="32075" cy="36032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366" extrusionOk="0">
                    <a:moveTo>
                      <a:pt x="1155" y="1"/>
                    </a:moveTo>
                    <a:cubicBezTo>
                      <a:pt x="821" y="153"/>
                      <a:pt x="517" y="335"/>
                      <a:pt x="183" y="487"/>
                    </a:cubicBezTo>
                    <a:cubicBezTo>
                      <a:pt x="91" y="548"/>
                      <a:pt x="31" y="609"/>
                      <a:pt x="0" y="700"/>
                    </a:cubicBezTo>
                    <a:cubicBezTo>
                      <a:pt x="0" y="821"/>
                      <a:pt x="31" y="973"/>
                      <a:pt x="31" y="1095"/>
                    </a:cubicBezTo>
                    <a:cubicBezTo>
                      <a:pt x="103" y="1240"/>
                      <a:pt x="233" y="1365"/>
                      <a:pt x="390" y="1365"/>
                    </a:cubicBezTo>
                    <a:cubicBezTo>
                      <a:pt x="431" y="1365"/>
                      <a:pt x="473" y="1357"/>
                      <a:pt x="517" y="1338"/>
                    </a:cubicBezTo>
                    <a:cubicBezTo>
                      <a:pt x="760" y="1247"/>
                      <a:pt x="973" y="1125"/>
                      <a:pt x="1216" y="1034"/>
                    </a:cubicBezTo>
                    <a:cubicBezTo>
                      <a:pt x="1186" y="700"/>
                      <a:pt x="1155" y="365"/>
                      <a:pt x="115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399" name="Google Shape;3399;p79"/>
              <p:cNvSpPr/>
              <p:nvPr/>
            </p:nvSpPr>
            <p:spPr>
              <a:xfrm>
                <a:off x="5949095" y="7501918"/>
                <a:ext cx="7227" cy="1044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96" extrusionOk="0">
                    <a:moveTo>
                      <a:pt x="122" y="1"/>
                    </a:moveTo>
                    <a:cubicBezTo>
                      <a:pt x="0" y="123"/>
                      <a:pt x="91" y="335"/>
                      <a:pt x="274" y="396"/>
                    </a:cubicBezTo>
                    <a:cubicBezTo>
                      <a:pt x="243" y="274"/>
                      <a:pt x="243" y="123"/>
                      <a:pt x="24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00" name="Google Shape;3400;p79"/>
              <p:cNvSpPr/>
              <p:nvPr/>
            </p:nvSpPr>
            <p:spPr>
              <a:xfrm>
                <a:off x="5983571" y="7408937"/>
                <a:ext cx="143520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3648" extrusionOk="0">
                    <a:moveTo>
                      <a:pt x="5441" y="0"/>
                    </a:moveTo>
                    <a:lnTo>
                      <a:pt x="5441" y="0"/>
                    </a:lnTo>
                    <a:cubicBezTo>
                      <a:pt x="3708" y="1064"/>
                      <a:pt x="1885" y="2006"/>
                      <a:pt x="0" y="2918"/>
                    </a:cubicBezTo>
                    <a:cubicBezTo>
                      <a:pt x="31" y="3161"/>
                      <a:pt x="31" y="3404"/>
                      <a:pt x="31" y="3648"/>
                    </a:cubicBezTo>
                    <a:cubicBezTo>
                      <a:pt x="1885" y="3100"/>
                      <a:pt x="3617" y="2371"/>
                      <a:pt x="5289" y="1429"/>
                    </a:cubicBezTo>
                    <a:cubicBezTo>
                      <a:pt x="5350" y="942"/>
                      <a:pt x="5380" y="486"/>
                      <a:pt x="544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01" name="Google Shape;3401;p79"/>
              <p:cNvSpPr/>
              <p:nvPr/>
            </p:nvSpPr>
            <p:spPr>
              <a:xfrm>
                <a:off x="6123055" y="7032108"/>
                <a:ext cx="359235" cy="414522"/>
              </a:xfrm>
              <a:custGeom>
                <a:avLst/>
                <a:gdLst/>
                <a:ahLst/>
                <a:cxnLst/>
                <a:rect l="l" t="t" r="r" b="b"/>
                <a:pathLst>
                  <a:path w="13619" h="15715" extrusionOk="0">
                    <a:moveTo>
                      <a:pt x="13618" y="0"/>
                    </a:moveTo>
                    <a:cubicBezTo>
                      <a:pt x="11004" y="3526"/>
                      <a:pt x="8512" y="7052"/>
                      <a:pt x="5411" y="10152"/>
                    </a:cubicBezTo>
                    <a:cubicBezTo>
                      <a:pt x="3770" y="11794"/>
                      <a:pt x="2007" y="13131"/>
                      <a:pt x="153" y="14286"/>
                    </a:cubicBezTo>
                    <a:cubicBezTo>
                      <a:pt x="92" y="14772"/>
                      <a:pt x="62" y="15228"/>
                      <a:pt x="1" y="15715"/>
                    </a:cubicBezTo>
                    <a:cubicBezTo>
                      <a:pt x="5594" y="12523"/>
                      <a:pt x="10244" y="7356"/>
                      <a:pt x="13618" y="1976"/>
                    </a:cubicBezTo>
                    <a:cubicBezTo>
                      <a:pt x="13618" y="1307"/>
                      <a:pt x="13618" y="669"/>
                      <a:pt x="13618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02" name="Google Shape;3402;p79"/>
              <p:cNvSpPr/>
              <p:nvPr/>
            </p:nvSpPr>
            <p:spPr>
              <a:xfrm>
                <a:off x="5955505" y="7485907"/>
                <a:ext cx="29675" cy="2682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017" extrusionOk="0">
                    <a:moveTo>
                      <a:pt x="1064" y="0"/>
                    </a:moveTo>
                    <a:cubicBezTo>
                      <a:pt x="882" y="91"/>
                      <a:pt x="730" y="152"/>
                      <a:pt x="547" y="243"/>
                    </a:cubicBezTo>
                    <a:cubicBezTo>
                      <a:pt x="578" y="426"/>
                      <a:pt x="517" y="608"/>
                      <a:pt x="274" y="608"/>
                    </a:cubicBezTo>
                    <a:cubicBezTo>
                      <a:pt x="243" y="618"/>
                      <a:pt x="213" y="621"/>
                      <a:pt x="183" y="621"/>
                    </a:cubicBezTo>
                    <a:cubicBezTo>
                      <a:pt x="122" y="621"/>
                      <a:pt x="61" y="608"/>
                      <a:pt x="0" y="608"/>
                    </a:cubicBezTo>
                    <a:cubicBezTo>
                      <a:pt x="0" y="730"/>
                      <a:pt x="0" y="851"/>
                      <a:pt x="31" y="1003"/>
                    </a:cubicBezTo>
                    <a:cubicBezTo>
                      <a:pt x="51" y="1003"/>
                      <a:pt x="71" y="1017"/>
                      <a:pt x="91" y="1017"/>
                    </a:cubicBezTo>
                    <a:cubicBezTo>
                      <a:pt x="102" y="1017"/>
                      <a:pt x="112" y="1013"/>
                      <a:pt x="122" y="1003"/>
                    </a:cubicBezTo>
                    <a:cubicBezTo>
                      <a:pt x="456" y="942"/>
                      <a:pt x="791" y="821"/>
                      <a:pt x="1125" y="730"/>
                    </a:cubicBezTo>
                    <a:cubicBezTo>
                      <a:pt x="1095" y="486"/>
                      <a:pt x="1095" y="243"/>
                      <a:pt x="1064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03" name="Google Shape;3403;p79"/>
              <p:cNvSpPr/>
              <p:nvPr/>
            </p:nvSpPr>
            <p:spPr>
              <a:xfrm>
                <a:off x="5952287" y="7499518"/>
                <a:ext cx="3244" cy="2427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2" extrusionOk="0">
                    <a:moveTo>
                      <a:pt x="122" y="1"/>
                    </a:moveTo>
                    <a:cubicBezTo>
                      <a:pt x="92" y="1"/>
                      <a:pt x="61" y="31"/>
                      <a:pt x="61" y="31"/>
                    </a:cubicBezTo>
                    <a:cubicBezTo>
                      <a:pt x="31" y="31"/>
                      <a:pt x="1" y="62"/>
                      <a:pt x="1" y="92"/>
                    </a:cubicBezTo>
                    <a:lnTo>
                      <a:pt x="122" y="92"/>
                    </a:lnTo>
                    <a:cubicBezTo>
                      <a:pt x="122" y="62"/>
                      <a:pt x="122" y="31"/>
                      <a:pt x="12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04" name="Google Shape;3404;p79"/>
              <p:cNvSpPr/>
              <p:nvPr/>
            </p:nvSpPr>
            <p:spPr>
              <a:xfrm>
                <a:off x="5954687" y="7492317"/>
                <a:ext cx="16064" cy="999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379" extrusionOk="0">
                    <a:moveTo>
                      <a:pt x="578" y="0"/>
                    </a:moveTo>
                    <a:cubicBezTo>
                      <a:pt x="396" y="91"/>
                      <a:pt x="214" y="183"/>
                      <a:pt x="1" y="274"/>
                    </a:cubicBezTo>
                    <a:cubicBezTo>
                      <a:pt x="31" y="304"/>
                      <a:pt x="31" y="335"/>
                      <a:pt x="31" y="365"/>
                    </a:cubicBezTo>
                    <a:cubicBezTo>
                      <a:pt x="92" y="365"/>
                      <a:pt x="153" y="378"/>
                      <a:pt x="214" y="378"/>
                    </a:cubicBezTo>
                    <a:cubicBezTo>
                      <a:pt x="244" y="378"/>
                      <a:pt x="274" y="375"/>
                      <a:pt x="305" y="365"/>
                    </a:cubicBezTo>
                    <a:cubicBezTo>
                      <a:pt x="548" y="365"/>
                      <a:pt x="609" y="183"/>
                      <a:pt x="578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05" name="Google Shape;3405;p79"/>
              <p:cNvSpPr/>
              <p:nvPr/>
            </p:nvSpPr>
            <p:spPr>
              <a:xfrm>
                <a:off x="5998790" y="7727235"/>
                <a:ext cx="729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490" extrusionOk="0">
                    <a:moveTo>
                      <a:pt x="2767" y="0"/>
                    </a:moveTo>
                    <a:lnTo>
                      <a:pt x="2767" y="0"/>
                    </a:lnTo>
                    <a:cubicBezTo>
                      <a:pt x="1794" y="152"/>
                      <a:pt x="821" y="274"/>
                      <a:pt x="1" y="760"/>
                    </a:cubicBezTo>
                    <a:cubicBezTo>
                      <a:pt x="1" y="1003"/>
                      <a:pt x="31" y="1246"/>
                      <a:pt x="31" y="1489"/>
                    </a:cubicBezTo>
                    <a:cubicBezTo>
                      <a:pt x="882" y="1429"/>
                      <a:pt x="1703" y="1307"/>
                      <a:pt x="2463" y="1155"/>
                    </a:cubicBezTo>
                    <a:cubicBezTo>
                      <a:pt x="2584" y="760"/>
                      <a:pt x="2675" y="395"/>
                      <a:pt x="2767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06" name="Google Shape;3406;p79"/>
              <p:cNvSpPr/>
              <p:nvPr/>
            </p:nvSpPr>
            <p:spPr>
              <a:xfrm>
                <a:off x="6063732" y="7436977"/>
                <a:ext cx="389675" cy="320750"/>
              </a:xfrm>
              <a:custGeom>
                <a:avLst/>
                <a:gdLst/>
                <a:ahLst/>
                <a:cxnLst/>
                <a:rect l="l" t="t" r="r" b="b"/>
                <a:pathLst>
                  <a:path w="14773" h="12160" extrusionOk="0">
                    <a:moveTo>
                      <a:pt x="14773" y="1"/>
                    </a:moveTo>
                    <a:lnTo>
                      <a:pt x="14773" y="1"/>
                    </a:lnTo>
                    <a:cubicBezTo>
                      <a:pt x="13588" y="1277"/>
                      <a:pt x="12372" y="2524"/>
                      <a:pt x="11186" y="3800"/>
                    </a:cubicBezTo>
                    <a:cubicBezTo>
                      <a:pt x="8451" y="6779"/>
                      <a:pt x="5381" y="9454"/>
                      <a:pt x="1490" y="10731"/>
                    </a:cubicBezTo>
                    <a:cubicBezTo>
                      <a:pt x="1095" y="10852"/>
                      <a:pt x="700" y="10943"/>
                      <a:pt x="305" y="11004"/>
                    </a:cubicBezTo>
                    <a:cubicBezTo>
                      <a:pt x="213" y="11399"/>
                      <a:pt x="122" y="11794"/>
                      <a:pt x="1" y="12159"/>
                    </a:cubicBezTo>
                    <a:cubicBezTo>
                      <a:pt x="3557" y="11490"/>
                      <a:pt x="6505" y="9910"/>
                      <a:pt x="9484" y="7448"/>
                    </a:cubicBezTo>
                    <a:cubicBezTo>
                      <a:pt x="10974" y="6202"/>
                      <a:pt x="12463" y="4834"/>
                      <a:pt x="13952" y="3436"/>
                    </a:cubicBezTo>
                    <a:cubicBezTo>
                      <a:pt x="14256" y="2402"/>
                      <a:pt x="14530" y="1247"/>
                      <a:pt x="1477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07" name="Google Shape;3407;p79"/>
              <p:cNvSpPr/>
              <p:nvPr/>
            </p:nvSpPr>
            <p:spPr>
              <a:xfrm>
                <a:off x="5982938" y="7747255"/>
                <a:ext cx="16671" cy="2012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763" extrusionOk="0">
                    <a:moveTo>
                      <a:pt x="602" y="1"/>
                    </a:moveTo>
                    <a:cubicBezTo>
                      <a:pt x="450" y="92"/>
                      <a:pt x="298" y="183"/>
                      <a:pt x="146" y="335"/>
                    </a:cubicBezTo>
                    <a:cubicBezTo>
                      <a:pt x="0" y="452"/>
                      <a:pt x="105" y="763"/>
                      <a:pt x="301" y="763"/>
                    </a:cubicBezTo>
                    <a:cubicBezTo>
                      <a:pt x="310" y="763"/>
                      <a:pt x="319" y="762"/>
                      <a:pt x="328" y="761"/>
                    </a:cubicBezTo>
                    <a:cubicBezTo>
                      <a:pt x="450" y="761"/>
                      <a:pt x="541" y="730"/>
                      <a:pt x="632" y="730"/>
                    </a:cubicBezTo>
                    <a:cubicBezTo>
                      <a:pt x="632" y="487"/>
                      <a:pt x="602" y="244"/>
                      <a:pt x="60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08" name="Google Shape;3408;p79"/>
              <p:cNvSpPr/>
              <p:nvPr/>
            </p:nvSpPr>
            <p:spPr>
              <a:xfrm>
                <a:off x="6713964" y="7863527"/>
                <a:ext cx="232544" cy="33755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12797" extrusionOk="0">
                    <a:moveTo>
                      <a:pt x="8815" y="0"/>
                    </a:moveTo>
                    <a:lnTo>
                      <a:pt x="8815" y="0"/>
                    </a:lnTo>
                    <a:cubicBezTo>
                      <a:pt x="5837" y="730"/>
                      <a:pt x="2858" y="1399"/>
                      <a:pt x="1" y="2219"/>
                    </a:cubicBezTo>
                    <a:lnTo>
                      <a:pt x="1186" y="12797"/>
                    </a:lnTo>
                    <a:lnTo>
                      <a:pt x="6870" y="12797"/>
                    </a:lnTo>
                    <a:lnTo>
                      <a:pt x="8815" y="0"/>
                    </a:lnTo>
                    <a:close/>
                  </a:path>
                </a:pathLst>
              </a:custGeom>
              <a:solidFill>
                <a:srgbClr val="8C4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09" name="Google Shape;3409;p79"/>
              <p:cNvSpPr/>
              <p:nvPr/>
            </p:nvSpPr>
            <p:spPr>
              <a:xfrm>
                <a:off x="6699535" y="7710379"/>
                <a:ext cx="270211" cy="211706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8026" extrusionOk="0">
                    <a:moveTo>
                      <a:pt x="10244" y="1"/>
                    </a:moveTo>
                    <a:lnTo>
                      <a:pt x="1" y="3010"/>
                    </a:lnTo>
                    <a:lnTo>
                      <a:pt x="548" y="8025"/>
                    </a:lnTo>
                    <a:cubicBezTo>
                      <a:pt x="3405" y="7205"/>
                      <a:pt x="6384" y="6536"/>
                      <a:pt x="9362" y="5806"/>
                    </a:cubicBezTo>
                    <a:lnTo>
                      <a:pt x="10244" y="1"/>
                    </a:lnTo>
                    <a:close/>
                  </a:path>
                </a:pathLst>
              </a:custGeom>
              <a:solidFill>
                <a:srgbClr val="673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10" name="Google Shape;3410;p79"/>
              <p:cNvSpPr/>
              <p:nvPr/>
            </p:nvSpPr>
            <p:spPr>
              <a:xfrm>
                <a:off x="6546387" y="6280059"/>
                <a:ext cx="184431" cy="307878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11672" extrusionOk="0">
                    <a:moveTo>
                      <a:pt x="6506" y="0"/>
                    </a:moveTo>
                    <a:cubicBezTo>
                      <a:pt x="4044" y="213"/>
                      <a:pt x="1885" y="638"/>
                      <a:pt x="1" y="1246"/>
                    </a:cubicBezTo>
                    <a:cubicBezTo>
                      <a:pt x="1764" y="5015"/>
                      <a:pt x="4044" y="8480"/>
                      <a:pt x="6992" y="11672"/>
                    </a:cubicBezTo>
                    <a:cubicBezTo>
                      <a:pt x="6749" y="7781"/>
                      <a:pt x="6566" y="3891"/>
                      <a:pt x="650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11" name="Google Shape;3411;p79"/>
              <p:cNvSpPr/>
              <p:nvPr/>
            </p:nvSpPr>
            <p:spPr>
              <a:xfrm>
                <a:off x="6228090" y="6433181"/>
                <a:ext cx="534012" cy="722401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7387" extrusionOk="0">
                    <a:moveTo>
                      <a:pt x="4682" y="1"/>
                    </a:moveTo>
                    <a:cubicBezTo>
                      <a:pt x="2007" y="2919"/>
                      <a:pt x="578" y="6840"/>
                      <a:pt x="1" y="11612"/>
                    </a:cubicBezTo>
                    <a:cubicBezTo>
                      <a:pt x="5806" y="18147"/>
                      <a:pt x="11430" y="25533"/>
                      <a:pt x="20244" y="27387"/>
                    </a:cubicBezTo>
                    <a:cubicBezTo>
                      <a:pt x="20214" y="27357"/>
                      <a:pt x="20214" y="27326"/>
                      <a:pt x="20214" y="27296"/>
                    </a:cubicBezTo>
                    <a:cubicBezTo>
                      <a:pt x="20153" y="27174"/>
                      <a:pt x="20153" y="27083"/>
                      <a:pt x="20214" y="26961"/>
                    </a:cubicBezTo>
                    <a:cubicBezTo>
                      <a:pt x="19971" y="23253"/>
                      <a:pt x="19758" y="19545"/>
                      <a:pt x="19576" y="15837"/>
                    </a:cubicBezTo>
                    <a:cubicBezTo>
                      <a:pt x="16171" y="14955"/>
                      <a:pt x="12737" y="10578"/>
                      <a:pt x="10639" y="8147"/>
                    </a:cubicBezTo>
                    <a:cubicBezTo>
                      <a:pt x="8390" y="5593"/>
                      <a:pt x="6414" y="2888"/>
                      <a:pt x="468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12" name="Google Shape;3412;p79"/>
              <p:cNvSpPr/>
              <p:nvPr/>
            </p:nvSpPr>
            <p:spPr>
              <a:xfrm>
                <a:off x="6747648" y="6277290"/>
                <a:ext cx="101844" cy="289810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10987" extrusionOk="0">
                    <a:moveTo>
                      <a:pt x="1054" y="0"/>
                    </a:moveTo>
                    <a:cubicBezTo>
                      <a:pt x="716" y="0"/>
                      <a:pt x="365" y="14"/>
                      <a:pt x="0" y="14"/>
                    </a:cubicBezTo>
                    <a:cubicBezTo>
                      <a:pt x="61" y="3661"/>
                      <a:pt x="183" y="7339"/>
                      <a:pt x="365" y="10987"/>
                    </a:cubicBezTo>
                    <a:cubicBezTo>
                      <a:pt x="1581" y="10105"/>
                      <a:pt x="2888" y="8342"/>
                      <a:pt x="3860" y="6944"/>
                    </a:cubicBezTo>
                    <a:cubicBezTo>
                      <a:pt x="3101" y="4208"/>
                      <a:pt x="2280" y="1898"/>
                      <a:pt x="1550" y="14"/>
                    </a:cubicBezTo>
                    <a:cubicBezTo>
                      <a:pt x="1388" y="4"/>
                      <a:pt x="1223" y="0"/>
                      <a:pt x="1054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13" name="Google Shape;3413;p79"/>
              <p:cNvSpPr/>
              <p:nvPr/>
            </p:nvSpPr>
            <p:spPr>
              <a:xfrm>
                <a:off x="6216880" y="6776326"/>
                <a:ext cx="566061" cy="700771"/>
              </a:xfrm>
              <a:custGeom>
                <a:avLst/>
                <a:gdLst/>
                <a:ahLst/>
                <a:cxnLst/>
                <a:rect l="l" t="t" r="r" b="b"/>
                <a:pathLst>
                  <a:path w="21460" h="26567" extrusionOk="0">
                    <a:moveTo>
                      <a:pt x="304" y="1"/>
                    </a:moveTo>
                    <a:cubicBezTo>
                      <a:pt x="0" y="3618"/>
                      <a:pt x="183" y="7691"/>
                      <a:pt x="639" y="12159"/>
                    </a:cubicBezTo>
                    <a:cubicBezTo>
                      <a:pt x="6171" y="18846"/>
                      <a:pt x="12888" y="25685"/>
                      <a:pt x="21460" y="26567"/>
                    </a:cubicBezTo>
                    <a:cubicBezTo>
                      <a:pt x="21186" y="22706"/>
                      <a:pt x="20943" y="18816"/>
                      <a:pt x="20700" y="14925"/>
                    </a:cubicBezTo>
                    <a:cubicBezTo>
                      <a:pt x="20639" y="14956"/>
                      <a:pt x="20578" y="14956"/>
                      <a:pt x="20517" y="14956"/>
                    </a:cubicBezTo>
                    <a:cubicBezTo>
                      <a:pt x="12219" y="13375"/>
                      <a:pt x="5806" y="6566"/>
                      <a:pt x="304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14" name="Google Shape;3414;p79"/>
              <p:cNvSpPr/>
              <p:nvPr/>
            </p:nvSpPr>
            <p:spPr>
              <a:xfrm>
                <a:off x="6366809" y="6320945"/>
                <a:ext cx="376855" cy="513939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9484" extrusionOk="0">
                    <a:moveTo>
                      <a:pt x="5897" y="0"/>
                    </a:moveTo>
                    <a:cubicBezTo>
                      <a:pt x="3526" y="912"/>
                      <a:pt x="1581" y="2128"/>
                      <a:pt x="0" y="3648"/>
                    </a:cubicBezTo>
                    <a:cubicBezTo>
                      <a:pt x="1733" y="6566"/>
                      <a:pt x="3648" y="9332"/>
                      <a:pt x="5927" y="11855"/>
                    </a:cubicBezTo>
                    <a:cubicBezTo>
                      <a:pt x="8025" y="14225"/>
                      <a:pt x="11125" y="18298"/>
                      <a:pt x="14286" y="19484"/>
                    </a:cubicBezTo>
                    <a:cubicBezTo>
                      <a:pt x="14256" y="19028"/>
                      <a:pt x="14225" y="18572"/>
                      <a:pt x="14225" y="18086"/>
                    </a:cubicBezTo>
                    <a:cubicBezTo>
                      <a:pt x="14104" y="15745"/>
                      <a:pt x="13982" y="13344"/>
                      <a:pt x="13830" y="10973"/>
                    </a:cubicBezTo>
                    <a:cubicBezTo>
                      <a:pt x="10487" y="7842"/>
                      <a:pt x="7873" y="4104"/>
                      <a:pt x="589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15" name="Google Shape;3415;p79"/>
              <p:cNvSpPr/>
              <p:nvPr/>
            </p:nvSpPr>
            <p:spPr>
              <a:xfrm>
                <a:off x="6787742" y="7072993"/>
                <a:ext cx="160375" cy="40489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15350" extrusionOk="0">
                    <a:moveTo>
                      <a:pt x="5958" y="0"/>
                    </a:moveTo>
                    <a:lnTo>
                      <a:pt x="5958" y="0"/>
                    </a:lnTo>
                    <a:cubicBezTo>
                      <a:pt x="4043" y="1125"/>
                      <a:pt x="2067" y="2128"/>
                      <a:pt x="0" y="3009"/>
                    </a:cubicBezTo>
                    <a:cubicBezTo>
                      <a:pt x="274" y="7113"/>
                      <a:pt x="517" y="11216"/>
                      <a:pt x="760" y="15350"/>
                    </a:cubicBezTo>
                    <a:cubicBezTo>
                      <a:pt x="2371" y="14560"/>
                      <a:pt x="3921" y="13769"/>
                      <a:pt x="5410" y="12858"/>
                    </a:cubicBezTo>
                    <a:cubicBezTo>
                      <a:pt x="5927" y="8359"/>
                      <a:pt x="6079" y="4073"/>
                      <a:pt x="595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16" name="Google Shape;3416;p79"/>
              <p:cNvSpPr/>
              <p:nvPr/>
            </p:nvSpPr>
            <p:spPr>
              <a:xfrm>
                <a:off x="6808580" y="7444204"/>
                <a:ext cx="117881" cy="25739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9758" extrusionOk="0">
                    <a:moveTo>
                      <a:pt x="4468" y="0"/>
                    </a:moveTo>
                    <a:cubicBezTo>
                      <a:pt x="3070" y="791"/>
                      <a:pt x="1581" y="1429"/>
                      <a:pt x="0" y="1915"/>
                    </a:cubicBezTo>
                    <a:cubicBezTo>
                      <a:pt x="152" y="4529"/>
                      <a:pt x="304" y="7143"/>
                      <a:pt x="456" y="9757"/>
                    </a:cubicBezTo>
                    <a:cubicBezTo>
                      <a:pt x="1155" y="9332"/>
                      <a:pt x="1976" y="9241"/>
                      <a:pt x="2827" y="9089"/>
                    </a:cubicBezTo>
                    <a:cubicBezTo>
                      <a:pt x="3557" y="5988"/>
                      <a:pt x="4104" y="2949"/>
                      <a:pt x="44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17" name="Google Shape;3417;p79"/>
              <p:cNvSpPr/>
              <p:nvPr/>
            </p:nvSpPr>
            <p:spPr>
              <a:xfrm>
                <a:off x="6758067" y="6494113"/>
                <a:ext cx="153965" cy="34238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12980" extrusionOk="0">
                    <a:moveTo>
                      <a:pt x="3830" y="1"/>
                    </a:moveTo>
                    <a:cubicBezTo>
                      <a:pt x="2706" y="1551"/>
                      <a:pt x="1368" y="3040"/>
                      <a:pt x="0" y="3557"/>
                    </a:cubicBezTo>
                    <a:cubicBezTo>
                      <a:pt x="152" y="6718"/>
                      <a:pt x="335" y="9849"/>
                      <a:pt x="487" y="12980"/>
                    </a:cubicBezTo>
                    <a:cubicBezTo>
                      <a:pt x="2493" y="11825"/>
                      <a:pt x="4225" y="10518"/>
                      <a:pt x="5836" y="9089"/>
                    </a:cubicBezTo>
                    <a:cubicBezTo>
                      <a:pt x="5259" y="5745"/>
                      <a:pt x="4560" y="2706"/>
                      <a:pt x="383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18" name="Google Shape;3418;p79"/>
              <p:cNvSpPr/>
              <p:nvPr/>
            </p:nvSpPr>
            <p:spPr>
              <a:xfrm>
                <a:off x="6771704" y="6769125"/>
                <a:ext cx="172403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13648" extrusionOk="0">
                    <a:moveTo>
                      <a:pt x="5532" y="0"/>
                    </a:moveTo>
                    <a:cubicBezTo>
                      <a:pt x="3830" y="1368"/>
                      <a:pt x="2006" y="2493"/>
                      <a:pt x="0" y="3253"/>
                    </a:cubicBezTo>
                    <a:cubicBezTo>
                      <a:pt x="0" y="3496"/>
                      <a:pt x="31" y="3739"/>
                      <a:pt x="31" y="3982"/>
                    </a:cubicBezTo>
                    <a:cubicBezTo>
                      <a:pt x="213" y="7204"/>
                      <a:pt x="395" y="10426"/>
                      <a:pt x="578" y="13648"/>
                    </a:cubicBezTo>
                    <a:cubicBezTo>
                      <a:pt x="2645" y="12675"/>
                      <a:pt x="4651" y="11581"/>
                      <a:pt x="6535" y="10396"/>
                    </a:cubicBezTo>
                    <a:cubicBezTo>
                      <a:pt x="6353" y="6687"/>
                      <a:pt x="6018" y="3222"/>
                      <a:pt x="553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19" name="Google Shape;3419;p79"/>
              <p:cNvSpPr/>
              <p:nvPr/>
            </p:nvSpPr>
            <p:spPr>
              <a:xfrm>
                <a:off x="6821399" y="7710379"/>
                <a:ext cx="55340" cy="11788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4469" extrusionOk="0">
                    <a:moveTo>
                      <a:pt x="2098" y="1"/>
                    </a:moveTo>
                    <a:lnTo>
                      <a:pt x="2098" y="1"/>
                    </a:lnTo>
                    <a:cubicBezTo>
                      <a:pt x="1429" y="153"/>
                      <a:pt x="730" y="244"/>
                      <a:pt x="1" y="274"/>
                    </a:cubicBezTo>
                    <a:cubicBezTo>
                      <a:pt x="92" y="1673"/>
                      <a:pt x="122" y="3071"/>
                      <a:pt x="213" y="4469"/>
                    </a:cubicBezTo>
                    <a:lnTo>
                      <a:pt x="882" y="4469"/>
                    </a:lnTo>
                    <a:cubicBezTo>
                      <a:pt x="1338" y="2949"/>
                      <a:pt x="1733" y="1490"/>
                      <a:pt x="2098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20" name="Google Shape;3420;p79"/>
              <p:cNvSpPr/>
              <p:nvPr/>
            </p:nvSpPr>
            <p:spPr>
              <a:xfrm>
                <a:off x="6408486" y="7610171"/>
                <a:ext cx="395293" cy="217298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823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71" y="7326"/>
                      <a:pt x="14591" y="8177"/>
                      <a:pt x="14986" y="8238"/>
                    </a:cubicBezTo>
                    <a:cubicBezTo>
                      <a:pt x="14925" y="7052"/>
                      <a:pt x="14864" y="5836"/>
                      <a:pt x="14804" y="4651"/>
                    </a:cubicBezTo>
                    <a:cubicBezTo>
                      <a:pt x="14773" y="4681"/>
                      <a:pt x="14773" y="4712"/>
                      <a:pt x="14712" y="4712"/>
                    </a:cubicBezTo>
                    <a:cubicBezTo>
                      <a:pt x="13834" y="4995"/>
                      <a:pt x="12922" y="5122"/>
                      <a:pt x="11995" y="5122"/>
                    </a:cubicBezTo>
                    <a:cubicBezTo>
                      <a:pt x="7756" y="5122"/>
                      <a:pt x="3193" y="2469"/>
                      <a:pt x="1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21" name="Google Shape;3421;p79"/>
              <p:cNvSpPr/>
              <p:nvPr/>
            </p:nvSpPr>
            <p:spPr>
              <a:xfrm>
                <a:off x="6239327" y="7144345"/>
                <a:ext cx="558860" cy="582811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220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2" y="1095"/>
                      <a:pt x="274" y="2189"/>
                      <a:pt x="426" y="3344"/>
                    </a:cubicBezTo>
                    <a:cubicBezTo>
                      <a:pt x="1155" y="8390"/>
                      <a:pt x="2736" y="12311"/>
                      <a:pt x="4742" y="15350"/>
                    </a:cubicBezTo>
                    <a:cubicBezTo>
                      <a:pt x="8843" y="19216"/>
                      <a:pt x="13573" y="22094"/>
                      <a:pt x="18526" y="22094"/>
                    </a:cubicBezTo>
                    <a:cubicBezTo>
                      <a:pt x="19336" y="22094"/>
                      <a:pt x="20153" y="22017"/>
                      <a:pt x="20973" y="21855"/>
                    </a:cubicBezTo>
                    <a:cubicBezTo>
                      <a:pt x="21000" y="21846"/>
                      <a:pt x="21024" y="21842"/>
                      <a:pt x="21046" y="21842"/>
                    </a:cubicBezTo>
                    <a:cubicBezTo>
                      <a:pt x="21100" y="21842"/>
                      <a:pt x="21143" y="21864"/>
                      <a:pt x="21186" y="21885"/>
                    </a:cubicBezTo>
                    <a:cubicBezTo>
                      <a:pt x="21034" y="19089"/>
                      <a:pt x="20852" y="16293"/>
                      <a:pt x="20639" y="13496"/>
                    </a:cubicBezTo>
                    <a:cubicBezTo>
                      <a:pt x="20487" y="13466"/>
                      <a:pt x="20426" y="13283"/>
                      <a:pt x="20517" y="13162"/>
                    </a:cubicBezTo>
                    <a:cubicBezTo>
                      <a:pt x="12463" y="13131"/>
                      <a:pt x="5472" y="6444"/>
                      <a:pt x="0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22" name="Google Shape;3422;p79"/>
              <p:cNvSpPr/>
              <p:nvPr/>
            </p:nvSpPr>
            <p:spPr>
              <a:xfrm>
                <a:off x="6859093" y="6338565"/>
                <a:ext cx="242145" cy="395293"/>
              </a:xfrm>
              <a:custGeom>
                <a:avLst/>
                <a:gdLst/>
                <a:ahLst/>
                <a:cxnLst/>
                <a:rect l="l" t="t" r="r" b="b"/>
                <a:pathLst>
                  <a:path w="9180" h="14986" extrusionOk="0">
                    <a:moveTo>
                      <a:pt x="3921" y="1"/>
                    </a:moveTo>
                    <a:cubicBezTo>
                      <a:pt x="3374" y="882"/>
                      <a:pt x="2827" y="1764"/>
                      <a:pt x="2219" y="2615"/>
                    </a:cubicBezTo>
                    <a:cubicBezTo>
                      <a:pt x="1611" y="3466"/>
                      <a:pt x="851" y="4682"/>
                      <a:pt x="0" y="5898"/>
                    </a:cubicBezTo>
                    <a:cubicBezTo>
                      <a:pt x="730" y="8603"/>
                      <a:pt x="1429" y="11642"/>
                      <a:pt x="1976" y="14986"/>
                    </a:cubicBezTo>
                    <a:cubicBezTo>
                      <a:pt x="4803" y="12402"/>
                      <a:pt x="7082" y="9393"/>
                      <a:pt x="9180" y="6110"/>
                    </a:cubicBezTo>
                    <a:cubicBezTo>
                      <a:pt x="7782" y="3588"/>
                      <a:pt x="6049" y="1460"/>
                      <a:pt x="392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23" name="Google Shape;3423;p79"/>
              <p:cNvSpPr/>
              <p:nvPr/>
            </p:nvSpPr>
            <p:spPr>
              <a:xfrm>
                <a:off x="6788533" y="6277633"/>
                <a:ext cx="151565" cy="182849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6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30" y="1885"/>
                      <a:pt x="1551" y="4195"/>
                      <a:pt x="2310" y="6931"/>
                    </a:cubicBezTo>
                    <a:cubicBezTo>
                      <a:pt x="2675" y="6384"/>
                      <a:pt x="3010" y="5928"/>
                      <a:pt x="3283" y="5563"/>
                    </a:cubicBezTo>
                    <a:cubicBezTo>
                      <a:pt x="4134" y="4317"/>
                      <a:pt x="4955" y="3040"/>
                      <a:pt x="5745" y="1733"/>
                    </a:cubicBezTo>
                    <a:cubicBezTo>
                      <a:pt x="4073" y="730"/>
                      <a:pt x="2159" y="122"/>
                      <a:pt x="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24" name="Google Shape;3424;p79"/>
              <p:cNvSpPr/>
              <p:nvPr/>
            </p:nvSpPr>
            <p:spPr>
              <a:xfrm>
                <a:off x="6883149" y="7133925"/>
                <a:ext cx="351981" cy="550024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20852" extrusionOk="0">
                    <a:moveTo>
                      <a:pt x="13313" y="0"/>
                    </a:moveTo>
                    <a:cubicBezTo>
                      <a:pt x="10426" y="4590"/>
                      <a:pt x="6474" y="9028"/>
                      <a:pt x="1641" y="11763"/>
                    </a:cubicBezTo>
                    <a:cubicBezTo>
                      <a:pt x="1277" y="14712"/>
                      <a:pt x="730" y="17751"/>
                      <a:pt x="0" y="20852"/>
                    </a:cubicBezTo>
                    <a:cubicBezTo>
                      <a:pt x="334" y="20791"/>
                      <a:pt x="669" y="20730"/>
                      <a:pt x="1003" y="20639"/>
                    </a:cubicBezTo>
                    <a:cubicBezTo>
                      <a:pt x="4347" y="19545"/>
                      <a:pt x="6961" y="17265"/>
                      <a:pt x="9301" y="14712"/>
                    </a:cubicBezTo>
                    <a:cubicBezTo>
                      <a:pt x="10304" y="13618"/>
                      <a:pt x="11338" y="12554"/>
                      <a:pt x="12371" y="11459"/>
                    </a:cubicBezTo>
                    <a:cubicBezTo>
                      <a:pt x="12979" y="8207"/>
                      <a:pt x="13344" y="4256"/>
                      <a:pt x="13313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25" name="Google Shape;3425;p79"/>
              <p:cNvSpPr/>
              <p:nvPr/>
            </p:nvSpPr>
            <p:spPr>
              <a:xfrm>
                <a:off x="6917624" y="6529406"/>
                <a:ext cx="289440" cy="513939"/>
              </a:xfrm>
              <a:custGeom>
                <a:avLst/>
                <a:gdLst/>
                <a:ahLst/>
                <a:cxnLst/>
                <a:rect l="l" t="t" r="r" b="b"/>
                <a:pathLst>
                  <a:path w="10973" h="19484" extrusionOk="0">
                    <a:moveTo>
                      <a:pt x="7538" y="0"/>
                    </a:moveTo>
                    <a:cubicBezTo>
                      <a:pt x="5502" y="3374"/>
                      <a:pt x="3009" y="6626"/>
                      <a:pt x="0" y="9088"/>
                    </a:cubicBezTo>
                    <a:cubicBezTo>
                      <a:pt x="486" y="12310"/>
                      <a:pt x="821" y="15806"/>
                      <a:pt x="973" y="19484"/>
                    </a:cubicBezTo>
                    <a:cubicBezTo>
                      <a:pt x="4742" y="17113"/>
                      <a:pt x="8055" y="14256"/>
                      <a:pt x="10973" y="10973"/>
                    </a:cubicBezTo>
                    <a:cubicBezTo>
                      <a:pt x="10243" y="6991"/>
                      <a:pt x="9119" y="3222"/>
                      <a:pt x="7538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26" name="Google Shape;3426;p79"/>
              <p:cNvSpPr/>
              <p:nvPr/>
            </p:nvSpPr>
            <p:spPr>
              <a:xfrm>
                <a:off x="6844664" y="7513946"/>
                <a:ext cx="346363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13131" h="11916" extrusionOk="0">
                    <a:moveTo>
                      <a:pt x="13131" y="1"/>
                    </a:moveTo>
                    <a:lnTo>
                      <a:pt x="13131" y="1"/>
                    </a:lnTo>
                    <a:cubicBezTo>
                      <a:pt x="11885" y="1186"/>
                      <a:pt x="10608" y="2341"/>
                      <a:pt x="9301" y="3405"/>
                    </a:cubicBezTo>
                    <a:cubicBezTo>
                      <a:pt x="6778" y="5502"/>
                      <a:pt x="4225" y="6870"/>
                      <a:pt x="1216" y="7448"/>
                    </a:cubicBezTo>
                    <a:cubicBezTo>
                      <a:pt x="851" y="8937"/>
                      <a:pt x="456" y="10396"/>
                      <a:pt x="0" y="11916"/>
                    </a:cubicBezTo>
                    <a:cubicBezTo>
                      <a:pt x="3040" y="11764"/>
                      <a:pt x="9909" y="10305"/>
                      <a:pt x="13009" y="487"/>
                    </a:cubicBezTo>
                    <a:cubicBezTo>
                      <a:pt x="13040" y="335"/>
                      <a:pt x="13101" y="153"/>
                      <a:pt x="1313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27" name="Google Shape;3427;p79"/>
              <p:cNvSpPr/>
              <p:nvPr/>
            </p:nvSpPr>
            <p:spPr>
              <a:xfrm>
                <a:off x="6930444" y="6857305"/>
                <a:ext cx="303895" cy="554059"/>
              </a:xfrm>
              <a:custGeom>
                <a:avLst/>
                <a:gdLst/>
                <a:ahLst/>
                <a:cxnLst/>
                <a:rect l="l" t="t" r="r" b="b"/>
                <a:pathLst>
                  <a:path w="11521" h="21005" extrusionOk="0">
                    <a:moveTo>
                      <a:pt x="10730" y="1"/>
                    </a:moveTo>
                    <a:cubicBezTo>
                      <a:pt x="7751" y="3192"/>
                      <a:pt x="4317" y="5928"/>
                      <a:pt x="548" y="8177"/>
                    </a:cubicBezTo>
                    <a:cubicBezTo>
                      <a:pt x="669" y="12220"/>
                      <a:pt x="517" y="16536"/>
                      <a:pt x="0" y="21004"/>
                    </a:cubicBezTo>
                    <a:cubicBezTo>
                      <a:pt x="1581" y="20032"/>
                      <a:pt x="3101" y="18907"/>
                      <a:pt x="4499" y="17509"/>
                    </a:cubicBezTo>
                    <a:cubicBezTo>
                      <a:pt x="7143" y="14834"/>
                      <a:pt x="9302" y="11825"/>
                      <a:pt x="11520" y="8816"/>
                    </a:cubicBezTo>
                    <a:cubicBezTo>
                      <a:pt x="11429" y="5898"/>
                      <a:pt x="11186" y="2919"/>
                      <a:pt x="1073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28" name="Google Shape;3428;p79"/>
              <p:cNvSpPr/>
              <p:nvPr/>
            </p:nvSpPr>
            <p:spPr>
              <a:xfrm>
                <a:off x="6761259" y="7152363"/>
                <a:ext cx="46530" cy="331143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54" extrusionOk="0">
                    <a:moveTo>
                      <a:pt x="1004" y="0"/>
                    </a:moveTo>
                    <a:cubicBezTo>
                      <a:pt x="822" y="61"/>
                      <a:pt x="639" y="152"/>
                      <a:pt x="427" y="244"/>
                    </a:cubicBezTo>
                    <a:cubicBezTo>
                      <a:pt x="394" y="255"/>
                      <a:pt x="362" y="260"/>
                      <a:pt x="331" y="260"/>
                    </a:cubicBezTo>
                    <a:cubicBezTo>
                      <a:pt x="191" y="260"/>
                      <a:pt x="76" y="155"/>
                      <a:pt x="1" y="31"/>
                    </a:cubicBezTo>
                    <a:cubicBezTo>
                      <a:pt x="1" y="61"/>
                      <a:pt x="1" y="92"/>
                      <a:pt x="1" y="152"/>
                    </a:cubicBezTo>
                    <a:lnTo>
                      <a:pt x="31" y="152"/>
                    </a:lnTo>
                    <a:cubicBezTo>
                      <a:pt x="335" y="213"/>
                      <a:pt x="275" y="578"/>
                      <a:pt x="62" y="669"/>
                    </a:cubicBezTo>
                    <a:cubicBezTo>
                      <a:pt x="305" y="4560"/>
                      <a:pt x="548" y="8450"/>
                      <a:pt x="791" y="12341"/>
                    </a:cubicBezTo>
                    <a:cubicBezTo>
                      <a:pt x="913" y="12341"/>
                      <a:pt x="974" y="12371"/>
                      <a:pt x="1095" y="12371"/>
                    </a:cubicBezTo>
                    <a:cubicBezTo>
                      <a:pt x="1217" y="12371"/>
                      <a:pt x="1278" y="12463"/>
                      <a:pt x="1308" y="12554"/>
                    </a:cubicBezTo>
                    <a:lnTo>
                      <a:pt x="1764" y="12341"/>
                    </a:lnTo>
                    <a:cubicBezTo>
                      <a:pt x="1521" y="8207"/>
                      <a:pt x="1247" y="4104"/>
                      <a:pt x="1004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29" name="Google Shape;3429;p79"/>
              <p:cNvSpPr/>
              <p:nvPr/>
            </p:nvSpPr>
            <p:spPr>
              <a:xfrm>
                <a:off x="6744430" y="6850895"/>
                <a:ext cx="42521" cy="293476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11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3" y="3709"/>
                      <a:pt x="396" y="7417"/>
                      <a:pt x="609" y="11125"/>
                    </a:cubicBezTo>
                    <a:cubicBezTo>
                      <a:pt x="639" y="11065"/>
                      <a:pt x="700" y="10974"/>
                      <a:pt x="761" y="10943"/>
                    </a:cubicBezTo>
                    <a:cubicBezTo>
                      <a:pt x="1065" y="10822"/>
                      <a:pt x="1338" y="10670"/>
                      <a:pt x="1612" y="10548"/>
                    </a:cubicBezTo>
                    <a:cubicBezTo>
                      <a:pt x="1429" y="7326"/>
                      <a:pt x="1247" y="4104"/>
                      <a:pt x="1065" y="882"/>
                    </a:cubicBezTo>
                    <a:cubicBezTo>
                      <a:pt x="1065" y="639"/>
                      <a:pt x="1034" y="396"/>
                      <a:pt x="1034" y="153"/>
                    </a:cubicBezTo>
                    <a:cubicBezTo>
                      <a:pt x="913" y="213"/>
                      <a:pt x="791" y="274"/>
                      <a:pt x="669" y="305"/>
                    </a:cubicBezTo>
                    <a:cubicBezTo>
                      <a:pt x="637" y="315"/>
                      <a:pt x="607" y="320"/>
                      <a:pt x="578" y="320"/>
                    </a:cubicBezTo>
                    <a:cubicBezTo>
                      <a:pt x="447" y="320"/>
                      <a:pt x="360" y="212"/>
                      <a:pt x="335" y="62"/>
                    </a:cubicBezTo>
                    <a:cubicBezTo>
                      <a:pt x="213" y="62"/>
                      <a:pt x="122" y="31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30" name="Google Shape;3430;p79"/>
              <p:cNvSpPr/>
              <p:nvPr/>
            </p:nvSpPr>
            <p:spPr>
              <a:xfrm>
                <a:off x="6717973" y="6278081"/>
                <a:ext cx="52940" cy="564821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1413" extrusionOk="0">
                    <a:moveTo>
                      <a:pt x="905" y="1"/>
                    </a:moveTo>
                    <a:cubicBezTo>
                      <a:pt x="869" y="1"/>
                      <a:pt x="831" y="4"/>
                      <a:pt x="791" y="14"/>
                    </a:cubicBezTo>
                    <a:cubicBezTo>
                      <a:pt x="517" y="14"/>
                      <a:pt x="274" y="45"/>
                      <a:pt x="1" y="75"/>
                    </a:cubicBezTo>
                    <a:cubicBezTo>
                      <a:pt x="61" y="3966"/>
                      <a:pt x="274" y="7856"/>
                      <a:pt x="487" y="11747"/>
                    </a:cubicBezTo>
                    <a:cubicBezTo>
                      <a:pt x="669" y="11929"/>
                      <a:pt x="852" y="12173"/>
                      <a:pt x="1034" y="12355"/>
                    </a:cubicBezTo>
                    <a:cubicBezTo>
                      <a:pt x="1226" y="12547"/>
                      <a:pt x="1039" y="12814"/>
                      <a:pt x="833" y="12814"/>
                    </a:cubicBezTo>
                    <a:cubicBezTo>
                      <a:pt x="777" y="12814"/>
                      <a:pt x="721" y="12795"/>
                      <a:pt x="669" y="12750"/>
                    </a:cubicBezTo>
                    <a:cubicBezTo>
                      <a:pt x="609" y="12689"/>
                      <a:pt x="578" y="12659"/>
                      <a:pt x="517" y="12598"/>
                    </a:cubicBezTo>
                    <a:lnTo>
                      <a:pt x="517" y="12598"/>
                    </a:lnTo>
                    <a:cubicBezTo>
                      <a:pt x="669" y="14999"/>
                      <a:pt x="791" y="17370"/>
                      <a:pt x="912" y="19711"/>
                    </a:cubicBezTo>
                    <a:cubicBezTo>
                      <a:pt x="943" y="20197"/>
                      <a:pt x="973" y="20653"/>
                      <a:pt x="973" y="21139"/>
                    </a:cubicBezTo>
                    <a:cubicBezTo>
                      <a:pt x="1156" y="21200"/>
                      <a:pt x="1308" y="21291"/>
                      <a:pt x="1490" y="21322"/>
                    </a:cubicBezTo>
                    <a:cubicBezTo>
                      <a:pt x="1551" y="21352"/>
                      <a:pt x="1581" y="21382"/>
                      <a:pt x="1612" y="21413"/>
                    </a:cubicBezTo>
                    <a:cubicBezTo>
                      <a:pt x="1733" y="21352"/>
                      <a:pt x="1855" y="21261"/>
                      <a:pt x="2007" y="21170"/>
                    </a:cubicBezTo>
                    <a:cubicBezTo>
                      <a:pt x="1855" y="18039"/>
                      <a:pt x="1672" y="14908"/>
                      <a:pt x="1520" y="11747"/>
                    </a:cubicBezTo>
                    <a:cubicBezTo>
                      <a:pt x="1308" y="11808"/>
                      <a:pt x="1125" y="11869"/>
                      <a:pt x="943" y="11899"/>
                    </a:cubicBezTo>
                    <a:cubicBezTo>
                      <a:pt x="920" y="11902"/>
                      <a:pt x="898" y="11904"/>
                      <a:pt x="877" y="11904"/>
                    </a:cubicBezTo>
                    <a:cubicBezTo>
                      <a:pt x="535" y="11904"/>
                      <a:pt x="447" y="11465"/>
                      <a:pt x="791" y="11321"/>
                    </a:cubicBezTo>
                    <a:cubicBezTo>
                      <a:pt x="1004" y="11261"/>
                      <a:pt x="1247" y="11109"/>
                      <a:pt x="1490" y="10957"/>
                    </a:cubicBezTo>
                    <a:cubicBezTo>
                      <a:pt x="1308" y="7309"/>
                      <a:pt x="1186" y="3662"/>
                      <a:pt x="1125" y="14"/>
                    </a:cubicBezTo>
                    <a:cubicBezTo>
                      <a:pt x="1044" y="14"/>
                      <a:pt x="977" y="1"/>
                      <a:pt x="90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31" name="Google Shape;3431;p79"/>
              <p:cNvSpPr/>
              <p:nvPr/>
            </p:nvSpPr>
            <p:spPr>
              <a:xfrm>
                <a:off x="6783732" y="7493899"/>
                <a:ext cx="42494" cy="334361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2676" extrusionOk="0">
                    <a:moveTo>
                      <a:pt x="942" y="1"/>
                    </a:moveTo>
                    <a:cubicBezTo>
                      <a:pt x="669" y="92"/>
                      <a:pt x="395" y="183"/>
                      <a:pt x="91" y="244"/>
                    </a:cubicBezTo>
                    <a:cubicBezTo>
                      <a:pt x="81" y="254"/>
                      <a:pt x="71" y="258"/>
                      <a:pt x="61" y="258"/>
                    </a:cubicBezTo>
                    <a:cubicBezTo>
                      <a:pt x="41" y="258"/>
                      <a:pt x="20" y="244"/>
                      <a:pt x="0" y="244"/>
                    </a:cubicBezTo>
                    <a:lnTo>
                      <a:pt x="0" y="244"/>
                    </a:lnTo>
                    <a:cubicBezTo>
                      <a:pt x="182" y="3041"/>
                      <a:pt x="365" y="5837"/>
                      <a:pt x="547" y="8633"/>
                    </a:cubicBezTo>
                    <a:cubicBezTo>
                      <a:pt x="699" y="8724"/>
                      <a:pt x="730" y="8937"/>
                      <a:pt x="578" y="9059"/>
                    </a:cubicBezTo>
                    <a:cubicBezTo>
                      <a:pt x="638" y="10244"/>
                      <a:pt x="699" y="11430"/>
                      <a:pt x="760" y="12646"/>
                    </a:cubicBezTo>
                    <a:lnTo>
                      <a:pt x="790" y="12646"/>
                    </a:lnTo>
                    <a:cubicBezTo>
                      <a:pt x="790" y="12646"/>
                      <a:pt x="1094" y="12676"/>
                      <a:pt x="1611" y="12676"/>
                    </a:cubicBezTo>
                    <a:cubicBezTo>
                      <a:pt x="1550" y="11278"/>
                      <a:pt x="1489" y="9880"/>
                      <a:pt x="1429" y="8481"/>
                    </a:cubicBezTo>
                    <a:cubicBezTo>
                      <a:pt x="1337" y="8512"/>
                      <a:pt x="1277" y="8512"/>
                      <a:pt x="1185" y="8512"/>
                    </a:cubicBezTo>
                    <a:cubicBezTo>
                      <a:pt x="1174" y="8513"/>
                      <a:pt x="1164" y="8514"/>
                      <a:pt x="1153" y="8514"/>
                    </a:cubicBezTo>
                    <a:cubicBezTo>
                      <a:pt x="964" y="8514"/>
                      <a:pt x="888" y="8262"/>
                      <a:pt x="1003" y="8147"/>
                    </a:cubicBezTo>
                    <a:cubicBezTo>
                      <a:pt x="1125" y="8025"/>
                      <a:pt x="1277" y="7934"/>
                      <a:pt x="1398" y="7873"/>
                    </a:cubicBezTo>
                    <a:cubicBezTo>
                      <a:pt x="1246" y="5259"/>
                      <a:pt x="1094" y="2645"/>
                      <a:pt x="94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32" name="Google Shape;3432;p79"/>
              <p:cNvSpPr/>
              <p:nvPr/>
            </p:nvSpPr>
            <p:spPr>
              <a:xfrm>
                <a:off x="6351563" y="6417143"/>
                <a:ext cx="392893" cy="433778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16445" extrusionOk="0">
                    <a:moveTo>
                      <a:pt x="609" y="1"/>
                    </a:moveTo>
                    <a:cubicBezTo>
                      <a:pt x="396" y="213"/>
                      <a:pt x="183" y="426"/>
                      <a:pt x="1" y="639"/>
                    </a:cubicBezTo>
                    <a:cubicBezTo>
                      <a:pt x="1733" y="3496"/>
                      <a:pt x="3709" y="6201"/>
                      <a:pt x="5958" y="8755"/>
                    </a:cubicBezTo>
                    <a:cubicBezTo>
                      <a:pt x="8056" y="11186"/>
                      <a:pt x="11490" y="15563"/>
                      <a:pt x="14895" y="16445"/>
                    </a:cubicBezTo>
                    <a:cubicBezTo>
                      <a:pt x="14895" y="16232"/>
                      <a:pt x="14895" y="16050"/>
                      <a:pt x="14864" y="15837"/>
                    </a:cubicBezTo>
                    <a:cubicBezTo>
                      <a:pt x="11703" y="14651"/>
                      <a:pt x="8603" y="10578"/>
                      <a:pt x="6505" y="8208"/>
                    </a:cubicBezTo>
                    <a:cubicBezTo>
                      <a:pt x="4226" y="5685"/>
                      <a:pt x="2311" y="2919"/>
                      <a:pt x="609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33" name="Google Shape;3433;p79"/>
              <p:cNvSpPr/>
              <p:nvPr/>
            </p:nvSpPr>
            <p:spPr>
              <a:xfrm>
                <a:off x="6743638" y="6834857"/>
                <a:ext cx="16064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70" extrusionOk="0">
                    <a:moveTo>
                      <a:pt x="0" y="1"/>
                    </a:moveTo>
                    <a:cubicBezTo>
                      <a:pt x="0" y="214"/>
                      <a:pt x="31" y="396"/>
                      <a:pt x="31" y="609"/>
                    </a:cubicBezTo>
                    <a:cubicBezTo>
                      <a:pt x="152" y="639"/>
                      <a:pt x="243" y="670"/>
                      <a:pt x="365" y="670"/>
                    </a:cubicBezTo>
                    <a:cubicBezTo>
                      <a:pt x="335" y="578"/>
                      <a:pt x="365" y="457"/>
                      <a:pt x="487" y="396"/>
                    </a:cubicBezTo>
                    <a:cubicBezTo>
                      <a:pt x="517" y="366"/>
                      <a:pt x="578" y="335"/>
                      <a:pt x="608" y="305"/>
                    </a:cubicBezTo>
                    <a:cubicBezTo>
                      <a:pt x="578" y="274"/>
                      <a:pt x="578" y="214"/>
                      <a:pt x="517" y="214"/>
                    </a:cubicBezTo>
                    <a:cubicBezTo>
                      <a:pt x="335" y="153"/>
                      <a:pt x="183" y="62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34" name="Google Shape;3434;p79"/>
              <p:cNvSpPr/>
              <p:nvPr/>
            </p:nvSpPr>
            <p:spPr>
              <a:xfrm>
                <a:off x="6224898" y="6739450"/>
                <a:ext cx="537995" cy="431378"/>
              </a:xfrm>
              <a:custGeom>
                <a:avLst/>
                <a:gdLst/>
                <a:ahLst/>
                <a:cxnLst/>
                <a:rect l="l" t="t" r="r" b="b"/>
                <a:pathLst>
                  <a:path w="20396" h="16354" extrusionOk="0">
                    <a:moveTo>
                      <a:pt x="122" y="1"/>
                    </a:moveTo>
                    <a:cubicBezTo>
                      <a:pt x="91" y="457"/>
                      <a:pt x="31" y="913"/>
                      <a:pt x="0" y="1399"/>
                    </a:cubicBezTo>
                    <a:cubicBezTo>
                      <a:pt x="5502" y="7964"/>
                      <a:pt x="11915" y="14773"/>
                      <a:pt x="20213" y="16354"/>
                    </a:cubicBezTo>
                    <a:cubicBezTo>
                      <a:pt x="20274" y="16354"/>
                      <a:pt x="20335" y="16354"/>
                      <a:pt x="20396" y="16323"/>
                    </a:cubicBezTo>
                    <a:lnTo>
                      <a:pt x="20365" y="15776"/>
                    </a:lnTo>
                    <a:cubicBezTo>
                      <a:pt x="11551" y="13922"/>
                      <a:pt x="5927" y="6536"/>
                      <a:pt x="12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35" name="Google Shape;3435;p79"/>
              <p:cNvSpPr/>
              <p:nvPr/>
            </p:nvSpPr>
            <p:spPr>
              <a:xfrm>
                <a:off x="6762076" y="7155581"/>
                <a:ext cx="8019" cy="144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548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30"/>
                    </a:cubicBezTo>
                    <a:cubicBezTo>
                      <a:pt x="1" y="31"/>
                      <a:pt x="2" y="31"/>
                      <a:pt x="2" y="31"/>
                    </a:cubicBezTo>
                    <a:lnTo>
                      <a:pt x="2" y="31"/>
                    </a:lnTo>
                    <a:lnTo>
                      <a:pt x="0" y="0"/>
                    </a:lnTo>
                    <a:close/>
                    <a:moveTo>
                      <a:pt x="2" y="31"/>
                    </a:moveTo>
                    <a:lnTo>
                      <a:pt x="31" y="547"/>
                    </a:lnTo>
                    <a:cubicBezTo>
                      <a:pt x="243" y="456"/>
                      <a:pt x="304" y="93"/>
                      <a:pt x="2" y="3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36" name="Google Shape;3436;p79"/>
              <p:cNvSpPr/>
              <p:nvPr/>
            </p:nvSpPr>
            <p:spPr>
              <a:xfrm>
                <a:off x="6233709" y="7097050"/>
                <a:ext cx="550024" cy="394476"/>
              </a:xfrm>
              <a:custGeom>
                <a:avLst/>
                <a:gdLst/>
                <a:ahLst/>
                <a:cxnLst/>
                <a:rect l="l" t="t" r="r" b="b"/>
                <a:pathLst>
                  <a:path w="20852" h="149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" y="578"/>
                      <a:pt x="122" y="1186"/>
                      <a:pt x="213" y="1793"/>
                    </a:cubicBezTo>
                    <a:cubicBezTo>
                      <a:pt x="5685" y="8237"/>
                      <a:pt x="12676" y="14924"/>
                      <a:pt x="20730" y="14955"/>
                    </a:cubicBezTo>
                    <a:cubicBezTo>
                      <a:pt x="20761" y="14924"/>
                      <a:pt x="20761" y="14894"/>
                      <a:pt x="20791" y="14894"/>
                    </a:cubicBezTo>
                    <a:cubicBezTo>
                      <a:pt x="20791" y="14894"/>
                      <a:pt x="20822" y="14894"/>
                      <a:pt x="20852" y="14864"/>
                    </a:cubicBezTo>
                    <a:cubicBezTo>
                      <a:pt x="20822" y="14712"/>
                      <a:pt x="20822" y="14560"/>
                      <a:pt x="20822" y="14408"/>
                    </a:cubicBezTo>
                    <a:cubicBezTo>
                      <a:pt x="12250" y="13526"/>
                      <a:pt x="5533" y="6687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37" name="Google Shape;3437;p79"/>
              <p:cNvSpPr/>
              <p:nvPr/>
            </p:nvSpPr>
            <p:spPr>
              <a:xfrm>
                <a:off x="6782123" y="7477070"/>
                <a:ext cx="13637" cy="1205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1" y="153"/>
                      <a:pt x="31" y="305"/>
                      <a:pt x="31" y="457"/>
                    </a:cubicBezTo>
                    <a:cubicBezTo>
                      <a:pt x="213" y="396"/>
                      <a:pt x="365" y="305"/>
                      <a:pt x="517" y="244"/>
                    </a:cubicBezTo>
                    <a:cubicBezTo>
                      <a:pt x="487" y="153"/>
                      <a:pt x="426" y="61"/>
                      <a:pt x="304" y="61"/>
                    </a:cubicBezTo>
                    <a:cubicBezTo>
                      <a:pt x="213" y="31"/>
                      <a:pt x="122" y="31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38" name="Google Shape;3438;p79"/>
              <p:cNvSpPr/>
              <p:nvPr/>
            </p:nvSpPr>
            <p:spPr>
              <a:xfrm>
                <a:off x="6363591" y="7549239"/>
                <a:ext cx="435387" cy="196064"/>
              </a:xfrm>
              <a:custGeom>
                <a:avLst/>
                <a:gdLst/>
                <a:ahLst/>
                <a:cxnLst/>
                <a:rect l="l" t="t" r="r" b="b"/>
                <a:pathLst>
                  <a:path w="16506" h="7433" extrusionOk="0">
                    <a:moveTo>
                      <a:pt x="1" y="0"/>
                    </a:moveTo>
                    <a:cubicBezTo>
                      <a:pt x="548" y="821"/>
                      <a:pt x="1125" y="1581"/>
                      <a:pt x="1703" y="2280"/>
                    </a:cubicBezTo>
                    <a:cubicBezTo>
                      <a:pt x="4896" y="4774"/>
                      <a:pt x="9460" y="7432"/>
                      <a:pt x="13699" y="7432"/>
                    </a:cubicBezTo>
                    <a:cubicBezTo>
                      <a:pt x="14625" y="7432"/>
                      <a:pt x="15536" y="7305"/>
                      <a:pt x="16414" y="7022"/>
                    </a:cubicBezTo>
                    <a:cubicBezTo>
                      <a:pt x="16475" y="7022"/>
                      <a:pt x="16475" y="6991"/>
                      <a:pt x="16506" y="6961"/>
                    </a:cubicBezTo>
                    <a:cubicBezTo>
                      <a:pt x="16506" y="6809"/>
                      <a:pt x="16475" y="6687"/>
                      <a:pt x="16475" y="6535"/>
                    </a:cubicBezTo>
                    <a:cubicBezTo>
                      <a:pt x="16432" y="6514"/>
                      <a:pt x="16389" y="6492"/>
                      <a:pt x="16335" y="6492"/>
                    </a:cubicBezTo>
                    <a:cubicBezTo>
                      <a:pt x="16313" y="6492"/>
                      <a:pt x="16289" y="6496"/>
                      <a:pt x="16262" y="6505"/>
                    </a:cubicBezTo>
                    <a:cubicBezTo>
                      <a:pt x="15442" y="6667"/>
                      <a:pt x="14625" y="6744"/>
                      <a:pt x="13815" y="6744"/>
                    </a:cubicBezTo>
                    <a:cubicBezTo>
                      <a:pt x="8861" y="6744"/>
                      <a:pt x="4128" y="3866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39" name="Google Shape;3439;p79"/>
              <p:cNvSpPr/>
              <p:nvPr/>
            </p:nvSpPr>
            <p:spPr>
              <a:xfrm>
                <a:off x="6798161" y="7721616"/>
                <a:ext cx="4827" cy="1123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26" extrusionOk="0">
                    <a:moveTo>
                      <a:pt x="0" y="0"/>
                    </a:moveTo>
                    <a:lnTo>
                      <a:pt x="31" y="426"/>
                    </a:lnTo>
                    <a:cubicBezTo>
                      <a:pt x="183" y="304"/>
                      <a:pt x="152" y="91"/>
                      <a:pt x="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40" name="Google Shape;3440;p79"/>
              <p:cNvSpPr/>
              <p:nvPr/>
            </p:nvSpPr>
            <p:spPr>
              <a:xfrm>
                <a:off x="6522357" y="6312926"/>
                <a:ext cx="209279" cy="297459"/>
              </a:xfrm>
              <a:custGeom>
                <a:avLst/>
                <a:gdLst/>
                <a:ahLst/>
                <a:cxnLst/>
                <a:rect l="l" t="t" r="r" b="b"/>
                <a:pathLst>
                  <a:path w="7934" h="11277" extrusionOk="0">
                    <a:moveTo>
                      <a:pt x="912" y="0"/>
                    </a:moveTo>
                    <a:cubicBezTo>
                      <a:pt x="608" y="122"/>
                      <a:pt x="304" y="213"/>
                      <a:pt x="0" y="304"/>
                    </a:cubicBezTo>
                    <a:cubicBezTo>
                      <a:pt x="1976" y="4408"/>
                      <a:pt x="4590" y="8146"/>
                      <a:pt x="7933" y="11277"/>
                    </a:cubicBezTo>
                    <a:cubicBezTo>
                      <a:pt x="7933" y="10973"/>
                      <a:pt x="7903" y="10700"/>
                      <a:pt x="7903" y="10426"/>
                    </a:cubicBezTo>
                    <a:cubicBezTo>
                      <a:pt x="4955" y="7234"/>
                      <a:pt x="2675" y="3769"/>
                      <a:pt x="91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41" name="Google Shape;3441;p79"/>
              <p:cNvSpPr/>
              <p:nvPr/>
            </p:nvSpPr>
            <p:spPr>
              <a:xfrm>
                <a:off x="6730792" y="6587911"/>
                <a:ext cx="19387" cy="27802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4" extrusionOk="0">
                    <a:moveTo>
                      <a:pt x="1" y="1"/>
                    </a:moveTo>
                    <a:cubicBezTo>
                      <a:pt x="1" y="275"/>
                      <a:pt x="31" y="578"/>
                      <a:pt x="31" y="852"/>
                    </a:cubicBezTo>
                    <a:cubicBezTo>
                      <a:pt x="92" y="882"/>
                      <a:pt x="123" y="943"/>
                      <a:pt x="183" y="974"/>
                    </a:cubicBezTo>
                    <a:cubicBezTo>
                      <a:pt x="240" y="1030"/>
                      <a:pt x="303" y="1054"/>
                      <a:pt x="363" y="1054"/>
                    </a:cubicBezTo>
                    <a:cubicBezTo>
                      <a:pt x="563" y="1054"/>
                      <a:pt x="735" y="796"/>
                      <a:pt x="548" y="609"/>
                    </a:cubicBezTo>
                    <a:cubicBezTo>
                      <a:pt x="366" y="427"/>
                      <a:pt x="183" y="214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42" name="Google Shape;3442;p79"/>
              <p:cNvSpPr/>
              <p:nvPr/>
            </p:nvSpPr>
            <p:spPr>
              <a:xfrm>
                <a:off x="6756458" y="6460455"/>
                <a:ext cx="102661" cy="12748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4833" extrusionOk="0">
                    <a:moveTo>
                      <a:pt x="3526" y="0"/>
                    </a:moveTo>
                    <a:cubicBezTo>
                      <a:pt x="2554" y="1398"/>
                      <a:pt x="1247" y="3161"/>
                      <a:pt x="1" y="4043"/>
                    </a:cubicBezTo>
                    <a:lnTo>
                      <a:pt x="61" y="4833"/>
                    </a:lnTo>
                    <a:cubicBezTo>
                      <a:pt x="1429" y="4316"/>
                      <a:pt x="2767" y="2827"/>
                      <a:pt x="3891" y="1277"/>
                    </a:cubicBezTo>
                    <a:cubicBezTo>
                      <a:pt x="3770" y="851"/>
                      <a:pt x="3648" y="395"/>
                      <a:pt x="3526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43" name="Google Shape;3443;p79"/>
              <p:cNvSpPr/>
              <p:nvPr/>
            </p:nvSpPr>
            <p:spPr>
              <a:xfrm>
                <a:off x="6849465" y="6323345"/>
                <a:ext cx="113080" cy="170794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475" extrusionOk="0">
                    <a:moveTo>
                      <a:pt x="3435" y="0"/>
                    </a:moveTo>
                    <a:cubicBezTo>
                      <a:pt x="2645" y="1307"/>
                      <a:pt x="1824" y="2584"/>
                      <a:pt x="973" y="3830"/>
                    </a:cubicBezTo>
                    <a:cubicBezTo>
                      <a:pt x="700" y="4195"/>
                      <a:pt x="365" y="4651"/>
                      <a:pt x="0" y="5198"/>
                    </a:cubicBezTo>
                    <a:cubicBezTo>
                      <a:pt x="122" y="5593"/>
                      <a:pt x="244" y="6049"/>
                      <a:pt x="365" y="6475"/>
                    </a:cubicBezTo>
                    <a:cubicBezTo>
                      <a:pt x="1216" y="5259"/>
                      <a:pt x="1976" y="4043"/>
                      <a:pt x="2584" y="3192"/>
                    </a:cubicBezTo>
                    <a:cubicBezTo>
                      <a:pt x="3192" y="2341"/>
                      <a:pt x="3739" y="1459"/>
                      <a:pt x="4286" y="578"/>
                    </a:cubicBezTo>
                    <a:cubicBezTo>
                      <a:pt x="4013" y="365"/>
                      <a:pt x="3739" y="183"/>
                      <a:pt x="343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44" name="Google Shape;3444;p79"/>
              <p:cNvSpPr/>
              <p:nvPr/>
            </p:nvSpPr>
            <p:spPr>
              <a:xfrm>
                <a:off x="6729711" y="6567073"/>
                <a:ext cx="28382" cy="25032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949" extrusionOk="0">
                    <a:moveTo>
                      <a:pt x="1015" y="1"/>
                    </a:moveTo>
                    <a:cubicBezTo>
                      <a:pt x="802" y="153"/>
                      <a:pt x="559" y="274"/>
                      <a:pt x="315" y="365"/>
                    </a:cubicBezTo>
                    <a:cubicBezTo>
                      <a:pt x="1" y="509"/>
                      <a:pt x="90" y="948"/>
                      <a:pt x="432" y="948"/>
                    </a:cubicBezTo>
                    <a:cubicBezTo>
                      <a:pt x="453" y="948"/>
                      <a:pt x="475" y="946"/>
                      <a:pt x="498" y="943"/>
                    </a:cubicBezTo>
                    <a:cubicBezTo>
                      <a:pt x="680" y="913"/>
                      <a:pt x="863" y="852"/>
                      <a:pt x="1075" y="791"/>
                    </a:cubicBezTo>
                    <a:lnTo>
                      <a:pt x="1015" y="1"/>
                    </a:ln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45" name="Google Shape;3445;p79"/>
              <p:cNvSpPr/>
              <p:nvPr/>
            </p:nvSpPr>
            <p:spPr>
              <a:xfrm>
                <a:off x="6770886" y="6733832"/>
                <a:ext cx="146764" cy="121099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4591" extrusionOk="0">
                    <a:moveTo>
                      <a:pt x="5320" y="1"/>
                    </a:moveTo>
                    <a:cubicBezTo>
                      <a:pt x="3739" y="1460"/>
                      <a:pt x="2007" y="2767"/>
                      <a:pt x="1" y="3892"/>
                    </a:cubicBezTo>
                    <a:cubicBezTo>
                      <a:pt x="1" y="4135"/>
                      <a:pt x="31" y="4378"/>
                      <a:pt x="31" y="4591"/>
                    </a:cubicBezTo>
                    <a:cubicBezTo>
                      <a:pt x="2037" y="3831"/>
                      <a:pt x="3861" y="2706"/>
                      <a:pt x="5563" y="1338"/>
                    </a:cubicBezTo>
                    <a:cubicBezTo>
                      <a:pt x="5472" y="882"/>
                      <a:pt x="5411" y="457"/>
                      <a:pt x="532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46" name="Google Shape;3446;p79"/>
              <p:cNvSpPr/>
              <p:nvPr/>
            </p:nvSpPr>
            <p:spPr>
              <a:xfrm>
                <a:off x="6911188" y="6499731"/>
                <a:ext cx="205296" cy="26942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10214" extrusionOk="0">
                    <a:moveTo>
                      <a:pt x="7205" y="0"/>
                    </a:moveTo>
                    <a:cubicBezTo>
                      <a:pt x="5107" y="3283"/>
                      <a:pt x="2828" y="6292"/>
                      <a:pt x="1" y="8876"/>
                    </a:cubicBezTo>
                    <a:cubicBezTo>
                      <a:pt x="92" y="9332"/>
                      <a:pt x="153" y="9757"/>
                      <a:pt x="244" y="10213"/>
                    </a:cubicBezTo>
                    <a:cubicBezTo>
                      <a:pt x="3253" y="7751"/>
                      <a:pt x="5746" y="4499"/>
                      <a:pt x="7782" y="1125"/>
                    </a:cubicBezTo>
                    <a:cubicBezTo>
                      <a:pt x="7600" y="730"/>
                      <a:pt x="7418" y="365"/>
                      <a:pt x="720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47" name="Google Shape;3447;p79"/>
              <p:cNvSpPr/>
              <p:nvPr/>
            </p:nvSpPr>
            <p:spPr>
              <a:xfrm>
                <a:off x="6753266" y="6836466"/>
                <a:ext cx="18438" cy="2289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868" extrusionOk="0">
                    <a:moveTo>
                      <a:pt x="0" y="609"/>
                    </a:moveTo>
                    <a:cubicBezTo>
                      <a:pt x="0" y="639"/>
                      <a:pt x="0" y="639"/>
                      <a:pt x="0" y="639"/>
                    </a:cubicBezTo>
                    <a:cubicBezTo>
                      <a:pt x="2" y="639"/>
                      <a:pt x="4" y="639"/>
                      <a:pt x="6" y="640"/>
                    </a:cubicBezTo>
                    <a:lnTo>
                      <a:pt x="6" y="640"/>
                    </a:lnTo>
                    <a:cubicBezTo>
                      <a:pt x="4" y="629"/>
                      <a:pt x="2" y="619"/>
                      <a:pt x="0" y="609"/>
                    </a:cubicBezTo>
                    <a:close/>
                    <a:moveTo>
                      <a:pt x="669" y="1"/>
                    </a:moveTo>
                    <a:cubicBezTo>
                      <a:pt x="517" y="61"/>
                      <a:pt x="395" y="153"/>
                      <a:pt x="243" y="244"/>
                    </a:cubicBezTo>
                    <a:cubicBezTo>
                      <a:pt x="387" y="388"/>
                      <a:pt x="285" y="641"/>
                      <a:pt x="41" y="641"/>
                    </a:cubicBezTo>
                    <a:cubicBezTo>
                      <a:pt x="30" y="641"/>
                      <a:pt x="18" y="641"/>
                      <a:pt x="6" y="640"/>
                    </a:cubicBezTo>
                    <a:lnTo>
                      <a:pt x="6" y="640"/>
                    </a:lnTo>
                    <a:cubicBezTo>
                      <a:pt x="37" y="773"/>
                      <a:pt x="121" y="867"/>
                      <a:pt x="243" y="867"/>
                    </a:cubicBezTo>
                    <a:cubicBezTo>
                      <a:pt x="272" y="867"/>
                      <a:pt x="302" y="862"/>
                      <a:pt x="334" y="852"/>
                    </a:cubicBezTo>
                    <a:cubicBezTo>
                      <a:pt x="456" y="821"/>
                      <a:pt x="578" y="760"/>
                      <a:pt x="699" y="700"/>
                    </a:cubicBezTo>
                    <a:cubicBezTo>
                      <a:pt x="699" y="487"/>
                      <a:pt x="669" y="244"/>
                      <a:pt x="669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48" name="Google Shape;3448;p79"/>
              <p:cNvSpPr/>
              <p:nvPr/>
            </p:nvSpPr>
            <p:spPr>
              <a:xfrm>
                <a:off x="6752448" y="6842876"/>
                <a:ext cx="11079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99" extrusionOk="0">
                    <a:moveTo>
                      <a:pt x="305" y="1"/>
                    </a:moveTo>
                    <a:lnTo>
                      <a:pt x="305" y="1"/>
                    </a:lnTo>
                    <a:cubicBezTo>
                      <a:pt x="244" y="31"/>
                      <a:pt x="213" y="62"/>
                      <a:pt x="153" y="92"/>
                    </a:cubicBezTo>
                    <a:cubicBezTo>
                      <a:pt x="31" y="153"/>
                      <a:pt x="1" y="274"/>
                      <a:pt x="31" y="366"/>
                    </a:cubicBezTo>
                    <a:cubicBezTo>
                      <a:pt x="31" y="396"/>
                      <a:pt x="31" y="396"/>
                      <a:pt x="31" y="396"/>
                    </a:cubicBezTo>
                    <a:cubicBezTo>
                      <a:pt x="45" y="397"/>
                      <a:pt x="59" y="398"/>
                      <a:pt x="72" y="398"/>
                    </a:cubicBezTo>
                    <a:cubicBezTo>
                      <a:pt x="317" y="398"/>
                      <a:pt x="420" y="145"/>
                      <a:pt x="30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49" name="Google Shape;3449;p79"/>
              <p:cNvSpPr/>
              <p:nvPr/>
            </p:nvSpPr>
            <p:spPr>
              <a:xfrm>
                <a:off x="6759676" y="7144345"/>
                <a:ext cx="1609" cy="8836"/>
              </a:xfrm>
              <a:custGeom>
                <a:avLst/>
                <a:gdLst/>
                <a:ahLst/>
                <a:cxnLst/>
                <a:rect l="l" t="t" r="r" b="b"/>
                <a:pathLst>
                  <a:path w="61" h="335" extrusionOk="0">
                    <a:moveTo>
                      <a:pt x="61" y="0"/>
                    </a:moveTo>
                    <a:cubicBezTo>
                      <a:pt x="0" y="122"/>
                      <a:pt x="0" y="213"/>
                      <a:pt x="61" y="335"/>
                    </a:cubicBezTo>
                    <a:cubicBezTo>
                      <a:pt x="61" y="213"/>
                      <a:pt x="61" y="122"/>
                      <a:pt x="6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50" name="Google Shape;3450;p79"/>
              <p:cNvSpPr/>
              <p:nvPr/>
            </p:nvSpPr>
            <p:spPr>
              <a:xfrm>
                <a:off x="6786924" y="7043319"/>
                <a:ext cx="157975" cy="108253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4104" extrusionOk="0">
                    <a:moveTo>
                      <a:pt x="5958" y="1"/>
                    </a:moveTo>
                    <a:cubicBezTo>
                      <a:pt x="4074" y="1186"/>
                      <a:pt x="2098" y="2280"/>
                      <a:pt x="1" y="3253"/>
                    </a:cubicBezTo>
                    <a:cubicBezTo>
                      <a:pt x="1" y="3527"/>
                      <a:pt x="31" y="3830"/>
                      <a:pt x="31" y="4104"/>
                    </a:cubicBezTo>
                    <a:cubicBezTo>
                      <a:pt x="2098" y="3253"/>
                      <a:pt x="4074" y="2250"/>
                      <a:pt x="5989" y="1125"/>
                    </a:cubicBezTo>
                    <a:cubicBezTo>
                      <a:pt x="5989" y="761"/>
                      <a:pt x="5958" y="365"/>
                      <a:pt x="5958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51" name="Google Shape;3451;p79"/>
              <p:cNvSpPr/>
              <p:nvPr/>
            </p:nvSpPr>
            <p:spPr>
              <a:xfrm>
                <a:off x="6943263" y="6818820"/>
                <a:ext cx="270237" cy="254200"/>
              </a:xfrm>
              <a:custGeom>
                <a:avLst/>
                <a:gdLst/>
                <a:ahLst/>
                <a:cxnLst/>
                <a:rect l="l" t="t" r="r" b="b"/>
                <a:pathLst>
                  <a:path w="10245" h="9637" extrusionOk="0">
                    <a:moveTo>
                      <a:pt x="10001" y="1"/>
                    </a:moveTo>
                    <a:cubicBezTo>
                      <a:pt x="7113" y="3284"/>
                      <a:pt x="3770" y="6110"/>
                      <a:pt x="1" y="8512"/>
                    </a:cubicBezTo>
                    <a:cubicBezTo>
                      <a:pt x="31" y="8876"/>
                      <a:pt x="62" y="9272"/>
                      <a:pt x="62" y="9636"/>
                    </a:cubicBezTo>
                    <a:cubicBezTo>
                      <a:pt x="3831" y="7387"/>
                      <a:pt x="7265" y="4651"/>
                      <a:pt x="10244" y="1460"/>
                    </a:cubicBezTo>
                    <a:cubicBezTo>
                      <a:pt x="10153" y="974"/>
                      <a:pt x="10092" y="487"/>
                      <a:pt x="1000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52" name="Google Shape;3452;p79"/>
              <p:cNvSpPr/>
              <p:nvPr/>
            </p:nvSpPr>
            <p:spPr>
              <a:xfrm>
                <a:off x="6761258" y="7129098"/>
                <a:ext cx="26483" cy="30123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142" extrusionOk="0">
                    <a:moveTo>
                      <a:pt x="974" y="1"/>
                    </a:moveTo>
                    <a:cubicBezTo>
                      <a:pt x="700" y="123"/>
                      <a:pt x="427" y="275"/>
                      <a:pt x="153" y="396"/>
                    </a:cubicBezTo>
                    <a:cubicBezTo>
                      <a:pt x="62" y="427"/>
                      <a:pt x="31" y="518"/>
                      <a:pt x="1" y="578"/>
                    </a:cubicBezTo>
                    <a:cubicBezTo>
                      <a:pt x="1" y="700"/>
                      <a:pt x="1" y="791"/>
                      <a:pt x="1" y="913"/>
                    </a:cubicBezTo>
                    <a:cubicBezTo>
                      <a:pt x="76" y="1037"/>
                      <a:pt x="191" y="1142"/>
                      <a:pt x="331" y="1142"/>
                    </a:cubicBezTo>
                    <a:cubicBezTo>
                      <a:pt x="362" y="1142"/>
                      <a:pt x="394" y="1137"/>
                      <a:pt x="427" y="1126"/>
                    </a:cubicBezTo>
                    <a:cubicBezTo>
                      <a:pt x="639" y="1034"/>
                      <a:pt x="822" y="943"/>
                      <a:pt x="1004" y="852"/>
                    </a:cubicBezTo>
                    <a:cubicBezTo>
                      <a:pt x="1004" y="578"/>
                      <a:pt x="974" y="275"/>
                      <a:pt x="974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53" name="Google Shape;3453;p79"/>
              <p:cNvSpPr/>
              <p:nvPr/>
            </p:nvSpPr>
            <p:spPr>
              <a:xfrm>
                <a:off x="6778114" y="7491499"/>
                <a:ext cx="5618" cy="8863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36" extrusionOk="0">
                    <a:moveTo>
                      <a:pt x="91" y="1"/>
                    </a:moveTo>
                    <a:cubicBezTo>
                      <a:pt x="0" y="122"/>
                      <a:pt x="61" y="305"/>
                      <a:pt x="213" y="335"/>
                    </a:cubicBezTo>
                    <a:cubicBezTo>
                      <a:pt x="213" y="214"/>
                      <a:pt x="213" y="122"/>
                      <a:pt x="21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54" name="Google Shape;3454;p79"/>
              <p:cNvSpPr/>
              <p:nvPr/>
            </p:nvSpPr>
            <p:spPr>
              <a:xfrm>
                <a:off x="6807762" y="7412129"/>
                <a:ext cx="122708" cy="82614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3132" extrusionOk="0">
                    <a:moveTo>
                      <a:pt x="4651" y="1"/>
                    </a:moveTo>
                    <a:lnTo>
                      <a:pt x="4651" y="1"/>
                    </a:lnTo>
                    <a:cubicBezTo>
                      <a:pt x="3162" y="912"/>
                      <a:pt x="1612" y="1703"/>
                      <a:pt x="1" y="2493"/>
                    </a:cubicBezTo>
                    <a:cubicBezTo>
                      <a:pt x="1" y="2706"/>
                      <a:pt x="31" y="2919"/>
                      <a:pt x="31" y="3131"/>
                    </a:cubicBezTo>
                    <a:cubicBezTo>
                      <a:pt x="1581" y="2645"/>
                      <a:pt x="3101" y="2007"/>
                      <a:pt x="4499" y="1216"/>
                    </a:cubicBezTo>
                    <a:cubicBezTo>
                      <a:pt x="4560" y="791"/>
                      <a:pt x="4591" y="396"/>
                      <a:pt x="465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55" name="Google Shape;3455;p79"/>
              <p:cNvSpPr/>
              <p:nvPr/>
            </p:nvSpPr>
            <p:spPr>
              <a:xfrm>
                <a:off x="6926434" y="7089822"/>
                <a:ext cx="307905" cy="354408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3436" extrusionOk="0">
                    <a:moveTo>
                      <a:pt x="11672" y="1"/>
                    </a:moveTo>
                    <a:cubicBezTo>
                      <a:pt x="9454" y="3010"/>
                      <a:pt x="7295" y="6019"/>
                      <a:pt x="4651" y="8694"/>
                    </a:cubicBezTo>
                    <a:cubicBezTo>
                      <a:pt x="3253" y="10092"/>
                      <a:pt x="1733" y="11217"/>
                      <a:pt x="152" y="12220"/>
                    </a:cubicBezTo>
                    <a:cubicBezTo>
                      <a:pt x="92" y="12615"/>
                      <a:pt x="61" y="13010"/>
                      <a:pt x="0" y="13435"/>
                    </a:cubicBezTo>
                    <a:cubicBezTo>
                      <a:pt x="4833" y="10700"/>
                      <a:pt x="8785" y="6262"/>
                      <a:pt x="11672" y="1672"/>
                    </a:cubicBezTo>
                    <a:cubicBezTo>
                      <a:pt x="11672" y="1125"/>
                      <a:pt x="11672" y="548"/>
                      <a:pt x="1167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56" name="Google Shape;3456;p79"/>
              <p:cNvSpPr/>
              <p:nvPr/>
            </p:nvSpPr>
            <p:spPr>
              <a:xfrm>
                <a:off x="6783732" y="7477888"/>
                <a:ext cx="24874" cy="2326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82" extrusionOk="0">
                    <a:moveTo>
                      <a:pt x="912" y="0"/>
                    </a:moveTo>
                    <a:cubicBezTo>
                      <a:pt x="760" y="61"/>
                      <a:pt x="608" y="152"/>
                      <a:pt x="456" y="213"/>
                    </a:cubicBezTo>
                    <a:cubicBezTo>
                      <a:pt x="486" y="365"/>
                      <a:pt x="426" y="517"/>
                      <a:pt x="243" y="517"/>
                    </a:cubicBezTo>
                    <a:lnTo>
                      <a:pt x="0" y="517"/>
                    </a:lnTo>
                    <a:cubicBezTo>
                      <a:pt x="0" y="638"/>
                      <a:pt x="0" y="730"/>
                      <a:pt x="0" y="851"/>
                    </a:cubicBezTo>
                    <a:cubicBezTo>
                      <a:pt x="30" y="851"/>
                      <a:pt x="61" y="882"/>
                      <a:pt x="91" y="882"/>
                    </a:cubicBezTo>
                    <a:cubicBezTo>
                      <a:pt x="395" y="790"/>
                      <a:pt x="669" y="699"/>
                      <a:pt x="942" y="638"/>
                    </a:cubicBezTo>
                    <a:cubicBezTo>
                      <a:pt x="942" y="426"/>
                      <a:pt x="912" y="213"/>
                      <a:pt x="91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57" name="Google Shape;3457;p79"/>
              <p:cNvSpPr/>
              <p:nvPr/>
            </p:nvSpPr>
            <p:spPr>
              <a:xfrm>
                <a:off x="6780514" y="7489098"/>
                <a:ext cx="3218" cy="242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2" extrusionOk="0">
                    <a:moveTo>
                      <a:pt x="92" y="1"/>
                    </a:moveTo>
                    <a:cubicBezTo>
                      <a:pt x="92" y="31"/>
                      <a:pt x="61" y="31"/>
                      <a:pt x="61" y="31"/>
                    </a:cubicBezTo>
                    <a:cubicBezTo>
                      <a:pt x="31" y="31"/>
                      <a:pt x="31" y="61"/>
                      <a:pt x="0" y="92"/>
                    </a:cubicBezTo>
                    <a:lnTo>
                      <a:pt x="122" y="92"/>
                    </a:lnTo>
                    <a:cubicBezTo>
                      <a:pt x="122" y="61"/>
                      <a:pt x="122" y="31"/>
                      <a:pt x="9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58" name="Google Shape;3458;p79"/>
              <p:cNvSpPr/>
              <p:nvPr/>
            </p:nvSpPr>
            <p:spPr>
              <a:xfrm>
                <a:off x="6782914" y="7483480"/>
                <a:ext cx="13664" cy="804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05" extrusionOk="0">
                    <a:moveTo>
                      <a:pt x="487" y="1"/>
                    </a:moveTo>
                    <a:lnTo>
                      <a:pt x="487" y="1"/>
                    </a:lnTo>
                    <a:cubicBezTo>
                      <a:pt x="335" y="62"/>
                      <a:pt x="183" y="153"/>
                      <a:pt x="1" y="214"/>
                    </a:cubicBezTo>
                    <a:cubicBezTo>
                      <a:pt x="31" y="244"/>
                      <a:pt x="31" y="274"/>
                      <a:pt x="31" y="305"/>
                    </a:cubicBezTo>
                    <a:lnTo>
                      <a:pt x="274" y="305"/>
                    </a:lnTo>
                    <a:cubicBezTo>
                      <a:pt x="457" y="305"/>
                      <a:pt x="517" y="153"/>
                      <a:pt x="487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59" name="Google Shape;3459;p79"/>
              <p:cNvSpPr/>
              <p:nvPr/>
            </p:nvSpPr>
            <p:spPr>
              <a:xfrm>
                <a:off x="6820608" y="7683923"/>
                <a:ext cx="62541" cy="33710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78" extrusionOk="0">
                    <a:moveTo>
                      <a:pt x="2371" y="1"/>
                    </a:moveTo>
                    <a:cubicBezTo>
                      <a:pt x="1550" y="153"/>
                      <a:pt x="699" y="244"/>
                      <a:pt x="0" y="669"/>
                    </a:cubicBezTo>
                    <a:cubicBezTo>
                      <a:pt x="0" y="882"/>
                      <a:pt x="31" y="1095"/>
                      <a:pt x="31" y="1277"/>
                    </a:cubicBezTo>
                    <a:cubicBezTo>
                      <a:pt x="760" y="1247"/>
                      <a:pt x="1459" y="1125"/>
                      <a:pt x="2128" y="1004"/>
                    </a:cubicBezTo>
                    <a:cubicBezTo>
                      <a:pt x="2219" y="669"/>
                      <a:pt x="2280" y="335"/>
                      <a:pt x="237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60" name="Google Shape;3460;p79"/>
              <p:cNvSpPr/>
              <p:nvPr/>
            </p:nvSpPr>
            <p:spPr>
              <a:xfrm>
                <a:off x="6876713" y="7436185"/>
                <a:ext cx="332779" cy="274220"/>
              </a:xfrm>
              <a:custGeom>
                <a:avLst/>
                <a:gdLst/>
                <a:ahLst/>
                <a:cxnLst/>
                <a:rect l="l" t="t" r="r" b="b"/>
                <a:pathLst>
                  <a:path w="12616" h="10396" extrusionOk="0">
                    <a:moveTo>
                      <a:pt x="12615" y="0"/>
                    </a:moveTo>
                    <a:lnTo>
                      <a:pt x="12615" y="0"/>
                    </a:lnTo>
                    <a:cubicBezTo>
                      <a:pt x="11582" y="1095"/>
                      <a:pt x="10548" y="2159"/>
                      <a:pt x="9545" y="3253"/>
                    </a:cubicBezTo>
                    <a:cubicBezTo>
                      <a:pt x="7205" y="5806"/>
                      <a:pt x="4591" y="8086"/>
                      <a:pt x="1247" y="9180"/>
                    </a:cubicBezTo>
                    <a:cubicBezTo>
                      <a:pt x="913" y="9271"/>
                      <a:pt x="578" y="9332"/>
                      <a:pt x="244" y="9393"/>
                    </a:cubicBezTo>
                    <a:cubicBezTo>
                      <a:pt x="153" y="9727"/>
                      <a:pt x="92" y="10061"/>
                      <a:pt x="1" y="10396"/>
                    </a:cubicBezTo>
                    <a:cubicBezTo>
                      <a:pt x="3010" y="9818"/>
                      <a:pt x="5563" y="8450"/>
                      <a:pt x="8086" y="6353"/>
                    </a:cubicBezTo>
                    <a:cubicBezTo>
                      <a:pt x="9393" y="5289"/>
                      <a:pt x="10670" y="4134"/>
                      <a:pt x="11916" y="2918"/>
                    </a:cubicBezTo>
                    <a:cubicBezTo>
                      <a:pt x="12190" y="2037"/>
                      <a:pt x="12402" y="1064"/>
                      <a:pt x="1261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461" name="Google Shape;3461;p79"/>
              <p:cNvSpPr/>
              <p:nvPr/>
            </p:nvSpPr>
            <p:spPr>
              <a:xfrm>
                <a:off x="6807129" y="7701569"/>
                <a:ext cx="14297" cy="1693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642" extrusionOk="0">
                    <a:moveTo>
                      <a:pt x="511" y="0"/>
                    </a:moveTo>
                    <a:cubicBezTo>
                      <a:pt x="390" y="61"/>
                      <a:pt x="238" y="152"/>
                      <a:pt x="116" y="274"/>
                    </a:cubicBezTo>
                    <a:cubicBezTo>
                      <a:pt x="1" y="389"/>
                      <a:pt x="77" y="641"/>
                      <a:pt x="240" y="641"/>
                    </a:cubicBezTo>
                    <a:cubicBezTo>
                      <a:pt x="249" y="641"/>
                      <a:pt x="259" y="640"/>
                      <a:pt x="268" y="639"/>
                    </a:cubicBezTo>
                    <a:cubicBezTo>
                      <a:pt x="359" y="639"/>
                      <a:pt x="450" y="639"/>
                      <a:pt x="542" y="608"/>
                    </a:cubicBezTo>
                    <a:lnTo>
                      <a:pt x="511" y="0"/>
                    </a:ln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</p:grpSp>
        <p:grpSp>
          <p:nvGrpSpPr>
            <p:cNvPr id="8" name="Google Shape;3462;p79"/>
            <p:cNvGrpSpPr/>
            <p:nvPr/>
          </p:nvGrpSpPr>
          <p:grpSpPr>
            <a:xfrm>
              <a:off x="729721" y="2787712"/>
              <a:ext cx="4162797" cy="1998575"/>
              <a:chOff x="2474221" y="2781748"/>
              <a:chExt cx="4196368" cy="2014693"/>
            </a:xfrm>
          </p:grpSpPr>
          <p:grpSp>
            <p:nvGrpSpPr>
              <p:cNvPr id="9" name="Google Shape;3463;p79"/>
              <p:cNvGrpSpPr/>
              <p:nvPr/>
            </p:nvGrpSpPr>
            <p:grpSpPr>
              <a:xfrm>
                <a:off x="2474221" y="2781748"/>
                <a:ext cx="4196368" cy="2014693"/>
                <a:chOff x="1313950" y="2027925"/>
                <a:chExt cx="6516100" cy="3128405"/>
              </a:xfrm>
            </p:grpSpPr>
            <p:sp>
              <p:nvSpPr>
                <p:cNvPr id="3464" name="Google Shape;3464;p79"/>
                <p:cNvSpPr/>
                <p:nvPr/>
              </p:nvSpPr>
              <p:spPr>
                <a:xfrm>
                  <a:off x="6738075" y="4060625"/>
                  <a:ext cx="1039550" cy="105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82" h="42038" extrusionOk="0">
                      <a:moveTo>
                        <a:pt x="41582" y="1"/>
                      </a:moveTo>
                      <a:lnTo>
                        <a:pt x="0" y="2311"/>
                      </a:lnTo>
                      <a:lnTo>
                        <a:pt x="3131" y="42038"/>
                      </a:lnTo>
                      <a:lnTo>
                        <a:pt x="39484" y="40944"/>
                      </a:lnTo>
                      <a:lnTo>
                        <a:pt x="41582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65" name="Google Shape;3465;p79"/>
                <p:cNvSpPr/>
                <p:nvPr/>
              </p:nvSpPr>
              <p:spPr>
                <a:xfrm>
                  <a:off x="6437150" y="3809875"/>
                  <a:ext cx="1351125" cy="13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45" h="52524" extrusionOk="0">
                      <a:moveTo>
                        <a:pt x="1520" y="0"/>
                      </a:moveTo>
                      <a:lnTo>
                        <a:pt x="1" y="52524"/>
                      </a:lnTo>
                      <a:lnTo>
                        <a:pt x="15168" y="52068"/>
                      </a:lnTo>
                      <a:lnTo>
                        <a:pt x="12037" y="12341"/>
                      </a:lnTo>
                      <a:lnTo>
                        <a:pt x="53619" y="10031"/>
                      </a:lnTo>
                      <a:lnTo>
                        <a:pt x="54044" y="1702"/>
                      </a:lnTo>
                      <a:lnTo>
                        <a:pt x="1520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66" name="Google Shape;3466;p79"/>
                <p:cNvSpPr/>
                <p:nvPr/>
              </p:nvSpPr>
              <p:spPr>
                <a:xfrm>
                  <a:off x="6475150" y="3328100"/>
                  <a:ext cx="1354900" cy="5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6" h="21004" extrusionOk="0">
                      <a:moveTo>
                        <a:pt x="548" y="0"/>
                      </a:moveTo>
                      <a:lnTo>
                        <a:pt x="0" y="19271"/>
                      </a:lnTo>
                      <a:lnTo>
                        <a:pt x="54196" y="21004"/>
                      </a:lnTo>
                      <a:lnTo>
                        <a:pt x="54196" y="21004"/>
                      </a:lnTo>
                      <a:lnTo>
                        <a:pt x="47722" y="5137"/>
                      </a:lnTo>
                      <a:lnTo>
                        <a:pt x="548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67" name="Google Shape;3467;p79"/>
                <p:cNvSpPr/>
                <p:nvPr/>
              </p:nvSpPr>
              <p:spPr>
                <a:xfrm>
                  <a:off x="6468300" y="3809875"/>
                  <a:ext cx="1361750" cy="10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0" h="4013" extrusionOk="0">
                      <a:moveTo>
                        <a:pt x="274" y="0"/>
                      </a:moveTo>
                      <a:lnTo>
                        <a:pt x="1" y="3435"/>
                      </a:lnTo>
                      <a:lnTo>
                        <a:pt x="53619" y="4012"/>
                      </a:lnTo>
                      <a:lnTo>
                        <a:pt x="54470" y="1733"/>
                      </a:lnTo>
                      <a:lnTo>
                        <a:pt x="2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68" name="Google Shape;3468;p79"/>
                <p:cNvSpPr/>
                <p:nvPr/>
              </p:nvSpPr>
              <p:spPr>
                <a:xfrm>
                  <a:off x="2639200" y="2169275"/>
                  <a:ext cx="3892200" cy="95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88" h="38238" extrusionOk="0">
                      <a:moveTo>
                        <a:pt x="76051" y="0"/>
                      </a:moveTo>
                      <a:lnTo>
                        <a:pt x="1" y="25259"/>
                      </a:lnTo>
                      <a:lnTo>
                        <a:pt x="305" y="35806"/>
                      </a:lnTo>
                      <a:lnTo>
                        <a:pt x="155171" y="38238"/>
                      </a:lnTo>
                      <a:lnTo>
                        <a:pt x="155688" y="25259"/>
                      </a:lnTo>
                      <a:lnTo>
                        <a:pt x="76051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69" name="Google Shape;3469;p79"/>
                <p:cNvSpPr/>
                <p:nvPr/>
              </p:nvSpPr>
              <p:spPr>
                <a:xfrm>
                  <a:off x="2812475" y="2277925"/>
                  <a:ext cx="3559350" cy="7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74" h="28239" extrusionOk="0">
                      <a:moveTo>
                        <a:pt x="69515" y="1"/>
                      </a:moveTo>
                      <a:lnTo>
                        <a:pt x="1277" y="20730"/>
                      </a:lnTo>
                      <a:lnTo>
                        <a:pt x="0" y="25776"/>
                      </a:lnTo>
                      <a:lnTo>
                        <a:pt x="142374" y="28238"/>
                      </a:lnTo>
                      <a:lnTo>
                        <a:pt x="142374" y="22676"/>
                      </a:lnTo>
                      <a:lnTo>
                        <a:pt x="69515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70" name="Google Shape;3470;p79"/>
                <p:cNvSpPr/>
                <p:nvPr/>
              </p:nvSpPr>
              <p:spPr>
                <a:xfrm>
                  <a:off x="2646800" y="3064425"/>
                  <a:ext cx="3871675" cy="20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67" h="83163" extrusionOk="0">
                      <a:moveTo>
                        <a:pt x="1" y="0"/>
                      </a:moveTo>
                      <a:lnTo>
                        <a:pt x="2372" y="83162"/>
                      </a:lnTo>
                      <a:lnTo>
                        <a:pt x="31795" y="82919"/>
                      </a:lnTo>
                      <a:cubicBezTo>
                        <a:pt x="27387" y="64044"/>
                        <a:pt x="18725" y="25411"/>
                        <a:pt x="18725" y="25411"/>
                      </a:cubicBezTo>
                      <a:lnTo>
                        <a:pt x="154138" y="20487"/>
                      </a:lnTo>
                      <a:lnTo>
                        <a:pt x="154867" y="243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71" name="Google Shape;3471;p79"/>
                <p:cNvSpPr/>
                <p:nvPr/>
              </p:nvSpPr>
              <p:spPr>
                <a:xfrm>
                  <a:off x="3114900" y="3576575"/>
                  <a:ext cx="3385350" cy="156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14" h="62434" extrusionOk="0">
                      <a:moveTo>
                        <a:pt x="135414" y="1"/>
                      </a:moveTo>
                      <a:lnTo>
                        <a:pt x="1" y="4925"/>
                      </a:lnTo>
                      <a:cubicBezTo>
                        <a:pt x="1" y="4925"/>
                        <a:pt x="8663" y="43558"/>
                        <a:pt x="13071" y="62433"/>
                      </a:cubicBezTo>
                      <a:lnTo>
                        <a:pt x="132921" y="61339"/>
                      </a:lnTo>
                      <a:lnTo>
                        <a:pt x="135414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72" name="Google Shape;3472;p79"/>
                <p:cNvSpPr/>
                <p:nvPr/>
              </p:nvSpPr>
              <p:spPr>
                <a:xfrm rot="-61885">
                  <a:off x="3619099" y="3790410"/>
                  <a:ext cx="1823706" cy="1345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51" h="53831" extrusionOk="0">
                      <a:moveTo>
                        <a:pt x="72951" y="0"/>
                      </a:moveTo>
                      <a:lnTo>
                        <a:pt x="1" y="1064"/>
                      </a:lnTo>
                      <a:lnTo>
                        <a:pt x="5047" y="53162"/>
                      </a:lnTo>
                      <a:lnTo>
                        <a:pt x="8664" y="53162"/>
                      </a:lnTo>
                      <a:lnTo>
                        <a:pt x="66324" y="53831"/>
                      </a:lnTo>
                      <a:lnTo>
                        <a:pt x="70094" y="53831"/>
                      </a:lnTo>
                      <a:lnTo>
                        <a:pt x="72951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73" name="Google Shape;3473;p79"/>
                <p:cNvSpPr/>
                <p:nvPr/>
              </p:nvSpPr>
              <p:spPr>
                <a:xfrm>
                  <a:off x="1355750" y="3830375"/>
                  <a:ext cx="1325275" cy="12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11" h="51461" extrusionOk="0">
                      <a:moveTo>
                        <a:pt x="52524" y="1"/>
                      </a:moveTo>
                      <a:lnTo>
                        <a:pt x="1" y="1703"/>
                      </a:lnTo>
                      <a:lnTo>
                        <a:pt x="2523" y="51005"/>
                      </a:lnTo>
                      <a:lnTo>
                        <a:pt x="18542" y="51461"/>
                      </a:lnTo>
                      <a:lnTo>
                        <a:pt x="11338" y="14256"/>
                      </a:lnTo>
                      <a:lnTo>
                        <a:pt x="11338" y="14256"/>
                      </a:lnTo>
                      <a:lnTo>
                        <a:pt x="53011" y="17053"/>
                      </a:lnTo>
                      <a:lnTo>
                        <a:pt x="52524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74" name="Google Shape;3474;p79"/>
                <p:cNvSpPr/>
                <p:nvPr/>
              </p:nvSpPr>
              <p:spPr>
                <a:xfrm>
                  <a:off x="1639200" y="4186775"/>
                  <a:ext cx="1066900" cy="95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6" h="38269" extrusionOk="0">
                      <a:moveTo>
                        <a:pt x="0" y="0"/>
                      </a:moveTo>
                      <a:lnTo>
                        <a:pt x="7204" y="37205"/>
                      </a:lnTo>
                      <a:lnTo>
                        <a:pt x="42676" y="38268"/>
                      </a:lnTo>
                      <a:lnTo>
                        <a:pt x="42676" y="38268"/>
                      </a:lnTo>
                      <a:lnTo>
                        <a:pt x="41673" y="27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75" name="Google Shape;3475;p79"/>
                <p:cNvSpPr/>
                <p:nvPr/>
              </p:nvSpPr>
              <p:spPr>
                <a:xfrm>
                  <a:off x="1313950" y="3349375"/>
                  <a:ext cx="1354925" cy="5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7" h="21004" extrusionOk="0">
                      <a:moveTo>
                        <a:pt x="53649" y="0"/>
                      </a:moveTo>
                      <a:lnTo>
                        <a:pt x="6475" y="5137"/>
                      </a:lnTo>
                      <a:lnTo>
                        <a:pt x="1" y="21004"/>
                      </a:lnTo>
                      <a:lnTo>
                        <a:pt x="54196" y="19241"/>
                      </a:lnTo>
                      <a:lnTo>
                        <a:pt x="53649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76" name="Google Shape;3476;p79"/>
                <p:cNvSpPr/>
                <p:nvPr/>
              </p:nvSpPr>
              <p:spPr>
                <a:xfrm>
                  <a:off x="2579175" y="2983875"/>
                  <a:ext cx="3990975" cy="24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39" h="9758" extrusionOk="0">
                      <a:moveTo>
                        <a:pt x="1" y="0"/>
                      </a:moveTo>
                      <a:lnTo>
                        <a:pt x="821" y="9757"/>
                      </a:lnTo>
                      <a:lnTo>
                        <a:pt x="159639" y="9757"/>
                      </a:lnTo>
                      <a:lnTo>
                        <a:pt x="159639" y="142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77" name="Google Shape;3477;p79"/>
                <p:cNvSpPr/>
                <p:nvPr/>
              </p:nvSpPr>
              <p:spPr>
                <a:xfrm>
                  <a:off x="2599700" y="3227800"/>
                  <a:ext cx="3970450" cy="7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18" h="3040" extrusionOk="0">
                      <a:moveTo>
                        <a:pt x="0" y="0"/>
                      </a:moveTo>
                      <a:lnTo>
                        <a:pt x="1338" y="3040"/>
                      </a:lnTo>
                      <a:lnTo>
                        <a:pt x="157055" y="3040"/>
                      </a:lnTo>
                      <a:lnTo>
                        <a:pt x="1588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78" name="Google Shape;3478;p79"/>
                <p:cNvSpPr/>
                <p:nvPr/>
              </p:nvSpPr>
              <p:spPr>
                <a:xfrm>
                  <a:off x="2535875" y="2055275"/>
                  <a:ext cx="4089000" cy="8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60" h="34409" extrusionOk="0">
                      <a:moveTo>
                        <a:pt x="81734" y="1"/>
                      </a:moveTo>
                      <a:lnTo>
                        <a:pt x="0" y="26840"/>
                      </a:lnTo>
                      <a:lnTo>
                        <a:pt x="426" y="32828"/>
                      </a:lnTo>
                      <a:lnTo>
                        <a:pt x="80883" y="6262"/>
                      </a:lnTo>
                      <a:lnTo>
                        <a:pt x="163559" y="34409"/>
                      </a:lnTo>
                      <a:lnTo>
                        <a:pt x="163559" y="25685"/>
                      </a:lnTo>
                      <a:lnTo>
                        <a:pt x="8173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79" name="Google Shape;3479;p79"/>
                <p:cNvSpPr/>
                <p:nvPr/>
              </p:nvSpPr>
              <p:spPr>
                <a:xfrm>
                  <a:off x="2520675" y="2027925"/>
                  <a:ext cx="4104200" cy="8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168" h="34409" extrusionOk="0">
                      <a:moveTo>
                        <a:pt x="82342" y="1"/>
                      </a:moveTo>
                      <a:lnTo>
                        <a:pt x="0" y="26718"/>
                      </a:lnTo>
                      <a:lnTo>
                        <a:pt x="1034" y="32858"/>
                      </a:lnTo>
                      <a:lnTo>
                        <a:pt x="81491" y="6262"/>
                      </a:lnTo>
                      <a:lnTo>
                        <a:pt x="164167" y="34408"/>
                      </a:lnTo>
                      <a:lnTo>
                        <a:pt x="164167" y="25715"/>
                      </a:lnTo>
                      <a:lnTo>
                        <a:pt x="82342" y="1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80" name="Google Shape;3480;p79"/>
                <p:cNvSpPr/>
                <p:nvPr/>
              </p:nvSpPr>
              <p:spPr>
                <a:xfrm>
                  <a:off x="5776800" y="3874450"/>
                  <a:ext cx="336650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6" h="4561" extrusionOk="0">
                      <a:moveTo>
                        <a:pt x="1" y="1"/>
                      </a:moveTo>
                      <a:lnTo>
                        <a:pt x="1" y="4560"/>
                      </a:lnTo>
                      <a:lnTo>
                        <a:pt x="13466" y="4560"/>
                      </a:lnTo>
                      <a:lnTo>
                        <a:pt x="1346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81" name="Google Shape;3481;p79"/>
                <p:cNvSpPr/>
                <p:nvPr/>
              </p:nvSpPr>
              <p:spPr>
                <a:xfrm>
                  <a:off x="3091350" y="3977050"/>
                  <a:ext cx="33742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0" extrusionOk="0">
                      <a:moveTo>
                        <a:pt x="0" y="0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82" name="Google Shape;3482;p79"/>
                <p:cNvSpPr/>
                <p:nvPr/>
              </p:nvSpPr>
              <p:spPr>
                <a:xfrm>
                  <a:off x="6062525" y="4135850"/>
                  <a:ext cx="337425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1" extrusionOk="0">
                      <a:moveTo>
                        <a:pt x="1" y="1"/>
                      </a:moveTo>
                      <a:lnTo>
                        <a:pt x="1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83" name="Google Shape;3483;p79"/>
                <p:cNvSpPr/>
                <p:nvPr/>
              </p:nvSpPr>
              <p:spPr>
                <a:xfrm>
                  <a:off x="7330800" y="4139650"/>
                  <a:ext cx="337400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6" h="4561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84" name="Google Shape;3484;p79"/>
                <p:cNvSpPr/>
                <p:nvPr/>
              </p:nvSpPr>
              <p:spPr>
                <a:xfrm>
                  <a:off x="5656750" y="4588750"/>
                  <a:ext cx="3366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6" h="4560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66" y="4560"/>
                      </a:lnTo>
                      <a:lnTo>
                        <a:pt x="1346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85" name="Google Shape;3485;p79"/>
                <p:cNvSpPr/>
                <p:nvPr/>
              </p:nvSpPr>
              <p:spPr>
                <a:xfrm>
                  <a:off x="2114875" y="4312925"/>
                  <a:ext cx="33742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0" extrusionOk="0">
                      <a:moveTo>
                        <a:pt x="1" y="0"/>
                      </a:moveTo>
                      <a:lnTo>
                        <a:pt x="1" y="4559"/>
                      </a:lnTo>
                      <a:lnTo>
                        <a:pt x="13497" y="4559"/>
                      </a:lnTo>
                      <a:lnTo>
                        <a:pt x="13497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86" name="Google Shape;3486;p79"/>
                <p:cNvSpPr/>
                <p:nvPr/>
              </p:nvSpPr>
              <p:spPr>
                <a:xfrm>
                  <a:off x="5331500" y="2713350"/>
                  <a:ext cx="33667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7" h="4560" extrusionOk="0">
                      <a:moveTo>
                        <a:pt x="1" y="0"/>
                      </a:moveTo>
                      <a:lnTo>
                        <a:pt x="1" y="4560"/>
                      </a:lnTo>
                      <a:lnTo>
                        <a:pt x="13466" y="4560"/>
                      </a:lnTo>
                      <a:lnTo>
                        <a:pt x="13466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87" name="Google Shape;3487;p79"/>
                <p:cNvSpPr/>
                <p:nvPr/>
              </p:nvSpPr>
              <p:spPr>
                <a:xfrm>
                  <a:off x="3770700" y="2573525"/>
                  <a:ext cx="33740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6" h="4560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88" name="Google Shape;3488;p79"/>
                <p:cNvSpPr/>
                <p:nvPr/>
              </p:nvSpPr>
              <p:spPr>
                <a:xfrm rot="-61885">
                  <a:off x="3561025" y="3747649"/>
                  <a:ext cx="1938451" cy="139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41" h="55656" extrusionOk="0">
                      <a:moveTo>
                        <a:pt x="77540" y="1"/>
                      </a:moveTo>
                      <a:lnTo>
                        <a:pt x="1" y="1247"/>
                      </a:lnTo>
                      <a:lnTo>
                        <a:pt x="5381" y="54926"/>
                      </a:lnTo>
                      <a:lnTo>
                        <a:pt x="9211" y="54926"/>
                      </a:lnTo>
                      <a:lnTo>
                        <a:pt x="3466" y="3588"/>
                      </a:lnTo>
                      <a:lnTo>
                        <a:pt x="73954" y="2706"/>
                      </a:lnTo>
                      <a:lnTo>
                        <a:pt x="73954" y="2706"/>
                      </a:lnTo>
                      <a:lnTo>
                        <a:pt x="70519" y="55655"/>
                      </a:lnTo>
                      <a:lnTo>
                        <a:pt x="74501" y="55655"/>
                      </a:lnTo>
                      <a:lnTo>
                        <a:pt x="7754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89" name="Google Shape;3489;p79"/>
                <p:cNvSpPr/>
                <p:nvPr/>
              </p:nvSpPr>
              <p:spPr>
                <a:xfrm>
                  <a:off x="6518475" y="2882050"/>
                  <a:ext cx="106400" cy="13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5502" extrusionOk="0">
                      <a:moveTo>
                        <a:pt x="395" y="0"/>
                      </a:moveTo>
                      <a:lnTo>
                        <a:pt x="0" y="5502"/>
                      </a:lnTo>
                      <a:lnTo>
                        <a:pt x="4255" y="1338"/>
                      </a:lnTo>
                      <a:lnTo>
                        <a:pt x="39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90" name="Google Shape;3490;p79"/>
                <p:cNvSpPr/>
                <p:nvPr/>
              </p:nvSpPr>
              <p:spPr>
                <a:xfrm>
                  <a:off x="2546500" y="2845575"/>
                  <a:ext cx="98825" cy="1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5563" extrusionOk="0">
                      <a:moveTo>
                        <a:pt x="3739" y="0"/>
                      </a:moveTo>
                      <a:lnTo>
                        <a:pt x="1" y="1216"/>
                      </a:lnTo>
                      <a:lnTo>
                        <a:pt x="3952" y="5563"/>
                      </a:lnTo>
                      <a:lnTo>
                        <a:pt x="373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91" name="Google Shape;3491;p79"/>
                <p:cNvSpPr/>
                <p:nvPr/>
              </p:nvSpPr>
              <p:spPr>
                <a:xfrm>
                  <a:off x="4265375" y="2362275"/>
                  <a:ext cx="636050" cy="59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2" h="23922" extrusionOk="0">
                      <a:moveTo>
                        <a:pt x="12098" y="1"/>
                      </a:moveTo>
                      <a:cubicBezTo>
                        <a:pt x="5290" y="1"/>
                        <a:pt x="1" y="5837"/>
                        <a:pt x="1" y="11946"/>
                      </a:cubicBezTo>
                      <a:cubicBezTo>
                        <a:pt x="1" y="19667"/>
                        <a:pt x="6688" y="23922"/>
                        <a:pt x="13527" y="23922"/>
                      </a:cubicBezTo>
                      <a:cubicBezTo>
                        <a:pt x="20335" y="23922"/>
                        <a:pt x="25442" y="17235"/>
                        <a:pt x="25442" y="11095"/>
                      </a:cubicBezTo>
                      <a:cubicBezTo>
                        <a:pt x="25442" y="4985"/>
                        <a:pt x="18907" y="1"/>
                        <a:pt x="12098" y="1"/>
                      </a:cubicBez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92" name="Google Shape;3492;p79"/>
                <p:cNvSpPr/>
                <p:nvPr/>
              </p:nvSpPr>
              <p:spPr>
                <a:xfrm>
                  <a:off x="4247150" y="2353150"/>
                  <a:ext cx="636050" cy="59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2" h="23923" extrusionOk="0">
                      <a:moveTo>
                        <a:pt x="12098" y="1"/>
                      </a:moveTo>
                      <a:cubicBezTo>
                        <a:pt x="5289" y="1"/>
                        <a:pt x="0" y="5837"/>
                        <a:pt x="0" y="11946"/>
                      </a:cubicBezTo>
                      <a:cubicBezTo>
                        <a:pt x="0" y="19697"/>
                        <a:pt x="6718" y="23922"/>
                        <a:pt x="13526" y="23922"/>
                      </a:cubicBezTo>
                      <a:cubicBezTo>
                        <a:pt x="20335" y="23922"/>
                        <a:pt x="25441" y="17235"/>
                        <a:pt x="25441" y="11095"/>
                      </a:cubicBezTo>
                      <a:cubicBezTo>
                        <a:pt x="25441" y="4986"/>
                        <a:pt x="18906" y="1"/>
                        <a:pt x="120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93" name="Google Shape;3493;p79"/>
                <p:cNvSpPr/>
                <p:nvPr/>
              </p:nvSpPr>
              <p:spPr>
                <a:xfrm>
                  <a:off x="4331500" y="2385825"/>
                  <a:ext cx="516750" cy="3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70" h="12889" extrusionOk="0">
                      <a:moveTo>
                        <a:pt x="8785" y="1"/>
                      </a:moveTo>
                      <a:cubicBezTo>
                        <a:pt x="5107" y="1"/>
                        <a:pt x="1945" y="1885"/>
                        <a:pt x="0" y="4591"/>
                      </a:cubicBezTo>
                      <a:cubicBezTo>
                        <a:pt x="6626" y="7691"/>
                        <a:pt x="13313" y="10670"/>
                        <a:pt x="20244" y="12889"/>
                      </a:cubicBezTo>
                      <a:cubicBezTo>
                        <a:pt x="20517" y="11916"/>
                        <a:pt x="20669" y="10882"/>
                        <a:pt x="20669" y="9879"/>
                      </a:cubicBezTo>
                      <a:cubicBezTo>
                        <a:pt x="20669" y="4408"/>
                        <a:pt x="14864" y="1"/>
                        <a:pt x="8785" y="1"/>
                      </a:cubicBezTo>
                      <a:close/>
                    </a:path>
                  </a:pathLst>
                </a:custGeom>
                <a:solidFill>
                  <a:srgbClr val="E6E4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94" name="Google Shape;3494;p79"/>
                <p:cNvSpPr/>
                <p:nvPr/>
              </p:nvSpPr>
              <p:spPr>
                <a:xfrm>
                  <a:off x="4281350" y="2500575"/>
                  <a:ext cx="556250" cy="4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16719" extrusionOk="0">
                      <a:moveTo>
                        <a:pt x="2006" y="1"/>
                      </a:moveTo>
                      <a:cubicBezTo>
                        <a:pt x="760" y="1794"/>
                        <a:pt x="0" y="3891"/>
                        <a:pt x="0" y="6049"/>
                      </a:cubicBezTo>
                      <a:cubicBezTo>
                        <a:pt x="0" y="12949"/>
                        <a:pt x="5988" y="16718"/>
                        <a:pt x="12067" y="16718"/>
                      </a:cubicBezTo>
                      <a:cubicBezTo>
                        <a:pt x="17022" y="16718"/>
                        <a:pt x="20973" y="12736"/>
                        <a:pt x="22250" y="8299"/>
                      </a:cubicBezTo>
                      <a:cubicBezTo>
                        <a:pt x="15319" y="6080"/>
                        <a:pt x="8632" y="3101"/>
                        <a:pt x="200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95" name="Google Shape;3495;p79"/>
                <p:cNvSpPr/>
                <p:nvPr/>
              </p:nvSpPr>
              <p:spPr>
                <a:xfrm>
                  <a:off x="4525275" y="2515775"/>
                  <a:ext cx="79800" cy="1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2" h="6414" extrusionOk="0">
                      <a:moveTo>
                        <a:pt x="1550" y="1"/>
                      </a:moveTo>
                      <a:lnTo>
                        <a:pt x="0" y="2189"/>
                      </a:lnTo>
                      <a:lnTo>
                        <a:pt x="1246" y="2189"/>
                      </a:lnTo>
                      <a:lnTo>
                        <a:pt x="1246" y="6414"/>
                      </a:lnTo>
                      <a:lnTo>
                        <a:pt x="2128" y="6414"/>
                      </a:lnTo>
                      <a:lnTo>
                        <a:pt x="1854" y="1885"/>
                      </a:lnTo>
                      <a:lnTo>
                        <a:pt x="3192" y="1885"/>
                      </a:lnTo>
                      <a:lnTo>
                        <a:pt x="1550" y="1"/>
                      </a:lnTo>
                      <a:close/>
                    </a:path>
                  </a:pathLst>
                </a:custGeom>
                <a:solidFill>
                  <a:srgbClr val="645C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96" name="Google Shape;3496;p79"/>
                <p:cNvSpPr/>
                <p:nvPr/>
              </p:nvSpPr>
              <p:spPr>
                <a:xfrm>
                  <a:off x="4553375" y="2593275"/>
                  <a:ext cx="252325" cy="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3" h="3527" extrusionOk="0">
                      <a:moveTo>
                        <a:pt x="7600" y="1"/>
                      </a:moveTo>
                      <a:lnTo>
                        <a:pt x="7934" y="1217"/>
                      </a:lnTo>
                      <a:lnTo>
                        <a:pt x="1" y="2676"/>
                      </a:lnTo>
                      <a:lnTo>
                        <a:pt x="244" y="3527"/>
                      </a:lnTo>
                      <a:lnTo>
                        <a:pt x="8390" y="1703"/>
                      </a:lnTo>
                      <a:lnTo>
                        <a:pt x="8755" y="3010"/>
                      </a:lnTo>
                      <a:lnTo>
                        <a:pt x="10092" y="913"/>
                      </a:lnTo>
                      <a:lnTo>
                        <a:pt x="7600" y="1"/>
                      </a:lnTo>
                      <a:close/>
                    </a:path>
                  </a:pathLst>
                </a:custGeom>
                <a:solidFill>
                  <a:srgbClr val="645C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97" name="Google Shape;3497;p79"/>
                <p:cNvSpPr/>
                <p:nvPr/>
              </p:nvSpPr>
              <p:spPr>
                <a:xfrm>
                  <a:off x="1313950" y="3830375"/>
                  <a:ext cx="1361750" cy="10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0" h="4044" extrusionOk="0">
                      <a:moveTo>
                        <a:pt x="54196" y="1"/>
                      </a:moveTo>
                      <a:lnTo>
                        <a:pt x="1" y="1764"/>
                      </a:lnTo>
                      <a:lnTo>
                        <a:pt x="852" y="4043"/>
                      </a:lnTo>
                      <a:lnTo>
                        <a:pt x="54470" y="3466"/>
                      </a:lnTo>
                      <a:lnTo>
                        <a:pt x="5419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3498" name="Google Shape;3498;p79"/>
                <p:cNvSpPr/>
                <p:nvPr/>
              </p:nvSpPr>
              <p:spPr>
                <a:xfrm>
                  <a:off x="3756250" y="3931450"/>
                  <a:ext cx="1567675" cy="80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07" h="32281" extrusionOk="0">
                      <a:moveTo>
                        <a:pt x="62707" y="0"/>
                      </a:moveTo>
                      <a:lnTo>
                        <a:pt x="1" y="5077"/>
                      </a:lnTo>
                      <a:lnTo>
                        <a:pt x="3162" y="32281"/>
                      </a:lnTo>
                      <a:lnTo>
                        <a:pt x="60944" y="23071"/>
                      </a:lnTo>
                      <a:lnTo>
                        <a:pt x="6270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</p:grpSp>
          <p:sp>
            <p:nvSpPr>
              <p:cNvPr id="3499" name="Google Shape;3499;p79"/>
              <p:cNvSpPr/>
              <p:nvPr/>
            </p:nvSpPr>
            <p:spPr>
              <a:xfrm>
                <a:off x="4537825" y="3896350"/>
                <a:ext cx="74345" cy="883314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52901" extrusionOk="0">
                    <a:moveTo>
                      <a:pt x="4142" y="0"/>
                    </a:moveTo>
                    <a:lnTo>
                      <a:pt x="4142" y="0"/>
                    </a:lnTo>
                    <a:cubicBezTo>
                      <a:pt x="4139" y="0"/>
                      <a:pt x="4137" y="4"/>
                      <a:pt x="4134" y="12"/>
                    </a:cubicBezTo>
                    <a:cubicBezTo>
                      <a:pt x="4023" y="326"/>
                      <a:pt x="3570" y="431"/>
                      <a:pt x="3016" y="431"/>
                    </a:cubicBezTo>
                    <a:cubicBezTo>
                      <a:pt x="1909" y="431"/>
                      <a:pt x="396" y="12"/>
                      <a:pt x="396" y="12"/>
                    </a:cubicBezTo>
                    <a:lnTo>
                      <a:pt x="1" y="52718"/>
                    </a:lnTo>
                    <a:lnTo>
                      <a:pt x="2432" y="52900"/>
                    </a:lnTo>
                    <a:cubicBezTo>
                      <a:pt x="2432" y="52900"/>
                      <a:pt x="4405" y="0"/>
                      <a:pt x="4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6802338" y="4255947"/>
            <a:ext cx="3801807" cy="11566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8548" y="2119628"/>
            <a:ext cx="1672017" cy="354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2795" y="2248109"/>
            <a:ext cx="1770771" cy="3321641"/>
          </a:xfrm>
          <a:prstGeom prst="rect">
            <a:avLst/>
          </a:prstGeom>
        </p:spPr>
      </p:pic>
    </p:spTree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83964" y="1949190"/>
            <a:ext cx="3129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sz="4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endParaRPr kumimoji="0" lang="en-US" sz="4400" b="1" i="0" u="none" strike="noStrike" kern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Baloo Chettan" panose="03080902040302020200" pitchFamily="66" charset="77"/>
              <a:cs typeface="Baloo Chettan" panose="03080902040302020200" pitchFamily="66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0178F-FD36-47BE-AF72-EFACD791E1D2}"/>
              </a:ext>
            </a:extLst>
          </p:cNvPr>
          <p:cNvSpPr/>
          <p:nvPr/>
        </p:nvSpPr>
        <p:spPr>
          <a:xfrm>
            <a:off x="2242931" y="745300"/>
            <a:ext cx="38862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</a:rPr>
              <a:t> </a:t>
            </a:r>
            <a:r>
              <a:rPr lang="en-US" sz="4400" kern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</a:rPr>
              <a:t>THEME </a:t>
            </a:r>
            <a:r>
              <a:rPr lang="en-US" sz="4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</a:rPr>
              <a:t>1</a:t>
            </a:r>
            <a:endParaRPr kumimoji="0" lang="en-US" sz="4400" i="0" u="sng" strike="noStrike" kern="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Lucida Handwriting" panose="03010101010101010101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028D27-2447-4FD5-980A-ACAD4A765DED}"/>
              </a:ext>
            </a:extLst>
          </p:cNvPr>
          <p:cNvSpPr/>
          <p:nvPr/>
        </p:nvSpPr>
        <p:spPr>
          <a:xfrm>
            <a:off x="4186053" y="1541876"/>
            <a:ext cx="74425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kern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lackadder ITC" panose="04020505051007020D02" pitchFamily="82" charset="0"/>
              </a:rPr>
              <a:t>SCHOOL</a:t>
            </a:r>
            <a:endParaRPr kumimoji="0" lang="en-US" sz="8800" i="0" u="none" strike="noStrike" kern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Blackadder ITC" panose="04020505051007020D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63497" y="3395740"/>
            <a:ext cx="3331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</a:rPr>
              <a:t>Lesson 1</a:t>
            </a:r>
            <a:endParaRPr lang="en-US" sz="5400" b="0" cap="none" spc="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0127" y="2342471"/>
            <a:ext cx="723467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kern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VOCABULARY</a:t>
            </a:r>
            <a:endParaRPr lang="en-US" sz="9600" b="1" kern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2405519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1051367494"/>
      </p:ext>
    </p:extLst>
  </p:cSld>
  <p:clrMapOvr>
    <a:masterClrMapping/>
  </p:clrMapOvr>
  <p:transition spd="med">
    <p:pull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7917" y="5325070"/>
            <a:ext cx="488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5400" b="0" cap="none" spc="0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5400" b="0" cap="none" spc="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camping</a:t>
            </a:r>
            <a:endParaRPr lang="en-US" sz="5400" b="0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91" y="1746913"/>
            <a:ext cx="6139086" cy="3261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0" end="25022.937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40516" y="6248400"/>
            <a:ext cx="609600" cy="609600"/>
          </a:xfrm>
          <a:prstGeom prst="rect">
            <a:avLst/>
          </a:prstGeom>
        </p:spPr>
      </p:pic>
      <p:sp>
        <p:nvSpPr>
          <p:cNvPr id="6" name="Up Ribbon 5"/>
          <p:cNvSpPr/>
          <p:nvPr/>
        </p:nvSpPr>
        <p:spPr>
          <a:xfrm>
            <a:off x="2546494" y="0"/>
            <a:ext cx="5789883" cy="818866"/>
          </a:xfrm>
          <a:prstGeom prst="ribbon2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llegie" pitchFamily="2" charset="0"/>
              </a:rPr>
              <a:t>Vocabulary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llegi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7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explode.wav"/>
          </p:stSnd>
        </p:sndAc>
      </p:transition>
    </mc:Choice>
    <mc:Fallback xmlns="">
      <p:transition spd="slow">
        <p:split orient="vert"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901567" y="5052180"/>
            <a:ext cx="488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</a:t>
            </a: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to the beach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" end="19390.93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40516" y="6248400"/>
            <a:ext cx="609600" cy="609600"/>
          </a:xfrm>
          <a:prstGeom prst="rect">
            <a:avLst/>
          </a:prstGeom>
        </p:spPr>
      </p:pic>
      <p:sp>
        <p:nvSpPr>
          <p:cNvPr id="6" name="Up Ribbon 5"/>
          <p:cNvSpPr/>
          <p:nvPr/>
        </p:nvSpPr>
        <p:spPr>
          <a:xfrm>
            <a:off x="2546494" y="0"/>
            <a:ext cx="5789883" cy="818866"/>
          </a:xfrm>
          <a:prstGeom prst="ribbon2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llegie" pitchFamily="2" charset="0"/>
              </a:rPr>
              <a:t>Vocabulary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llegi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55" y="1756953"/>
            <a:ext cx="3731139" cy="275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159892"/>
      </p:ext>
    </p:extLst>
  </p:cSld>
  <p:clrMapOvr>
    <a:masterClrMapping/>
  </p:clrMapOvr>
  <p:transition spd="slow">
    <p:wipe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997528" y="5215888"/>
            <a:ext cx="488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to the farm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CD1-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00" end="13333.93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40516" y="6248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56" y="1460311"/>
            <a:ext cx="6241494" cy="338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Up Ribbon 5"/>
          <p:cNvSpPr/>
          <p:nvPr/>
        </p:nvSpPr>
        <p:spPr>
          <a:xfrm>
            <a:off x="2546494" y="0"/>
            <a:ext cx="5789883" cy="818866"/>
          </a:xfrm>
          <a:prstGeom prst="ribbon2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llegie" pitchFamily="2" charset="0"/>
              </a:rPr>
              <a:t>Vocabulary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llegi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99707"/>
      </p:ext>
    </p:extLst>
  </p:cSld>
  <p:clrMapOvr>
    <a:masterClrMapping/>
  </p:clrMapOvr>
  <p:transition spd="slow">
    <p:cover/>
    <p:sndAc>
      <p:stSnd>
        <p:snd r:embed="rId4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3 - &amp;quot;Sing and dance&amp;quot;&quot;/&gt;&lt;property id=&quot;20307&quot; value=&quot;314&quot;/&gt;&lt;/object&gt;&lt;object type=&quot;3&quot; unique_id=&quot;10013&quot;&gt;&lt;property id=&quot;20148&quot; value=&quot;5&quot;/&gt;&lt;property id=&quot;20300&quot; value=&quot;Slide 4&quot;/&gt;&lt;property id=&quot;20307&quot; value=&quot;296&quot;/&gt;&lt;/object&gt;&lt;object type=&quot;3&quot; unique_id=&quot;10034&quot;&gt;&lt;property id=&quot;20148&quot; value=&quot;5&quot;/&gt;&lt;property id=&quot;20300&quot; value=&quot;Slide 19&quot;/&gt;&lt;property id=&quot;20307&quot; value=&quot;266&quot;/&gt;&lt;/object&gt;&lt;object type=&quot;3&quot; unique_id=&quot;10374&quot;&gt;&lt;property id=&quot;20148&quot; value=&quot;5&quot;/&gt;&lt;property id=&quot;20300&quot; value=&quot;Slide 2&quot;/&gt;&lt;property id=&quot;20307&quot; value=&quot;258&quot;/&gt;&lt;/object&gt;&lt;object type=&quot;3&quot; unique_id=&quot;10808&quot;&gt;&lt;property id=&quot;20148&quot; value=&quot;5&quot;/&gt;&lt;property id=&quot;20300&quot; value=&quot;Slide 5&quot;/&gt;&lt;property id=&quot;20307&quot; value=&quot;315&quot;/&gt;&lt;/object&gt;&lt;object type=&quot;3&quot; unique_id=&quot;10949&quot;&gt;&lt;property id=&quot;20148&quot; value=&quot;5&quot;/&gt;&lt;property id=&quot;20300&quot; value=&quot;Slide 6&quot;/&gt;&lt;property id=&quot;20307&quot; value=&quot;316&quot;/&gt;&lt;/object&gt;&lt;object type=&quot;3&quot; unique_id=&quot;11005&quot;&gt;&lt;property id=&quot;20148&quot; value=&quot;5&quot;/&gt;&lt;property id=&quot;20300&quot; value=&quot;Slide 7&quot;/&gt;&lt;property id=&quot;20307&quot; value=&quot;317&quot;/&gt;&lt;/object&gt;&lt;object type=&quot;3&quot; unique_id=&quot;11037&quot;&gt;&lt;property id=&quot;20148&quot; value=&quot;5&quot;/&gt;&lt;property id=&quot;20300&quot; value=&quot;Slide 8&quot;/&gt;&lt;property id=&quot;20307&quot; value=&quot;318&quot;/&gt;&lt;/object&gt;&lt;object type=&quot;3&quot; unique_id=&quot;11214&quot;&gt;&lt;property id=&quot;20148&quot; value=&quot;5&quot;/&gt;&lt;property id=&quot;20300&quot; value=&quot;Slide 9&quot;/&gt;&lt;property id=&quot;20307&quot; value=&quot;319&quot;/&gt;&lt;/object&gt;&lt;object type=&quot;3&quot; unique_id=&quot;43082&quot;&gt;&lt;property id=&quot;20148&quot; value=&quot;5&quot;/&gt;&lt;property id=&quot;20300&quot; value=&quot;Slide 10&quot;/&gt;&lt;property id=&quot;20307&quot; value=&quot;402&quot;/&gt;&lt;/object&gt;&lt;object type=&quot;3&quot; unique_id=&quot;43083&quot;&gt;&lt;property id=&quot;20148&quot; value=&quot;5&quot;/&gt;&lt;property id=&quot;20300&quot; value=&quot;Slide 11&quot;/&gt;&lt;property id=&quot;20307&quot; value=&quot;403&quot;/&gt;&lt;/object&gt;&lt;object type=&quot;3&quot; unique_id=&quot;43084&quot;&gt;&lt;property id=&quot;20148&quot; value=&quot;5&quot;/&gt;&lt;property id=&quot;20300&quot; value=&quot;Slide 12&quot;/&gt;&lt;property id=&quot;20307&quot; value=&quot;404&quot;/&gt;&lt;/object&gt;&lt;object type=&quot;3&quot; unique_id=&quot;43085&quot;&gt;&lt;property id=&quot;20148&quot; value=&quot;5&quot;/&gt;&lt;property id=&quot;20300&quot; value=&quot;Slide 13&quot;/&gt;&lt;property id=&quot;20307&quot; value=&quot;405&quot;/&gt;&lt;/object&gt;&lt;object type=&quot;3&quot; unique_id=&quot;43086&quot;&gt;&lt;property id=&quot;20148&quot; value=&quot;5&quot;/&gt;&lt;property id=&quot;20300&quot; value=&quot;Slide 14&quot;/&gt;&lt;property id=&quot;20307&quot; value=&quot;406&quot;/&gt;&lt;/object&gt;&lt;object type=&quot;3&quot; unique_id=&quot;43087&quot;&gt;&lt;property id=&quot;20148&quot; value=&quot;5&quot;/&gt;&lt;property id=&quot;20300&quot; value=&quot;Slide 15&quot;/&gt;&lt;property id=&quot;20307&quot; value=&quot;407&quot;/&gt;&lt;/object&gt;&lt;object type=&quot;3&quot; unique_id=&quot;43088&quot;&gt;&lt;property id=&quot;20148&quot; value=&quot;5&quot;/&gt;&lt;property id=&quot;20300&quot; value=&quot;Slide 16&quot;/&gt;&lt;property id=&quot;20307&quot; value=&quot;408&quot;/&gt;&lt;/object&gt;&lt;object type=&quot;3&quot; unique_id=&quot;43089&quot;&gt;&lt;property id=&quot;20148&quot; value=&quot;5&quot;/&gt;&lt;property id=&quot;20300&quot; value=&quot;Slide 17&quot;/&gt;&lt;property id=&quot;20307&quot; value=&quot;409&quot;/&gt;&lt;/object&gt;&lt;object type=&quot;3&quot; unique_id=&quot;43090&quot;&gt;&lt;property id=&quot;20148&quot; value=&quot;5&quot;/&gt;&lt;property id=&quot;20300&quot; value=&quot;Slide 18&quot;/&gt;&lt;property id=&quot;20307&quot; value=&quot;410&quot;/&gt;&lt;/object&gt;&lt;/object&gt;&lt;object type=&quot;8&quot; unique_id=&quot;10068&quot;&gt;&lt;/object&gt;&lt;/object&gt;&lt;/database&gt;"/>
  <p:tag name="SECTOMILLISECCONVERTED" val="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251</Words>
  <Application>Microsoft Office PowerPoint</Application>
  <PresentationFormat>Widescreen</PresentationFormat>
  <Paragraphs>92</Paragraphs>
  <Slides>38</Slides>
  <Notes>10</Notes>
  <HiddenSlides>0</HiddenSlides>
  <MMClips>23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60" baseType="lpstr">
      <vt:lpstr>Lucida Handwriting</vt:lpstr>
      <vt:lpstr>Colonna MT</vt:lpstr>
      <vt:lpstr>VNI-Allegie</vt:lpstr>
      <vt:lpstr>Blackadder ITC</vt:lpstr>
      <vt:lpstr>Alegreya Sans SC Black</vt:lpstr>
      <vt:lpstr>Calibri</vt:lpstr>
      <vt:lpstr>Imprint MT Shadow</vt:lpstr>
      <vt:lpstr>Jokerman</vt:lpstr>
      <vt:lpstr>Wingdings</vt:lpstr>
      <vt:lpstr>Coiny</vt:lpstr>
      <vt:lpstr>Cambria</vt:lpstr>
      <vt:lpstr>Lato</vt:lpstr>
      <vt:lpstr>Calibri Light</vt:lpstr>
      <vt:lpstr>Garamond</vt:lpstr>
      <vt:lpstr>Algerian</vt:lpstr>
      <vt:lpstr>Snap ITC</vt:lpstr>
      <vt:lpstr>宋体</vt:lpstr>
      <vt:lpstr>Times New Roman</vt:lpstr>
      <vt:lpstr>Arial</vt:lpstr>
      <vt:lpstr>Baloo Chettan</vt:lpstr>
      <vt:lpstr>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Tasks: Look at the picture and answer  these questions </vt:lpstr>
      <vt:lpstr>PowerPoint Presentation</vt:lpstr>
      <vt:lpstr>B1.Listen  and  read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THE ‘MEMORY CHANT’ GAME</vt:lpstr>
      <vt:lpstr>PowerPoint Presentation</vt:lpstr>
      <vt:lpstr>PowerPoint Presentation</vt:lpstr>
      <vt:lpstr>PowerPoint Presentation</vt:lpstr>
      <vt:lpstr>BYE 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Hai</dc:creator>
  <cp:lastModifiedBy>hp</cp:lastModifiedBy>
  <cp:revision>215</cp:revision>
  <dcterms:created xsi:type="dcterms:W3CDTF">2020-11-08T11:05:00Z</dcterms:created>
  <dcterms:modified xsi:type="dcterms:W3CDTF">2024-05-03T07:20:39Z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1033-11.2.0.9739</vt:lpwstr>
  </property>
</Properties>
</file>