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4" r:id="rId11"/>
    <p:sldId id="271" r:id="rId12"/>
    <p:sldId id="272" r:id="rId13"/>
    <p:sldId id="265" r:id="rId14"/>
    <p:sldId id="266"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CAE65-244A-448F-8E42-21693BFCB400}" v="19" dt="2023-03-25T07:43:05.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tranvan780@gmail.com" userId="5c29ab7bf9b448ba" providerId="LiveId" clId="{F07CAE65-244A-448F-8E42-21693BFCB400}"/>
    <pc:docChg chg="modSld">
      <pc:chgData name="trungtranvan780@gmail.com" userId="5c29ab7bf9b448ba" providerId="LiveId" clId="{F07CAE65-244A-448F-8E42-21693BFCB400}" dt="2023-03-25T07:43:28.570" v="28" actId="1076"/>
      <pc:docMkLst>
        <pc:docMk/>
      </pc:docMkLst>
      <pc:sldChg chg="addSp modSp mod">
        <pc:chgData name="trungtranvan780@gmail.com" userId="5c29ab7bf9b448ba" providerId="LiveId" clId="{F07CAE65-244A-448F-8E42-21693BFCB400}" dt="2023-03-05T15:18:19.392" v="5" actId="11529"/>
        <pc:sldMkLst>
          <pc:docMk/>
          <pc:sldMk cId="1104256774" sldId="261"/>
        </pc:sldMkLst>
        <pc:cxnChg chg="add">
          <ac:chgData name="trungtranvan780@gmail.com" userId="5c29ab7bf9b448ba" providerId="LiveId" clId="{F07CAE65-244A-448F-8E42-21693BFCB400}" dt="2023-03-05T15:17:48.680" v="0" actId="11529"/>
          <ac:cxnSpMkLst>
            <pc:docMk/>
            <pc:sldMk cId="1104256774" sldId="261"/>
            <ac:cxnSpMk id="5" creationId="{64E95F99-6811-E006-49DA-87D4CA50B1A9}"/>
          </ac:cxnSpMkLst>
        </pc:cxnChg>
        <pc:cxnChg chg="add mod">
          <ac:chgData name="trungtranvan780@gmail.com" userId="5c29ab7bf9b448ba" providerId="LiveId" clId="{F07CAE65-244A-448F-8E42-21693BFCB400}" dt="2023-03-05T15:18:00.853" v="2" actId="14100"/>
          <ac:cxnSpMkLst>
            <pc:docMk/>
            <pc:sldMk cId="1104256774" sldId="261"/>
            <ac:cxnSpMk id="7" creationId="{395274AB-1B66-0803-3B5F-4A86734B0718}"/>
          </ac:cxnSpMkLst>
        </pc:cxnChg>
        <pc:cxnChg chg="add">
          <ac:chgData name="trungtranvan780@gmail.com" userId="5c29ab7bf9b448ba" providerId="LiveId" clId="{F07CAE65-244A-448F-8E42-21693BFCB400}" dt="2023-03-05T15:18:06.463" v="3" actId="11529"/>
          <ac:cxnSpMkLst>
            <pc:docMk/>
            <pc:sldMk cId="1104256774" sldId="261"/>
            <ac:cxnSpMk id="10" creationId="{441D2C1A-A5B9-C868-D9D8-1FA7286C64A5}"/>
          </ac:cxnSpMkLst>
        </pc:cxnChg>
        <pc:cxnChg chg="add">
          <ac:chgData name="trungtranvan780@gmail.com" userId="5c29ab7bf9b448ba" providerId="LiveId" clId="{F07CAE65-244A-448F-8E42-21693BFCB400}" dt="2023-03-05T15:18:10.888" v="4" actId="11529"/>
          <ac:cxnSpMkLst>
            <pc:docMk/>
            <pc:sldMk cId="1104256774" sldId="261"/>
            <ac:cxnSpMk id="12" creationId="{A6612108-4307-4924-08FD-84E29820E0B2}"/>
          </ac:cxnSpMkLst>
        </pc:cxnChg>
        <pc:cxnChg chg="add">
          <ac:chgData name="trungtranvan780@gmail.com" userId="5c29ab7bf9b448ba" providerId="LiveId" clId="{F07CAE65-244A-448F-8E42-21693BFCB400}" dt="2023-03-05T15:18:19.392" v="5" actId="11529"/>
          <ac:cxnSpMkLst>
            <pc:docMk/>
            <pc:sldMk cId="1104256774" sldId="261"/>
            <ac:cxnSpMk id="14" creationId="{514A2B96-7C8D-DACF-41D5-2AA7851306E2}"/>
          </ac:cxnSpMkLst>
        </pc:cxnChg>
      </pc:sldChg>
      <pc:sldChg chg="modSp mod">
        <pc:chgData name="trungtranvan780@gmail.com" userId="5c29ab7bf9b448ba" providerId="LiveId" clId="{F07CAE65-244A-448F-8E42-21693BFCB400}" dt="2023-03-25T07:42:51.096" v="21" actId="1076"/>
        <pc:sldMkLst>
          <pc:docMk/>
          <pc:sldMk cId="1644924092" sldId="264"/>
        </pc:sldMkLst>
        <pc:spChg chg="mod">
          <ac:chgData name="trungtranvan780@gmail.com" userId="5c29ab7bf9b448ba" providerId="LiveId" clId="{F07CAE65-244A-448F-8E42-21693BFCB400}" dt="2023-03-25T07:42:45.782" v="20" actId="20577"/>
          <ac:spMkLst>
            <pc:docMk/>
            <pc:sldMk cId="1644924092" sldId="264"/>
            <ac:spMk id="3" creationId="{812C7164-D939-3F78-560E-A4F17FECEA08}"/>
          </ac:spMkLst>
        </pc:spChg>
        <pc:cxnChg chg="mod">
          <ac:chgData name="trungtranvan780@gmail.com" userId="5c29ab7bf9b448ba" providerId="LiveId" clId="{F07CAE65-244A-448F-8E42-21693BFCB400}" dt="2023-03-25T07:42:51.096" v="21" actId="1076"/>
          <ac:cxnSpMkLst>
            <pc:docMk/>
            <pc:sldMk cId="1644924092" sldId="264"/>
            <ac:cxnSpMk id="8" creationId="{549E1CFE-F2EC-EE33-284B-27A6C4637D63}"/>
          </ac:cxnSpMkLst>
        </pc:cxnChg>
      </pc:sldChg>
      <pc:sldChg chg="modSp">
        <pc:chgData name="trungtranvan780@gmail.com" userId="5c29ab7bf9b448ba" providerId="LiveId" clId="{F07CAE65-244A-448F-8E42-21693BFCB400}" dt="2023-03-25T07:43:05.002" v="25" actId="20577"/>
        <pc:sldMkLst>
          <pc:docMk/>
          <pc:sldMk cId="2695785429" sldId="271"/>
        </pc:sldMkLst>
        <pc:spChg chg="mod">
          <ac:chgData name="trungtranvan780@gmail.com" userId="5c29ab7bf9b448ba" providerId="LiveId" clId="{F07CAE65-244A-448F-8E42-21693BFCB400}" dt="2023-03-25T07:43:05.002" v="25" actId="20577"/>
          <ac:spMkLst>
            <pc:docMk/>
            <pc:sldMk cId="2695785429" sldId="271"/>
            <ac:spMk id="3" creationId="{B3BB8456-1453-4C69-A8EC-063B5266B925}"/>
          </ac:spMkLst>
        </pc:spChg>
      </pc:sldChg>
      <pc:sldChg chg="modSp mod">
        <pc:chgData name="trungtranvan780@gmail.com" userId="5c29ab7bf9b448ba" providerId="LiveId" clId="{F07CAE65-244A-448F-8E42-21693BFCB400}" dt="2023-03-25T07:43:28.570" v="28" actId="1076"/>
        <pc:sldMkLst>
          <pc:docMk/>
          <pc:sldMk cId="466385132" sldId="272"/>
        </pc:sldMkLst>
        <pc:spChg chg="mod">
          <ac:chgData name="trungtranvan780@gmail.com" userId="5c29ab7bf9b448ba" providerId="LiveId" clId="{F07CAE65-244A-448F-8E42-21693BFCB400}" dt="2023-03-12T14:56:05.799" v="19" actId="20577"/>
          <ac:spMkLst>
            <pc:docMk/>
            <pc:sldMk cId="466385132" sldId="272"/>
            <ac:spMk id="3" creationId="{FC4318A6-3853-7C26-8937-000AE9CAC0E1}"/>
          </ac:spMkLst>
        </pc:spChg>
        <pc:cxnChg chg="mod">
          <ac:chgData name="trungtranvan780@gmail.com" userId="5c29ab7bf9b448ba" providerId="LiveId" clId="{F07CAE65-244A-448F-8E42-21693BFCB400}" dt="2023-03-25T07:43:19.388" v="26" actId="1076"/>
          <ac:cxnSpMkLst>
            <pc:docMk/>
            <pc:sldMk cId="466385132" sldId="272"/>
            <ac:cxnSpMk id="21" creationId="{04395B8E-89B8-C1A0-C418-B939739421FF}"/>
          </ac:cxnSpMkLst>
        </pc:cxnChg>
        <pc:cxnChg chg="mod">
          <ac:chgData name="trungtranvan780@gmail.com" userId="5c29ab7bf9b448ba" providerId="LiveId" clId="{F07CAE65-244A-448F-8E42-21693BFCB400}" dt="2023-03-25T07:43:23.573" v="27" actId="1076"/>
          <ac:cxnSpMkLst>
            <pc:docMk/>
            <pc:sldMk cId="466385132" sldId="272"/>
            <ac:cxnSpMk id="22" creationId="{0EDC31C0-595A-CEBD-C4EB-5CEA72CC78E2}"/>
          </ac:cxnSpMkLst>
        </pc:cxnChg>
        <pc:cxnChg chg="mod">
          <ac:chgData name="trungtranvan780@gmail.com" userId="5c29ab7bf9b448ba" providerId="LiveId" clId="{F07CAE65-244A-448F-8E42-21693BFCB400}" dt="2023-03-25T07:43:28.570" v="28" actId="1076"/>
          <ac:cxnSpMkLst>
            <pc:docMk/>
            <pc:sldMk cId="466385132" sldId="272"/>
            <ac:cxnSpMk id="24" creationId="{15839F23-C91D-D8E5-222B-48C3D2A89ED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8DA2-95FB-0D3C-FB3D-095FCFEBD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579D0-E401-80B9-B0DB-495FC62C2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500D18-7EFA-2C2F-5776-3D38786FC6B2}"/>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5" name="Footer Placeholder 4">
            <a:extLst>
              <a:ext uri="{FF2B5EF4-FFF2-40B4-BE49-F238E27FC236}">
                <a16:creationId xmlns:a16="http://schemas.microsoft.com/office/drawing/2014/main" id="{6786473F-B7DF-11FC-8A43-85206F149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29C7E-F5D0-CB9F-E08D-2017B8B0A249}"/>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308692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FB3A-9121-3B80-0B39-82A0B705F5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B5C65-74D1-0F01-E8B4-017DAA3C04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86BA7-F00F-0151-BD8F-B1557F634E36}"/>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5" name="Footer Placeholder 4">
            <a:extLst>
              <a:ext uri="{FF2B5EF4-FFF2-40B4-BE49-F238E27FC236}">
                <a16:creationId xmlns:a16="http://schemas.microsoft.com/office/drawing/2014/main" id="{8945F4A1-8FFD-A6FA-DF77-EE81ADCC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6D9F1-9B9F-17A0-5EA9-CE4F565A2A0C}"/>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211245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4AF10-69EE-F3EA-9CDD-830703BAA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4E718-683E-D4D7-5D99-553478C14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9671A-436C-6B5D-6276-30F1EB22BD85}"/>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5" name="Footer Placeholder 4">
            <a:extLst>
              <a:ext uri="{FF2B5EF4-FFF2-40B4-BE49-F238E27FC236}">
                <a16:creationId xmlns:a16="http://schemas.microsoft.com/office/drawing/2014/main" id="{5F810954-98D5-E00E-3D77-6DDF570AE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C60AB-E7EF-13C7-9666-0E8C9C079852}"/>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1915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9DDF-C165-79D2-5701-C4D0402F3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1BE7E-3E83-98FE-D6A8-A0C0BA0B1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4A6CA-CD85-0C3F-33F2-9C6E3FE5AFDB}"/>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5" name="Footer Placeholder 4">
            <a:extLst>
              <a:ext uri="{FF2B5EF4-FFF2-40B4-BE49-F238E27FC236}">
                <a16:creationId xmlns:a16="http://schemas.microsoft.com/office/drawing/2014/main" id="{E8C23B2B-45FC-196D-C1A3-B6B2CAC38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7F2DA-7AB6-3C65-261A-2E3FE2E82A76}"/>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303461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497-2954-F660-1169-72CC24BB9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D0A93-514D-EF03-F0B2-EE85BE012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7E41D-7EFF-A88E-284A-5CA2C7AD272A}"/>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5" name="Footer Placeholder 4">
            <a:extLst>
              <a:ext uri="{FF2B5EF4-FFF2-40B4-BE49-F238E27FC236}">
                <a16:creationId xmlns:a16="http://schemas.microsoft.com/office/drawing/2014/main" id="{B65F53AF-AF93-3320-304D-C725E901A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D536A-B5EA-E51C-4CFB-00CC983E594C}"/>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242401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6C61-19F2-D31F-F052-42EE83BF5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9E7CE-2EA0-4AD9-0A64-4A58C35E57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D57585-716D-22F8-0281-CBBE07D58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44B080-2C80-E070-9DE2-DFE3958FD498}"/>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6" name="Footer Placeholder 5">
            <a:extLst>
              <a:ext uri="{FF2B5EF4-FFF2-40B4-BE49-F238E27FC236}">
                <a16:creationId xmlns:a16="http://schemas.microsoft.com/office/drawing/2014/main" id="{295E6BF2-CB46-51C8-66F4-EF87B58FF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0A61C-6577-1C37-8D5F-5908C878156E}"/>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82311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F76E-2A6E-AB63-DA0A-2630344A80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4D048-A5F4-D0C3-816D-8BCCE2263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E6A51F-8A88-AF10-A96C-7BF6EAEB00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3A80A-F102-D54D-41A8-3B7ACB14AE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9316B-7C9F-FC01-4898-3EB3FFC71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98DFEC-BB8F-C14A-3EAE-26B178A7DEBF}"/>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8" name="Footer Placeholder 7">
            <a:extLst>
              <a:ext uri="{FF2B5EF4-FFF2-40B4-BE49-F238E27FC236}">
                <a16:creationId xmlns:a16="http://schemas.microsoft.com/office/drawing/2014/main" id="{0511CE5B-6CA5-1325-7E50-9AA1AB4F22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00311C-A8D4-2FB0-DD86-7DDB016C98ED}"/>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232663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EB12-0984-ED85-45FE-A0DC8C1B2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EA4866-EDBD-7181-DFC2-D4AEE71321FA}"/>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4" name="Footer Placeholder 3">
            <a:extLst>
              <a:ext uri="{FF2B5EF4-FFF2-40B4-BE49-F238E27FC236}">
                <a16:creationId xmlns:a16="http://schemas.microsoft.com/office/drawing/2014/main" id="{E6B4B2B5-7241-AAD6-B706-BEA391D82D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CE76BA-2B34-E149-55CA-670F64E99027}"/>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183766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5E82B-1A34-11B3-1D59-AAC25E5CFEE0}"/>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3" name="Footer Placeholder 2">
            <a:extLst>
              <a:ext uri="{FF2B5EF4-FFF2-40B4-BE49-F238E27FC236}">
                <a16:creationId xmlns:a16="http://schemas.microsoft.com/office/drawing/2014/main" id="{4C24A2B2-1419-A7E4-4F71-4788A69BE8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E90541-F949-B526-12E1-0005110E94F2}"/>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291267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AB99-349C-4E60-F375-C94D167C2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2C8AF-9B60-DCB8-BCE2-164EB9879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1C7380-0B3A-3923-8260-8A355B91C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D38A2-E949-F862-FD0C-8E3E3BE6C7AD}"/>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6" name="Footer Placeholder 5">
            <a:extLst>
              <a:ext uri="{FF2B5EF4-FFF2-40B4-BE49-F238E27FC236}">
                <a16:creationId xmlns:a16="http://schemas.microsoft.com/office/drawing/2014/main" id="{07BCD5D6-4CDC-B952-F17A-D213F5E82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3D0B9-17EA-A750-461D-298AE6D1AEB2}"/>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33263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4938-FD5B-F581-82C4-FC194241F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91102B-7F98-5E10-6C42-4E9FF5EB1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DB1999-535E-87A5-CBEF-00183DF24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3AADC-0C91-EE5B-28C6-ACEA36F360AD}"/>
              </a:ext>
            </a:extLst>
          </p:cNvPr>
          <p:cNvSpPr>
            <a:spLocks noGrp="1"/>
          </p:cNvSpPr>
          <p:nvPr>
            <p:ph type="dt" sz="half" idx="10"/>
          </p:nvPr>
        </p:nvSpPr>
        <p:spPr/>
        <p:txBody>
          <a:bodyPr/>
          <a:lstStyle/>
          <a:p>
            <a:fld id="{3125C0B5-C569-4DE3-B32B-B039BB13F2C7}" type="datetimeFigureOut">
              <a:rPr lang="en-US" smtClean="0"/>
              <a:t>5/3/2024</a:t>
            </a:fld>
            <a:endParaRPr lang="en-US"/>
          </a:p>
        </p:txBody>
      </p:sp>
      <p:sp>
        <p:nvSpPr>
          <p:cNvPr id="6" name="Footer Placeholder 5">
            <a:extLst>
              <a:ext uri="{FF2B5EF4-FFF2-40B4-BE49-F238E27FC236}">
                <a16:creationId xmlns:a16="http://schemas.microsoft.com/office/drawing/2014/main" id="{BCB5366A-CFAD-5941-E03F-1BB768717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4BD6B-5CF8-52AA-796D-F1DB695BCF5E}"/>
              </a:ext>
            </a:extLst>
          </p:cNvPr>
          <p:cNvSpPr>
            <a:spLocks noGrp="1"/>
          </p:cNvSpPr>
          <p:nvPr>
            <p:ph type="sldNum" sz="quarter" idx="12"/>
          </p:nvPr>
        </p:nvSpPr>
        <p:spPr/>
        <p:txBody>
          <a:bodyPr/>
          <a:lstStyle/>
          <a:p>
            <a:fld id="{EFBB41AA-4AF6-422E-A375-CE45F8E58657}" type="slidenum">
              <a:rPr lang="en-US" smtClean="0"/>
              <a:t>‹#›</a:t>
            </a:fld>
            <a:endParaRPr lang="en-US"/>
          </a:p>
        </p:txBody>
      </p:sp>
    </p:spTree>
    <p:extLst>
      <p:ext uri="{BB962C8B-B14F-4D97-AF65-F5344CB8AC3E}">
        <p14:creationId xmlns:p14="http://schemas.microsoft.com/office/powerpoint/2010/main" val="251552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0AB36-4007-A49F-C604-C69E0D55E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32A5CF-AACB-1079-9FF3-55E24D71E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6854A-E00A-63EB-EC5C-A5A631506C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5C0B5-C569-4DE3-B32B-B039BB13F2C7}" type="datetimeFigureOut">
              <a:rPr lang="en-US" smtClean="0"/>
              <a:t>5/3/2024</a:t>
            </a:fld>
            <a:endParaRPr lang="en-US"/>
          </a:p>
        </p:txBody>
      </p:sp>
      <p:sp>
        <p:nvSpPr>
          <p:cNvPr id="5" name="Footer Placeholder 4">
            <a:extLst>
              <a:ext uri="{FF2B5EF4-FFF2-40B4-BE49-F238E27FC236}">
                <a16:creationId xmlns:a16="http://schemas.microsoft.com/office/drawing/2014/main" id="{7812AC7C-625E-FE11-A0A0-D5DB3DC83E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3CCB6-3E4C-8170-9C81-3BDBA1E80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B41AA-4AF6-422E-A375-CE45F8E58657}" type="slidenum">
              <a:rPr lang="en-US" smtClean="0"/>
              <a:t>‹#›</a:t>
            </a:fld>
            <a:endParaRPr lang="en-US"/>
          </a:p>
        </p:txBody>
      </p:sp>
    </p:spTree>
    <p:extLst>
      <p:ext uri="{BB962C8B-B14F-4D97-AF65-F5344CB8AC3E}">
        <p14:creationId xmlns:p14="http://schemas.microsoft.com/office/powerpoint/2010/main" val="424849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FF5F-80D5-71A2-671B-D6435B411425}"/>
              </a:ext>
            </a:extLst>
          </p:cNvPr>
          <p:cNvSpPr>
            <a:spLocks noGrp="1"/>
          </p:cNvSpPr>
          <p:nvPr>
            <p:ph type="ctrTitle"/>
          </p:nvPr>
        </p:nvSpPr>
        <p:spPr/>
        <p:txBody>
          <a:bodyPr/>
          <a:lstStyle/>
          <a:p>
            <a:r>
              <a:rPr lang="vi-VN" dirty="0">
                <a:solidFill>
                  <a:srgbClr val="FF0000"/>
                </a:solidFill>
              </a:rPr>
              <a:t>Chào mừng quý thầy cô</a:t>
            </a:r>
            <a:r>
              <a:rPr lang="en-US" dirty="0">
                <a:solidFill>
                  <a:srgbClr val="FF0000"/>
                </a:solidFill>
              </a:rPr>
              <a:t> </a:t>
            </a:r>
            <a:r>
              <a:rPr lang="vi-VN" dirty="0">
                <a:solidFill>
                  <a:srgbClr val="FF0000"/>
                </a:solidFill>
              </a:rPr>
              <a:t>và các em học sinh lớp 3G</a:t>
            </a:r>
            <a:endParaRPr lang="en-US" dirty="0">
              <a:solidFill>
                <a:srgbClr val="FF0000"/>
              </a:solidFill>
            </a:endParaRPr>
          </a:p>
        </p:txBody>
      </p:sp>
      <p:sp>
        <p:nvSpPr>
          <p:cNvPr id="3" name="Subtitle 2">
            <a:extLst>
              <a:ext uri="{FF2B5EF4-FFF2-40B4-BE49-F238E27FC236}">
                <a16:creationId xmlns:a16="http://schemas.microsoft.com/office/drawing/2014/main" id="{FF6E4823-2023-645F-7C3F-E4F43473079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902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577B-2A16-039C-8810-5884F35FDFB8}"/>
              </a:ext>
            </a:extLst>
          </p:cNvPr>
          <p:cNvSpPr>
            <a:spLocks noGrp="1"/>
          </p:cNvSpPr>
          <p:nvPr>
            <p:ph type="title"/>
          </p:nvPr>
        </p:nvSpPr>
        <p:spPr/>
        <p:txBody>
          <a:bodyPr>
            <a:normAutofit fontScale="90000"/>
          </a:bodyPr>
          <a:lstStyle/>
          <a:p>
            <a:pPr algn="ctr"/>
            <a:r>
              <a:rPr lang="vi-VN" dirty="0"/>
              <a:t>Thứ ba ngày 7 tháng 3 năm 2023</a:t>
            </a:r>
            <a:br>
              <a:rPr lang="vi-VN" dirty="0"/>
            </a:br>
            <a:r>
              <a:rPr lang="vi-VN" u="sng" dirty="0"/>
              <a:t>Tiếng Việt</a:t>
            </a:r>
            <a:r>
              <a:rPr lang="vi-VN" dirty="0"/>
              <a:t/>
            </a:r>
            <a:br>
              <a:rPr lang="vi-VN" dirty="0"/>
            </a:br>
            <a:r>
              <a:rPr lang="vi-VN" dirty="0"/>
              <a:t> Học nghề</a:t>
            </a:r>
            <a:endParaRPr lang="en-US" dirty="0"/>
          </a:p>
        </p:txBody>
      </p:sp>
      <p:sp>
        <p:nvSpPr>
          <p:cNvPr id="3" name="Content Placeholder 2">
            <a:extLst>
              <a:ext uri="{FF2B5EF4-FFF2-40B4-BE49-F238E27FC236}">
                <a16:creationId xmlns:a16="http://schemas.microsoft.com/office/drawing/2014/main" id="{812C7164-D939-3F78-560E-A4F17FECEA08}"/>
              </a:ext>
            </a:extLst>
          </p:cNvPr>
          <p:cNvSpPr>
            <a:spLocks noGrp="1"/>
          </p:cNvSpPr>
          <p:nvPr>
            <p:ph idx="1"/>
          </p:nvPr>
        </p:nvSpPr>
        <p:spPr>
          <a:xfrm>
            <a:off x="838200" y="1690688"/>
            <a:ext cx="10410825" cy="4486275"/>
          </a:xfrm>
        </p:spPr>
        <p:txBody>
          <a:bodyPr>
            <a:normAutofit/>
          </a:bodyPr>
          <a:lstStyle/>
          <a:p>
            <a:pPr marL="0" indent="0">
              <a:buNone/>
            </a:pPr>
            <a:r>
              <a:rPr lang="vi-VN" b="1" u="sng" dirty="0">
                <a:solidFill>
                  <a:srgbClr val="FF0000"/>
                </a:solidFill>
                <a:latin typeface="+mj-lt"/>
              </a:rPr>
              <a:t> *</a:t>
            </a:r>
            <a:r>
              <a:rPr lang="vi-VN" sz="2200" b="1" u="sng" dirty="0">
                <a:solidFill>
                  <a:srgbClr val="FF0000"/>
                </a:solidFill>
              </a:rPr>
              <a:t>Hướng dẫn ngắt nghỉ câu dài:</a:t>
            </a:r>
          </a:p>
          <a:p>
            <a:pPr marL="0" indent="0">
              <a:lnSpc>
                <a:spcPct val="150000"/>
              </a:lnSpc>
              <a:buNone/>
            </a:pPr>
            <a:r>
              <a:rPr lang="vi-VN" sz="2400" dirty="0"/>
              <a:t>- Đoạn 1</a:t>
            </a:r>
            <a:r>
              <a:rPr lang="vi-VN" sz="2200" dirty="0"/>
              <a:t>:</a:t>
            </a:r>
            <a:r>
              <a:rPr lang="en-US" sz="2200" dirty="0"/>
              <a:t> </a:t>
            </a:r>
            <a:r>
              <a:rPr lang="vi-VN" sz="2400" b="0" i="0" dirty="0">
                <a:solidFill>
                  <a:srgbClr val="000000"/>
                </a:solidFill>
                <a:effectLst/>
              </a:rPr>
              <a:t>Hè năm ấy,  Va-li-a theo bố mẹ đi xem xiếc.  Em thích nhất tiết mục “Cô gái phi ngựa đánh đàn”. Va-li-a nghĩ: “Cô ấy thật xinh đẹp và dũng cảm!”. Và em mơ ước trở thành diễn viên phi ngựa.</a:t>
            </a:r>
          </a:p>
          <a:p>
            <a:pPr marL="0" indent="0">
              <a:buNone/>
            </a:pPr>
            <a:endParaRPr lang="vi-VN" sz="2200" dirty="0"/>
          </a:p>
          <a:p>
            <a:pPr marL="0" indent="0">
              <a:lnSpc>
                <a:spcPct val="120000"/>
              </a:lnSpc>
              <a:buNone/>
            </a:pP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cxnSp>
        <p:nvCxnSpPr>
          <p:cNvPr id="6" name="Straight Connector 5">
            <a:extLst>
              <a:ext uri="{FF2B5EF4-FFF2-40B4-BE49-F238E27FC236}">
                <a16:creationId xmlns:a16="http://schemas.microsoft.com/office/drawing/2014/main" id="{3E3B50B2-53F4-3FE7-4381-C9DDDDAFEF3B}"/>
              </a:ext>
            </a:extLst>
          </p:cNvPr>
          <p:cNvCxnSpPr>
            <a:cxnSpLocks/>
          </p:cNvCxnSpPr>
          <p:nvPr/>
        </p:nvCxnSpPr>
        <p:spPr>
          <a:xfrm flipH="1">
            <a:off x="3764280" y="2324100"/>
            <a:ext cx="104775"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49E1CFE-F2EC-EE33-284B-27A6C4637D63}"/>
              </a:ext>
            </a:extLst>
          </p:cNvPr>
          <p:cNvCxnSpPr>
            <a:cxnSpLocks/>
          </p:cNvCxnSpPr>
          <p:nvPr/>
        </p:nvCxnSpPr>
        <p:spPr>
          <a:xfrm flipH="1">
            <a:off x="8170119" y="2324100"/>
            <a:ext cx="104775"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230DE1-F366-0CB1-54BE-FD6225C36EEF}"/>
              </a:ext>
            </a:extLst>
          </p:cNvPr>
          <p:cNvCxnSpPr>
            <a:cxnSpLocks/>
          </p:cNvCxnSpPr>
          <p:nvPr/>
        </p:nvCxnSpPr>
        <p:spPr>
          <a:xfrm flipH="1">
            <a:off x="5421630" y="2807494"/>
            <a:ext cx="76200" cy="417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6BE83E-0DAE-1333-5226-9E2879617223}"/>
              </a:ext>
            </a:extLst>
          </p:cNvPr>
          <p:cNvCxnSpPr>
            <a:cxnSpLocks/>
          </p:cNvCxnSpPr>
          <p:nvPr/>
        </p:nvCxnSpPr>
        <p:spPr>
          <a:xfrm flipH="1">
            <a:off x="1775906" y="3372327"/>
            <a:ext cx="69785"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A5F919-2DA5-D383-A308-A49A55580ECF}"/>
              </a:ext>
            </a:extLst>
          </p:cNvPr>
          <p:cNvCxnSpPr>
            <a:cxnSpLocks/>
          </p:cNvCxnSpPr>
          <p:nvPr/>
        </p:nvCxnSpPr>
        <p:spPr>
          <a:xfrm flipH="1">
            <a:off x="7940691" y="3429000"/>
            <a:ext cx="59356" cy="4210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9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F652-864B-E520-E69E-4D0047B820A9}"/>
              </a:ext>
            </a:extLst>
          </p:cNvPr>
          <p:cNvSpPr>
            <a:spLocks noGrp="1"/>
          </p:cNvSpPr>
          <p:nvPr>
            <p:ph type="title"/>
          </p:nvPr>
        </p:nvSpPr>
        <p:spPr>
          <a:xfrm>
            <a:off x="838200" y="365124"/>
            <a:ext cx="10515600" cy="2406651"/>
          </a:xfrm>
        </p:spPr>
        <p:txBody>
          <a:bodyPr>
            <a:normAutofit fontScale="90000"/>
          </a:bodyPr>
          <a:lstStyle/>
          <a:p>
            <a:pPr algn="ctr"/>
            <a:r>
              <a:rPr lang="vi-VN" sz="3100" dirty="0"/>
              <a:t>Thứ ba ngày 7 tháng 3 năm 2023</a:t>
            </a:r>
            <a:br>
              <a:rPr lang="vi-VN" sz="3100" dirty="0"/>
            </a:br>
            <a:r>
              <a:rPr lang="vi-VN" sz="3100" u="sng" dirty="0"/>
              <a:t>Tiếng Việt</a:t>
            </a:r>
            <a:r>
              <a:rPr lang="vi-VN" sz="3100" dirty="0"/>
              <a:t/>
            </a:r>
            <a:br>
              <a:rPr lang="vi-VN" sz="3100" dirty="0"/>
            </a:br>
            <a:r>
              <a:rPr lang="vi-VN" sz="3100" dirty="0"/>
              <a:t> Học nghề</a:t>
            </a:r>
            <a:r>
              <a:rPr lang="vi-VN" dirty="0"/>
              <a:t/>
            </a:r>
            <a:br>
              <a:rPr lang="vi-VN" dirty="0"/>
            </a:br>
            <a:r>
              <a:rPr lang="vi-VN" b="1" u="sng" dirty="0">
                <a:solidFill>
                  <a:srgbClr val="FF0000"/>
                </a:solidFill>
                <a:latin typeface="+mj-lt"/>
              </a:rPr>
              <a:t> </a:t>
            </a:r>
            <a:r>
              <a:rPr lang="vi-VN" sz="2700" b="1" u="sng" dirty="0">
                <a:solidFill>
                  <a:srgbClr val="FF0000"/>
                </a:solidFill>
              </a:rPr>
              <a:t/>
            </a:r>
            <a:br>
              <a:rPr lang="vi-VN" sz="2700" b="1" u="sng" dirty="0">
                <a:solidFill>
                  <a:srgbClr val="FF0000"/>
                </a:solidFill>
              </a:rPr>
            </a:br>
            <a:r>
              <a:rPr lang="vi-VN" dirty="0"/>
              <a:t/>
            </a:r>
            <a:br>
              <a:rPr lang="vi-VN" dirty="0"/>
            </a:br>
            <a:endParaRPr lang="en-US" dirty="0"/>
          </a:p>
        </p:txBody>
      </p:sp>
      <p:sp>
        <p:nvSpPr>
          <p:cNvPr id="3" name="Content Placeholder 2">
            <a:extLst>
              <a:ext uri="{FF2B5EF4-FFF2-40B4-BE49-F238E27FC236}">
                <a16:creationId xmlns:a16="http://schemas.microsoft.com/office/drawing/2014/main" id="{B3BB8456-1453-4C69-A8EC-063B5266B925}"/>
              </a:ext>
            </a:extLst>
          </p:cNvPr>
          <p:cNvSpPr>
            <a:spLocks noGrp="1"/>
          </p:cNvSpPr>
          <p:nvPr>
            <p:ph idx="1"/>
          </p:nvPr>
        </p:nvSpPr>
        <p:spPr>
          <a:xfrm>
            <a:off x="838200" y="1352550"/>
            <a:ext cx="10515600" cy="4824413"/>
          </a:xfrm>
        </p:spPr>
        <p:txBody>
          <a:bodyPr>
            <a:normAutofit/>
          </a:bodyPr>
          <a:lstStyle/>
          <a:p>
            <a:pPr marL="0" indent="0">
              <a:buNone/>
            </a:pPr>
            <a:r>
              <a:rPr lang="vi-VN" sz="2400" b="1" u="sng" dirty="0">
                <a:solidFill>
                  <a:srgbClr val="FF0000"/>
                </a:solidFill>
                <a:latin typeface="Arial" panose="020B0604020202020204" pitchFamily="34" charset="0"/>
                <a:cs typeface="Arial" panose="020B0604020202020204" pitchFamily="34" charset="0"/>
              </a:rPr>
              <a:t>* Hướng dẫn ngắt nghỉ câu dài:</a:t>
            </a:r>
          </a:p>
          <a:p>
            <a:pPr marL="0" indent="0">
              <a:lnSpc>
                <a:spcPct val="120000"/>
              </a:lnSpc>
              <a:buNone/>
            </a:pPr>
            <a:r>
              <a:rPr lang="vi-VN" sz="2400" dirty="0">
                <a:latin typeface="Arial" panose="020B0604020202020204" pitchFamily="34" charset="0"/>
                <a:cs typeface="Arial" panose="020B0604020202020204" pitchFamily="34" charset="0"/>
              </a:rPr>
              <a:t>* Đoạn 2:</a:t>
            </a:r>
          </a:p>
          <a:p>
            <a:pPr marL="0" indent="0">
              <a:lnSpc>
                <a:spcPct val="120000"/>
              </a:lnSpc>
              <a:buNone/>
            </a:pPr>
            <a:r>
              <a:rPr lang="vi-VN"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 trước tiên của cháu là quét chuồng ngựa và làm quen với con ngựa này, bạn biểu diễn của cháu đấy.</a:t>
            </a:r>
          </a:p>
          <a:p>
            <a:pPr marL="0" indent="0">
              <a:lnSpc>
                <a:spcPct val="120000"/>
              </a:lnSpc>
              <a:buNone/>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Em suy nghĩ rồi cầm chổi quét phân và rác bẩn trên sàn chuồng ngựa.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cxnSp>
        <p:nvCxnSpPr>
          <p:cNvPr id="5" name="Straight Connector 4">
            <a:extLst>
              <a:ext uri="{FF2B5EF4-FFF2-40B4-BE49-F238E27FC236}">
                <a16:creationId xmlns:a16="http://schemas.microsoft.com/office/drawing/2014/main" id="{E97D4E38-6032-2C4D-157D-C67F683270A1}"/>
              </a:ext>
            </a:extLst>
          </p:cNvPr>
          <p:cNvCxnSpPr>
            <a:cxnSpLocks/>
          </p:cNvCxnSpPr>
          <p:nvPr/>
        </p:nvCxnSpPr>
        <p:spPr>
          <a:xfrm flipH="1">
            <a:off x="7296150" y="2476500"/>
            <a:ext cx="95250" cy="29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DF383A-323E-D78E-4F59-17CFF5789851}"/>
              </a:ext>
            </a:extLst>
          </p:cNvPr>
          <p:cNvCxnSpPr>
            <a:cxnSpLocks/>
          </p:cNvCxnSpPr>
          <p:nvPr/>
        </p:nvCxnSpPr>
        <p:spPr>
          <a:xfrm flipH="1">
            <a:off x="1466850" y="28956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89383C-9E5C-E32F-04A6-00439451204E}"/>
              </a:ext>
            </a:extLst>
          </p:cNvPr>
          <p:cNvCxnSpPr>
            <a:cxnSpLocks/>
          </p:cNvCxnSpPr>
          <p:nvPr/>
        </p:nvCxnSpPr>
        <p:spPr>
          <a:xfrm flipH="1">
            <a:off x="5400675" y="2938462"/>
            <a:ext cx="95250" cy="29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A53210-F814-2BDB-A616-06AD2293D446}"/>
              </a:ext>
            </a:extLst>
          </p:cNvPr>
          <p:cNvCxnSpPr>
            <a:cxnSpLocks/>
          </p:cNvCxnSpPr>
          <p:nvPr/>
        </p:nvCxnSpPr>
        <p:spPr>
          <a:xfrm flipH="1">
            <a:off x="2914650" y="3429000"/>
            <a:ext cx="66675" cy="342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E1A020-5ED7-D71B-F746-C2387A17EB38}"/>
              </a:ext>
            </a:extLst>
          </p:cNvPr>
          <p:cNvCxnSpPr>
            <a:cxnSpLocks/>
          </p:cNvCxnSpPr>
          <p:nvPr/>
        </p:nvCxnSpPr>
        <p:spPr>
          <a:xfrm flipH="1">
            <a:off x="7572375" y="3429000"/>
            <a:ext cx="66675" cy="381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855F96-B457-FDCA-9AFC-C5FB2DEBE6A7}"/>
              </a:ext>
            </a:extLst>
          </p:cNvPr>
          <p:cNvCxnSpPr>
            <a:cxnSpLocks/>
          </p:cNvCxnSpPr>
          <p:nvPr/>
        </p:nvCxnSpPr>
        <p:spPr>
          <a:xfrm flipH="1">
            <a:off x="10734675" y="3476625"/>
            <a:ext cx="95250" cy="29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7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C036-81DA-D6CA-44D5-DC66A9239CB1}"/>
              </a:ext>
            </a:extLst>
          </p:cNvPr>
          <p:cNvSpPr>
            <a:spLocks noGrp="1"/>
          </p:cNvSpPr>
          <p:nvPr>
            <p:ph type="title"/>
          </p:nvPr>
        </p:nvSpPr>
        <p:spPr>
          <a:xfrm>
            <a:off x="838200" y="365125"/>
            <a:ext cx="10515600" cy="739775"/>
          </a:xfrm>
        </p:spPr>
        <p:txBody>
          <a:bodyPr>
            <a:normAutofit fontScale="90000"/>
          </a:bodyPr>
          <a:lstStyle/>
          <a:p>
            <a:pPr algn="ctr"/>
            <a:r>
              <a:rPr lang="vi-VN" dirty="0"/>
              <a:t>Thứ ba ngày 7 tháng 3 năm 2023</a:t>
            </a:r>
            <a:br>
              <a:rPr lang="vi-VN" dirty="0"/>
            </a:br>
            <a:r>
              <a:rPr lang="vi-VN" u="sng" dirty="0"/>
              <a:t>Tiếng Việt</a:t>
            </a:r>
            <a:r>
              <a:rPr lang="vi-VN" dirty="0"/>
              <a:t/>
            </a:r>
            <a:br>
              <a:rPr lang="vi-VN" dirty="0"/>
            </a:br>
            <a:r>
              <a:rPr lang="vi-VN" dirty="0"/>
              <a:t> Học nghề</a:t>
            </a:r>
            <a:endParaRPr lang="en-US" dirty="0"/>
          </a:p>
        </p:txBody>
      </p:sp>
      <p:sp>
        <p:nvSpPr>
          <p:cNvPr id="3" name="Content Placeholder 2">
            <a:extLst>
              <a:ext uri="{FF2B5EF4-FFF2-40B4-BE49-F238E27FC236}">
                <a16:creationId xmlns:a16="http://schemas.microsoft.com/office/drawing/2014/main" id="{FC4318A6-3853-7C26-8937-000AE9CAC0E1}"/>
              </a:ext>
            </a:extLst>
          </p:cNvPr>
          <p:cNvSpPr>
            <a:spLocks noGrp="1"/>
          </p:cNvSpPr>
          <p:nvPr>
            <p:ph idx="1"/>
          </p:nvPr>
        </p:nvSpPr>
        <p:spPr>
          <a:xfrm>
            <a:off x="771525" y="1290637"/>
            <a:ext cx="10991850" cy="4276726"/>
          </a:xfrm>
        </p:spPr>
        <p:txBody>
          <a:bodyPr>
            <a:normAutofit/>
          </a:bodyPr>
          <a:lstStyle/>
          <a:p>
            <a:pPr marL="0" indent="0">
              <a:buNone/>
            </a:pPr>
            <a:r>
              <a:rPr lang="vi-VN" sz="2000" b="1" u="sng" dirty="0">
                <a:solidFill>
                  <a:srgbClr val="FF0000"/>
                </a:solidFill>
              </a:rPr>
              <a:t>*Hướng dẫn ngắt nghỉ câu dài:</a:t>
            </a:r>
          </a:p>
          <a:p>
            <a:pPr marL="0" indent="0">
              <a:lnSpc>
                <a:spcPct val="120000"/>
              </a:lnSpc>
              <a:buNone/>
            </a:pPr>
            <a:r>
              <a:rPr lang="vi-VN" dirty="0"/>
              <a:t>* Đoạn 3: </a:t>
            </a:r>
          </a:p>
          <a:p>
            <a:pPr marL="0" indent="0">
              <a:lnSpc>
                <a:spcPct val="120000"/>
              </a:lnSpc>
              <a:buNone/>
            </a:pPr>
            <a:r>
              <a:rPr lang="vi-VN" dirty="0"/>
              <a:t>-</a:t>
            </a:r>
            <a:r>
              <a:rPr lang="vi-VN" dirty="0">
                <a:solidFill>
                  <a:srgbClr val="000000"/>
                </a:solidFill>
                <a:effectLst/>
                <a:ea typeface="Times New Roman" panose="02020603050405020304" pitchFamily="18" charset="0"/>
              </a:rPr>
              <a:t>Va-li-a đã giữ chuồng ngựa sạch sẽ và làm quen với chú ngựa trong suốt thời gian học.</a:t>
            </a:r>
          </a:p>
          <a:p>
            <a:pPr marL="0" marR="0" indent="0">
              <a:lnSpc>
                <a:spcPct val="120000"/>
              </a:lnSpc>
              <a:spcBef>
                <a:spcPts val="0"/>
              </a:spcBef>
              <a:spcAft>
                <a:spcPts val="0"/>
              </a:spcAft>
              <a:buNone/>
            </a:pPr>
            <a:r>
              <a:rPr lang="vi-VN" dirty="0">
                <a:solidFill>
                  <a:srgbClr val="000000"/>
                </a:solidFill>
                <a:ea typeface="Times New Roman" panose="02020603050405020304" pitchFamily="18" charset="0"/>
              </a:rPr>
              <a:t>-</a:t>
            </a:r>
            <a:r>
              <a:rPr lang="vi-VN" dirty="0">
                <a:solidFill>
                  <a:srgbClr val="000000"/>
                </a:solidFill>
                <a:effectLst/>
                <a:ea typeface="Times New Roman" panose="02020603050405020304" pitchFamily="18" charset="0"/>
              </a:rPr>
              <a:t> Công việc của diễn viên phi ngựa đánh đàn bắt đầu thế đấy, cháu ạ. Cái tháp cao nào cũng bắt đầu xây từ mặt đất lên...</a:t>
            </a:r>
            <a:endParaRPr lang="en-US" dirty="0">
              <a:effectLst/>
              <a:ea typeface="Times New Roman" panose="02020603050405020304" pitchFamily="18" charset="0"/>
            </a:endParaRPr>
          </a:p>
          <a:p>
            <a:pPr marL="0" marR="0" indent="0">
              <a:lnSpc>
                <a:spcPct val="120000"/>
              </a:lnSpc>
              <a:spcBef>
                <a:spcPts val="0"/>
              </a:spcBef>
              <a:spcAft>
                <a:spcPts val="0"/>
              </a:spcAft>
              <a:buNone/>
            </a:pPr>
            <a:r>
              <a:rPr lang="vi-VN" dirty="0">
                <a:solidFill>
                  <a:srgbClr val="000000"/>
                </a:solidFill>
                <a:ea typeface="Times New Roman" panose="02020603050405020304" pitchFamily="18" charset="0"/>
              </a:rPr>
              <a:t>-</a:t>
            </a:r>
            <a:r>
              <a:rPr lang="vi-VN" dirty="0">
                <a:solidFill>
                  <a:srgbClr val="000000"/>
                </a:solidFill>
                <a:effectLst/>
                <a:ea typeface="Times New Roman" panose="02020603050405020304" pitchFamily="18" charset="0"/>
              </a:rPr>
              <a:t> Về sau, Va-li-a trở thành một diễn viên như em hằng mong ước.</a:t>
            </a:r>
            <a:endParaRPr lang="en-US" dirty="0">
              <a:effectLst/>
              <a:ea typeface="Times New Roman" panose="02020603050405020304" pitchFamily="18" charset="0"/>
            </a:endParaRPr>
          </a:p>
          <a:p>
            <a:endParaRPr lang="en-US" sz="2000" dirty="0"/>
          </a:p>
        </p:txBody>
      </p:sp>
      <p:cxnSp>
        <p:nvCxnSpPr>
          <p:cNvPr id="8" name="Straight Connector 7">
            <a:extLst>
              <a:ext uri="{FF2B5EF4-FFF2-40B4-BE49-F238E27FC236}">
                <a16:creationId xmlns:a16="http://schemas.microsoft.com/office/drawing/2014/main" id="{4103A461-7D15-346C-658D-64185A7E251F}"/>
              </a:ext>
            </a:extLst>
          </p:cNvPr>
          <p:cNvCxnSpPr>
            <a:cxnSpLocks/>
          </p:cNvCxnSpPr>
          <p:nvPr/>
        </p:nvCxnSpPr>
        <p:spPr>
          <a:xfrm flipH="1">
            <a:off x="6705600" y="2486024"/>
            <a:ext cx="95250"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2CE15B-E5EF-6DA3-0D27-FD5A875E3188}"/>
              </a:ext>
            </a:extLst>
          </p:cNvPr>
          <p:cNvCxnSpPr>
            <a:cxnSpLocks/>
          </p:cNvCxnSpPr>
          <p:nvPr/>
        </p:nvCxnSpPr>
        <p:spPr>
          <a:xfrm flipH="1">
            <a:off x="11049000" y="2486025"/>
            <a:ext cx="66675"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0AD73B-5971-9845-7004-8FE8A391DA7B}"/>
              </a:ext>
            </a:extLst>
          </p:cNvPr>
          <p:cNvCxnSpPr>
            <a:cxnSpLocks/>
          </p:cNvCxnSpPr>
          <p:nvPr/>
        </p:nvCxnSpPr>
        <p:spPr>
          <a:xfrm flipH="1">
            <a:off x="4819650" y="2938463"/>
            <a:ext cx="95250"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4C79E0-3228-1E31-F6AA-2C27230FFF07}"/>
              </a:ext>
            </a:extLst>
          </p:cNvPr>
          <p:cNvCxnSpPr>
            <a:cxnSpLocks/>
          </p:cNvCxnSpPr>
          <p:nvPr/>
        </p:nvCxnSpPr>
        <p:spPr>
          <a:xfrm flipH="1">
            <a:off x="10677525" y="3429000"/>
            <a:ext cx="95250"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D26EAC-958C-E2CA-73B5-63FE6B4442A1}"/>
              </a:ext>
            </a:extLst>
          </p:cNvPr>
          <p:cNvCxnSpPr>
            <a:cxnSpLocks/>
          </p:cNvCxnSpPr>
          <p:nvPr/>
        </p:nvCxnSpPr>
        <p:spPr>
          <a:xfrm flipH="1">
            <a:off x="1177290" y="3915568"/>
            <a:ext cx="95250"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976F67-6624-33AD-8AE2-CF8B007436F6}"/>
              </a:ext>
            </a:extLst>
          </p:cNvPr>
          <p:cNvCxnSpPr>
            <a:cxnSpLocks/>
          </p:cNvCxnSpPr>
          <p:nvPr/>
        </p:nvCxnSpPr>
        <p:spPr>
          <a:xfrm flipH="1">
            <a:off x="3987167" y="3902865"/>
            <a:ext cx="85725"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C67D08-A776-B338-5B3C-D5CB4FF04151}"/>
              </a:ext>
            </a:extLst>
          </p:cNvPr>
          <p:cNvCxnSpPr>
            <a:cxnSpLocks/>
          </p:cNvCxnSpPr>
          <p:nvPr/>
        </p:nvCxnSpPr>
        <p:spPr>
          <a:xfrm flipH="1">
            <a:off x="9467852" y="3990494"/>
            <a:ext cx="95250"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395B8E-89B8-C1A0-C418-B939739421FF}"/>
              </a:ext>
            </a:extLst>
          </p:cNvPr>
          <p:cNvCxnSpPr>
            <a:cxnSpLocks/>
          </p:cNvCxnSpPr>
          <p:nvPr/>
        </p:nvCxnSpPr>
        <p:spPr>
          <a:xfrm flipH="1">
            <a:off x="2298402" y="4505325"/>
            <a:ext cx="95250"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DC31C0-595A-CEBD-C4EB-5CEA72CC78E2}"/>
              </a:ext>
            </a:extLst>
          </p:cNvPr>
          <p:cNvCxnSpPr>
            <a:cxnSpLocks/>
          </p:cNvCxnSpPr>
          <p:nvPr/>
        </p:nvCxnSpPr>
        <p:spPr>
          <a:xfrm flipH="1">
            <a:off x="7179614" y="4505324"/>
            <a:ext cx="66675" cy="37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839F23-C91D-D8E5-222B-48C3D2A89EDE}"/>
              </a:ext>
            </a:extLst>
          </p:cNvPr>
          <p:cNvCxnSpPr>
            <a:cxnSpLocks/>
          </p:cNvCxnSpPr>
          <p:nvPr/>
        </p:nvCxnSpPr>
        <p:spPr>
          <a:xfrm flipH="1">
            <a:off x="11249025" y="4505324"/>
            <a:ext cx="104775" cy="3714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3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D9F8-28DB-22AD-1582-56FDF5A3379A}"/>
              </a:ext>
            </a:extLst>
          </p:cNvPr>
          <p:cNvSpPr>
            <a:spLocks noGrp="1"/>
          </p:cNvSpPr>
          <p:nvPr>
            <p:ph type="title"/>
          </p:nvPr>
        </p:nvSpPr>
        <p:spPr/>
        <p:txBody>
          <a:bodyPr>
            <a:normAutofit fontScale="90000"/>
          </a:bodyPr>
          <a:lstStyle/>
          <a:p>
            <a:pPr algn="ctr"/>
            <a:r>
              <a:rPr lang="vi-VN" dirty="0"/>
              <a:t>Thứ ba ngày 7 tháng 3 năm 2023</a:t>
            </a:r>
            <a:br>
              <a:rPr lang="vi-VN" dirty="0"/>
            </a:br>
            <a:r>
              <a:rPr lang="vi-VN" u="sng" dirty="0"/>
              <a:t>Tiếng Việt</a:t>
            </a:r>
            <a:r>
              <a:rPr lang="vi-VN" dirty="0"/>
              <a:t/>
            </a:r>
            <a:br>
              <a:rPr lang="vi-VN" dirty="0"/>
            </a:br>
            <a:r>
              <a:rPr lang="vi-VN" dirty="0"/>
              <a:t> Học nghề</a:t>
            </a:r>
            <a:endParaRPr lang="en-US" dirty="0"/>
          </a:p>
        </p:txBody>
      </p:sp>
      <p:sp>
        <p:nvSpPr>
          <p:cNvPr id="3" name="Content Placeholder 2">
            <a:extLst>
              <a:ext uri="{FF2B5EF4-FFF2-40B4-BE49-F238E27FC236}">
                <a16:creationId xmlns:a16="http://schemas.microsoft.com/office/drawing/2014/main" id="{7D5A89F2-2705-1861-F1BB-5BF8008741DC}"/>
              </a:ext>
            </a:extLst>
          </p:cNvPr>
          <p:cNvSpPr>
            <a:spLocks noGrp="1"/>
          </p:cNvSpPr>
          <p:nvPr>
            <p:ph idx="1"/>
          </p:nvPr>
        </p:nvSpPr>
        <p:spPr/>
        <p:txBody>
          <a:bodyPr/>
          <a:lstStyle/>
          <a:p>
            <a:pPr marL="0" indent="0">
              <a:buNone/>
            </a:pPr>
            <a:r>
              <a:rPr lang="vi-VN" u="sng" dirty="0">
                <a:solidFill>
                  <a:srgbClr val="FF0000"/>
                </a:solidFill>
              </a:rPr>
              <a:t>*Luyện đọc diễn cảm:</a:t>
            </a:r>
          </a:p>
          <a:p>
            <a:pPr marL="0" indent="0">
              <a:buNone/>
            </a:pPr>
            <a:r>
              <a:rPr lang="vi-VN" dirty="0"/>
              <a:t>- Lời dẫn truyện: Đọc chậm rãi.</a:t>
            </a:r>
          </a:p>
          <a:p>
            <a:pPr marL="0" indent="0">
              <a:buNone/>
            </a:pPr>
            <a:r>
              <a:rPr lang="vi-VN" dirty="0"/>
              <a:t>- Lời của Va-li-a: Đọc với giọng vui tươi.</a:t>
            </a:r>
          </a:p>
          <a:p>
            <a:pPr marL="0" indent="0">
              <a:buNone/>
            </a:pPr>
            <a:r>
              <a:rPr lang="vi-VN" dirty="0"/>
              <a:t>- Lời của ông giám đốc: Đọc với nhẹ nhàng, khiêm tốn.</a:t>
            </a:r>
            <a:endParaRPr lang="en-US" dirty="0"/>
          </a:p>
        </p:txBody>
      </p:sp>
    </p:spTree>
    <p:extLst>
      <p:ext uri="{BB962C8B-B14F-4D97-AF65-F5344CB8AC3E}">
        <p14:creationId xmlns:p14="http://schemas.microsoft.com/office/powerpoint/2010/main" val="42390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47C7-F914-0288-D1AA-11819386A61E}"/>
              </a:ext>
            </a:extLst>
          </p:cNvPr>
          <p:cNvSpPr>
            <a:spLocks noGrp="1"/>
          </p:cNvSpPr>
          <p:nvPr>
            <p:ph type="title"/>
          </p:nvPr>
        </p:nvSpPr>
        <p:spPr>
          <a:xfrm>
            <a:off x="838200" y="83977"/>
            <a:ext cx="10515600" cy="363892"/>
          </a:xfrm>
        </p:spPr>
        <p:txBody>
          <a:bodyPr>
            <a:normAutofit fontScale="90000"/>
          </a:bodyPr>
          <a:lstStyle/>
          <a:p>
            <a:pPr algn="ctr"/>
            <a:r>
              <a:rPr lang="vi-VN" dirty="0">
                <a:solidFill>
                  <a:srgbClr val="FF0000"/>
                </a:solidFill>
              </a:rPr>
              <a:t>Học nghề</a:t>
            </a:r>
            <a:endParaRPr lang="en-US" dirty="0">
              <a:solidFill>
                <a:srgbClr val="FF0000"/>
              </a:solidFill>
            </a:endParaRPr>
          </a:p>
        </p:txBody>
      </p:sp>
      <p:sp>
        <p:nvSpPr>
          <p:cNvPr id="11" name="Content Placeholder 10">
            <a:extLst>
              <a:ext uri="{FF2B5EF4-FFF2-40B4-BE49-F238E27FC236}">
                <a16:creationId xmlns:a16="http://schemas.microsoft.com/office/drawing/2014/main" id="{8170F708-5C7A-8680-76E6-F5F1CABF0965}"/>
              </a:ext>
            </a:extLst>
          </p:cNvPr>
          <p:cNvSpPr>
            <a:spLocks noGrp="1"/>
          </p:cNvSpPr>
          <p:nvPr>
            <p:ph idx="1"/>
          </p:nvPr>
        </p:nvSpPr>
        <p:spPr>
          <a:xfrm>
            <a:off x="1628775" y="447870"/>
            <a:ext cx="9725025" cy="5906376"/>
          </a:xfrm>
        </p:spPr>
        <p:txBody>
          <a:bodyPr>
            <a:normAutofit fontScale="47500" lnSpcReduction="20000"/>
          </a:bodyPr>
          <a:lstStyle/>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Hè năm ấy, Va-li-a theo bố mẹ đi xem xiếc. Em thích nhất tiết mục “Cô gái phi ngựa đánh đàn”. Va-li-a nghĩ: “Cô ấy thật xinh đẹp và dũng cảm!”. Và em </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mơ ước trở thành diễn viên phi ngựa.</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Dịp may đã đến. Rạp xiếc cần tuyển diễn viên, Va-li-a xin bố mẹ ghi tên học. Em gặp ông giám đốc và nói:</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 Xin bác nhận cháu vào học tiết mục “Phi ngựa đánh đàn”.</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 Được!</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Ông giám đốc nhìn em cười:</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 Thế cháu biết phi ngựa chưa?</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 Dạ, chưa. Nhưng cháu rất thích và sẽ học được ạ.</a:t>
            </a:r>
          </a:p>
          <a:p>
            <a:pPr marL="0" indent="0" algn="just">
              <a:lnSpc>
                <a:spcPct val="120000"/>
              </a:lnSpc>
              <a:buNone/>
            </a:pPr>
            <a:r>
              <a:rPr lang="vi-VN" sz="4400" b="0" i="0" dirty="0">
                <a:solidFill>
                  <a:srgbClr val="000000"/>
                </a:solidFill>
                <a:effectLst/>
                <a:latin typeface="Arial" panose="020B0604020202020204" pitchFamily="34" charset="0"/>
                <a:cs typeface="Arial" panose="020B0604020202020204" pitchFamily="34" charset="0"/>
              </a:rPr>
              <a:t>- Tốt! Bây giờ, cháu cầm cái chổi kia theo bác.</a:t>
            </a:r>
          </a:p>
          <a:p>
            <a:pPr marL="0" indent="0">
              <a:buNone/>
            </a:pPr>
            <a:r>
              <a:rPr lang="vi-VN" sz="3800" b="0" i="0" dirty="0">
                <a:solidFill>
                  <a:srgbClr val="000000"/>
                </a:solidFill>
                <a:effectLst/>
                <a:latin typeface="OpenSans"/>
              </a:rPr>
              <a:t/>
            </a:r>
            <a:br>
              <a:rPr lang="vi-VN" sz="3800"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cxnSp>
        <p:nvCxnSpPr>
          <p:cNvPr id="13" name="Straight Connector 12">
            <a:extLst>
              <a:ext uri="{FF2B5EF4-FFF2-40B4-BE49-F238E27FC236}">
                <a16:creationId xmlns:a16="http://schemas.microsoft.com/office/drawing/2014/main" id="{26555494-264E-A221-BDD9-38E5C8550919}"/>
              </a:ext>
            </a:extLst>
          </p:cNvPr>
          <p:cNvCxnSpPr>
            <a:cxnSpLocks/>
          </p:cNvCxnSpPr>
          <p:nvPr/>
        </p:nvCxnSpPr>
        <p:spPr>
          <a:xfrm>
            <a:off x="7768318" y="822455"/>
            <a:ext cx="961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56B951-A77E-D01E-1AD8-61208D3FF4B0}"/>
              </a:ext>
            </a:extLst>
          </p:cNvPr>
          <p:cNvCxnSpPr/>
          <p:nvPr/>
        </p:nvCxnSpPr>
        <p:spPr>
          <a:xfrm>
            <a:off x="1842796" y="1596701"/>
            <a:ext cx="783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8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02E24-CD28-EE3B-CC31-89C85E11C9DB}"/>
              </a:ext>
            </a:extLst>
          </p:cNvPr>
          <p:cNvSpPr>
            <a:spLocks noGrp="1"/>
          </p:cNvSpPr>
          <p:nvPr>
            <p:ph type="title"/>
          </p:nvPr>
        </p:nvSpPr>
        <p:spPr>
          <a:xfrm>
            <a:off x="752474" y="365125"/>
            <a:ext cx="10601325" cy="6138312"/>
          </a:xfrm>
        </p:spPr>
        <p:txBody>
          <a:bodyPr>
            <a:normAutofit fontScale="90000"/>
          </a:bodyPr>
          <a:lstStyle/>
          <a:p>
            <a:pPr>
              <a:lnSpc>
                <a:spcPct val="100000"/>
              </a:lnSpc>
            </a:pPr>
            <a:r>
              <a:rPr lang="vi-VN" sz="3100" b="0" i="0" dirty="0">
                <a:solidFill>
                  <a:srgbClr val="000000"/>
                </a:solidFill>
                <a:effectLst/>
                <a:latin typeface="+mn-lt"/>
              </a:rPr>
              <a:t/>
            </a:r>
            <a:br>
              <a:rPr lang="vi-VN" sz="3100" b="0" i="0" dirty="0">
                <a:solidFill>
                  <a:srgbClr val="000000"/>
                </a:solidFill>
                <a:effectLst/>
                <a:latin typeface="+mn-lt"/>
              </a:rPr>
            </a:br>
            <a:r>
              <a:rPr lang="vi-VN" sz="3100" b="0" i="0" dirty="0">
                <a:solidFill>
                  <a:srgbClr val="000000"/>
                </a:solidFill>
                <a:effectLst/>
                <a:latin typeface="+mn-lt"/>
              </a:rPr>
              <a:t/>
            </a:r>
            <a:br>
              <a:rPr lang="vi-VN" sz="3100" b="0" i="0" dirty="0">
                <a:solidFill>
                  <a:srgbClr val="000000"/>
                </a:solidFill>
                <a:effectLst/>
                <a:latin typeface="+mn-lt"/>
              </a:rPr>
            </a:br>
            <a:r>
              <a:rPr lang="vi-VN" sz="2700" b="0" i="0" dirty="0">
                <a:solidFill>
                  <a:srgbClr val="000000"/>
                </a:solidFill>
                <a:effectLst/>
                <a:latin typeface="Arial" panose="020B0604020202020204" pitchFamily="34" charset="0"/>
                <a:cs typeface="Arial" panose="020B0604020202020204" pitchFamily="34" charset="0"/>
              </a:rPr>
              <a:t>Va-li-a theo ông Giám đốc ra chuồng ngựa. Ông Giám đốc nói:</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 Việc trước tiên của cháu là quét chuồng ngựa và làm quen với con ngựa này, bạn biểu diễn của cháu đấy.</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Va-li-a rất ngạc nhiên. Em suy nghĩ rồi cầm chổi quét phân và rác bẩn trên sàn chuồng ngựa.</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Va-li-a đã giữ chuồng ngựa sạch sẽ và làm quen với chú ngựa trong suốt thời gian học.</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Ông Giám đốc gật đầu và bảo Va-li-a:</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 Công việc của diễn viên phi ngựa đánh đàn bắt đầu thế đấy, cháu ạ. Cái tháp cao nào cũng phải bắt đầu xây từ mặt đất lên….</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Về sau, Va-li-a trở thành một diễn viên như em hằng mong ước.</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Arial" panose="020B0604020202020204" pitchFamily="34" charset="0"/>
                <a:cs typeface="Arial" panose="020B0604020202020204" pitchFamily="34" charset="0"/>
              </a:rPr>
              <a:t>                                                       (Theo Tiếng Việt 3, 1985)</a:t>
            </a:r>
            <a:br>
              <a:rPr lang="vi-VN" sz="2700" b="0" i="0" dirty="0">
                <a:solidFill>
                  <a:srgbClr val="000000"/>
                </a:solidFill>
                <a:effectLst/>
                <a:latin typeface="Arial" panose="020B0604020202020204" pitchFamily="34" charset="0"/>
                <a:cs typeface="Arial" panose="020B0604020202020204" pitchFamily="34" charset="0"/>
              </a:rPr>
            </a:br>
            <a:r>
              <a:rPr lang="vi-VN" sz="2700" b="0" i="0" dirty="0">
                <a:solidFill>
                  <a:srgbClr val="000000"/>
                </a:solidFill>
                <a:effectLst/>
                <a:latin typeface="+mn-lt"/>
              </a:rPr>
              <a:t/>
            </a:r>
            <a:br>
              <a:rPr lang="vi-VN" sz="2700" b="0" i="0" dirty="0">
                <a:solidFill>
                  <a:srgbClr val="000000"/>
                </a:solidFill>
                <a:effectLst/>
                <a:latin typeface="+mn-lt"/>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cxnSp>
        <p:nvCxnSpPr>
          <p:cNvPr id="6" name="Straight Connector 5">
            <a:extLst>
              <a:ext uri="{FF2B5EF4-FFF2-40B4-BE49-F238E27FC236}">
                <a16:creationId xmlns:a16="http://schemas.microsoft.com/office/drawing/2014/main" id="{8EC9E149-4160-D2CB-C393-30A0B2337E16}"/>
              </a:ext>
            </a:extLst>
          </p:cNvPr>
          <p:cNvCxnSpPr/>
          <p:nvPr/>
        </p:nvCxnSpPr>
        <p:spPr>
          <a:xfrm>
            <a:off x="1821413" y="1591647"/>
            <a:ext cx="11663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55CCC2-D5F6-3826-2E99-ED21CCD564EE}"/>
              </a:ext>
            </a:extLst>
          </p:cNvPr>
          <p:cNvCxnSpPr>
            <a:cxnSpLocks/>
          </p:cNvCxnSpPr>
          <p:nvPr/>
        </p:nvCxnSpPr>
        <p:spPr>
          <a:xfrm>
            <a:off x="4853940" y="1591647"/>
            <a:ext cx="2293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8838F2-B79B-71C2-6ED2-7121964BBD95}"/>
              </a:ext>
            </a:extLst>
          </p:cNvPr>
          <p:cNvCxnSpPr>
            <a:cxnSpLocks/>
          </p:cNvCxnSpPr>
          <p:nvPr/>
        </p:nvCxnSpPr>
        <p:spPr>
          <a:xfrm>
            <a:off x="7695811" y="1591647"/>
            <a:ext cx="32159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5055C2-A02F-050D-ADA6-2CA768F2C016}"/>
              </a:ext>
            </a:extLst>
          </p:cNvPr>
          <p:cNvCxnSpPr>
            <a:cxnSpLocks/>
          </p:cNvCxnSpPr>
          <p:nvPr/>
        </p:nvCxnSpPr>
        <p:spPr>
          <a:xfrm>
            <a:off x="2987740" y="4861443"/>
            <a:ext cx="1073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CC9819-098A-BE35-3C31-7EFA553D6772}"/>
              </a:ext>
            </a:extLst>
          </p:cNvPr>
          <p:cNvCxnSpPr>
            <a:cxnSpLocks/>
          </p:cNvCxnSpPr>
          <p:nvPr/>
        </p:nvCxnSpPr>
        <p:spPr>
          <a:xfrm>
            <a:off x="4939005" y="4861443"/>
            <a:ext cx="1156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163D56-025F-E2AE-26B4-D926F55A88B9}"/>
              </a:ext>
            </a:extLst>
          </p:cNvPr>
          <p:cNvCxnSpPr>
            <a:cxnSpLocks/>
          </p:cNvCxnSpPr>
          <p:nvPr/>
        </p:nvCxnSpPr>
        <p:spPr>
          <a:xfrm>
            <a:off x="4737618" y="3056553"/>
            <a:ext cx="8677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0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4E07-88D4-9597-F2DD-BDC4B5C21036}"/>
              </a:ext>
            </a:extLst>
          </p:cNvPr>
          <p:cNvSpPr>
            <a:spLocks noGrp="1"/>
          </p:cNvSpPr>
          <p:nvPr>
            <p:ph type="title"/>
          </p:nvPr>
        </p:nvSpPr>
        <p:spPr/>
        <p:txBody>
          <a:bodyPr/>
          <a:lstStyle/>
          <a:p>
            <a:endParaRPr lang="en-US"/>
          </a:p>
        </p:txBody>
      </p:sp>
      <p:pic>
        <p:nvPicPr>
          <p:cNvPr id="3" name="Picture 2" descr="Picture2">
            <a:extLst>
              <a:ext uri="{FF2B5EF4-FFF2-40B4-BE49-F238E27FC236}">
                <a16:creationId xmlns:a16="http://schemas.microsoft.com/office/drawing/2014/main" id="{FAF7830D-3005-EE1B-9148-FA08FEF7EAEE}"/>
              </a:ext>
            </a:extLst>
          </p:cNvPr>
          <p:cNvPicPr>
            <a:picLocks noChangeAspect="1"/>
          </p:cNvPicPr>
          <p:nvPr/>
        </p:nvPicPr>
        <p:blipFill>
          <a:blip r:embed="rId3"/>
          <a:stretch>
            <a:fillRect/>
          </a:stretch>
        </p:blipFill>
        <p:spPr>
          <a:xfrm>
            <a:off x="1342391" y="904028"/>
            <a:ext cx="9817100" cy="5588847"/>
          </a:xfrm>
          <a:prstGeom prst="rect">
            <a:avLst/>
          </a:prstGeom>
        </p:spPr>
      </p:pic>
    </p:spTree>
    <p:extLst>
      <p:ext uri="{BB962C8B-B14F-4D97-AF65-F5344CB8AC3E}">
        <p14:creationId xmlns:p14="http://schemas.microsoft.com/office/powerpoint/2010/main" val="11163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63F-1AD5-3F9A-7894-E19384953A33}"/>
              </a:ext>
            </a:extLst>
          </p:cNvPr>
          <p:cNvSpPr>
            <a:spLocks noGrp="1"/>
          </p:cNvSpPr>
          <p:nvPr>
            <p:ph type="title"/>
          </p:nvPr>
        </p:nvSpPr>
        <p:spPr>
          <a:xfrm>
            <a:off x="1057274" y="857250"/>
            <a:ext cx="10296525" cy="833438"/>
          </a:xfrm>
        </p:spPr>
        <p:txBody>
          <a:bodyPr>
            <a:normAutofit/>
          </a:bodyPr>
          <a:lstStyle/>
          <a:p>
            <a:pPr algn="ctr"/>
            <a:endParaRPr lang="en-US" dirty="0"/>
          </a:p>
        </p:txBody>
      </p:sp>
      <p:sp>
        <p:nvSpPr>
          <p:cNvPr id="3" name="Content Placeholder 2">
            <a:extLst>
              <a:ext uri="{FF2B5EF4-FFF2-40B4-BE49-F238E27FC236}">
                <a16:creationId xmlns:a16="http://schemas.microsoft.com/office/drawing/2014/main" id="{C669FFD4-1366-8E4E-595E-9CD3D4AB20CD}"/>
              </a:ext>
            </a:extLst>
          </p:cNvPr>
          <p:cNvSpPr>
            <a:spLocks noGrp="1"/>
          </p:cNvSpPr>
          <p:nvPr>
            <p:ph idx="1"/>
          </p:nvPr>
        </p:nvSpPr>
        <p:spPr/>
        <p:txBody>
          <a:bodyPr>
            <a:normAutofit/>
          </a:bodyPr>
          <a:lstStyle/>
          <a:p>
            <a:pPr marL="0" indent="0" algn="ctr">
              <a:buNone/>
            </a:pPr>
            <a:r>
              <a:rPr lang="vi-VN" sz="6600" dirty="0">
                <a:ln w="0"/>
                <a:solidFill>
                  <a:srgbClr val="FF0000"/>
                </a:solidFill>
                <a:effectLst>
                  <a:reflection blurRad="6350" stA="53000" endA="300" endPos="35500" dir="5400000" sy="-90000" algn="bl" rotWithShape="0"/>
                </a:effectLst>
              </a:rPr>
              <a:t>Khởi động</a:t>
            </a:r>
            <a:endParaRPr lang="en-US" sz="660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462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A985-8039-6114-E168-FACE3384EAE5}"/>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C0F96ECA-20DD-141F-B1E0-A9E56F4CAD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1526" b="32260"/>
          <a:stretch/>
        </p:blipFill>
        <p:spPr bwMode="auto">
          <a:xfrm>
            <a:off x="838200" y="1027906"/>
            <a:ext cx="11028783" cy="2831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B94635-BFEB-20FD-9A5D-221BD89FCE50}"/>
              </a:ext>
            </a:extLst>
          </p:cNvPr>
          <p:cNvSpPr txBox="1"/>
          <p:nvPr/>
        </p:nvSpPr>
        <p:spPr>
          <a:xfrm>
            <a:off x="2536565" y="365125"/>
            <a:ext cx="8236209" cy="523220"/>
          </a:xfrm>
          <a:prstGeom prst="rect">
            <a:avLst/>
          </a:prstGeom>
          <a:noFill/>
        </p:spPr>
        <p:txBody>
          <a:bodyPr wrap="square">
            <a:spAutoFit/>
          </a:bodyPr>
          <a:lstStyle/>
          <a:p>
            <a:pPr algn="ctr"/>
            <a:r>
              <a:rPr lang="vi-VN" sz="2800" b="1" i="0" u="none" strike="noStrike" dirty="0">
                <a:solidFill>
                  <a:srgbClr val="FF0066"/>
                </a:solidFill>
                <a:effectLst/>
                <a:latin typeface="Times New Roman" panose="02020603050405020304" pitchFamily="18" charset="0"/>
              </a:rPr>
              <a:t>Sắp xếp các tranh dưới đây theo trình tự hợp lí</a:t>
            </a:r>
            <a:r>
              <a:rPr lang="en-US" sz="2800" b="1" i="0" u="none" strike="noStrike" dirty="0">
                <a:solidFill>
                  <a:srgbClr val="FF0066"/>
                </a:solidFill>
                <a:effectLst/>
                <a:latin typeface="Times New Roman" panose="02020603050405020304" pitchFamily="18" charset="0"/>
              </a:rPr>
              <a:t>:</a:t>
            </a:r>
            <a:endParaRPr lang="en-US" sz="2800" dirty="0"/>
          </a:p>
        </p:txBody>
      </p:sp>
      <p:pic>
        <p:nvPicPr>
          <p:cNvPr id="4" name="Picture 3">
            <a:extLst>
              <a:ext uri="{FF2B5EF4-FFF2-40B4-BE49-F238E27FC236}">
                <a16:creationId xmlns:a16="http://schemas.microsoft.com/office/drawing/2014/main" id="{01C38CE4-3C72-873E-34F0-9D0F17767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5" y="4014593"/>
            <a:ext cx="2791215" cy="2734057"/>
          </a:xfrm>
          <a:prstGeom prst="rect">
            <a:avLst/>
          </a:prstGeom>
        </p:spPr>
      </p:pic>
      <p:pic>
        <p:nvPicPr>
          <p:cNvPr id="11" name="Picture 10">
            <a:extLst>
              <a:ext uri="{FF2B5EF4-FFF2-40B4-BE49-F238E27FC236}">
                <a16:creationId xmlns:a16="http://schemas.microsoft.com/office/drawing/2014/main" id="{885FADAB-2608-7D15-EA60-749576131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766" y="3967856"/>
            <a:ext cx="2510183" cy="2734057"/>
          </a:xfrm>
          <a:prstGeom prst="rect">
            <a:avLst/>
          </a:prstGeom>
        </p:spPr>
      </p:pic>
      <p:pic>
        <p:nvPicPr>
          <p:cNvPr id="13" name="Picture 12">
            <a:extLst>
              <a:ext uri="{FF2B5EF4-FFF2-40B4-BE49-F238E27FC236}">
                <a16:creationId xmlns:a16="http://schemas.microsoft.com/office/drawing/2014/main" id="{7672DD72-16C2-7AA3-F4D9-15D6FB810F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289" y="4014593"/>
            <a:ext cx="2410161" cy="2734057"/>
          </a:xfrm>
          <a:prstGeom prst="rect">
            <a:avLst/>
          </a:prstGeom>
        </p:spPr>
      </p:pic>
      <p:pic>
        <p:nvPicPr>
          <p:cNvPr id="15" name="Picture 14">
            <a:extLst>
              <a:ext uri="{FF2B5EF4-FFF2-40B4-BE49-F238E27FC236}">
                <a16:creationId xmlns:a16="http://schemas.microsoft.com/office/drawing/2014/main" id="{3E0B6656-0B23-37A7-FAD0-FDE8D9C634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7224" y="4014593"/>
            <a:ext cx="2753109" cy="2734057"/>
          </a:xfrm>
          <a:prstGeom prst="rect">
            <a:avLst/>
          </a:prstGeom>
        </p:spPr>
      </p:pic>
    </p:spTree>
    <p:extLst>
      <p:ext uri="{BB962C8B-B14F-4D97-AF65-F5344CB8AC3E}">
        <p14:creationId xmlns:p14="http://schemas.microsoft.com/office/powerpoint/2010/main" val="21145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4B8C-0CD4-E23B-86EF-DA0406B4FDA3}"/>
              </a:ext>
            </a:extLst>
          </p:cNvPr>
          <p:cNvSpPr>
            <a:spLocks noGrp="1"/>
          </p:cNvSpPr>
          <p:nvPr>
            <p:ph type="title"/>
          </p:nvPr>
        </p:nvSpPr>
        <p:spPr/>
        <p:txBody>
          <a:bodyPr/>
          <a:lstStyle/>
          <a:p>
            <a:endParaRPr lang="en-US" dirty="0"/>
          </a:p>
        </p:txBody>
      </p:sp>
      <p:pic>
        <p:nvPicPr>
          <p:cNvPr id="2050" name="Picture 2">
            <a:extLst>
              <a:ext uri="{FF2B5EF4-FFF2-40B4-BE49-F238E27FC236}">
                <a16:creationId xmlns:a16="http://schemas.microsoft.com/office/drawing/2014/main" id="{B43E64C3-ECA1-D091-A2BC-F353FA9BDE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81" t="8570" r="24980"/>
          <a:stretch/>
        </p:blipFill>
        <p:spPr bwMode="auto">
          <a:xfrm>
            <a:off x="838200" y="-158621"/>
            <a:ext cx="5019870" cy="60555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E42ABAFD-6AD4-78D7-FAED-2AF11F39879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4440"/>
          <a:stretch/>
        </p:blipFill>
        <p:spPr>
          <a:xfrm>
            <a:off x="4917419" y="1857407"/>
            <a:ext cx="7100409" cy="52344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2101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5EA8-C8CF-145B-2933-58F2F9436DDD}"/>
              </a:ext>
            </a:extLst>
          </p:cNvPr>
          <p:cNvSpPr>
            <a:spLocks noGrp="1"/>
          </p:cNvSpPr>
          <p:nvPr>
            <p:ph type="title"/>
          </p:nvPr>
        </p:nvSpPr>
        <p:spPr>
          <a:xfrm>
            <a:off x="1038225" y="815974"/>
            <a:ext cx="10515600" cy="1325563"/>
          </a:xfrm>
        </p:spPr>
        <p:txBody>
          <a:bodyPr>
            <a:normAutofit fontScale="90000"/>
          </a:bodyPr>
          <a:lstStyle/>
          <a:p>
            <a:pPr algn="ctr"/>
            <a:r>
              <a:rPr lang="vi-VN" dirty="0"/>
              <a:t>Thứ ba ngày 7 tháng 3 năm 2023</a:t>
            </a:r>
            <a:br>
              <a:rPr lang="vi-VN" dirty="0"/>
            </a:br>
            <a:r>
              <a:rPr lang="vi-VN" u="sng" dirty="0"/>
              <a:t>Tiếng Việt</a:t>
            </a:r>
            <a:r>
              <a:rPr lang="vi-VN" dirty="0"/>
              <a:t/>
            </a:r>
            <a:br>
              <a:rPr lang="vi-VN" dirty="0"/>
            </a:br>
            <a:r>
              <a:rPr lang="vi-VN" dirty="0"/>
              <a:t> </a:t>
            </a:r>
            <a:r>
              <a:rPr lang="vi-VN" dirty="0">
                <a:solidFill>
                  <a:srgbClr val="FF0000"/>
                </a:solidFill>
              </a:rPr>
              <a:t>Học nghề</a:t>
            </a:r>
            <a:endParaRPr lang="en-US" dirty="0">
              <a:solidFill>
                <a:srgbClr val="FF0000"/>
              </a:solidFill>
            </a:endParaRPr>
          </a:p>
        </p:txBody>
      </p:sp>
      <p:sp>
        <p:nvSpPr>
          <p:cNvPr id="3" name="Content Placeholder 2">
            <a:extLst>
              <a:ext uri="{FF2B5EF4-FFF2-40B4-BE49-F238E27FC236}">
                <a16:creationId xmlns:a16="http://schemas.microsoft.com/office/drawing/2014/main" id="{1878C4DD-738D-E395-3DD8-F2A6129FF78B}"/>
              </a:ext>
            </a:extLst>
          </p:cNvPr>
          <p:cNvSpPr>
            <a:spLocks noGrp="1"/>
          </p:cNvSpPr>
          <p:nvPr>
            <p:ph idx="1"/>
          </p:nvPr>
        </p:nvSpPr>
        <p:spPr>
          <a:xfrm>
            <a:off x="1038225" y="2141537"/>
            <a:ext cx="10515600" cy="4351338"/>
          </a:xfrm>
        </p:spPr>
        <p:txBody>
          <a:bodyPr/>
          <a:lstStyle/>
          <a:p>
            <a:pPr marL="0" indent="0">
              <a:buNone/>
            </a:pPr>
            <a:r>
              <a:rPr lang="vi-VN" b="1" u="sng" dirty="0">
                <a:solidFill>
                  <a:srgbClr val="FF0000"/>
                </a:solidFill>
                <a:latin typeface="+mj-lt"/>
              </a:rPr>
              <a:t>* Luyện đọc:</a:t>
            </a:r>
            <a:endParaRPr lang="en-US" b="1" u="sng" dirty="0">
              <a:solidFill>
                <a:srgbClr val="FF0000"/>
              </a:solidFill>
              <a:latin typeface="+mj-lt"/>
            </a:endParaRPr>
          </a:p>
          <a:p>
            <a:endParaRPr lang="vi-VN" dirty="0"/>
          </a:p>
          <a:p>
            <a:endParaRPr lang="en-US" dirty="0"/>
          </a:p>
        </p:txBody>
      </p:sp>
    </p:spTree>
    <p:extLst>
      <p:ext uri="{BB962C8B-B14F-4D97-AF65-F5344CB8AC3E}">
        <p14:creationId xmlns:p14="http://schemas.microsoft.com/office/powerpoint/2010/main" val="286843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9AC-59C7-E9A8-F433-D4400943C83B}"/>
              </a:ext>
            </a:extLst>
          </p:cNvPr>
          <p:cNvSpPr>
            <a:spLocks noGrp="1"/>
          </p:cNvSpPr>
          <p:nvPr>
            <p:ph type="title"/>
          </p:nvPr>
        </p:nvSpPr>
        <p:spPr>
          <a:xfrm>
            <a:off x="1104900" y="1010671"/>
            <a:ext cx="10515600" cy="1325563"/>
          </a:xfrm>
        </p:spPr>
        <p:txBody>
          <a:bodyPr>
            <a:normAutofit fontScale="90000"/>
          </a:bodyPr>
          <a:lstStyle/>
          <a:p>
            <a:pPr algn="ctr"/>
            <a:r>
              <a:rPr lang="vi-VN" dirty="0"/>
              <a:t>Thứ ba ngày 7 tháng 3 năm 2023</a:t>
            </a:r>
            <a:br>
              <a:rPr lang="vi-VN" dirty="0"/>
            </a:br>
            <a:r>
              <a:rPr lang="vi-VN" u="sng" dirty="0"/>
              <a:t>Tiếng Việt</a:t>
            </a:r>
            <a:r>
              <a:rPr lang="vi-VN" dirty="0"/>
              <a:t/>
            </a:r>
            <a:br>
              <a:rPr lang="vi-VN" dirty="0"/>
            </a:br>
            <a:r>
              <a:rPr lang="vi-VN" dirty="0"/>
              <a:t> Học nghề</a:t>
            </a:r>
            <a:endParaRPr lang="en-US" dirty="0"/>
          </a:p>
        </p:txBody>
      </p:sp>
      <p:sp>
        <p:nvSpPr>
          <p:cNvPr id="3" name="Content Placeholder 2">
            <a:extLst>
              <a:ext uri="{FF2B5EF4-FFF2-40B4-BE49-F238E27FC236}">
                <a16:creationId xmlns:a16="http://schemas.microsoft.com/office/drawing/2014/main" id="{64649291-8B3C-8303-B320-BE98FDA82C74}"/>
              </a:ext>
            </a:extLst>
          </p:cNvPr>
          <p:cNvSpPr>
            <a:spLocks noGrp="1"/>
          </p:cNvSpPr>
          <p:nvPr>
            <p:ph idx="1"/>
          </p:nvPr>
        </p:nvSpPr>
        <p:spPr>
          <a:xfrm>
            <a:off x="1894114" y="1905000"/>
            <a:ext cx="10515600" cy="4137026"/>
          </a:xfrm>
        </p:spPr>
        <p:txBody>
          <a:bodyPr/>
          <a:lstStyle/>
          <a:p>
            <a:pPr marL="0" indent="0">
              <a:buNone/>
            </a:pPr>
            <a:endParaRPr lang="vi-VN" u="sng" dirty="0">
              <a:solidFill>
                <a:srgbClr val="FF0000"/>
              </a:solidFill>
            </a:endParaRPr>
          </a:p>
          <a:p>
            <a:pPr marL="0" indent="0">
              <a:buNone/>
            </a:pPr>
            <a:r>
              <a:rPr lang="vi-VN" u="sng" dirty="0">
                <a:solidFill>
                  <a:srgbClr val="FF0000"/>
                </a:solidFill>
              </a:rPr>
              <a:t>*Luyện đọc từ khó:</a:t>
            </a:r>
          </a:p>
          <a:p>
            <a:pPr marL="0" indent="0">
              <a:buNone/>
            </a:pPr>
            <a:endParaRPr lang="vi-VN" sz="3200" dirty="0">
              <a:latin typeface="Times New Roman" panose="02020603050405020304" pitchFamily="18" charset="0"/>
            </a:endParaRPr>
          </a:p>
          <a:p>
            <a:pPr marL="0" indent="0">
              <a:buNone/>
            </a:pPr>
            <a:endParaRPr lang="vi-VN" sz="3200" dirty="0">
              <a:effectLst/>
              <a:latin typeface="Times New Roman" panose="02020603050405020304" pitchFamily="18" charset="0"/>
              <a:ea typeface="Calibri" panose="020F0502020204030204" pitchFamily="34" charset="0"/>
            </a:endParaRPr>
          </a:p>
          <a:p>
            <a:pPr marL="0" indent="0">
              <a:buNone/>
            </a:pPr>
            <a:endParaRPr lang="vi-VN" sz="3200" dirty="0">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64E95F99-6811-E006-49DA-87D4CA50B1A9}"/>
              </a:ext>
            </a:extLst>
          </p:cNvPr>
          <p:cNvCxnSpPr/>
          <p:nvPr/>
        </p:nvCxnSpPr>
        <p:spPr>
          <a:xfrm>
            <a:off x="6309632" y="3780835"/>
            <a:ext cx="195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95274AB-1B66-0803-3B5F-4A86734B0718}"/>
              </a:ext>
            </a:extLst>
          </p:cNvPr>
          <p:cNvCxnSpPr>
            <a:cxnSpLocks/>
          </p:cNvCxnSpPr>
          <p:nvPr/>
        </p:nvCxnSpPr>
        <p:spPr>
          <a:xfrm>
            <a:off x="7129924" y="3780835"/>
            <a:ext cx="118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1D2C1A-A5B9-C868-D9D8-1FA7286C64A5}"/>
              </a:ext>
            </a:extLst>
          </p:cNvPr>
          <p:cNvCxnSpPr>
            <a:cxnSpLocks/>
          </p:cNvCxnSpPr>
          <p:nvPr/>
        </p:nvCxnSpPr>
        <p:spPr>
          <a:xfrm>
            <a:off x="2324100" y="3345802"/>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6612108-4307-4924-08FD-84E29820E0B2}"/>
              </a:ext>
            </a:extLst>
          </p:cNvPr>
          <p:cNvCxnSpPr/>
          <p:nvPr/>
        </p:nvCxnSpPr>
        <p:spPr>
          <a:xfrm>
            <a:off x="6572250" y="3345802"/>
            <a:ext cx="3184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4A2B96-7C8D-DACF-41D5-2AA7851306E2}"/>
              </a:ext>
            </a:extLst>
          </p:cNvPr>
          <p:cNvCxnSpPr>
            <a:cxnSpLocks/>
          </p:cNvCxnSpPr>
          <p:nvPr/>
        </p:nvCxnSpPr>
        <p:spPr>
          <a:xfrm>
            <a:off x="6252481" y="4180945"/>
            <a:ext cx="257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322F50-62E3-E7DB-1075-B2D8CBDD3EE2}"/>
              </a:ext>
            </a:extLst>
          </p:cNvPr>
          <p:cNvCxnSpPr>
            <a:cxnSpLocks/>
          </p:cNvCxnSpPr>
          <p:nvPr/>
        </p:nvCxnSpPr>
        <p:spPr>
          <a:xfrm flipH="1">
            <a:off x="2657104" y="4258569"/>
            <a:ext cx="7310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DFF379-E63B-E9E7-0E52-0AF10DEE09C2}"/>
              </a:ext>
            </a:extLst>
          </p:cNvPr>
          <p:cNvCxnSpPr>
            <a:cxnSpLocks/>
          </p:cNvCxnSpPr>
          <p:nvPr/>
        </p:nvCxnSpPr>
        <p:spPr>
          <a:xfrm>
            <a:off x="7274719" y="3345802"/>
            <a:ext cx="200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124A1B-255F-861E-1E49-3DCA4FC82570}"/>
              </a:ext>
            </a:extLst>
          </p:cNvPr>
          <p:cNvCxnSpPr>
            <a:cxnSpLocks/>
          </p:cNvCxnSpPr>
          <p:nvPr/>
        </p:nvCxnSpPr>
        <p:spPr>
          <a:xfrm>
            <a:off x="7074924" y="4183666"/>
            <a:ext cx="5524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F80F98-E7BE-8182-9B8B-0A215E0E8BA2}"/>
              </a:ext>
            </a:extLst>
          </p:cNvPr>
          <p:cNvCxnSpPr>
            <a:cxnSpLocks/>
          </p:cNvCxnSpPr>
          <p:nvPr/>
        </p:nvCxnSpPr>
        <p:spPr>
          <a:xfrm>
            <a:off x="2624748" y="3831504"/>
            <a:ext cx="361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B0C407E-BA62-2171-3571-E82B25F1C4EE}"/>
              </a:ext>
            </a:extLst>
          </p:cNvPr>
          <p:cNvSpPr txBox="1"/>
          <p:nvPr/>
        </p:nvSpPr>
        <p:spPr>
          <a:xfrm>
            <a:off x="2056648" y="2858400"/>
            <a:ext cx="1662794" cy="523220"/>
          </a:xfrm>
          <a:prstGeom prst="rect">
            <a:avLst/>
          </a:prstGeom>
          <a:noFill/>
        </p:spPr>
        <p:txBody>
          <a:bodyPr wrap="square" rtlCol="0">
            <a:spAutoFit/>
          </a:bodyPr>
          <a:lstStyle/>
          <a:p>
            <a:r>
              <a:rPr lang="vi-VN" sz="2800" dirty="0"/>
              <a:t>-</a:t>
            </a:r>
            <a:r>
              <a:rPr lang="vi-VN" sz="2800" dirty="0">
                <a:effectLst/>
                <a:latin typeface="Times New Roman" panose="02020603050405020304" pitchFamily="18" charset="0"/>
                <a:ea typeface="Calibri" panose="020F0502020204030204" pitchFamily="34" charset="0"/>
              </a:rPr>
              <a:t>Va-li-a</a:t>
            </a:r>
            <a:endParaRPr lang="en-US" sz="2800" dirty="0"/>
          </a:p>
        </p:txBody>
      </p:sp>
      <p:sp>
        <p:nvSpPr>
          <p:cNvPr id="31" name="TextBox 30">
            <a:extLst>
              <a:ext uri="{FF2B5EF4-FFF2-40B4-BE49-F238E27FC236}">
                <a16:creationId xmlns:a16="http://schemas.microsoft.com/office/drawing/2014/main" id="{C9A6248C-4732-5A3C-83A2-E9DA7EF08DC8}"/>
              </a:ext>
            </a:extLst>
          </p:cNvPr>
          <p:cNvSpPr txBox="1"/>
          <p:nvPr/>
        </p:nvSpPr>
        <p:spPr>
          <a:xfrm flipH="1">
            <a:off x="2056648" y="3323511"/>
            <a:ext cx="1200913" cy="523220"/>
          </a:xfrm>
          <a:prstGeom prst="rect">
            <a:avLst/>
          </a:prstGeom>
          <a:noFill/>
        </p:spPr>
        <p:txBody>
          <a:bodyPr wrap="square" rtlCol="0">
            <a:spAutoFit/>
          </a:bodyPr>
          <a:lstStyle/>
          <a:p>
            <a:r>
              <a:rPr lang="vi-VN" sz="2800" dirty="0">
                <a:latin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rPr>
              <a:t> Xiếc</a:t>
            </a:r>
            <a:endParaRPr lang="vi-VN" sz="2800" dirty="0">
              <a:latin typeface="Times New Roman" panose="02020603050405020304" pitchFamily="18" charset="0"/>
              <a:ea typeface="Calibri" panose="020F0502020204030204" pitchFamily="34" charset="0"/>
            </a:endParaRPr>
          </a:p>
        </p:txBody>
      </p:sp>
      <p:sp>
        <p:nvSpPr>
          <p:cNvPr id="32" name="TextBox 31">
            <a:extLst>
              <a:ext uri="{FF2B5EF4-FFF2-40B4-BE49-F238E27FC236}">
                <a16:creationId xmlns:a16="http://schemas.microsoft.com/office/drawing/2014/main" id="{07EB9012-D59F-E5C7-5606-111D93984579}"/>
              </a:ext>
            </a:extLst>
          </p:cNvPr>
          <p:cNvSpPr txBox="1"/>
          <p:nvPr/>
        </p:nvSpPr>
        <p:spPr>
          <a:xfrm>
            <a:off x="6021160" y="2869575"/>
            <a:ext cx="1659557" cy="523220"/>
          </a:xfrm>
          <a:prstGeom prst="rect">
            <a:avLst/>
          </a:prstGeom>
          <a:noFill/>
        </p:spPr>
        <p:txBody>
          <a:bodyPr wrap="none" rtlCol="0">
            <a:spAutoFit/>
          </a:bodyPr>
          <a:lstStyle/>
          <a:p>
            <a:r>
              <a:rPr lang="vi-VN" sz="2800" dirty="0">
                <a:effectLst/>
                <a:latin typeface="Times New Roman" panose="02020603050405020304" pitchFamily="18" charset="0"/>
                <a:ea typeface="Calibri" panose="020F0502020204030204" pitchFamily="34" charset="0"/>
              </a:rPr>
              <a:t>- Tiết mục</a:t>
            </a:r>
            <a:endParaRPr lang="en-US" sz="2800" dirty="0"/>
          </a:p>
        </p:txBody>
      </p:sp>
      <p:sp>
        <p:nvSpPr>
          <p:cNvPr id="33" name="TextBox 32">
            <a:extLst>
              <a:ext uri="{FF2B5EF4-FFF2-40B4-BE49-F238E27FC236}">
                <a16:creationId xmlns:a16="http://schemas.microsoft.com/office/drawing/2014/main" id="{3E38D434-B6E2-A0AE-08D8-DBDA73BFDBE4}"/>
              </a:ext>
            </a:extLst>
          </p:cNvPr>
          <p:cNvSpPr txBox="1"/>
          <p:nvPr/>
        </p:nvSpPr>
        <p:spPr>
          <a:xfrm>
            <a:off x="2079558" y="3831504"/>
            <a:ext cx="2686051" cy="523220"/>
          </a:xfrm>
          <a:prstGeom prst="rect">
            <a:avLst/>
          </a:prstGeom>
          <a:noFill/>
        </p:spPr>
        <p:txBody>
          <a:bodyPr wrap="square" rtlCol="0">
            <a:spAutoFit/>
          </a:bodyPr>
          <a:lstStyle/>
          <a:p>
            <a:r>
              <a:rPr lang="vi-VN" sz="2800" dirty="0">
                <a:effectLst/>
                <a:latin typeface="Times New Roman" panose="02020603050405020304" pitchFamily="18" charset="0"/>
                <a:ea typeface="Calibri" panose="020F0502020204030204" pitchFamily="34" charset="0"/>
              </a:rPr>
              <a:t>-Chuồng ngựa</a:t>
            </a:r>
            <a:endParaRPr lang="en-US" sz="2800" dirty="0"/>
          </a:p>
        </p:txBody>
      </p:sp>
      <p:sp>
        <p:nvSpPr>
          <p:cNvPr id="34" name="TextBox 33">
            <a:extLst>
              <a:ext uri="{FF2B5EF4-FFF2-40B4-BE49-F238E27FC236}">
                <a16:creationId xmlns:a16="http://schemas.microsoft.com/office/drawing/2014/main" id="{F289474E-7A7D-17B8-D650-CCDD6A678921}"/>
              </a:ext>
            </a:extLst>
          </p:cNvPr>
          <p:cNvSpPr txBox="1"/>
          <p:nvPr/>
        </p:nvSpPr>
        <p:spPr>
          <a:xfrm>
            <a:off x="6020440" y="3323511"/>
            <a:ext cx="1479892" cy="523220"/>
          </a:xfrm>
          <a:prstGeom prst="rect">
            <a:avLst/>
          </a:prstGeom>
          <a:noFill/>
        </p:spPr>
        <p:txBody>
          <a:bodyPr wrap="none" rtlCol="0">
            <a:spAutoFit/>
          </a:bodyPr>
          <a:lstStyle/>
          <a:p>
            <a:r>
              <a:rPr lang="vi-VN" sz="2800" dirty="0">
                <a:latin typeface="Times New Roman" panose="02020603050405020304" pitchFamily="18" charset="0"/>
              </a:rPr>
              <a:t>- Sạch sẽ</a:t>
            </a:r>
            <a:endParaRPr lang="en-US" sz="2800" dirty="0"/>
          </a:p>
        </p:txBody>
      </p:sp>
      <p:sp>
        <p:nvSpPr>
          <p:cNvPr id="36" name="TextBox 35">
            <a:extLst>
              <a:ext uri="{FF2B5EF4-FFF2-40B4-BE49-F238E27FC236}">
                <a16:creationId xmlns:a16="http://schemas.microsoft.com/office/drawing/2014/main" id="{0C184D72-202A-61B5-DC85-89773D06DB9B}"/>
              </a:ext>
            </a:extLst>
          </p:cNvPr>
          <p:cNvSpPr txBox="1"/>
          <p:nvPr/>
        </p:nvSpPr>
        <p:spPr>
          <a:xfrm flipH="1">
            <a:off x="6001390" y="3722292"/>
            <a:ext cx="1947864" cy="523220"/>
          </a:xfrm>
          <a:prstGeom prst="rect">
            <a:avLst/>
          </a:prstGeom>
          <a:noFill/>
        </p:spPr>
        <p:txBody>
          <a:bodyPr wrap="square" rtlCol="0">
            <a:spAutoFit/>
          </a:bodyPr>
          <a:lstStyle/>
          <a:p>
            <a:r>
              <a:rPr lang="vi-VN" sz="2800" dirty="0">
                <a:latin typeface="Times New Roman" panose="02020603050405020304" pitchFamily="18" charset="0"/>
              </a:rPr>
              <a:t>-Trở thành</a:t>
            </a:r>
            <a:endParaRPr lang="en-US" sz="2800" dirty="0"/>
          </a:p>
        </p:txBody>
      </p:sp>
    </p:spTree>
    <p:extLst>
      <p:ext uri="{BB962C8B-B14F-4D97-AF65-F5344CB8AC3E}">
        <p14:creationId xmlns:p14="http://schemas.microsoft.com/office/powerpoint/2010/main" val="11042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additive="base">
                                        <p:cTn id="2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fade">
                                      <p:cBhvr>
                                        <p:cTn id="37" dur="1000"/>
                                        <p:tgtEl>
                                          <p:spTgt spid="33">
                                            <p:txEl>
                                              <p:pRg st="0" end="0"/>
                                            </p:txEl>
                                          </p:spTgt>
                                        </p:tgtEl>
                                      </p:cBhvr>
                                    </p:animEffect>
                                    <p:anim calcmode="lin" valueType="num">
                                      <p:cBhvr>
                                        <p:cTn id="3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additive="base">
                                        <p:cTn id="5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4">
                                            <p:txEl>
                                              <p:pRg st="0" end="0"/>
                                            </p:txEl>
                                          </p:spTgt>
                                        </p:tgtEl>
                                        <p:attrNameLst>
                                          <p:attrName>style.visibility</p:attrName>
                                        </p:attrNameLst>
                                      </p:cBhvr>
                                      <p:to>
                                        <p:strVal val="visible"/>
                                      </p:to>
                                    </p:set>
                                    <p:animEffect transition="in" filter="fade">
                                      <p:cBhvr>
                                        <p:cTn id="70" dur="1000"/>
                                        <p:tgtEl>
                                          <p:spTgt spid="34">
                                            <p:txEl>
                                              <p:pRg st="0" end="0"/>
                                            </p:txEl>
                                          </p:spTgt>
                                        </p:tgtEl>
                                      </p:cBhvr>
                                    </p:animEffect>
                                    <p:anim calcmode="lin" valueType="num">
                                      <p:cBhvr>
                                        <p:cTn id="7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additive="base">
                                        <p:cTn id="77" dur="500" fill="hold"/>
                                        <p:tgtEl>
                                          <p:spTgt spid="5"/>
                                        </p:tgtEl>
                                        <p:attrNameLst>
                                          <p:attrName>ppt_x</p:attrName>
                                        </p:attrNameLst>
                                      </p:cBhvr>
                                      <p:tavLst>
                                        <p:tav tm="0">
                                          <p:val>
                                            <p:strVal val="#ppt_x"/>
                                          </p:val>
                                        </p:tav>
                                        <p:tav tm="100000">
                                          <p:val>
                                            <p:strVal val="#ppt_x"/>
                                          </p:val>
                                        </p:tav>
                                      </p:tavLst>
                                    </p:anim>
                                    <p:anim calcmode="lin" valueType="num">
                                      <p:cBhvr additive="base">
                                        <p:cTn id="7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6">
                                            <p:txEl>
                                              <p:pRg st="0" end="0"/>
                                            </p:txEl>
                                          </p:spTgt>
                                        </p:tgtEl>
                                        <p:attrNameLst>
                                          <p:attrName>style.visibility</p:attrName>
                                        </p:attrNameLst>
                                      </p:cBhvr>
                                      <p:to>
                                        <p:strVal val="visible"/>
                                      </p:to>
                                    </p:set>
                                    <p:anim calcmode="lin" valueType="num">
                                      <p:cBhvr additive="base">
                                        <p:cTn id="9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ppt_x"/>
                                          </p:val>
                                        </p:tav>
                                        <p:tav tm="100000">
                                          <p:val>
                                            <p:strVal val="#ppt_x"/>
                                          </p:val>
                                        </p:tav>
                                      </p:tavLst>
                                    </p:anim>
                                    <p:anim calcmode="lin" valueType="num">
                                      <p:cBhvr additive="base">
                                        <p:cTn id="10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906B-F8AE-632D-FB27-946D0D77FDEF}"/>
              </a:ext>
            </a:extLst>
          </p:cNvPr>
          <p:cNvSpPr>
            <a:spLocks noGrp="1"/>
          </p:cNvSpPr>
          <p:nvPr>
            <p:ph type="title"/>
          </p:nvPr>
        </p:nvSpPr>
        <p:spPr/>
        <p:txBody>
          <a:bodyPr>
            <a:normAutofit fontScale="90000"/>
          </a:bodyPr>
          <a:lstStyle/>
          <a:p>
            <a:pPr algn="ctr"/>
            <a:r>
              <a:rPr lang="vi-VN" dirty="0"/>
              <a:t>Thứ ba ngày 7 tháng 3 năm 2023</a:t>
            </a:r>
            <a:br>
              <a:rPr lang="vi-VN" dirty="0"/>
            </a:br>
            <a:r>
              <a:rPr lang="vi-VN" u="sng" dirty="0"/>
              <a:t>Tiếng Việt</a:t>
            </a:r>
            <a:r>
              <a:rPr lang="vi-VN" dirty="0"/>
              <a:t/>
            </a:r>
            <a:br>
              <a:rPr lang="vi-VN" dirty="0"/>
            </a:br>
            <a:r>
              <a:rPr lang="vi-VN" dirty="0"/>
              <a:t> Học nghề</a:t>
            </a:r>
            <a:endParaRPr lang="en-US" dirty="0"/>
          </a:p>
        </p:txBody>
      </p:sp>
      <p:sp>
        <p:nvSpPr>
          <p:cNvPr id="3" name="Content Placeholder 2">
            <a:extLst>
              <a:ext uri="{FF2B5EF4-FFF2-40B4-BE49-F238E27FC236}">
                <a16:creationId xmlns:a16="http://schemas.microsoft.com/office/drawing/2014/main" id="{E9005C81-B43E-A70F-ABC4-93671539C6AC}"/>
              </a:ext>
            </a:extLst>
          </p:cNvPr>
          <p:cNvSpPr>
            <a:spLocks noGrp="1"/>
          </p:cNvSpPr>
          <p:nvPr>
            <p:ph idx="1"/>
          </p:nvPr>
        </p:nvSpPr>
        <p:spPr>
          <a:xfrm>
            <a:off x="2514600" y="1885949"/>
            <a:ext cx="8839200" cy="4291013"/>
          </a:xfrm>
        </p:spPr>
        <p:txBody>
          <a:bodyPr>
            <a:normAutofit fontScale="92500" lnSpcReduction="10000"/>
          </a:bodyPr>
          <a:lstStyle/>
          <a:p>
            <a:pPr marL="0" indent="0">
              <a:lnSpc>
                <a:spcPct val="200000"/>
              </a:lnSpc>
              <a:buNone/>
            </a:pPr>
            <a:r>
              <a:rPr lang="vi-VN" sz="3000" dirty="0"/>
              <a:t>*Bài tập đọc này được chia thành: </a:t>
            </a:r>
          </a:p>
          <a:p>
            <a:pPr marL="0" indent="0" rtl="0">
              <a:lnSpc>
                <a:spcPct val="200000"/>
              </a:lnSpc>
              <a:spcBef>
                <a:spcPts val="0"/>
              </a:spcBef>
              <a:spcAft>
                <a:spcPts val="0"/>
              </a:spcAft>
              <a:buNone/>
            </a:pP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Đoạn</a:t>
            </a:r>
            <a:r>
              <a:rPr lang="en-US" sz="3000" u="none" strike="noStrike" dirty="0">
                <a:effectLst/>
                <a:cs typeface="Arial" panose="020B0604020202020204" pitchFamily="34" charset="0"/>
              </a:rPr>
              <a:t> 1: </a:t>
            </a:r>
            <a:r>
              <a:rPr lang="en-US" sz="3000" u="none" strike="noStrike" dirty="0" err="1">
                <a:effectLst/>
                <a:cs typeface="Arial" panose="020B0604020202020204" pitchFamily="34" charset="0"/>
              </a:rPr>
              <a:t>Từ</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đầu</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đến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diễn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viên</a:t>
            </a:r>
            <a:r>
              <a:rPr lang="en-US" sz="3000" u="none" strike="noStrike" dirty="0">
                <a:effectLst/>
                <a:cs typeface="Arial" panose="020B0604020202020204" pitchFamily="34" charset="0"/>
              </a:rPr>
              <a:t> phi </a:t>
            </a:r>
            <a:r>
              <a:rPr lang="en-US" sz="3000" u="none" strike="noStrike" dirty="0" err="1">
                <a:effectLst/>
                <a:cs typeface="Arial" panose="020B0604020202020204" pitchFamily="34" charset="0"/>
              </a:rPr>
              <a:t>ngựa</a:t>
            </a:r>
            <a:endParaRPr lang="en-US" sz="3000" dirty="0">
              <a:effectLst/>
              <a:cs typeface="Arial" panose="020B0604020202020204" pitchFamily="34" charset="0"/>
            </a:endParaRPr>
          </a:p>
          <a:p>
            <a:pPr marL="0" indent="0" rtl="0">
              <a:lnSpc>
                <a:spcPct val="200000"/>
              </a:lnSpc>
              <a:spcBef>
                <a:spcPts val="0"/>
              </a:spcBef>
              <a:spcAft>
                <a:spcPts val="0"/>
              </a:spcAft>
              <a:buNone/>
            </a:pP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Đoạn</a:t>
            </a:r>
            <a:r>
              <a:rPr lang="en-US" sz="3000" u="none" strike="noStrike" dirty="0">
                <a:effectLst/>
                <a:cs typeface="Arial" panose="020B0604020202020204" pitchFamily="34" charset="0"/>
              </a:rPr>
              <a:t> 2: </a:t>
            </a:r>
            <a:r>
              <a:rPr lang="en-US" sz="3000" u="none" strike="noStrike" dirty="0" err="1">
                <a:effectLst/>
                <a:cs typeface="Arial" panose="020B0604020202020204" pitchFamily="34" charset="0"/>
              </a:rPr>
              <a:t>Tiếp</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theo</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cho</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đến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trên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sàn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chuồng</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ngựa</a:t>
            </a:r>
            <a:endParaRPr lang="en-US" sz="3000" dirty="0">
              <a:effectLst/>
              <a:cs typeface="Arial" panose="020B0604020202020204" pitchFamily="34" charset="0"/>
            </a:endParaRPr>
          </a:p>
          <a:p>
            <a:pPr marL="0" indent="0" rtl="0">
              <a:lnSpc>
                <a:spcPct val="200000"/>
              </a:lnSpc>
              <a:spcBef>
                <a:spcPts val="0"/>
              </a:spcBef>
              <a:spcAft>
                <a:spcPts val="0"/>
              </a:spcAft>
              <a:buNone/>
            </a:pP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Đoạn</a:t>
            </a:r>
            <a:r>
              <a:rPr lang="en-US" sz="3000" u="none" strike="noStrike" dirty="0">
                <a:effectLst/>
                <a:cs typeface="Arial" panose="020B0604020202020204" pitchFamily="34" charset="0"/>
              </a:rPr>
              <a:t> 3: </a:t>
            </a:r>
            <a:r>
              <a:rPr lang="en-US" sz="3000" u="none" strike="noStrike" dirty="0" err="1">
                <a:effectLst/>
                <a:cs typeface="Arial" panose="020B0604020202020204" pitchFamily="34" charset="0"/>
              </a:rPr>
              <a:t>Phần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còn</a:t>
            </a:r>
            <a:r>
              <a:rPr lang="en-US" sz="3000" u="none" strike="noStrike" dirty="0">
                <a:effectLst/>
                <a:cs typeface="Arial" panose="020B0604020202020204" pitchFamily="34" charset="0"/>
              </a:rPr>
              <a:t> </a:t>
            </a:r>
            <a:r>
              <a:rPr lang="en-US" sz="3000" u="none" strike="noStrike" dirty="0" err="1">
                <a:effectLst/>
                <a:cs typeface="Arial" panose="020B0604020202020204" pitchFamily="34" charset="0"/>
              </a:rPr>
              <a:t>lại</a:t>
            </a:r>
            <a:endParaRPr lang="en-US" sz="3000" dirty="0">
              <a:effectLst/>
              <a:cs typeface="Arial" panose="020B0604020202020204" pitchFamily="34" charset="0"/>
            </a:endParaRPr>
          </a:p>
          <a:p>
            <a:pPr marL="0" indent="0">
              <a:buNone/>
            </a:pPr>
            <a:r>
              <a:rPr lang="en-US" dirty="0"/>
              <a:t/>
            </a:r>
            <a:br>
              <a:rPr lang="en-US" dirty="0"/>
            </a:br>
            <a:endParaRPr lang="en-US" dirty="0"/>
          </a:p>
        </p:txBody>
      </p:sp>
      <p:sp>
        <p:nvSpPr>
          <p:cNvPr id="5" name="TextBox 4">
            <a:extLst>
              <a:ext uri="{FF2B5EF4-FFF2-40B4-BE49-F238E27FC236}">
                <a16:creationId xmlns:a16="http://schemas.microsoft.com/office/drawing/2014/main" id="{9A600050-1ADD-76FA-A35A-200FA13BD82F}"/>
              </a:ext>
            </a:extLst>
          </p:cNvPr>
          <p:cNvSpPr txBox="1"/>
          <p:nvPr/>
        </p:nvSpPr>
        <p:spPr>
          <a:xfrm>
            <a:off x="7996334" y="2164702"/>
            <a:ext cx="1250663" cy="523220"/>
          </a:xfrm>
          <a:prstGeom prst="rect">
            <a:avLst/>
          </a:prstGeom>
          <a:noFill/>
        </p:spPr>
        <p:txBody>
          <a:bodyPr wrap="none" rtlCol="0">
            <a:spAutoFit/>
          </a:bodyPr>
          <a:lstStyle/>
          <a:p>
            <a:r>
              <a:rPr lang="en-US" sz="2800" dirty="0">
                <a:solidFill>
                  <a:srgbClr val="FF0000"/>
                </a:solidFill>
              </a:rPr>
              <a:t>3 </a:t>
            </a:r>
            <a:r>
              <a:rPr lang="vi-VN" sz="2800" dirty="0">
                <a:solidFill>
                  <a:srgbClr val="FF0000"/>
                </a:solidFill>
              </a:rPr>
              <a:t>đoạn</a:t>
            </a:r>
            <a:endParaRPr lang="en-US" sz="2800" dirty="0">
              <a:solidFill>
                <a:srgbClr val="FF0000"/>
              </a:solidFill>
            </a:endParaRPr>
          </a:p>
        </p:txBody>
      </p:sp>
    </p:spTree>
    <p:extLst>
      <p:ext uri="{BB962C8B-B14F-4D97-AF65-F5344CB8AC3E}">
        <p14:creationId xmlns:p14="http://schemas.microsoft.com/office/powerpoint/2010/main" val="28379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4C36-1EB4-8B71-5525-BAE8A49A2730}"/>
              </a:ext>
            </a:extLst>
          </p:cNvPr>
          <p:cNvSpPr>
            <a:spLocks noGrp="1"/>
          </p:cNvSpPr>
          <p:nvPr>
            <p:ph type="title"/>
          </p:nvPr>
        </p:nvSpPr>
        <p:spPr>
          <a:xfrm>
            <a:off x="838200" y="365126"/>
            <a:ext cx="10515600" cy="474630"/>
          </a:xfrm>
        </p:spPr>
        <p:txBody>
          <a:bodyPr>
            <a:normAutofit fontScale="90000"/>
          </a:bodyPr>
          <a:lstStyle/>
          <a:p>
            <a:pPr algn="ctr"/>
            <a:r>
              <a:rPr lang="vi-VN" dirty="0">
                <a:solidFill>
                  <a:srgbClr val="FF0000"/>
                </a:solidFill>
              </a:rPr>
              <a:t>Học nghề</a:t>
            </a:r>
            <a:r>
              <a:rPr lang="vi-VN" dirty="0"/>
              <a:t/>
            </a:r>
            <a:br>
              <a:rPr lang="vi-VN" dirty="0"/>
            </a:br>
            <a:endParaRPr lang="en-US" dirty="0"/>
          </a:p>
        </p:txBody>
      </p:sp>
      <p:sp>
        <p:nvSpPr>
          <p:cNvPr id="3" name="Content Placeholder 2">
            <a:extLst>
              <a:ext uri="{FF2B5EF4-FFF2-40B4-BE49-F238E27FC236}">
                <a16:creationId xmlns:a16="http://schemas.microsoft.com/office/drawing/2014/main" id="{F3761566-D609-1A21-DF59-1E711ED6F07C}"/>
              </a:ext>
            </a:extLst>
          </p:cNvPr>
          <p:cNvSpPr>
            <a:spLocks noGrp="1"/>
          </p:cNvSpPr>
          <p:nvPr>
            <p:ph idx="1"/>
          </p:nvPr>
        </p:nvSpPr>
        <p:spPr>
          <a:xfrm>
            <a:off x="1120453" y="710614"/>
            <a:ext cx="11207620" cy="6251510"/>
          </a:xfrm>
        </p:spPr>
        <p:txBody>
          <a:bodyPr>
            <a:normAutofit fontScale="32500" lnSpcReduction="20000"/>
          </a:bodyPr>
          <a:lstStyle/>
          <a:p>
            <a:pPr marL="0" indent="0">
              <a:lnSpc>
                <a:spcPct val="120000"/>
              </a:lnSpc>
              <a:buNone/>
            </a:pPr>
            <a:r>
              <a:rPr lang="vi-VN" sz="5100" dirty="0"/>
              <a:t> </a:t>
            </a:r>
            <a:r>
              <a:rPr lang="vi-VN" sz="8600" dirty="0"/>
              <a:t>Hè năm ấy </a:t>
            </a:r>
            <a:r>
              <a:rPr lang="vi-VN" sz="8600" b="0" i="0" dirty="0">
                <a:solidFill>
                  <a:srgbClr val="000000"/>
                </a:solidFill>
                <a:effectLst/>
              </a:rPr>
              <a:t>Hè năm ấy, Va-li-a theo bố mẹ đi xem xiếc. Em thích nhất tiết mục “Cô gái phi ngựa đánh đàn”. Va-li-a nghĩ: “Cô ấy thật xinh đẹp và dũng cảm!”. Và em mơ ước trở thành diễn viên phi ngựa.</a:t>
            </a:r>
          </a:p>
          <a:p>
            <a:pPr marL="0" indent="0">
              <a:lnSpc>
                <a:spcPct val="120000"/>
              </a:lnSpc>
              <a:buNone/>
            </a:pPr>
            <a:r>
              <a:rPr lang="vi-VN" sz="8600" b="0" i="0" dirty="0">
                <a:solidFill>
                  <a:srgbClr val="000000"/>
                </a:solidFill>
                <a:effectLst/>
              </a:rPr>
              <a:t>Dịp may đã đến. Rạp xiếc cần tuyển diễn viên, Va-li-a xin bố mẹ ghi tên học. Em gặp ông giám đốc và nói:</a:t>
            </a:r>
          </a:p>
          <a:p>
            <a:pPr marL="0" indent="0">
              <a:lnSpc>
                <a:spcPct val="120000"/>
              </a:lnSpc>
              <a:buNone/>
            </a:pPr>
            <a:r>
              <a:rPr lang="vi-VN" sz="8600" b="0" i="0" dirty="0">
                <a:solidFill>
                  <a:srgbClr val="000000"/>
                </a:solidFill>
                <a:effectLst/>
              </a:rPr>
              <a:t>- Xin bác nhận cháu vào học tiết mục “Phi ngựa đánh đàn”.</a:t>
            </a:r>
          </a:p>
          <a:p>
            <a:pPr marL="0" indent="0">
              <a:lnSpc>
                <a:spcPct val="120000"/>
              </a:lnSpc>
              <a:buNone/>
            </a:pPr>
            <a:r>
              <a:rPr lang="vi-VN" sz="8600" b="0" i="0" dirty="0">
                <a:solidFill>
                  <a:srgbClr val="000000"/>
                </a:solidFill>
                <a:effectLst/>
              </a:rPr>
              <a:t>- Được!</a:t>
            </a:r>
          </a:p>
          <a:p>
            <a:pPr marL="0" indent="0">
              <a:lnSpc>
                <a:spcPct val="120000"/>
              </a:lnSpc>
              <a:buNone/>
            </a:pPr>
            <a:r>
              <a:rPr lang="vi-VN" sz="8600" b="0" i="0" dirty="0">
                <a:solidFill>
                  <a:srgbClr val="000000"/>
                </a:solidFill>
                <a:effectLst/>
              </a:rPr>
              <a:t>Ông giám đốc nhìn em cười:</a:t>
            </a:r>
          </a:p>
          <a:p>
            <a:pPr marL="0" indent="0">
              <a:lnSpc>
                <a:spcPct val="120000"/>
              </a:lnSpc>
              <a:buNone/>
            </a:pPr>
            <a:r>
              <a:rPr lang="vi-VN" sz="8600" b="0" i="0" dirty="0">
                <a:solidFill>
                  <a:srgbClr val="000000"/>
                </a:solidFill>
                <a:effectLst/>
              </a:rPr>
              <a:t>- Thế cháu biết phi ngựa chưa?</a:t>
            </a:r>
          </a:p>
          <a:p>
            <a:pPr marL="0" indent="0">
              <a:lnSpc>
                <a:spcPct val="120000"/>
              </a:lnSpc>
              <a:buNone/>
            </a:pPr>
            <a:r>
              <a:rPr lang="vi-VN" sz="8600" b="0" i="0" dirty="0">
                <a:solidFill>
                  <a:srgbClr val="000000"/>
                </a:solidFill>
                <a:effectLst/>
              </a:rPr>
              <a:t>- Dạ, chưa. Nhưng cháu rất thích và sẽ học được ạ.</a:t>
            </a:r>
          </a:p>
          <a:p>
            <a:pPr marL="0" indent="0">
              <a:lnSpc>
                <a:spcPct val="120000"/>
              </a:lnSpc>
              <a:buNone/>
            </a:pPr>
            <a:r>
              <a:rPr lang="vi-VN" sz="8600" b="0" i="0" dirty="0">
                <a:solidFill>
                  <a:srgbClr val="000000"/>
                </a:solidFill>
                <a:effectLst/>
              </a:rPr>
              <a:t>- Tốt! Bây giờ, cháu cầm cái chổi kia theo bác.</a:t>
            </a:r>
          </a:p>
          <a:p>
            <a:pPr marL="0" indent="0">
              <a:lnSpc>
                <a:spcPct val="120000"/>
              </a:lnSpc>
              <a:buNone/>
            </a:pPr>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4" name="Left Brace 3">
            <a:extLst>
              <a:ext uri="{FF2B5EF4-FFF2-40B4-BE49-F238E27FC236}">
                <a16:creationId xmlns:a16="http://schemas.microsoft.com/office/drawing/2014/main" id="{C99A86DB-DA92-0914-8D9F-A2B5316B10F3}"/>
              </a:ext>
            </a:extLst>
          </p:cNvPr>
          <p:cNvSpPr/>
          <p:nvPr/>
        </p:nvSpPr>
        <p:spPr>
          <a:xfrm>
            <a:off x="968049" y="710612"/>
            <a:ext cx="307911" cy="125814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AF9FD4B0-AC18-719D-65E2-8A2B705C6BC3}"/>
              </a:ext>
            </a:extLst>
          </p:cNvPr>
          <p:cNvSpPr txBox="1"/>
          <p:nvPr/>
        </p:nvSpPr>
        <p:spPr>
          <a:xfrm>
            <a:off x="-307910" y="1108853"/>
            <a:ext cx="1583870" cy="461665"/>
          </a:xfrm>
          <a:prstGeom prst="rect">
            <a:avLst/>
          </a:prstGeom>
          <a:noFill/>
        </p:spPr>
        <p:txBody>
          <a:bodyPr wrap="square" rtlCol="0">
            <a:spAutoFit/>
          </a:bodyPr>
          <a:lstStyle/>
          <a:p>
            <a:pPr algn="ctr"/>
            <a:r>
              <a:rPr lang="vi-VN" sz="2400" dirty="0">
                <a:solidFill>
                  <a:srgbClr val="FF0000"/>
                </a:solidFill>
              </a:rPr>
              <a:t>Đoạn 1</a:t>
            </a:r>
            <a:endParaRPr lang="en-US" sz="2400" dirty="0">
              <a:solidFill>
                <a:srgbClr val="FF0000"/>
              </a:solidFill>
            </a:endParaRPr>
          </a:p>
        </p:txBody>
      </p:sp>
      <p:sp>
        <p:nvSpPr>
          <p:cNvPr id="6" name="Left Brace 5">
            <a:extLst>
              <a:ext uri="{FF2B5EF4-FFF2-40B4-BE49-F238E27FC236}">
                <a16:creationId xmlns:a16="http://schemas.microsoft.com/office/drawing/2014/main" id="{8C19BD99-6710-36C4-921D-65F775C2A764}"/>
              </a:ext>
            </a:extLst>
          </p:cNvPr>
          <p:cNvSpPr/>
          <p:nvPr/>
        </p:nvSpPr>
        <p:spPr>
          <a:xfrm>
            <a:off x="1010034" y="2349480"/>
            <a:ext cx="282253" cy="392818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B9A4D2A-7022-D47D-D5A2-B97EA698D8C7}"/>
              </a:ext>
            </a:extLst>
          </p:cNvPr>
          <p:cNvSpPr txBox="1"/>
          <p:nvPr/>
        </p:nvSpPr>
        <p:spPr>
          <a:xfrm>
            <a:off x="-105239" y="4082741"/>
            <a:ext cx="1178528" cy="461665"/>
          </a:xfrm>
          <a:prstGeom prst="rect">
            <a:avLst/>
          </a:prstGeom>
          <a:noFill/>
        </p:spPr>
        <p:txBody>
          <a:bodyPr wrap="none" rtlCol="0">
            <a:spAutoFit/>
          </a:bodyPr>
          <a:lstStyle/>
          <a:p>
            <a:r>
              <a:rPr lang="vi-VN" sz="2400" dirty="0">
                <a:solidFill>
                  <a:srgbClr val="FF0000"/>
                </a:solidFill>
              </a:rPr>
              <a:t>Đoạn 2</a:t>
            </a:r>
            <a:endParaRPr lang="en-US" sz="2400" dirty="0">
              <a:solidFill>
                <a:srgbClr val="FF0000"/>
              </a:solidFill>
            </a:endParaRPr>
          </a:p>
        </p:txBody>
      </p:sp>
    </p:spTree>
    <p:extLst>
      <p:ext uri="{BB962C8B-B14F-4D97-AF65-F5344CB8AC3E}">
        <p14:creationId xmlns:p14="http://schemas.microsoft.com/office/powerpoint/2010/main" val="402687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333F-EA5D-5A0F-35D0-85DD8785240F}"/>
              </a:ext>
            </a:extLst>
          </p:cNvPr>
          <p:cNvSpPr>
            <a:spLocks noGrp="1"/>
          </p:cNvSpPr>
          <p:nvPr>
            <p:ph type="title"/>
          </p:nvPr>
        </p:nvSpPr>
        <p:spPr>
          <a:xfrm flipV="1">
            <a:off x="838200" y="289250"/>
            <a:ext cx="10515600" cy="7587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C6A86FC-5FC6-C0E9-7E4F-A7A5865BC0CD}"/>
              </a:ext>
            </a:extLst>
          </p:cNvPr>
          <p:cNvSpPr>
            <a:spLocks noGrp="1"/>
          </p:cNvSpPr>
          <p:nvPr>
            <p:ph idx="1"/>
          </p:nvPr>
        </p:nvSpPr>
        <p:spPr>
          <a:xfrm>
            <a:off x="1444690" y="441001"/>
            <a:ext cx="10515600" cy="5735962"/>
          </a:xfrm>
        </p:spPr>
        <p:txBody>
          <a:bodyPr>
            <a:normAutofit fontScale="25000" lnSpcReduction="20000"/>
          </a:bodyPr>
          <a:lstStyle/>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Va-li-a theo ông Giám đốc ra chuồng ngựa. Ông Giám đốc nói:</a:t>
            </a:r>
          </a:p>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 Việc trước tiên của cháu là quét chuống ngựa và làm quen với con ngựa này, bạn biểu diễn của cháu đấy.</a:t>
            </a:r>
          </a:p>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Va-li-a rất ngạc nhiên. Em suy nghĩ rồi cầm chổi quét phân và rác bẩn trên sàn chuồng ngựa.</a:t>
            </a:r>
          </a:p>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Va-li-a đã giữ chuồng ngựa sạch sẽ và làm quen với chú ngựa trong suốt thời gian học.</a:t>
            </a:r>
          </a:p>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Ông Giám đốc gật đầu và bảo Va-li-a:</a:t>
            </a:r>
          </a:p>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 Công việc của diễn viên phi ngựa đánh đàn bắt đầu thế đấy, cháu ạ. Cái tháp cao nào cũng phải bắt đầu xây từ mặt đất lên….</a:t>
            </a:r>
          </a:p>
          <a:p>
            <a:pPr marL="0" indent="0" algn="just">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Về sau, Va-li-a trở thành một diễn viên như em hằng mong ước.</a:t>
            </a:r>
          </a:p>
          <a:p>
            <a:pPr marL="0" indent="0" algn="r">
              <a:lnSpc>
                <a:spcPct val="120000"/>
              </a:lnSpc>
              <a:buNone/>
            </a:pPr>
            <a:r>
              <a:rPr lang="vi-VN" sz="9600" b="0" i="0" dirty="0">
                <a:solidFill>
                  <a:srgbClr val="000000"/>
                </a:solidFill>
                <a:effectLst/>
                <a:latin typeface="Arial" panose="020B0604020202020204" pitchFamily="34" charset="0"/>
                <a:cs typeface="Arial" panose="020B0604020202020204" pitchFamily="34" charset="0"/>
              </a:rPr>
              <a:t>(Theo Tiếng Việt 3, 1985)</a:t>
            </a:r>
          </a:p>
          <a:p>
            <a:pPr marL="0" indent="0">
              <a:lnSpc>
                <a:spcPct val="120000"/>
              </a:lnSpc>
              <a:buNone/>
            </a:pPr>
            <a:r>
              <a:rPr lang="vi-VN" sz="12300" b="0" i="0" dirty="0">
                <a:solidFill>
                  <a:srgbClr val="000000"/>
                </a:solidFill>
                <a:effectLst/>
              </a:rPr>
              <a:t/>
            </a:r>
            <a:br>
              <a:rPr lang="vi-VN" sz="12300" b="0" i="0" dirty="0">
                <a:solidFill>
                  <a:srgbClr val="000000"/>
                </a:solidFill>
                <a:effectLst/>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4" name="Left Brace 3">
            <a:extLst>
              <a:ext uri="{FF2B5EF4-FFF2-40B4-BE49-F238E27FC236}">
                <a16:creationId xmlns:a16="http://schemas.microsoft.com/office/drawing/2014/main" id="{8AC4A040-072E-B7B0-EBBD-9555205F8B18}"/>
              </a:ext>
            </a:extLst>
          </p:cNvPr>
          <p:cNvSpPr/>
          <p:nvPr/>
        </p:nvSpPr>
        <p:spPr>
          <a:xfrm>
            <a:off x="1138334" y="550506"/>
            <a:ext cx="373225" cy="186612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E216F72-5074-2C13-2230-215DD469BD0E}"/>
              </a:ext>
            </a:extLst>
          </p:cNvPr>
          <p:cNvSpPr txBox="1"/>
          <p:nvPr/>
        </p:nvSpPr>
        <p:spPr>
          <a:xfrm>
            <a:off x="-43501" y="1252734"/>
            <a:ext cx="1178528" cy="461665"/>
          </a:xfrm>
          <a:prstGeom prst="rect">
            <a:avLst/>
          </a:prstGeom>
          <a:noFill/>
        </p:spPr>
        <p:txBody>
          <a:bodyPr wrap="none" rtlCol="0">
            <a:spAutoFit/>
          </a:bodyPr>
          <a:lstStyle/>
          <a:p>
            <a:r>
              <a:rPr lang="vi-VN" sz="2400" dirty="0">
                <a:solidFill>
                  <a:srgbClr val="FF0000"/>
                </a:solidFill>
              </a:rPr>
              <a:t>Đoạn 2</a:t>
            </a:r>
            <a:endParaRPr lang="en-US" sz="2400" dirty="0">
              <a:solidFill>
                <a:srgbClr val="FF0000"/>
              </a:solidFill>
            </a:endParaRPr>
          </a:p>
        </p:txBody>
      </p:sp>
      <p:sp>
        <p:nvSpPr>
          <p:cNvPr id="6" name="Left Brace 5">
            <a:extLst>
              <a:ext uri="{FF2B5EF4-FFF2-40B4-BE49-F238E27FC236}">
                <a16:creationId xmlns:a16="http://schemas.microsoft.com/office/drawing/2014/main" id="{D26CF44E-EBF0-AEA4-5852-016BDBDA5753}"/>
              </a:ext>
            </a:extLst>
          </p:cNvPr>
          <p:cNvSpPr/>
          <p:nvPr/>
        </p:nvSpPr>
        <p:spPr>
          <a:xfrm>
            <a:off x="1105676" y="2945123"/>
            <a:ext cx="438539" cy="238863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813755BD-8B7C-B5CF-18C2-BA2D169C9F8A}"/>
              </a:ext>
            </a:extLst>
          </p:cNvPr>
          <p:cNvSpPr txBox="1"/>
          <p:nvPr/>
        </p:nvSpPr>
        <p:spPr>
          <a:xfrm>
            <a:off x="0" y="3908608"/>
            <a:ext cx="1178528" cy="461665"/>
          </a:xfrm>
          <a:prstGeom prst="rect">
            <a:avLst/>
          </a:prstGeom>
          <a:noFill/>
        </p:spPr>
        <p:txBody>
          <a:bodyPr wrap="none" rtlCol="0">
            <a:spAutoFit/>
          </a:bodyPr>
          <a:lstStyle/>
          <a:p>
            <a:r>
              <a:rPr lang="vi-VN" sz="2400" dirty="0">
                <a:solidFill>
                  <a:srgbClr val="FF0000"/>
                </a:solidFill>
              </a:rPr>
              <a:t>Đoạn 3</a:t>
            </a:r>
            <a:endParaRPr lang="en-US" sz="2400" dirty="0">
              <a:solidFill>
                <a:srgbClr val="FF0000"/>
              </a:solidFill>
            </a:endParaRPr>
          </a:p>
        </p:txBody>
      </p:sp>
    </p:spTree>
    <p:extLst>
      <p:ext uri="{BB962C8B-B14F-4D97-AF65-F5344CB8AC3E}">
        <p14:creationId xmlns:p14="http://schemas.microsoft.com/office/powerpoint/2010/main" val="35244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535</TotalTime>
  <Words>822</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OpenSans</vt:lpstr>
      <vt:lpstr>Times New Roman</vt:lpstr>
      <vt:lpstr>Office Theme</vt:lpstr>
      <vt:lpstr>Chào mừng quý thầy cô và các em học sinh lớp 3G</vt:lpstr>
      <vt:lpstr>PowerPoint Presentation</vt:lpstr>
      <vt:lpstr>PowerPoint Presentation</vt:lpstr>
      <vt:lpstr>PowerPoint Presentation</vt:lpstr>
      <vt:lpstr>Thứ ba ngày 7 tháng 3 năm 2023 Tiếng Việt  Học nghề</vt:lpstr>
      <vt:lpstr>Thứ ba ngày 7 tháng 3 năm 2023 Tiếng Việt  Học nghề</vt:lpstr>
      <vt:lpstr>Thứ ba ngày 7 tháng 3 năm 2023 Tiếng Việt  Học nghề</vt:lpstr>
      <vt:lpstr>Học nghề </vt:lpstr>
      <vt:lpstr>PowerPoint Presentation</vt:lpstr>
      <vt:lpstr>Thứ ba ngày 7 tháng 3 năm 2023 Tiếng Việt  Học nghề</vt:lpstr>
      <vt:lpstr>Thứ ba ngày 7 tháng 3 năm 2023 Tiếng Việt  Học nghề    </vt:lpstr>
      <vt:lpstr>Thứ ba ngày 7 tháng 3 năm 2023 Tiếng Việt  Học nghề</vt:lpstr>
      <vt:lpstr>Thứ ba ngày 7 tháng 3 năm 2023 Tiếng Việt  Học nghề</vt:lpstr>
      <vt:lpstr>Học nghề</vt:lpstr>
      <vt:lpstr>  Va-li-a theo ông Giám đốc ra chuồng ngựa. Ông Giám đốc nói: - Việc trước tiên của cháu là quét chuồng ngựa và làm quen với con ngựa này, bạn biểu diễn của cháu đấy. Va-li-a rất ngạc nhiên. Em suy nghĩ rồi cầm chổi quét phân và rác bẩn trên sàn chuồng ngựa. Va-li-a đã giữ chuồng ngựa sạch sẽ và làm quen với chú ngựa trong suốt thời gian học. Ông Giám đốc gật đầu và bảo Va-li-a: - Công việc của diễn viên phi ngựa đánh đàn bắt đầu thế đấy, cháu ạ. Cái tháp cao nào cũng phải bắt đầu xây từ mặt đất lên…. Về sau, Va-li-a trở thành một diễn viên như em hằng mong ước.                                                        (Theo Tiếng Việt 3, 1985)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trungtranvan780@gmail.com</dc:creator>
  <cp:lastModifiedBy>hp</cp:lastModifiedBy>
  <cp:revision>8</cp:revision>
  <dcterms:created xsi:type="dcterms:W3CDTF">2023-03-05T15:17:02Z</dcterms:created>
  <dcterms:modified xsi:type="dcterms:W3CDTF">2024-05-03T03:11:57Z</dcterms:modified>
</cp:coreProperties>
</file>