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0" r:id="rId3"/>
    <p:sldId id="268" r:id="rId4"/>
    <p:sldId id="260" r:id="rId5"/>
    <p:sldId id="261" r:id="rId6"/>
    <p:sldId id="262" r:id="rId7"/>
    <p:sldId id="264" r:id="rId8"/>
    <p:sldId id="265" r:id="rId9"/>
    <p:sldId id="266" r:id="rId10"/>
    <p:sldId id="269" r:id="rId11"/>
    <p:sldId id="277" r:id="rId12"/>
    <p:sldId id="272" r:id="rId1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66AECB-44AA-4605-8DC0-12A56D09A166}" v="326" dt="2023-03-14T15:28:14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902" autoAdjust="0"/>
  </p:normalViewPr>
  <p:slideViewPr>
    <p:cSldViewPr snapToGrid="0">
      <p:cViewPr varScale="1">
        <p:scale>
          <a:sx n="60" d="100"/>
          <a:sy n="60" d="100"/>
        </p:scale>
        <p:origin x="84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ngtranvan780@gmail.com" userId="5c29ab7bf9b448ba" providerId="LiveId" clId="{2466AECB-44AA-4605-8DC0-12A56D09A166}"/>
    <pc:docChg chg="undo custSel addSld delSld modSld">
      <pc:chgData name="trungtranvan780@gmail.com" userId="5c29ab7bf9b448ba" providerId="LiveId" clId="{2466AECB-44AA-4605-8DC0-12A56D09A166}" dt="2023-03-14T15:30:47.220" v="650" actId="47"/>
      <pc:docMkLst>
        <pc:docMk/>
      </pc:docMkLst>
      <pc:sldChg chg="modSp mod setBg modAnim">
        <pc:chgData name="trungtranvan780@gmail.com" userId="5c29ab7bf9b448ba" providerId="LiveId" clId="{2466AECB-44AA-4605-8DC0-12A56D09A166}" dt="2023-03-12T14:47:51.404" v="269"/>
        <pc:sldMkLst>
          <pc:docMk/>
          <pc:sldMk cId="4009835460" sldId="256"/>
        </pc:sldMkLst>
        <pc:spChg chg="mod">
          <ac:chgData name="trungtranvan780@gmail.com" userId="5c29ab7bf9b448ba" providerId="LiveId" clId="{2466AECB-44AA-4605-8DC0-12A56D09A166}" dt="2023-03-12T14:47:17.264" v="265" actId="207"/>
          <ac:spMkLst>
            <pc:docMk/>
            <pc:sldMk cId="4009835460" sldId="256"/>
            <ac:spMk id="2" creationId="{5B6900A6-0E98-00E5-2B6F-26761FEA1A4C}"/>
          </ac:spMkLst>
        </pc:spChg>
      </pc:sldChg>
      <pc:sldChg chg="del">
        <pc:chgData name="trungtranvan780@gmail.com" userId="5c29ab7bf9b448ba" providerId="LiveId" clId="{2466AECB-44AA-4605-8DC0-12A56D09A166}" dt="2023-03-12T14:49:52.750" v="284" actId="47"/>
        <pc:sldMkLst>
          <pc:docMk/>
          <pc:sldMk cId="890744121" sldId="257"/>
        </pc:sldMkLst>
      </pc:sldChg>
      <pc:sldChg chg="modSp mod">
        <pc:chgData name="trungtranvan780@gmail.com" userId="5c29ab7bf9b448ba" providerId="LiveId" clId="{2466AECB-44AA-4605-8DC0-12A56D09A166}" dt="2023-03-14T12:51:02.615" v="443" actId="14100"/>
        <pc:sldMkLst>
          <pc:docMk/>
          <pc:sldMk cId="2685683084" sldId="260"/>
        </pc:sldMkLst>
        <pc:spChg chg="mod">
          <ac:chgData name="trungtranvan780@gmail.com" userId="5c29ab7bf9b448ba" providerId="LiveId" clId="{2466AECB-44AA-4605-8DC0-12A56D09A166}" dt="2023-03-12T14:52:29.476" v="302" actId="1076"/>
          <ac:spMkLst>
            <pc:docMk/>
            <pc:sldMk cId="2685683084" sldId="260"/>
            <ac:spMk id="4" creationId="{FCA1A497-9E29-DF6D-EA27-5412AA006B94}"/>
          </ac:spMkLst>
        </pc:spChg>
        <pc:spChg chg="mod">
          <ac:chgData name="trungtranvan780@gmail.com" userId="5c29ab7bf9b448ba" providerId="LiveId" clId="{2466AECB-44AA-4605-8DC0-12A56D09A166}" dt="2023-03-14T12:50:37.931" v="436" actId="1076"/>
          <ac:spMkLst>
            <pc:docMk/>
            <pc:sldMk cId="2685683084" sldId="260"/>
            <ac:spMk id="5" creationId="{31078D5E-4F6A-265D-27D6-FCF571F26A40}"/>
          </ac:spMkLst>
        </pc:spChg>
        <pc:spChg chg="mod">
          <ac:chgData name="trungtranvan780@gmail.com" userId="5c29ab7bf9b448ba" providerId="LiveId" clId="{2466AECB-44AA-4605-8DC0-12A56D09A166}" dt="2023-03-14T12:50:40.968" v="437" actId="1076"/>
          <ac:spMkLst>
            <pc:docMk/>
            <pc:sldMk cId="2685683084" sldId="260"/>
            <ac:spMk id="10" creationId="{DB226B18-27B8-FCD4-B19E-C02CFB88930E}"/>
          </ac:spMkLst>
        </pc:spChg>
        <pc:spChg chg="mod">
          <ac:chgData name="trungtranvan780@gmail.com" userId="5c29ab7bf9b448ba" providerId="LiveId" clId="{2466AECB-44AA-4605-8DC0-12A56D09A166}" dt="2023-03-14T12:50:48.213" v="439" actId="1076"/>
          <ac:spMkLst>
            <pc:docMk/>
            <pc:sldMk cId="2685683084" sldId="260"/>
            <ac:spMk id="11" creationId="{B1B1F498-86CE-73AC-0837-9EFCECDA7E03}"/>
          </ac:spMkLst>
        </pc:spChg>
        <pc:spChg chg="mod">
          <ac:chgData name="trungtranvan780@gmail.com" userId="5c29ab7bf9b448ba" providerId="LiveId" clId="{2466AECB-44AA-4605-8DC0-12A56D09A166}" dt="2023-03-14T12:50:52.992" v="440" actId="1076"/>
          <ac:spMkLst>
            <pc:docMk/>
            <pc:sldMk cId="2685683084" sldId="260"/>
            <ac:spMk id="12" creationId="{4A729440-627C-B182-39B8-1E6A69CF4B8D}"/>
          </ac:spMkLst>
        </pc:spChg>
        <pc:spChg chg="mod">
          <ac:chgData name="trungtranvan780@gmail.com" userId="5c29ab7bf9b448ba" providerId="LiveId" clId="{2466AECB-44AA-4605-8DC0-12A56D09A166}" dt="2023-03-14T12:50:57.199" v="442" actId="14100"/>
          <ac:spMkLst>
            <pc:docMk/>
            <pc:sldMk cId="2685683084" sldId="260"/>
            <ac:spMk id="13" creationId="{D3E2CE13-DCEA-753F-BBD8-4C1A18E9332C}"/>
          </ac:spMkLst>
        </pc:spChg>
        <pc:spChg chg="mod">
          <ac:chgData name="trungtranvan780@gmail.com" userId="5c29ab7bf9b448ba" providerId="LiveId" clId="{2466AECB-44AA-4605-8DC0-12A56D09A166}" dt="2023-03-14T12:51:02.615" v="443" actId="14100"/>
          <ac:spMkLst>
            <pc:docMk/>
            <pc:sldMk cId="2685683084" sldId="260"/>
            <ac:spMk id="14" creationId="{97A0AF2B-9D1D-0DC5-F808-515D307B4886}"/>
          </ac:spMkLst>
        </pc:spChg>
        <pc:spChg chg="mod">
          <ac:chgData name="trungtranvan780@gmail.com" userId="5c29ab7bf9b448ba" providerId="LiveId" clId="{2466AECB-44AA-4605-8DC0-12A56D09A166}" dt="2023-03-14T12:49:26.698" v="414" actId="1076"/>
          <ac:spMkLst>
            <pc:docMk/>
            <pc:sldMk cId="2685683084" sldId="260"/>
            <ac:spMk id="15" creationId="{B89CC529-4D86-C410-632C-354A2FF4DACD}"/>
          </ac:spMkLst>
        </pc:spChg>
      </pc:sldChg>
      <pc:sldChg chg="modSp mod modAnim">
        <pc:chgData name="trungtranvan780@gmail.com" userId="5c29ab7bf9b448ba" providerId="LiveId" clId="{2466AECB-44AA-4605-8DC0-12A56D09A166}" dt="2023-03-14T15:28:14.794" v="649" actId="2711"/>
        <pc:sldMkLst>
          <pc:docMk/>
          <pc:sldMk cId="1976293403" sldId="261"/>
        </pc:sldMkLst>
        <pc:spChg chg="mod">
          <ac:chgData name="trungtranvan780@gmail.com" userId="5c29ab7bf9b448ba" providerId="LiveId" clId="{2466AECB-44AA-4605-8DC0-12A56D09A166}" dt="2023-03-14T15:25:44.916" v="598" actId="20577"/>
          <ac:spMkLst>
            <pc:docMk/>
            <pc:sldMk cId="1976293403" sldId="261"/>
            <ac:spMk id="4" creationId="{FDDC011C-6966-678F-2CFF-F991A92E90A7}"/>
          </ac:spMkLst>
        </pc:spChg>
        <pc:spChg chg="mod">
          <ac:chgData name="trungtranvan780@gmail.com" userId="5c29ab7bf9b448ba" providerId="LiveId" clId="{2466AECB-44AA-4605-8DC0-12A56D09A166}" dt="2023-03-14T12:55:51.699" v="553" actId="1076"/>
          <ac:spMkLst>
            <pc:docMk/>
            <pc:sldMk cId="1976293403" sldId="261"/>
            <ac:spMk id="5" creationId="{29BA6A02-FB6F-FDEA-34EA-9323CB67C882}"/>
          </ac:spMkLst>
        </pc:spChg>
        <pc:spChg chg="mod">
          <ac:chgData name="trungtranvan780@gmail.com" userId="5c29ab7bf9b448ba" providerId="LiveId" clId="{2466AECB-44AA-4605-8DC0-12A56D09A166}" dt="2023-03-14T12:56:04.881" v="558" actId="1076"/>
          <ac:spMkLst>
            <pc:docMk/>
            <pc:sldMk cId="1976293403" sldId="261"/>
            <ac:spMk id="6" creationId="{DA6A6F5A-99C2-DBEC-C9A5-1E3B09BC2D99}"/>
          </ac:spMkLst>
        </pc:spChg>
        <pc:spChg chg="mod">
          <ac:chgData name="trungtranvan780@gmail.com" userId="5c29ab7bf9b448ba" providerId="LiveId" clId="{2466AECB-44AA-4605-8DC0-12A56D09A166}" dt="2023-03-14T12:56:08.446" v="559" actId="1076"/>
          <ac:spMkLst>
            <pc:docMk/>
            <pc:sldMk cId="1976293403" sldId="261"/>
            <ac:spMk id="7" creationId="{BEF600BF-FF4B-8B37-1080-B81D7AFB2AC1}"/>
          </ac:spMkLst>
        </pc:spChg>
        <pc:spChg chg="mod">
          <ac:chgData name="trungtranvan780@gmail.com" userId="5c29ab7bf9b448ba" providerId="LiveId" clId="{2466AECB-44AA-4605-8DC0-12A56D09A166}" dt="2023-03-14T12:56:11.362" v="560" actId="1076"/>
          <ac:spMkLst>
            <pc:docMk/>
            <pc:sldMk cId="1976293403" sldId="261"/>
            <ac:spMk id="8" creationId="{7C4F6F1A-E5D5-073D-C9AB-4968DA3038B8}"/>
          </ac:spMkLst>
        </pc:spChg>
        <pc:spChg chg="mod">
          <ac:chgData name="trungtranvan780@gmail.com" userId="5c29ab7bf9b448ba" providerId="LiveId" clId="{2466AECB-44AA-4605-8DC0-12A56D09A166}" dt="2023-03-14T15:28:14.794" v="649" actId="2711"/>
          <ac:spMkLst>
            <pc:docMk/>
            <pc:sldMk cId="1976293403" sldId="261"/>
            <ac:spMk id="9" creationId="{E24A125D-CE6C-D269-C598-7187A6F2E943}"/>
          </ac:spMkLst>
        </pc:spChg>
      </pc:sldChg>
      <pc:sldChg chg="delSp modSp mod">
        <pc:chgData name="trungtranvan780@gmail.com" userId="5c29ab7bf9b448ba" providerId="LiveId" clId="{2466AECB-44AA-4605-8DC0-12A56D09A166}" dt="2023-03-14T12:59:11.248" v="588" actId="478"/>
        <pc:sldMkLst>
          <pc:docMk/>
          <pc:sldMk cId="767390630" sldId="264"/>
        </pc:sldMkLst>
        <pc:spChg chg="mod">
          <ac:chgData name="trungtranvan780@gmail.com" userId="5c29ab7bf9b448ba" providerId="LiveId" clId="{2466AECB-44AA-4605-8DC0-12A56D09A166}" dt="2023-03-14T12:57:30.975" v="563" actId="14100"/>
          <ac:spMkLst>
            <pc:docMk/>
            <pc:sldMk cId="767390630" sldId="264"/>
            <ac:spMk id="3" creationId="{00000000-0000-0000-0000-000000000000}"/>
          </ac:spMkLst>
        </pc:spChg>
        <pc:spChg chg="mod">
          <ac:chgData name="trungtranvan780@gmail.com" userId="5c29ab7bf9b448ba" providerId="LiveId" clId="{2466AECB-44AA-4605-8DC0-12A56D09A166}" dt="2023-03-14T12:57:47.181" v="567" actId="14100"/>
          <ac:spMkLst>
            <pc:docMk/>
            <pc:sldMk cId="767390630" sldId="264"/>
            <ac:spMk id="33" creationId="{00000000-0000-0000-0000-000000000000}"/>
          </ac:spMkLst>
        </pc:spChg>
        <pc:spChg chg="mod">
          <ac:chgData name="trungtranvan780@gmail.com" userId="5c29ab7bf9b448ba" providerId="LiveId" clId="{2466AECB-44AA-4605-8DC0-12A56D09A166}" dt="2023-03-14T12:57:57.977" v="570" actId="14100"/>
          <ac:spMkLst>
            <pc:docMk/>
            <pc:sldMk cId="767390630" sldId="264"/>
            <ac:spMk id="34" creationId="{00000000-0000-0000-0000-000000000000}"/>
          </ac:spMkLst>
        </pc:spChg>
        <pc:spChg chg="mod">
          <ac:chgData name="trungtranvan780@gmail.com" userId="5c29ab7bf9b448ba" providerId="LiveId" clId="{2466AECB-44AA-4605-8DC0-12A56D09A166}" dt="2023-03-14T12:58:16.032" v="575" actId="14100"/>
          <ac:spMkLst>
            <pc:docMk/>
            <pc:sldMk cId="767390630" sldId="264"/>
            <ac:spMk id="35" creationId="{00000000-0000-0000-0000-000000000000}"/>
          </ac:spMkLst>
        </pc:spChg>
        <pc:spChg chg="mod">
          <ac:chgData name="trungtranvan780@gmail.com" userId="5c29ab7bf9b448ba" providerId="LiveId" clId="{2466AECB-44AA-4605-8DC0-12A56D09A166}" dt="2023-03-14T12:58:27.139" v="578" actId="14100"/>
          <ac:spMkLst>
            <pc:docMk/>
            <pc:sldMk cId="767390630" sldId="264"/>
            <ac:spMk id="36" creationId="{00000000-0000-0000-0000-000000000000}"/>
          </ac:spMkLst>
        </pc:spChg>
        <pc:spChg chg="mod">
          <ac:chgData name="trungtranvan780@gmail.com" userId="5c29ab7bf9b448ba" providerId="LiveId" clId="{2466AECB-44AA-4605-8DC0-12A56D09A166}" dt="2023-03-14T12:58:53.274" v="585" actId="14100"/>
          <ac:spMkLst>
            <pc:docMk/>
            <pc:sldMk cId="767390630" sldId="264"/>
            <ac:spMk id="37" creationId="{00000000-0000-0000-0000-000000000000}"/>
          </ac:spMkLst>
        </pc:spChg>
        <pc:grpChg chg="del">
          <ac:chgData name="trungtranvan780@gmail.com" userId="5c29ab7bf9b448ba" providerId="LiveId" clId="{2466AECB-44AA-4605-8DC0-12A56D09A166}" dt="2023-03-14T12:59:11.248" v="588" actId="478"/>
          <ac:grpSpMkLst>
            <pc:docMk/>
            <pc:sldMk cId="767390630" sldId="264"/>
            <ac:grpSpMk id="14" creationId="{00000000-0000-0000-0000-000000000000}"/>
          </ac:grpSpMkLst>
        </pc:grpChg>
        <pc:cxnChg chg="mod">
          <ac:chgData name="trungtranvan780@gmail.com" userId="5c29ab7bf9b448ba" providerId="LiveId" clId="{2466AECB-44AA-4605-8DC0-12A56D09A166}" dt="2023-03-14T12:58:53.274" v="585" actId="14100"/>
          <ac:cxnSpMkLst>
            <pc:docMk/>
            <pc:sldMk cId="767390630" sldId="264"/>
            <ac:cxnSpMk id="6" creationId="{00000000-0000-0000-0000-000000000000}"/>
          </ac:cxnSpMkLst>
        </pc:cxnChg>
        <pc:cxnChg chg="mod">
          <ac:chgData name="trungtranvan780@gmail.com" userId="5c29ab7bf9b448ba" providerId="LiveId" clId="{2466AECB-44AA-4605-8DC0-12A56D09A166}" dt="2023-03-14T12:57:47.181" v="567" actId="14100"/>
          <ac:cxnSpMkLst>
            <pc:docMk/>
            <pc:sldMk cId="767390630" sldId="264"/>
            <ac:cxnSpMk id="38" creationId="{00000000-0000-0000-0000-000000000000}"/>
          </ac:cxnSpMkLst>
        </pc:cxnChg>
        <pc:cxnChg chg="mod">
          <ac:chgData name="trungtranvan780@gmail.com" userId="5c29ab7bf9b448ba" providerId="LiveId" clId="{2466AECB-44AA-4605-8DC0-12A56D09A166}" dt="2023-03-14T12:58:53.274" v="585" actId="14100"/>
          <ac:cxnSpMkLst>
            <pc:docMk/>
            <pc:sldMk cId="767390630" sldId="264"/>
            <ac:cxnSpMk id="45" creationId="{00000000-0000-0000-0000-000000000000}"/>
          </ac:cxnSpMkLst>
        </pc:cxnChg>
        <pc:cxnChg chg="mod">
          <ac:chgData name="trungtranvan780@gmail.com" userId="5c29ab7bf9b448ba" providerId="LiveId" clId="{2466AECB-44AA-4605-8DC0-12A56D09A166}" dt="2023-03-14T12:59:01.813" v="587" actId="14100"/>
          <ac:cxnSpMkLst>
            <pc:docMk/>
            <pc:sldMk cId="767390630" sldId="264"/>
            <ac:cxnSpMk id="52" creationId="{00000000-0000-0000-0000-000000000000}"/>
          </ac:cxnSpMkLst>
        </pc:cxnChg>
        <pc:cxnChg chg="mod">
          <ac:chgData name="trungtranvan780@gmail.com" userId="5c29ab7bf9b448ba" providerId="LiveId" clId="{2466AECB-44AA-4605-8DC0-12A56D09A166}" dt="2023-03-14T12:58:27.139" v="578" actId="14100"/>
          <ac:cxnSpMkLst>
            <pc:docMk/>
            <pc:sldMk cId="767390630" sldId="264"/>
            <ac:cxnSpMk id="55" creationId="{00000000-0000-0000-0000-000000000000}"/>
          </ac:cxnSpMkLst>
        </pc:cxnChg>
      </pc:sldChg>
      <pc:sldChg chg="del">
        <pc:chgData name="trungtranvan780@gmail.com" userId="5c29ab7bf9b448ba" providerId="LiveId" clId="{2466AECB-44AA-4605-8DC0-12A56D09A166}" dt="2023-03-12T12:15:48.785" v="2" actId="47"/>
        <pc:sldMkLst>
          <pc:docMk/>
          <pc:sldMk cId="645628205" sldId="267"/>
        </pc:sldMkLst>
      </pc:sldChg>
      <pc:sldChg chg="addSp delSp modSp mod delAnim modAnim">
        <pc:chgData name="trungtranvan780@gmail.com" userId="5c29ab7bf9b448ba" providerId="LiveId" clId="{2466AECB-44AA-4605-8DC0-12A56D09A166}" dt="2023-03-14T12:42:59.502" v="349"/>
        <pc:sldMkLst>
          <pc:docMk/>
          <pc:sldMk cId="563886173" sldId="268"/>
        </pc:sldMkLst>
        <pc:spChg chg="del mod">
          <ac:chgData name="trungtranvan780@gmail.com" userId="5c29ab7bf9b448ba" providerId="LiveId" clId="{2466AECB-44AA-4605-8DC0-12A56D09A166}" dt="2023-03-14T12:39:22.548" v="326"/>
          <ac:spMkLst>
            <pc:docMk/>
            <pc:sldMk cId="563886173" sldId="268"/>
            <ac:spMk id="5" creationId="{78CDABCD-A83A-3A02-0FFA-C806F834BDA9}"/>
          </ac:spMkLst>
        </pc:spChg>
        <pc:spChg chg="del mod">
          <ac:chgData name="trungtranvan780@gmail.com" userId="5c29ab7bf9b448ba" providerId="LiveId" clId="{2466AECB-44AA-4605-8DC0-12A56D09A166}" dt="2023-03-14T12:39:22.548" v="328"/>
          <ac:spMkLst>
            <pc:docMk/>
            <pc:sldMk cId="563886173" sldId="268"/>
            <ac:spMk id="6" creationId="{8A0C01F7-9229-8C2E-A951-F6DC7738B1A4}"/>
          </ac:spMkLst>
        </pc:spChg>
        <pc:spChg chg="mod">
          <ac:chgData name="trungtranvan780@gmail.com" userId="5c29ab7bf9b448ba" providerId="LiveId" clId="{2466AECB-44AA-4605-8DC0-12A56D09A166}" dt="2023-03-14T12:39:26.570" v="329" actId="20577"/>
          <ac:spMkLst>
            <pc:docMk/>
            <pc:sldMk cId="563886173" sldId="268"/>
            <ac:spMk id="7" creationId="{E7421057-A18C-61CB-A26B-2358A0727C8B}"/>
          </ac:spMkLst>
        </pc:spChg>
        <pc:spChg chg="mod">
          <ac:chgData name="trungtranvan780@gmail.com" userId="5c29ab7bf9b448ba" providerId="LiveId" clId="{2466AECB-44AA-4605-8DC0-12A56D09A166}" dt="2023-03-14T12:39:29.011" v="330" actId="20577"/>
          <ac:spMkLst>
            <pc:docMk/>
            <pc:sldMk cId="563886173" sldId="268"/>
            <ac:spMk id="8" creationId="{47AC5CC6-C0CB-3C40-C099-41CBE91E4861}"/>
          </ac:spMkLst>
        </pc:spChg>
        <pc:picChg chg="add mod">
          <ac:chgData name="trungtranvan780@gmail.com" userId="5c29ab7bf9b448ba" providerId="LiveId" clId="{2466AECB-44AA-4605-8DC0-12A56D09A166}" dt="2023-03-14T12:42:51.472" v="347" actId="14100"/>
          <ac:picMkLst>
            <pc:docMk/>
            <pc:sldMk cId="563886173" sldId="268"/>
            <ac:picMk id="9" creationId="{76DF2610-71E4-D81E-7424-A65E45784167}"/>
          </ac:picMkLst>
        </pc:picChg>
        <pc:picChg chg="add mod">
          <ac:chgData name="trungtranvan780@gmail.com" userId="5c29ab7bf9b448ba" providerId="LiveId" clId="{2466AECB-44AA-4605-8DC0-12A56D09A166}" dt="2023-03-14T12:42:39.348" v="343" actId="14100"/>
          <ac:picMkLst>
            <pc:docMk/>
            <pc:sldMk cId="563886173" sldId="268"/>
            <ac:picMk id="11" creationId="{4B7287E6-D769-F14D-AC54-6974F6C4CBE9}"/>
          </ac:picMkLst>
        </pc:picChg>
      </pc:sldChg>
      <pc:sldChg chg="addSp delSp modSp mod setBg modAnim">
        <pc:chgData name="trungtranvan780@gmail.com" userId="5c29ab7bf9b448ba" providerId="LiveId" clId="{2466AECB-44AA-4605-8DC0-12A56D09A166}" dt="2023-03-12T14:21:49.383" v="234" actId="208"/>
        <pc:sldMkLst>
          <pc:docMk/>
          <pc:sldMk cId="302147966" sldId="269"/>
        </pc:sldMkLst>
        <pc:spChg chg="mod">
          <ac:chgData name="trungtranvan780@gmail.com" userId="5c29ab7bf9b448ba" providerId="LiveId" clId="{2466AECB-44AA-4605-8DC0-12A56D09A166}" dt="2023-03-12T14:21:49.383" v="234" actId="208"/>
          <ac:spMkLst>
            <pc:docMk/>
            <pc:sldMk cId="302147966" sldId="269"/>
            <ac:spMk id="2" creationId="{10060377-CD14-7911-20CD-608E8B5EE5F9}"/>
          </ac:spMkLst>
        </pc:spChg>
        <pc:spChg chg="mod">
          <ac:chgData name="trungtranvan780@gmail.com" userId="5c29ab7bf9b448ba" providerId="LiveId" clId="{2466AECB-44AA-4605-8DC0-12A56D09A166}" dt="2023-03-12T12:23:49.894" v="93" actId="5793"/>
          <ac:spMkLst>
            <pc:docMk/>
            <pc:sldMk cId="302147966" sldId="269"/>
            <ac:spMk id="3" creationId="{BC0D2E87-14C3-BE8D-19E1-3BDFE9D48094}"/>
          </ac:spMkLst>
        </pc:spChg>
        <pc:spChg chg="add del mod">
          <ac:chgData name="trungtranvan780@gmail.com" userId="5c29ab7bf9b448ba" providerId="LiveId" clId="{2466AECB-44AA-4605-8DC0-12A56D09A166}" dt="2023-03-12T12:23:40.618" v="73" actId="767"/>
          <ac:spMkLst>
            <pc:docMk/>
            <pc:sldMk cId="302147966" sldId="269"/>
            <ac:spMk id="4" creationId="{34FE0EF3-05A9-1BEB-F713-C08295B73B44}"/>
          </ac:spMkLst>
        </pc:spChg>
        <pc:spChg chg="add mod">
          <ac:chgData name="trungtranvan780@gmail.com" userId="5c29ab7bf9b448ba" providerId="LiveId" clId="{2466AECB-44AA-4605-8DC0-12A56D09A166}" dt="2023-03-12T14:21:13.748" v="217" actId="20577"/>
          <ac:spMkLst>
            <pc:docMk/>
            <pc:sldMk cId="302147966" sldId="269"/>
            <ac:spMk id="5" creationId="{A8B2EFAD-9C20-06E9-09F5-99DFD22AEB2D}"/>
          </ac:spMkLst>
        </pc:spChg>
      </pc:sldChg>
      <pc:sldChg chg="addSp delSp modSp new mod addAnim delAnim modAnim">
        <pc:chgData name="trungtranvan780@gmail.com" userId="5c29ab7bf9b448ba" providerId="LiveId" clId="{2466AECB-44AA-4605-8DC0-12A56D09A166}" dt="2023-03-12T14:49:38.358" v="278" actId="478"/>
        <pc:sldMkLst>
          <pc:docMk/>
          <pc:sldMk cId="3600407740" sldId="270"/>
        </pc:sldMkLst>
        <pc:spChg chg="del">
          <ac:chgData name="trungtranvan780@gmail.com" userId="5c29ab7bf9b448ba" providerId="LiveId" clId="{2466AECB-44AA-4605-8DC0-12A56D09A166}" dt="2023-03-12T12:15:59.886" v="4"/>
          <ac:spMkLst>
            <pc:docMk/>
            <pc:sldMk cId="3600407740" sldId="270"/>
            <ac:spMk id="3" creationId="{E7B2DCFC-92BE-F16C-02CF-4AFE9C69C353}"/>
          </ac:spMkLst>
        </pc:spChg>
        <pc:spChg chg="add del mod">
          <ac:chgData name="trungtranvan780@gmail.com" userId="5c29ab7bf9b448ba" providerId="LiveId" clId="{2466AECB-44AA-4605-8DC0-12A56D09A166}" dt="2023-03-12T14:34:48.752" v="256" actId="478"/>
          <ac:spMkLst>
            <pc:docMk/>
            <pc:sldMk cId="3600407740" sldId="270"/>
            <ac:spMk id="6" creationId="{DEAE8DBE-7B17-D426-DDF1-51F9DEF0971C}"/>
          </ac:spMkLst>
        </pc:spChg>
        <pc:spChg chg="add del mod">
          <ac:chgData name="trungtranvan780@gmail.com" userId="5c29ab7bf9b448ba" providerId="LiveId" clId="{2466AECB-44AA-4605-8DC0-12A56D09A166}" dt="2023-03-12T14:34:47.123" v="254" actId="478"/>
          <ac:spMkLst>
            <pc:docMk/>
            <pc:sldMk cId="3600407740" sldId="270"/>
            <ac:spMk id="9" creationId="{096F0604-63B3-DA47-39A8-661E8DC7746D}"/>
          </ac:spMkLst>
        </pc:spChg>
        <pc:spChg chg="add del mod">
          <ac:chgData name="trungtranvan780@gmail.com" userId="5c29ab7bf9b448ba" providerId="LiveId" clId="{2466AECB-44AA-4605-8DC0-12A56D09A166}" dt="2023-03-12T14:49:38.358" v="278" actId="478"/>
          <ac:spMkLst>
            <pc:docMk/>
            <pc:sldMk cId="3600407740" sldId="270"/>
            <ac:spMk id="12" creationId="{18040B33-CDDB-665D-1A08-D9ED7887DAD3}"/>
          </ac:spMkLst>
        </pc:spChg>
        <pc:picChg chg="add del mod">
          <ac:chgData name="trungtranvan780@gmail.com" userId="5c29ab7bf9b448ba" providerId="LiveId" clId="{2466AECB-44AA-4605-8DC0-12A56D09A166}" dt="2023-03-12T14:49:38.358" v="278" actId="478"/>
          <ac:picMkLst>
            <pc:docMk/>
            <pc:sldMk cId="3600407740" sldId="270"/>
            <ac:picMk id="4" creationId="{01047768-582E-F606-22A4-56D0F691EAAC}"/>
          </ac:picMkLst>
        </pc:picChg>
        <pc:picChg chg="add del mod">
          <ac:chgData name="trungtranvan780@gmail.com" userId="5c29ab7bf9b448ba" providerId="LiveId" clId="{2466AECB-44AA-4605-8DC0-12A56D09A166}" dt="2023-03-12T14:34:48.586" v="255"/>
          <ac:picMkLst>
            <pc:docMk/>
            <pc:sldMk cId="3600407740" sldId="270"/>
            <ac:picMk id="7" creationId="{7C37B440-A917-03D6-EDDF-EC151A6820D5}"/>
          </ac:picMkLst>
        </pc:picChg>
        <pc:picChg chg="add mod">
          <ac:chgData name="trungtranvan780@gmail.com" userId="5c29ab7bf9b448ba" providerId="LiveId" clId="{2466AECB-44AA-4605-8DC0-12A56D09A166}" dt="2023-03-12T14:34:46.910" v="253"/>
          <ac:picMkLst>
            <pc:docMk/>
            <pc:sldMk cId="3600407740" sldId="270"/>
            <ac:picMk id="10" creationId="{75D0886F-7C42-41D9-3A8B-5B53F59DA6BE}"/>
          </ac:picMkLst>
        </pc:picChg>
      </pc:sldChg>
      <pc:sldChg chg="add del setBg">
        <pc:chgData name="trungtranvan780@gmail.com" userId="5c29ab7bf9b448ba" providerId="LiveId" clId="{2466AECB-44AA-4605-8DC0-12A56D09A166}" dt="2023-03-12T12:15:47.124" v="1" actId="47"/>
        <pc:sldMkLst>
          <pc:docMk/>
          <pc:sldMk cId="4091642209" sldId="270"/>
        </pc:sldMkLst>
      </pc:sldChg>
      <pc:sldChg chg="addSp delSp modSp new del mod delAnim modAnim">
        <pc:chgData name="trungtranvan780@gmail.com" userId="5c29ab7bf9b448ba" providerId="LiveId" clId="{2466AECB-44AA-4605-8DC0-12A56D09A166}" dt="2023-03-14T13:00:49.402" v="589" actId="47"/>
        <pc:sldMkLst>
          <pc:docMk/>
          <pc:sldMk cId="3163229445" sldId="271"/>
        </pc:sldMkLst>
        <pc:spChg chg="del">
          <ac:chgData name="trungtranvan780@gmail.com" userId="5c29ab7bf9b448ba" providerId="LiveId" clId="{2466AECB-44AA-4605-8DC0-12A56D09A166}" dt="2023-03-12T14:22:10.128" v="236"/>
          <ac:spMkLst>
            <pc:docMk/>
            <pc:sldMk cId="3163229445" sldId="271"/>
            <ac:spMk id="3" creationId="{2644FF9F-4A40-B330-529A-1D63E12FFE00}"/>
          </ac:spMkLst>
        </pc:spChg>
        <pc:spChg chg="add del mod">
          <ac:chgData name="trungtranvan780@gmail.com" userId="5c29ab7bf9b448ba" providerId="LiveId" clId="{2466AECB-44AA-4605-8DC0-12A56D09A166}" dt="2023-03-12T14:23:41.308" v="246"/>
          <ac:spMkLst>
            <pc:docMk/>
            <pc:sldMk cId="3163229445" sldId="271"/>
            <ac:spMk id="6" creationId="{27221401-37AD-12D6-8BD5-4106F7D9C217}"/>
          </ac:spMkLst>
        </pc:spChg>
        <pc:picChg chg="add del mod">
          <ac:chgData name="trungtranvan780@gmail.com" userId="5c29ab7bf9b448ba" providerId="LiveId" clId="{2466AECB-44AA-4605-8DC0-12A56D09A166}" dt="2023-03-12T14:23:26.617" v="245" actId="478"/>
          <ac:picMkLst>
            <pc:docMk/>
            <pc:sldMk cId="3163229445" sldId="271"/>
            <ac:picMk id="4" creationId="{06735A59-09FE-6802-DDA3-F77D405B1EA1}"/>
          </ac:picMkLst>
        </pc:picChg>
        <pc:picChg chg="add mod">
          <ac:chgData name="trungtranvan780@gmail.com" userId="5c29ab7bf9b448ba" providerId="LiveId" clId="{2466AECB-44AA-4605-8DC0-12A56D09A166}" dt="2023-03-12T14:35:26.750" v="259" actId="14100"/>
          <ac:picMkLst>
            <pc:docMk/>
            <pc:sldMk cId="3163229445" sldId="271"/>
            <ac:picMk id="7" creationId="{82BF1931-1F75-8C0E-77CD-B6BEE8273709}"/>
          </ac:picMkLst>
        </pc:picChg>
      </pc:sldChg>
      <pc:sldChg chg="addSp delSp modSp new mod modAnim">
        <pc:chgData name="trungtranvan780@gmail.com" userId="5c29ab7bf9b448ba" providerId="LiveId" clId="{2466AECB-44AA-4605-8DC0-12A56D09A166}" dt="2023-03-12T14:51:43.425" v="301" actId="14100"/>
        <pc:sldMkLst>
          <pc:docMk/>
          <pc:sldMk cId="2993700211" sldId="272"/>
        </pc:sldMkLst>
        <pc:spChg chg="del">
          <ac:chgData name="trungtranvan780@gmail.com" userId="5c29ab7bf9b448ba" providerId="LiveId" clId="{2466AECB-44AA-4605-8DC0-12A56D09A166}" dt="2023-03-12T14:50:48.645" v="289"/>
          <ac:spMkLst>
            <pc:docMk/>
            <pc:sldMk cId="2993700211" sldId="272"/>
            <ac:spMk id="3" creationId="{623CD5C2-8BEC-D286-6FD3-35A9FD66449A}"/>
          </ac:spMkLst>
        </pc:spChg>
        <pc:picChg chg="add mod">
          <ac:chgData name="trungtranvan780@gmail.com" userId="5c29ab7bf9b448ba" providerId="LiveId" clId="{2466AECB-44AA-4605-8DC0-12A56D09A166}" dt="2023-03-12T14:51:43.425" v="301" actId="14100"/>
          <ac:picMkLst>
            <pc:docMk/>
            <pc:sldMk cId="2993700211" sldId="272"/>
            <ac:picMk id="4" creationId="{11435247-45AC-1CB0-72AB-4321D6BBACFD}"/>
          </ac:picMkLst>
        </pc:picChg>
      </pc:sldChg>
      <pc:sldChg chg="new del">
        <pc:chgData name="trungtranvan780@gmail.com" userId="5c29ab7bf9b448ba" providerId="LiveId" clId="{2466AECB-44AA-4605-8DC0-12A56D09A166}" dt="2023-03-12T14:49:56.633" v="285" actId="47"/>
        <pc:sldMkLst>
          <pc:docMk/>
          <pc:sldMk cId="2940375890" sldId="273"/>
        </pc:sldMkLst>
      </pc:sldChg>
      <pc:sldChg chg="new add del">
        <pc:chgData name="trungtranvan780@gmail.com" userId="5c29ab7bf9b448ba" providerId="LiveId" clId="{2466AECB-44AA-4605-8DC0-12A56D09A166}" dt="2023-03-12T14:49:39.441" v="281" actId="680"/>
        <pc:sldMkLst>
          <pc:docMk/>
          <pc:sldMk cId="3108857915" sldId="273"/>
        </pc:sldMkLst>
      </pc:sldChg>
      <pc:sldChg chg="add del">
        <pc:chgData name="trungtranvan780@gmail.com" userId="5c29ab7bf9b448ba" providerId="LiveId" clId="{2466AECB-44AA-4605-8DC0-12A56D09A166}" dt="2023-03-12T14:49:38.986" v="280"/>
        <pc:sldMkLst>
          <pc:docMk/>
          <pc:sldMk cId="215030254" sldId="274"/>
        </pc:sldMkLst>
      </pc:sldChg>
      <pc:sldChg chg="add del setBg">
        <pc:chgData name="trungtranvan780@gmail.com" userId="5c29ab7bf9b448ba" providerId="LiveId" clId="{2466AECB-44AA-4605-8DC0-12A56D09A166}" dt="2023-03-14T15:30:47.220" v="650" actId="47"/>
        <pc:sldMkLst>
          <pc:docMk/>
          <pc:sldMk cId="319226092" sldId="274"/>
        </pc:sldMkLst>
      </pc:sldChg>
      <pc:sldChg chg="addSp delSp modSp del mod delAnim modAnim">
        <pc:chgData name="trungtranvan780@gmail.com" userId="5c29ab7bf9b448ba" providerId="LiveId" clId="{2466AECB-44AA-4605-8DC0-12A56D09A166}" dt="2023-03-14T13:00:52.082" v="590" actId="47"/>
        <pc:sldMkLst>
          <pc:docMk/>
          <pc:sldMk cId="523719123" sldId="275"/>
        </pc:sldMkLst>
        <pc:spChg chg="add del mod">
          <ac:chgData name="trungtranvan780@gmail.com" userId="5c29ab7bf9b448ba" providerId="LiveId" clId="{2466AECB-44AA-4605-8DC0-12A56D09A166}" dt="2023-03-14T04:00:28.297" v="304"/>
          <ac:spMkLst>
            <pc:docMk/>
            <pc:sldMk cId="523719123" sldId="275"/>
            <ac:spMk id="5" creationId="{233F7446-B5A8-161A-A372-1F7291A18E08}"/>
          </ac:spMkLst>
        </pc:spChg>
        <pc:spChg chg="add mod">
          <ac:chgData name="trungtranvan780@gmail.com" userId="5c29ab7bf9b448ba" providerId="LiveId" clId="{2466AECB-44AA-4605-8DC0-12A56D09A166}" dt="2023-03-14T04:04:40.037" v="316" actId="1076"/>
          <ac:spMkLst>
            <pc:docMk/>
            <pc:sldMk cId="523719123" sldId="275"/>
            <ac:spMk id="7" creationId="{41736303-A256-EF04-D6E1-3193CA5B72AD}"/>
          </ac:spMkLst>
        </pc:spChg>
        <pc:picChg chg="del">
          <ac:chgData name="trungtranvan780@gmail.com" userId="5c29ab7bf9b448ba" providerId="LiveId" clId="{2466AECB-44AA-4605-8DC0-12A56D09A166}" dt="2023-03-14T04:00:15.119" v="303" actId="478"/>
          <ac:picMkLst>
            <pc:docMk/>
            <pc:sldMk cId="523719123" sldId="275"/>
            <ac:picMk id="4" creationId="{AB296CE8-026F-6FC4-A32B-F3914F34CC2F}"/>
          </ac:picMkLst>
        </pc:picChg>
        <pc:picChg chg="add mod">
          <ac:chgData name="trungtranvan780@gmail.com" userId="5c29ab7bf9b448ba" providerId="LiveId" clId="{2466AECB-44AA-4605-8DC0-12A56D09A166}" dt="2023-03-14T04:04:28.965" v="314" actId="14100"/>
          <ac:picMkLst>
            <pc:docMk/>
            <pc:sldMk cId="523719123" sldId="275"/>
            <ac:picMk id="6" creationId="{34DEDDEC-CFB6-E98B-6596-A802D3F9D96D}"/>
          </ac:picMkLst>
        </pc:picChg>
      </pc:sldChg>
      <pc:sldChg chg="new del">
        <pc:chgData name="trungtranvan780@gmail.com" userId="5c29ab7bf9b448ba" providerId="LiveId" clId="{2466AECB-44AA-4605-8DC0-12A56D09A166}" dt="2023-03-14T04:09:57.519" v="319" actId="47"/>
        <pc:sldMkLst>
          <pc:docMk/>
          <pc:sldMk cId="680278686" sldId="276"/>
        </pc:sldMkLst>
      </pc:sldChg>
      <pc:sldChg chg="modSp add mod setBg">
        <pc:chgData name="trungtranvan780@gmail.com" userId="5c29ab7bf9b448ba" providerId="LiveId" clId="{2466AECB-44AA-4605-8DC0-12A56D09A166}" dt="2023-03-14T13:09:48.083" v="595" actId="14100"/>
        <pc:sldMkLst>
          <pc:docMk/>
          <pc:sldMk cId="898084100" sldId="277"/>
        </pc:sldMkLst>
        <pc:spChg chg="mod">
          <ac:chgData name="trungtranvan780@gmail.com" userId="5c29ab7bf9b448ba" providerId="LiveId" clId="{2466AECB-44AA-4605-8DC0-12A56D09A166}" dt="2023-03-14T04:10:06.015" v="321" actId="20577"/>
          <ac:spMkLst>
            <pc:docMk/>
            <pc:sldMk cId="898084100" sldId="277"/>
            <ac:spMk id="2" creationId="{88B6407E-F7B9-740D-57BF-81C88D0790E4}"/>
          </ac:spMkLst>
        </pc:spChg>
        <pc:picChg chg="mod">
          <ac:chgData name="trungtranvan780@gmail.com" userId="5c29ab7bf9b448ba" providerId="LiveId" clId="{2466AECB-44AA-4605-8DC0-12A56D09A166}" dt="2023-03-14T13:09:48.083" v="595" actId="14100"/>
          <ac:picMkLst>
            <pc:docMk/>
            <pc:sldMk cId="898084100" sldId="277"/>
            <ac:picMk id="4" creationId="{73AD15CE-15A8-BAF4-DF5A-855492F7B667}"/>
          </ac:picMkLst>
        </pc:picChg>
      </pc:sldChg>
      <pc:sldChg chg="del">
        <pc:chgData name="trungtranvan780@gmail.com" userId="5c29ab7bf9b448ba" providerId="LiveId" clId="{2466AECB-44AA-4605-8DC0-12A56D09A166}" dt="2023-03-14T12:43:13.864" v="350" actId="47"/>
        <pc:sldMkLst>
          <pc:docMk/>
          <pc:sldMk cId="3296912748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1FFC4-AD64-4118-B065-5077BFF8162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DDF8E-12E0-4F21-ADD6-5B6CCA6A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6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DDF8E-12E0-4F21-ADD6-5B6CCA6AED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5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DDF8E-12E0-4F21-ADD6-5B6CCA6AED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8679A-6E09-E691-5A90-C7C459CDB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161A6-9299-6393-CB40-22E1410F0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71C4A-7AC3-5CD4-1E34-F5C87219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B303-D1CC-48D2-B30C-238BFFE2991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037E9-FC38-B38C-F158-F3BD24D74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B2128-AEE9-EC37-9ADC-309DC07C7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BAEB-2206-47E1-9F80-4573639E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7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5140C-EAAA-A806-55A6-2534FD0D1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1DE720-C74A-D99E-AB40-BDC26F6DA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879FF-6B30-0F77-70FF-96660719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B303-D1CC-48D2-B30C-238BFFE2991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6515C-95EE-AD6C-884F-D1A8D9E53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93F1F-64BB-38C9-B710-B3721D990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BAEB-2206-47E1-9F80-4573639E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1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F64657-E52A-3A38-C967-E20D5B8804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D05E7-BE79-A43B-3836-3117B0E2F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3CF71-4D72-5830-A8D7-D75B653C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B303-D1CC-48D2-B30C-238BFFE2991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6134-2E10-2EB6-8A33-118C19830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E1266-2BAC-C730-90F3-BF38EBCB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BAEB-2206-47E1-9F80-4573639E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7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46382-00ED-163C-F32F-B74FA8EC5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181C4-8F5F-C58D-54DB-01F57B35B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B47DF-D992-459B-8253-1AC806C1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B303-D1CC-48D2-B30C-238BFFE2991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4C053-C063-F43A-41C6-806288FB3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4509F-6E8B-3A4F-CE1F-CCE3895A6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BAEB-2206-47E1-9F80-4573639E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8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145D-EED1-BD34-5F34-11B6D9908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49706-DB36-72AE-F914-86F800361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1563D-4B76-4C78-58B4-1B39EAC5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B303-D1CC-48D2-B30C-238BFFE2991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4CFCD-9F99-ADEA-85D9-111EF8CB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AC8D2-5069-5898-4FE1-CF242B2B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BAEB-2206-47E1-9F80-4573639E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2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A0846-8C10-239F-EA65-141EC2EEF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11043-CF9D-14E4-438F-C6DFD1616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FB2E0-8412-753D-4A6A-9BC3939DD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363A8-EE26-AC4A-44E7-60D7650B5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B303-D1CC-48D2-B30C-238BFFE2991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BE743-B724-B14B-695A-47675742E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95BB4-CF30-7B36-595F-42CB371AF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BAEB-2206-47E1-9F80-4573639E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4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C595-12EE-9F2F-299B-945F2B7C8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AAD84-1E63-5B5B-3811-BF7CD3ED2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31DCF-C138-2BDB-135B-38C5911D8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C7D5EC-B0A6-41A7-FD19-2CAEEA147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EC2E4-36FC-E55A-1DA1-7CA3B29594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92088B-2244-D68C-92FF-7400F594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B303-D1CC-48D2-B30C-238BFFE2991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E2231-2748-99B2-35DE-099CAEA7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F9D5F5-8063-E32F-624B-F2F8B0DB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BAEB-2206-47E1-9F80-4573639E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9E23-9EBC-3BA7-4FE9-733B2068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541DE0-4B4B-7272-78DE-627E0BC3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B303-D1CC-48D2-B30C-238BFFE2991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26573-7443-5088-9F6D-775D96BC2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EE57C-747C-948B-BF4A-77A02B14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BAEB-2206-47E1-9F80-4573639E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6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4E0C33-82CD-F372-CC04-32FC42D7B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B303-D1CC-48D2-B30C-238BFFE2991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38BEF-0C8E-DE52-A3EA-B0040861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333AA4-5347-2807-1A62-D1A6B2E4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BAEB-2206-47E1-9F80-4573639E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5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737C9-C074-0BDD-CFE9-0617B380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F931D-992B-CD3C-C352-16338BB71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2DCAF-689C-229E-860B-69CF31D50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232EA-9AC8-814B-F8CD-C844414A8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B303-D1CC-48D2-B30C-238BFFE2991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65032-BD83-7A55-4EF4-0F515BE13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996F1-495F-0E95-E3E8-0BFC3F2B8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BAEB-2206-47E1-9F80-4573639E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6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D534C-6D94-914A-864F-D0688D04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833E3-D9DE-A947-1BB1-3EC868D6D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39E7B-7E8B-3200-6FE6-0C738BDE3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AE200-9360-E036-9324-36BA4DC6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B303-D1CC-48D2-B30C-238BFFE2991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866BA-10A2-5B7B-E931-E4FE2FD7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B42BC-0432-7D2B-A82D-BF6B96E0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BAEB-2206-47E1-9F80-4573639E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1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95612-E14F-C1AA-EA41-13D670C6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2B846-8BB5-41D8-1632-132FFE34B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63A18-9D1C-41D9-13C6-3337E381F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1B303-D1CC-48D2-B30C-238BFFE29910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AC2D9-2636-86B7-219D-E9691FA4B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4693-E2D9-99E4-5911-0FFB6FB79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ABAEB-2206-47E1-9F80-4573639E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9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900A6-0E98-00E5-2B6F-26761FEA1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Chào mừng quý thầy cô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vi-VN" dirty="0">
                <a:solidFill>
                  <a:srgbClr val="FF0000"/>
                </a:solidFill>
              </a:rPr>
              <a:t>và các em học sinh lớp 3G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B83AA-A4FD-C401-A2B5-6CBF724E32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3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60377-CD14-7911-20CD-608E8B5E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            </a:t>
            </a:r>
            <a:r>
              <a:rPr lang="vi-VN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Trò chơi</a:t>
            </a:r>
            <a:r>
              <a:rPr lang="vi-VN" dirty="0">
                <a:ln>
                  <a:solidFill>
                    <a:srgbClr val="FFC000"/>
                  </a:solidFill>
                </a:ln>
              </a:rPr>
              <a:t>:</a:t>
            </a:r>
            <a:endParaRPr lang="en-US" dirty="0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D2E87-14C3-BE8D-19E1-3BDFE9D48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B2EFAD-9C20-06E9-09F5-99DFD22AEB2D}"/>
              </a:ext>
            </a:extLst>
          </p:cNvPr>
          <p:cNvSpPr txBox="1"/>
          <p:nvPr/>
        </p:nvSpPr>
        <p:spPr>
          <a:xfrm>
            <a:off x="3067665" y="2113936"/>
            <a:ext cx="6794089" cy="118970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vi-VN" sz="4400" dirty="0">
                <a:ln w="0"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Ai nhanh ai đúng ?</a:t>
            </a:r>
            <a:endParaRPr lang="en-US" sz="4400" dirty="0">
              <a:ln w="0"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14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C 0.06901 2.59259E-6 0.125 0.05602 0.125 0.125 C 0.125 0.19398 0.06901 0.25 1.66667E-6 0.25 C -0.06901 0.25 -0.125 0.19398 -0.125 0.125 C -0.125 0.05602 -0.06901 2.59259E-6 1.66667E-6 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6407E-F7B9-740D-57BF-81C88D07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AD15CE-15A8-BAF4-DF5A-855492F7B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2837" r="21344" b="12517"/>
          <a:stretch/>
        </p:blipFill>
        <p:spPr>
          <a:xfrm>
            <a:off x="324465" y="78658"/>
            <a:ext cx="11533237" cy="61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8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D516-55BE-57A1-37C8-86E5CD5D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2">
            <a:extLst>
              <a:ext uri="{FF2B5EF4-FFF2-40B4-BE49-F238E27FC236}">
                <a16:creationId xmlns:a16="http://schemas.microsoft.com/office/drawing/2014/main" id="{11435247-45AC-1CB0-72AB-4321D6BBA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8094" y="1"/>
            <a:ext cx="12260094" cy="714983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9937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59E0-95DA-7E07-E597-F3D70EC6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y2mate.com - KARAOKE TÌM BẠN THÂN  CD CHUẨN BGD  ÂM NHẠC LỚP 1_1080p">
            <a:hlinkClick r:id="" action="ppaction://media"/>
            <a:extLst>
              <a:ext uri="{FF2B5EF4-FFF2-40B4-BE49-F238E27FC236}">
                <a16:creationId xmlns:a16="http://schemas.microsoft.com/office/drawing/2014/main" id="{01047768-582E-F606-22A4-56D0F691EAA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015" end="694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639" y="68826"/>
            <a:ext cx="11779045" cy="6243483"/>
          </a:xfrm>
        </p:spPr>
      </p:pic>
    </p:spTree>
    <p:extLst>
      <p:ext uri="{BB962C8B-B14F-4D97-AF65-F5344CB8AC3E}">
        <p14:creationId xmlns:p14="http://schemas.microsoft.com/office/powerpoint/2010/main" val="360040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CAB88-0A9E-CC6B-0DA6-FACB63DD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156FA-FA9F-8C8B-CBD0-2B1A316E4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vi-VN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21057-A18C-61CB-A26B-2358A0727C8B}"/>
              </a:ext>
            </a:extLst>
          </p:cNvPr>
          <p:cNvSpPr txBox="1"/>
          <p:nvPr/>
        </p:nvSpPr>
        <p:spPr>
          <a:xfrm>
            <a:off x="1474517" y="3120973"/>
            <a:ext cx="962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C5CC6-C0CB-3C40-C099-41CBE91E4861}"/>
              </a:ext>
            </a:extLst>
          </p:cNvPr>
          <p:cNvSpPr txBox="1"/>
          <p:nvPr/>
        </p:nvSpPr>
        <p:spPr>
          <a:xfrm>
            <a:off x="1493860" y="4188242"/>
            <a:ext cx="100507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DF2610-71E4-D81E-7424-A65E45784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0"/>
            <a:ext cx="64008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287E6-D769-F14D-AC54-6974F6C4C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34" y="-117826"/>
            <a:ext cx="6190278" cy="69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8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C06E3-E41F-4B6C-94CE-8D9239C9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vi-VN" dirty="0"/>
              <a:t>Thứ tư ngày 15 tháng 3 năm 2023</a:t>
            </a:r>
            <a:br>
              <a:rPr lang="vi-VN" dirty="0"/>
            </a:br>
            <a:r>
              <a:rPr lang="vi-VN" u="sng" dirty="0"/>
              <a:t>Tiếng Việt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FF0000"/>
                </a:solidFill>
              </a:rPr>
              <a:t>Luyện tâp: Mở rộng vốn từ về giao tiếp;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E023F-6234-3ADE-CE4B-CE9AE9CD8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03" y="2398574"/>
            <a:ext cx="11532635" cy="3778389"/>
          </a:xfrm>
        </p:spPr>
        <p:txBody>
          <a:bodyPr/>
          <a:lstStyle/>
          <a:p>
            <a:pPr marL="0" indent="0">
              <a:buNone/>
            </a:pPr>
            <a:r>
              <a:rPr lang="vi-VN" sz="3200" u="sng" dirty="0">
                <a:solidFill>
                  <a:srgbClr val="FF0000"/>
                </a:solidFill>
                <a:latin typeface="+mj-lt"/>
              </a:rPr>
              <a:t>Bài 1: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Từ ngữ nào dưới đây chỉ thái độ lịch sự trong giao tiếp: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A1A497-9E29-DF6D-EA27-5412AA006B94}"/>
              </a:ext>
            </a:extLst>
          </p:cNvPr>
          <p:cNvSpPr txBox="1"/>
          <p:nvPr/>
        </p:nvSpPr>
        <p:spPr>
          <a:xfrm>
            <a:off x="4408679" y="1766242"/>
            <a:ext cx="3374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Câu kể, câu hỏi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078D5E-4F6A-265D-27D6-FCF571F26A40}"/>
              </a:ext>
            </a:extLst>
          </p:cNvPr>
          <p:cNvSpPr/>
          <p:nvPr/>
        </p:nvSpPr>
        <p:spPr>
          <a:xfrm>
            <a:off x="490186" y="3169660"/>
            <a:ext cx="2762864" cy="108448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thân thiện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226B18-27B8-FCD4-B19E-C02CFB88930E}"/>
              </a:ext>
            </a:extLst>
          </p:cNvPr>
          <p:cNvSpPr/>
          <p:nvPr/>
        </p:nvSpPr>
        <p:spPr>
          <a:xfrm>
            <a:off x="3367432" y="3149205"/>
            <a:ext cx="2647038" cy="11253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tôn trọng</a:t>
            </a:r>
            <a:endParaRPr lang="en-US" sz="28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B1F498-86CE-73AC-0837-9EFCECDA7E03}"/>
              </a:ext>
            </a:extLst>
          </p:cNvPr>
          <p:cNvSpPr/>
          <p:nvPr/>
        </p:nvSpPr>
        <p:spPr>
          <a:xfrm>
            <a:off x="6215379" y="3169660"/>
            <a:ext cx="2356386" cy="11253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cáu gắt</a:t>
            </a:r>
            <a:endParaRPr lang="en-US" sz="28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729440-627C-B182-39B8-1E6A69CF4B8D}"/>
              </a:ext>
            </a:extLst>
          </p:cNvPr>
          <p:cNvSpPr/>
          <p:nvPr/>
        </p:nvSpPr>
        <p:spPr>
          <a:xfrm>
            <a:off x="8706761" y="3169661"/>
            <a:ext cx="2647039" cy="11253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lạnh lùng</a:t>
            </a:r>
            <a:endParaRPr lang="en-US" sz="28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E2CE13-DCEA-753F-BBD8-4C1A18E9332C}"/>
              </a:ext>
            </a:extLst>
          </p:cNvPr>
          <p:cNvSpPr/>
          <p:nvPr/>
        </p:nvSpPr>
        <p:spPr>
          <a:xfrm>
            <a:off x="2023621" y="4849682"/>
            <a:ext cx="2499217" cy="125833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hòa nhã</a:t>
            </a:r>
            <a:endParaRPr lang="en-US" sz="28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A0AF2B-9D1D-0DC5-F808-515D307B4886}"/>
              </a:ext>
            </a:extLst>
          </p:cNvPr>
          <p:cNvSpPr/>
          <p:nvPr/>
        </p:nvSpPr>
        <p:spPr>
          <a:xfrm>
            <a:off x="4947570" y="4844205"/>
            <a:ext cx="2356386" cy="112539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lễ phép</a:t>
            </a:r>
            <a:endParaRPr lang="en-US" sz="28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89CC529-4D86-C410-632C-354A2FF4DACD}"/>
              </a:ext>
            </a:extLst>
          </p:cNvPr>
          <p:cNvSpPr/>
          <p:nvPr/>
        </p:nvSpPr>
        <p:spPr>
          <a:xfrm>
            <a:off x="8104413" y="4766480"/>
            <a:ext cx="2231136" cy="116592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cởi mở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8568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9A74A-F777-6C67-48A9-8BA8FB727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49" y="466837"/>
            <a:ext cx="11737910" cy="1325563"/>
          </a:xfrm>
        </p:spPr>
        <p:txBody>
          <a:bodyPr/>
          <a:lstStyle/>
          <a:p>
            <a:r>
              <a:rPr lang="vi-VN" u="sng" dirty="0">
                <a:solidFill>
                  <a:srgbClr val="FF0000"/>
                </a:solidFill>
              </a:rPr>
              <a:t>Bài 2:</a:t>
            </a:r>
            <a:r>
              <a:rPr lang="vi-VN" dirty="0">
                <a:solidFill>
                  <a:srgbClr val="FF0000"/>
                </a:solidFill>
              </a:rPr>
              <a:t> Đặt 2 câu với từ ngữ tìm được ở bài tập 1: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539DD-0A3F-4142-C932-F0DC23B7E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12" y="1825624"/>
            <a:ext cx="11849878" cy="496302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DC011C-6966-678F-2CFF-F991A92E90A7}"/>
              </a:ext>
            </a:extLst>
          </p:cNvPr>
          <p:cNvSpPr/>
          <p:nvPr/>
        </p:nvSpPr>
        <p:spPr>
          <a:xfrm>
            <a:off x="117188" y="1979319"/>
            <a:ext cx="2360645" cy="12864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thân thiện</a:t>
            </a:r>
            <a:endParaRPr lang="en-US" sz="2400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BA6A02-FB6F-FDEA-34EA-9323CB67C882}"/>
              </a:ext>
            </a:extLst>
          </p:cNvPr>
          <p:cNvSpPr/>
          <p:nvPr/>
        </p:nvSpPr>
        <p:spPr>
          <a:xfrm>
            <a:off x="2564776" y="1976502"/>
            <a:ext cx="2359152" cy="12893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tôn trọng</a:t>
            </a:r>
            <a:endParaRPr lang="en-US" sz="24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6A6F5A-99C2-DBEC-C9A5-1E3B09BC2D99}"/>
              </a:ext>
            </a:extLst>
          </p:cNvPr>
          <p:cNvSpPr/>
          <p:nvPr/>
        </p:nvSpPr>
        <p:spPr>
          <a:xfrm>
            <a:off x="4999425" y="1976502"/>
            <a:ext cx="2359152" cy="12893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hòa nhã</a:t>
            </a:r>
            <a:endParaRPr lang="en-US" sz="24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F600BF-FF4B-8B37-1080-B81D7AFB2AC1}"/>
              </a:ext>
            </a:extLst>
          </p:cNvPr>
          <p:cNvSpPr/>
          <p:nvPr/>
        </p:nvSpPr>
        <p:spPr>
          <a:xfrm>
            <a:off x="7428001" y="2006759"/>
            <a:ext cx="2359152" cy="12893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lễ phép</a:t>
            </a:r>
            <a:endParaRPr lang="en-US" sz="24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4F6F1A-E5D5-073D-C9AB-4968DA3038B8}"/>
              </a:ext>
            </a:extLst>
          </p:cNvPr>
          <p:cNvSpPr/>
          <p:nvPr/>
        </p:nvSpPr>
        <p:spPr>
          <a:xfrm>
            <a:off x="9874096" y="2054618"/>
            <a:ext cx="2359152" cy="12893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cởi mở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4A125D-CE6C-D269-C598-7187A6F2E943}"/>
              </a:ext>
            </a:extLst>
          </p:cNvPr>
          <p:cNvSpPr txBox="1"/>
          <p:nvPr/>
        </p:nvSpPr>
        <p:spPr>
          <a:xfrm>
            <a:off x="1174962" y="3572915"/>
            <a:ext cx="10109154" cy="351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Bạn Mai là người rất </a:t>
            </a:r>
            <a:r>
              <a:rPr lang="vi-VN" sz="32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thân thiện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Chúng ta nên có thái độ </a:t>
            </a:r>
            <a:r>
              <a:rPr lang="vi-VN" sz="32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tôn trọng </a:t>
            </a:r>
            <a:r>
              <a:rPr lang="en-US" sz="3200" dirty="0" err="1">
                <a:effectLst/>
                <a:latin typeface="Time s New Roman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effectLst/>
                <a:latin typeface="Time s New Roman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effectLst/>
                <a:latin typeface="Time s New Roman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ặp người lớn</a:t>
            </a:r>
            <a:r>
              <a:rPr lang="vi-VN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Bạn Hùng luôn </a:t>
            </a:r>
            <a:r>
              <a:rPr lang="vi-VN" sz="32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lễ phép </a:t>
            </a: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 gặp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người lớn.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Chúng ta nên có thái độ </a:t>
            </a:r>
            <a:r>
              <a:rPr lang="vi-VN" sz="32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hòa nhã 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mọi người.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 Tính là người rất </a:t>
            </a:r>
            <a:r>
              <a:rPr lang="vi-VN" sz="32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cởi mở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9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17AC-9877-72D9-E8FE-4C0B984F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32716"/>
            <a:ext cx="10515599" cy="1325563"/>
          </a:xfrm>
        </p:spPr>
        <p:txBody>
          <a:bodyPr>
            <a:normAutofit/>
          </a:bodyPr>
          <a:lstStyle/>
          <a:p>
            <a:r>
              <a:rPr lang="vi-VN" sz="4000" u="sng" dirty="0">
                <a:solidFill>
                  <a:srgbClr val="FF0000"/>
                </a:solidFill>
              </a:rPr>
              <a:t>Bài 3: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dưới đây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0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hợp: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C709E-DB8F-7149-DFF2-4BFC2F6B4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3831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vi-VN" sz="3600" dirty="0">
                <a:latin typeface="+mj-lt"/>
              </a:rPr>
              <a:t>An và Minh đang nói chuyện điện thoại với nhau.</a:t>
            </a:r>
          </a:p>
          <a:p>
            <a:pPr marL="514350" indent="-514350">
              <a:buAutoNum type="alphaLcPeriod"/>
            </a:pPr>
            <a:r>
              <a:rPr lang="vi-VN" sz="3600" dirty="0">
                <a:latin typeface="+mj-lt"/>
              </a:rPr>
              <a:t>Ai là người đầu tiên phát minh ra điện thoại.</a:t>
            </a:r>
          </a:p>
          <a:p>
            <a:pPr marL="514350" indent="-514350">
              <a:buAutoNum type="alphaLcPeriod"/>
            </a:pPr>
            <a:r>
              <a:rPr lang="vi-VN" sz="3600" dirty="0">
                <a:latin typeface="+mj-lt"/>
              </a:rPr>
              <a:t> Vì sao chúng ta cần giúp đỡ những người có hoàn cảnh khó khăn?</a:t>
            </a:r>
          </a:p>
          <a:p>
            <a:pPr marL="514350" indent="-514350">
              <a:buAutoNum type="alphaLcPeriod"/>
            </a:pPr>
            <a:r>
              <a:rPr lang="vi-VN" sz="3600" dirty="0">
                <a:latin typeface="+mj-lt"/>
              </a:rPr>
              <a:t> Tôi lắng nghe cô giáo giảng bài.</a:t>
            </a:r>
          </a:p>
          <a:p>
            <a:pPr marL="514350" indent="-514350">
              <a:buAutoNum type="alphaLcPeriod"/>
            </a:pPr>
            <a:r>
              <a:rPr lang="vi-VN" sz="3600" dirty="0">
                <a:latin typeface="+mj-lt"/>
              </a:rPr>
              <a:t>Bạn có biết thùng rác của trường đặt ở đâu không?</a:t>
            </a:r>
            <a:endParaRPr lang="en-US" sz="3600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1BA08F-B3C7-7D9C-4CCD-F30023B69685}"/>
              </a:ext>
            </a:extLst>
          </p:cNvPr>
          <p:cNvSpPr/>
          <p:nvPr/>
        </p:nvSpPr>
        <p:spPr>
          <a:xfrm>
            <a:off x="2143432" y="5837750"/>
            <a:ext cx="2281084" cy="816078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Câu hỏi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A2874E-0563-FC91-4846-8D0A11FDB1B3}"/>
              </a:ext>
            </a:extLst>
          </p:cNvPr>
          <p:cNvSpPr/>
          <p:nvPr/>
        </p:nvSpPr>
        <p:spPr>
          <a:xfrm>
            <a:off x="7157885" y="5877079"/>
            <a:ext cx="2379406" cy="73741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Câu kể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5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168367" y="223246"/>
            <a:ext cx="10110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 đây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1419" y="1163547"/>
            <a:ext cx="8209936" cy="5506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261419" y="1831424"/>
            <a:ext cx="8209936" cy="5506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261419" y="2676438"/>
            <a:ext cx="8209936" cy="8811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349911" y="3916017"/>
            <a:ext cx="7969746" cy="5367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261418" y="4680862"/>
            <a:ext cx="8298427" cy="5367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Oval 3"/>
          <p:cNvSpPr/>
          <p:nvPr/>
        </p:nvSpPr>
        <p:spPr>
          <a:xfrm>
            <a:off x="89451" y="2738492"/>
            <a:ext cx="1331845" cy="1714238"/>
          </a:xfrm>
          <a:prstGeom prst="ellipse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Oval 36"/>
          <p:cNvSpPr/>
          <p:nvPr/>
        </p:nvSpPr>
        <p:spPr>
          <a:xfrm>
            <a:off x="10874478" y="2595716"/>
            <a:ext cx="1228071" cy="1673629"/>
          </a:xfrm>
          <a:prstGeom prst="ellipse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6" name="Straight Connector 5"/>
          <p:cNvCxnSpPr>
            <a:cxnSpLocks/>
            <a:stCxn id="3" idx="3"/>
            <a:endCxn id="37" idx="2"/>
          </p:cNvCxnSpPr>
          <p:nvPr/>
        </p:nvCxnSpPr>
        <p:spPr>
          <a:xfrm>
            <a:off x="10471355" y="1438885"/>
            <a:ext cx="403123" cy="19936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33" idx="1"/>
            <a:endCxn id="4" idx="6"/>
          </p:cNvCxnSpPr>
          <p:nvPr/>
        </p:nvCxnSpPr>
        <p:spPr>
          <a:xfrm flipH="1">
            <a:off x="1421296" y="2106762"/>
            <a:ext cx="840123" cy="14888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  <a:endCxn id="37" idx="2"/>
          </p:cNvCxnSpPr>
          <p:nvPr/>
        </p:nvCxnSpPr>
        <p:spPr>
          <a:xfrm flipV="1">
            <a:off x="10329322" y="3432531"/>
            <a:ext cx="545156" cy="8368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</p:cNvCxnSpPr>
          <p:nvPr/>
        </p:nvCxnSpPr>
        <p:spPr>
          <a:xfrm flipH="1">
            <a:off x="1467933" y="3029776"/>
            <a:ext cx="881978" cy="556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/>
            <a:stCxn id="36" idx="1"/>
            <a:endCxn id="4" idx="6"/>
          </p:cNvCxnSpPr>
          <p:nvPr/>
        </p:nvCxnSpPr>
        <p:spPr>
          <a:xfrm flipH="1" flipV="1">
            <a:off x="1421296" y="3595611"/>
            <a:ext cx="840122" cy="13536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3906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6407E-F7B9-740D-57BF-81C88D07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u="sng" dirty="0">
                <a:solidFill>
                  <a:srgbClr val="FF0000"/>
                </a:solidFill>
              </a:rPr>
              <a:t>Bài 4:</a:t>
            </a:r>
            <a:r>
              <a:rPr lang="vi-VN" dirty="0">
                <a:solidFill>
                  <a:srgbClr val="FF0000"/>
                </a:solidFill>
              </a:rPr>
              <a:t> Nhìn tranh, đặt câu kể, câu hỏi.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AD15CE-15A8-BAF4-DF5A-855492F7B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2837" r="21344" b="12517"/>
          <a:stretch/>
        </p:blipFill>
        <p:spPr>
          <a:xfrm>
            <a:off x="698660" y="1690688"/>
            <a:ext cx="10515600" cy="45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5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18C0-B1EE-891B-70B9-488FCE84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EDC418-082B-22D6-19B5-DD2CE6ED7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2837" r="21344" b="12517"/>
          <a:stretch/>
        </p:blipFill>
        <p:spPr>
          <a:xfrm>
            <a:off x="5121015" y="365125"/>
            <a:ext cx="7070985" cy="5483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F78384-4ECA-6621-2C9F-75DFED247F29}"/>
              </a:ext>
            </a:extLst>
          </p:cNvPr>
          <p:cNvSpPr txBox="1"/>
          <p:nvPr/>
        </p:nvSpPr>
        <p:spPr>
          <a:xfrm>
            <a:off x="527654" y="2044005"/>
            <a:ext cx="49039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M:</a:t>
            </a:r>
            <a:r>
              <a:rPr lang="en-US" sz="2800" dirty="0"/>
              <a:t> - </a:t>
            </a:r>
            <a:r>
              <a:rPr lang="vi-VN" sz="2800" dirty="0"/>
              <a:t>Các bạn nhỏ đi dạo trong</a:t>
            </a:r>
          </a:p>
          <a:p>
            <a:r>
              <a:rPr lang="vi-VN" sz="2800" dirty="0"/>
              <a:t> công viên.</a:t>
            </a:r>
          </a:p>
          <a:p>
            <a:r>
              <a:rPr lang="vi-VN" sz="2800" dirty="0"/>
              <a:t>    - Hai bạn nữ đang làm gì?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661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344</Words>
  <Application>Microsoft Office PowerPoint</Application>
  <PresentationFormat>Widescreen</PresentationFormat>
  <Paragraphs>50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 s New Roman</vt:lpstr>
      <vt:lpstr>Times New Roman</vt:lpstr>
      <vt:lpstr>Office Theme</vt:lpstr>
      <vt:lpstr>Chào mừng quý thầy cô và các em học sinh lớp 3G</vt:lpstr>
      <vt:lpstr>PowerPoint Presentation</vt:lpstr>
      <vt:lpstr>PowerPoint Presentation</vt:lpstr>
      <vt:lpstr>Thứ tư ngày 15 tháng 3 năm 2023 Tiếng Việt Luyện tâp: Mở rộng vốn từ về giao tiếp;</vt:lpstr>
      <vt:lpstr>Bài 2: Đặt 2 câu với từ ngữ tìm được ở bài tập 1:</vt:lpstr>
      <vt:lpstr>Bài 3:  Xếp các câu dưới đây vào kiểu câu thích hợp:</vt:lpstr>
      <vt:lpstr>PowerPoint Presentation</vt:lpstr>
      <vt:lpstr>Bài 4: Nhìn tranh, đặt câu kể, câu hỏi.</vt:lpstr>
      <vt:lpstr>PowerPoint Presentation</vt:lpstr>
      <vt:lpstr>            Trò chơi: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trungtranvan780@gmail.com</dc:creator>
  <cp:lastModifiedBy>hp</cp:lastModifiedBy>
  <cp:revision>7</cp:revision>
  <dcterms:created xsi:type="dcterms:W3CDTF">2023-03-12T01:32:38Z</dcterms:created>
  <dcterms:modified xsi:type="dcterms:W3CDTF">2024-05-03T03:11:05Z</dcterms:modified>
</cp:coreProperties>
</file>