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4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92" r:id="rId1"/>
  </p:sldMasterIdLst>
  <p:notesMasterIdLst>
    <p:notesMasterId r:id="rId21"/>
  </p:notesMasterIdLst>
  <p:sldIdLst>
    <p:sldId id="345" r:id="rId2"/>
    <p:sldId id="324" r:id="rId3"/>
    <p:sldId id="325" r:id="rId4"/>
    <p:sldId id="326" r:id="rId5"/>
    <p:sldId id="328" r:id="rId6"/>
    <p:sldId id="339" r:id="rId7"/>
    <p:sldId id="343" r:id="rId8"/>
    <p:sldId id="305" r:id="rId9"/>
    <p:sldId id="311" r:id="rId10"/>
    <p:sldId id="315" r:id="rId11"/>
    <p:sldId id="329" r:id="rId12"/>
    <p:sldId id="331" r:id="rId13"/>
    <p:sldId id="333" r:id="rId14"/>
    <p:sldId id="334" r:id="rId15"/>
    <p:sldId id="342" r:id="rId16"/>
    <p:sldId id="341" r:id="rId17"/>
    <p:sldId id="340" r:id="rId18"/>
    <p:sldId id="335" r:id="rId19"/>
    <p:sldId id="338" r:id="rId20"/>
  </p:sldIdLst>
  <p:sldSz cx="12192000" cy="6858000"/>
  <p:notesSz cx="6858000" cy="9144000"/>
  <p:embeddedFontLst>
    <p:embeddedFont>
      <p:font typeface=".VnTimeH" panose="020B720000000000000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.VnHelvetInsH" panose="020B7200000000000000"/>
      <p:regular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.VnTime" panose="020B720000000000000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Impact" panose="020B0806030902050204" pitchFamily="3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1" autoAdjust="0"/>
    <p:restoredTop sz="94648" autoAdjust="0"/>
  </p:normalViewPr>
  <p:slideViewPr>
    <p:cSldViewPr snapToGrid="0">
      <p:cViewPr varScale="1">
        <p:scale>
          <a:sx n="60" d="100"/>
          <a:sy n="60" d="100"/>
        </p:scale>
        <p:origin x="824" y="3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4654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58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51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35.png"/><Relationship Id="rId9" Type="http://schemas.openxmlformats.org/officeDocument/2006/relationships/image" Target="../media/image2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0.png"/><Relationship Id="rId10" Type="http://schemas.openxmlformats.org/officeDocument/2006/relationships/image" Target="../media/image55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35.png"/><Relationship Id="rId9" Type="http://schemas.openxmlformats.org/officeDocument/2006/relationships/image" Target="../media/image29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6.wav"/><Relationship Id="rId5" Type="http://schemas.openxmlformats.org/officeDocument/2006/relationships/audio" Target="../media/audio4.wav"/><Relationship Id="rId15" Type="http://schemas.openxmlformats.org/officeDocument/2006/relationships/image" Target="../media/image7.gif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audio" Target="../media/audio7.wav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audio" Target="../media/audio6.wav"/><Relationship Id="rId5" Type="http://schemas.openxmlformats.org/officeDocument/2006/relationships/audio" Target="../media/audio4.wav"/><Relationship Id="rId15" Type="http://schemas.openxmlformats.org/officeDocument/2006/relationships/image" Target="../media/image7.gif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.gif"/><Relationship Id="rId5" Type="http://schemas.openxmlformats.org/officeDocument/2006/relationships/audio" Target="../media/audio9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4315" y="1975654"/>
            <a:ext cx="10544328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0520" y="3239212"/>
            <a:ext cx="4066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2023 – 2024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99804" y="5662919"/>
            <a:ext cx="6426926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3746" y="553998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413" y="1071639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6564" y="0"/>
            <a:ext cx="65550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231" y="2196365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9043" y="549537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8090" y="528918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6564" y="1550026"/>
            <a:ext cx="642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7043" y="2128085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00297" y="3505701"/>
                <a:ext cx="598842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vi-VN" sz="28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nl-NL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cho ta biết điều gì? </a:t>
                </a:r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297" y="3505701"/>
                <a:ext cx="5988423" cy="714683"/>
              </a:xfrm>
              <a:prstGeom prst="rect">
                <a:avLst/>
              </a:prstGeom>
              <a:blipFill rotWithShape="1">
                <a:blip r:embed="rId2"/>
                <a:stretch>
                  <a:fillRect l="-2138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8665" y="4716403"/>
                <a:ext cx="832539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Nếu 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12 </a:t>
                </a:r>
                <a:r>
                  <a:rPr lang="vi-VN" sz="2800" b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hình tròn được chia thành 3 phần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b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là chỉ 2 phần  của 12 hình tròn </a:t>
                </a:r>
                <a:endParaRPr lang="en-US" sz="28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65" y="4716403"/>
                <a:ext cx="8325394" cy="1145570"/>
              </a:xfrm>
              <a:prstGeom prst="rect">
                <a:avLst/>
              </a:prstGeom>
              <a:blipFill rotWithShape="1">
                <a:blip r:embed="rId3"/>
                <a:stretch>
                  <a:fillRect l="-879" t="-5319" r="-2198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0950" y="2567334"/>
                <a:ext cx="1072178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2800" b="1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800" b="1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2800" b="1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 12 hình tròn.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nl-NL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của 12 hình tròn đó.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50" y="2567334"/>
                <a:ext cx="10721788" cy="714683"/>
              </a:xfrm>
              <a:prstGeom prst="rect">
                <a:avLst/>
              </a:prstGeom>
              <a:blipFill rotWithShape="1">
                <a:blip r:embed="rId4"/>
                <a:stretch>
                  <a:fillRect l="-1137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94509" y="2646548"/>
                <a:ext cx="278680" cy="6994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nl-NL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09" y="2646548"/>
                <a:ext cx="278680" cy="699487"/>
              </a:xfrm>
              <a:prstGeom prst="rect">
                <a:avLst/>
              </a:prstGeom>
              <a:blipFill rotWithShape="1">
                <a:blip r:embed="rId5"/>
                <a:stretch>
                  <a:fillRect r="-7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8" y="3321853"/>
            <a:ext cx="1746250" cy="1162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989" y="4352917"/>
            <a:ext cx="3401798" cy="204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4557" y="492443"/>
            <a:ext cx="504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9605" y="90479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1132" y="0"/>
            <a:ext cx="57070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4611" y="2196365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2557" y="4211435"/>
            <a:ext cx="155151" cy="26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1604" y="4041106"/>
            <a:ext cx="155151" cy="26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8755" y="1268098"/>
            <a:ext cx="5044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9881" y="1791318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03003" y="2314538"/>
                <a:ext cx="10721788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2000" b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2000" b="1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 12 hình tròn.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nl-NL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của 12 hình tròn đó.</a:t>
                </a:r>
                <a:endPara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03" y="2314538"/>
                <a:ext cx="10721788" cy="536942"/>
              </a:xfrm>
              <a:prstGeom prst="rect">
                <a:avLst/>
              </a:prstGeom>
              <a:blipFill rotWithShape="1">
                <a:blip r:embed="rId2"/>
                <a:stretch>
                  <a:fillRect l="-626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4640" y="3337607"/>
                <a:ext cx="5436463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Bước 1: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nl-NL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40" y="3337607"/>
                <a:ext cx="5436463" cy="536942"/>
              </a:xfrm>
              <a:prstGeom prst="rect">
                <a:avLst/>
              </a:prstGeom>
              <a:blipFill rotWithShape="1">
                <a:blip r:embed="rId3"/>
                <a:stretch>
                  <a:fillRect l="-1121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4214309" y="4106473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39043" y="4106473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079868" y="4106474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214309" y="3328815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634096" y="3328814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074921" y="3328815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14309" y="3732618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634096" y="3732617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74921" y="3732618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214309" y="2944642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634096" y="2944641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074921" y="2944642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88919" y="5218010"/>
                <a:ext cx="3482043" cy="53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Bước 2: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nl-NL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12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19" y="5218010"/>
                <a:ext cx="3482043" cy="536942"/>
              </a:xfrm>
              <a:prstGeom prst="rect">
                <a:avLst/>
              </a:prstGeom>
              <a:blipFill rotWithShape="1">
                <a:blip r:embed="rId4"/>
                <a:stretch>
                  <a:fillRect l="-1926" r="-3152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5027387" y="6126516"/>
            <a:ext cx="155151" cy="26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56434" y="5920327"/>
            <a:ext cx="155151" cy="26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259139" y="5985694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683873" y="5985694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124698" y="5985695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259139" y="5208036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4678926" y="5208035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119751" y="5208036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259139" y="5611839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678926" y="5611838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119751" y="5611839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259139" y="4823863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678926" y="4823862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119751" y="4823863"/>
            <a:ext cx="307919" cy="286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2549" y="360607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84" y="3919227"/>
            <a:ext cx="4000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17165" y="5218010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/>
      <p:bldP spid="2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7" grpId="0"/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7372" y="-9385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4050" y="215303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4611" y="2196365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839" y="3502906"/>
            <a:ext cx="116668" cy="21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4886" y="3260857"/>
            <a:ext cx="116668" cy="21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2922" y="656347"/>
            <a:ext cx="5134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1404" y="1085300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9164" y="1448613"/>
                <a:ext cx="10721788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2000" b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2000" b="1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schemeClr val="accent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 12 hình tròn.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nl-NL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của 12 hình tròn đó.</a:t>
                </a:r>
                <a:endPara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64" y="1448613"/>
                <a:ext cx="10721788" cy="536942"/>
              </a:xfrm>
              <a:prstGeom prst="rect">
                <a:avLst/>
              </a:prstGeom>
              <a:blipFill rotWithShape="1">
                <a:blip r:embed="rId2"/>
                <a:stretch>
                  <a:fillRect l="-626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397591" y="3200715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22325" y="3200715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227290" y="3200716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397591" y="2512707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817378" y="2512706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22343" y="2512707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397591" y="2862720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817378" y="2862719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222343" y="2862720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97591" y="2164394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817378" y="2164393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222343" y="2164394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297722" y="2116656"/>
            <a:ext cx="386287" cy="136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27821" y="4111341"/>
            <a:ext cx="804070" cy="14175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65759" y="5457212"/>
            <a:ext cx="113880" cy="21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94806" y="5286883"/>
            <a:ext cx="113880" cy="21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397510" y="5226740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822244" y="5226740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227209" y="5226741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397510" y="4538732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817297" y="4538731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22262" y="4538732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397510" y="4888745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817297" y="4888744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222262" y="4888745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397510" y="4190419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17297" y="4190418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22262" y="4190419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9891" y="3447708"/>
                <a:ext cx="352265" cy="612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nl-NL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91" y="3447708"/>
                <a:ext cx="352265" cy="612729"/>
              </a:xfrm>
              <a:prstGeom prst="rect">
                <a:avLst/>
              </a:prstGeom>
              <a:blipFill rotWithShape="1">
                <a:blip r:embed="rId3"/>
                <a:stretch>
                  <a:fillRect r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418648" y="5562789"/>
                <a:ext cx="38664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nl-NL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48" y="5562789"/>
                <a:ext cx="386644" cy="612732"/>
              </a:xfrm>
              <a:prstGeom prst="rect">
                <a:avLst/>
              </a:prstGeom>
              <a:blipFill rotWithShape="1">
                <a:blip r:embed="rId4"/>
                <a:stretch>
                  <a:fillRect r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1985555"/>
            <a:ext cx="5538651" cy="162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3719197"/>
            <a:ext cx="5538651" cy="171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6266" y="5457212"/>
                <a:ext cx="5098922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Do đó: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>
                    <a:latin typeface="Times New Roman" pitchFamily="18" charset="0"/>
                    <a:cs typeface="Times New Roman" pitchFamily="18" charset="0"/>
                  </a:rPr>
                  <a:t> của 12 hình tròn là 8 hình tròn. 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266" y="5457212"/>
                <a:ext cx="5098922" cy="529184"/>
              </a:xfrm>
              <a:prstGeom prst="rect">
                <a:avLst/>
              </a:prstGeom>
              <a:blipFill rotWithShape="1">
                <a:blip r:embed="rId7"/>
                <a:stretch>
                  <a:fillRect l="-1195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461762" y="5930710"/>
            <a:ext cx="200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 khác, ta biết: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48381" y="5963046"/>
            <a:ext cx="271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83933" y="6272906"/>
                <a:ext cx="6442141" cy="58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Vậy: M</a:t>
                </a:r>
                <a:r>
                  <a:rPr lang="vi-VN" sz="2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uốn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nl-NL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của 12 ta lấy số 12 nhân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nl-NL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933" y="6272906"/>
                <a:ext cx="6442141" cy="581378"/>
              </a:xfrm>
              <a:prstGeom prst="rect">
                <a:avLst/>
              </a:prstGeom>
              <a:blipFill rotWithShape="1">
                <a:blip r:embed="rId8"/>
                <a:stretch>
                  <a:fillRect l="-113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11667" y="5809010"/>
                <a:ext cx="101226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nl-NL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667" y="5809010"/>
                <a:ext cx="1012264" cy="612732"/>
              </a:xfrm>
              <a:prstGeom prst="rect">
                <a:avLst/>
              </a:prstGeom>
              <a:blipFill rotWithShape="1">
                <a:blip r:embed="rId9"/>
                <a:stretch>
                  <a:fillRect r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" grpId="0"/>
      <p:bldP spid="60" grpId="0"/>
      <p:bldP spid="3" grpId="0"/>
      <p:bldP spid="62" grpId="0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4557" y="30778"/>
            <a:ext cx="504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9605" y="38157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4611" y="2196365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8755" y="748323"/>
            <a:ext cx="5044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5956" y="1235963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6847966-2533-3C46-6230-1E1C99570199}"/>
              </a:ext>
            </a:extLst>
          </p:cNvPr>
          <p:cNvCxnSpPr/>
          <p:nvPr/>
        </p:nvCxnSpPr>
        <p:spPr>
          <a:xfrm>
            <a:off x="6087289" y="2307815"/>
            <a:ext cx="0" cy="3355261"/>
          </a:xfrm>
          <a:prstGeom prst="line">
            <a:avLst/>
          </a:prstGeom>
          <a:noFill/>
          <a:ln w="38100" cap="flat" cmpd="sng" algn="ctr">
            <a:solidFill>
              <a:srgbClr val="EB6464">
                <a:shade val="95000"/>
                <a:satMod val="105000"/>
              </a:srgbClr>
            </a:solidFill>
            <a:prstDash val="lgDash"/>
          </a:ln>
          <a:effectLst/>
        </p:spPr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126EF80C-C69D-0110-1ECD-99752DF6B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59" y="2445062"/>
            <a:ext cx="3333988" cy="135980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7D59A9B-B6FB-1FB5-08E4-A773936EF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49" y="2417052"/>
            <a:ext cx="4202249" cy="1359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E1F22EB-4C06-FEAD-06F9-1B753E08B67A}"/>
                  </a:ext>
                </a:extLst>
              </p:cNvPr>
              <p:cNvSpPr/>
              <p:nvPr/>
            </p:nvSpPr>
            <p:spPr>
              <a:xfrm>
                <a:off x="1253157" y="3728706"/>
                <a:ext cx="4523995" cy="980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10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ngôi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sao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       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ngôi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sao</a:t>
                </a:r>
                <a:r>
                  <a:rPr lang="en-US" sz="2400" dirty="0">
                    <a:latin typeface="UTM Avo" panose="02040603050506020204" pitchFamily="18"/>
                    <a:ea typeface="等线"/>
                  </a:rPr>
                  <a:t>.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E1F22EB-4C06-FEAD-06F9-1B753E08B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7" y="3728706"/>
                <a:ext cx="4523995" cy="980076"/>
              </a:xfrm>
              <a:prstGeom prst="rect">
                <a:avLst/>
              </a:prstGeom>
              <a:blipFill rotWithShape="1">
                <a:blip r:embed="rId5"/>
                <a:stretch>
                  <a:fillRect r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6F5720B-6BDC-C5C7-0E22-CE3B6AC87F38}"/>
                  </a:ext>
                </a:extLst>
              </p:cNvPr>
              <p:cNvSpPr/>
              <p:nvPr/>
            </p:nvSpPr>
            <p:spPr>
              <a:xfrm>
                <a:off x="6365773" y="3833480"/>
                <a:ext cx="5165197" cy="973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12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hình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vuông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        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Arial"/>
                    <a:sym typeface="Arial"/>
                  </a:rPr>
                  <a:t>hình</a:t>
                </a:r>
                <a:r>
                  <a:rPr lang="en-US" sz="2400" dirty="0">
                    <a:latin typeface="UTM Avo" panose="02040603050506020204" pitchFamily="18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</a:rPr>
                  <a:t>vuông</a:t>
                </a:r>
                <a:r>
                  <a:rPr lang="en-US" sz="2400" dirty="0">
                    <a:latin typeface="UTM Avo" panose="02040603050506020204" pitchFamily="18"/>
                    <a:ea typeface="等线"/>
                  </a:rPr>
                  <a:t>.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6F5720B-6BDC-C5C7-0E22-CE3B6AC87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773" y="3833480"/>
                <a:ext cx="5165197" cy="973728"/>
              </a:xfrm>
              <a:prstGeom prst="rect">
                <a:avLst/>
              </a:prstGeom>
              <a:blipFill rotWithShape="1">
                <a:blip r:embed="rId6"/>
                <a:stretch>
                  <a:fillRect r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03200" y="1710989"/>
            <a:ext cx="643467" cy="558077"/>
          </a:xfrm>
          <a:prstGeom prst="ellipse">
            <a:avLst/>
          </a:prstGeom>
          <a:solidFill>
            <a:schemeClr val="bg2">
              <a:lumMod val="50000"/>
            </a:schemeClr>
          </a:solidFill>
          <a:ln w="66675"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1710989"/>
            <a:ext cx="651933" cy="639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7930" y="1723040"/>
            <a:ext cx="36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C33AEF6-C795-B66C-0C03-796A91DEC7D2}"/>
              </a:ext>
            </a:extLst>
          </p:cNvPr>
          <p:cNvSpPr/>
          <p:nvPr/>
        </p:nvSpPr>
        <p:spPr>
          <a:xfrm>
            <a:off x="3829209" y="4057352"/>
            <a:ext cx="544898" cy="52598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?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C33AEF6-C795-B66C-0C03-796A91DEC7D2}"/>
              </a:ext>
            </a:extLst>
          </p:cNvPr>
          <p:cNvSpPr/>
          <p:nvPr/>
        </p:nvSpPr>
        <p:spPr>
          <a:xfrm>
            <a:off x="9295009" y="4002327"/>
            <a:ext cx="544898" cy="52598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50753" y="2445062"/>
            <a:ext cx="1366580" cy="133179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C33AEF6-C795-B66C-0C03-796A91DEC7D2}"/>
              </a:ext>
            </a:extLst>
          </p:cNvPr>
          <p:cNvSpPr/>
          <p:nvPr/>
        </p:nvSpPr>
        <p:spPr>
          <a:xfrm>
            <a:off x="3829209" y="4057352"/>
            <a:ext cx="544898" cy="52598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>
                <a:latin typeface="UTM Avo" panose="02040603050506020204" pitchFamily="18"/>
              </a:rPr>
              <a:t>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847248" y="2439765"/>
            <a:ext cx="3499019" cy="133179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C33AEF6-C795-B66C-0C03-796A91DEC7D2}"/>
              </a:ext>
            </a:extLst>
          </p:cNvPr>
          <p:cNvSpPr/>
          <p:nvPr/>
        </p:nvSpPr>
        <p:spPr>
          <a:xfrm>
            <a:off x="9295009" y="4009343"/>
            <a:ext cx="544898" cy="52598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>
                <a:latin typeface="UTM Avo" panose="02040603050506020204" pitchFamily="18"/>
              </a:rPr>
              <a:t>10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60B039B-5FA8-B8FD-2226-30DA7091CA01}"/>
                  </a:ext>
                </a:extLst>
              </p:cNvPr>
              <p:cNvSpPr/>
              <p:nvPr/>
            </p:nvSpPr>
            <p:spPr>
              <a:xfrm>
                <a:off x="1424320" y="4646803"/>
                <a:ext cx="2404889" cy="1544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800" b="0" i="1" kern="0" smtClean="0">
                              <a:solidFill>
                                <a:schemeClr val="accent6"/>
                              </a:solidFill>
                              <a:latin typeface="Cambria Math"/>
                              <a:ea typeface="等线"/>
                              <a:cs typeface="Times New Roman"/>
                              <a:sym typeface="Arial"/>
                            </a:rPr>
                            <m:t>10</m:t>
                          </m:r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800" i="1" ker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kern="0">
                                  <a:solidFill>
                                    <a:schemeClr val="accent6"/>
                                  </a:solidFill>
                                  <a:latin typeface="Times New Roman" pitchFamily="18" charset="0"/>
                                  <a:ea typeface="等线"/>
                                  <a:cs typeface="Times New Roman" pitchFamily="18" charset="0"/>
                                  <a:sym typeface="Arial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kern="0">
                                  <a:solidFill>
                                    <a:schemeClr val="accent6"/>
                                  </a:solidFill>
                                  <a:latin typeface="Times New Roman" pitchFamily="18" charset="0"/>
                                  <a:ea typeface="等线"/>
                                  <a:cs typeface="Times New Roman" pitchFamily="18" charset="0"/>
                                  <a:sym typeface="Arial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800" i="1" ker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 </m:t>
                          </m:r>
                          <m:r>
                            <m:rPr>
                              <m:nor/>
                            </m:rPr>
                            <a:rPr lang="en-US" sz="2800" kern="0">
                              <a:solidFill>
                                <a:schemeClr val="accent6"/>
                              </a:solidFill>
                              <a:latin typeface="Times New Roman" pitchFamily="18" charset="0"/>
                              <a:ea typeface="等线"/>
                              <a:cs typeface="Times New Roman" pitchFamily="18" charset="0"/>
                              <a:sym typeface="Arial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chemeClr val="accent6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60B039B-5FA8-B8FD-2226-30DA7091C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320" y="4646803"/>
                <a:ext cx="2404889" cy="1544590"/>
              </a:xfrm>
              <a:prstGeom prst="rect">
                <a:avLst/>
              </a:prstGeom>
              <a:blipFill rotWithShape="1">
                <a:blip r:embed="rId7"/>
                <a:stretch>
                  <a:fillRect r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CC2C14B-E52F-2A48-4AB1-220EB2280314}"/>
                  </a:ext>
                </a:extLst>
              </p:cNvPr>
              <p:cNvSpPr/>
              <p:nvPr/>
            </p:nvSpPr>
            <p:spPr>
              <a:xfrm>
                <a:off x="7392990" y="4646803"/>
                <a:ext cx="2584425" cy="1544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kern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800" b="0" i="1" kern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等线"/>
                              <a:cs typeface="Times New Roman"/>
                              <a:sym typeface="Arial"/>
                            </a:rPr>
                            <m:t>12</m:t>
                          </m:r>
                          <m:r>
                            <a:rPr lang="en-US" sz="28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800" i="1" ker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ker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ker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UTM Avo" panose="0204060305050602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800" i="1" ker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 </m:t>
                          </m:r>
                          <m:r>
                            <m:rPr>
                              <m:nor/>
                            </m:rPr>
                            <a:rPr lang="en-US" sz="2800" ker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2800" kern="0" dirty="0">
                  <a:solidFill>
                    <a:schemeClr val="bg2">
                      <a:lumMod val="50000"/>
                    </a:schemeClr>
                  </a:solidFill>
                  <a:latin typeface="UTM Avo" panose="02040603050506020204" pitchFamily="18"/>
                  <a:sym typeface="Arial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CC2C14B-E52F-2A48-4AB1-220EB2280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990" y="4646803"/>
                <a:ext cx="2584425" cy="1544590"/>
              </a:xfrm>
              <a:prstGeom prst="rect">
                <a:avLst/>
              </a:prstGeom>
              <a:blipFill rotWithShape="1">
                <a:blip r:embed="rId8"/>
                <a:stretch>
                  <a:fillRect r="-5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0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4557" y="30778"/>
            <a:ext cx="504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9605" y="38157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4611" y="2264101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3402" y="748323"/>
            <a:ext cx="5044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5956" y="1235963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772380"/>
            <a:ext cx="7955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Oval 26"/>
          <p:cNvSpPr/>
          <p:nvPr/>
        </p:nvSpPr>
        <p:spPr>
          <a:xfrm>
            <a:off x="203200" y="1710989"/>
            <a:ext cx="643467" cy="558077"/>
          </a:xfrm>
          <a:prstGeom prst="ellipse">
            <a:avLst/>
          </a:prstGeom>
          <a:solidFill>
            <a:schemeClr val="bg2">
              <a:lumMod val="50000"/>
            </a:schemeClr>
          </a:solidFill>
          <a:ln w="66675"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11263AE-DBD0-73B1-A051-1369470C96EB}"/>
                  </a:ext>
                </a:extLst>
              </p:cNvPr>
              <p:cNvSpPr/>
              <p:nvPr/>
            </p:nvSpPr>
            <p:spPr>
              <a:xfrm>
                <a:off x="524933" y="2417989"/>
                <a:ext cx="2105063" cy="1121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  <a:sym typeface="Arial"/>
                  </a:rPr>
                  <a:t>a)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18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endParaRPr lang="en-US" sz="2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11263AE-DBD0-73B1-A051-1369470C9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3" y="2417989"/>
                <a:ext cx="2105063" cy="1121589"/>
              </a:xfrm>
              <a:prstGeom prst="rect">
                <a:avLst/>
              </a:prstGeom>
              <a:blipFill rotWithShape="1">
                <a:blip r:embed="rId2"/>
                <a:stretch>
                  <a:fillRect l="-5797" r="-9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F6AC922-B9D5-8676-B0CE-ED542A79E5A7}"/>
                  </a:ext>
                </a:extLst>
              </p:cNvPr>
              <p:cNvSpPr/>
              <p:nvPr/>
            </p:nvSpPr>
            <p:spPr>
              <a:xfrm>
                <a:off x="623190" y="4525228"/>
                <a:ext cx="1837362" cy="1128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42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F6AC922-B9D5-8676-B0CE-ED542A79E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90" y="4525228"/>
                <a:ext cx="1837362" cy="1128899"/>
              </a:xfrm>
              <a:prstGeom prst="rect">
                <a:avLst/>
              </a:prstGeom>
              <a:blipFill rotWithShape="1">
                <a:blip r:embed="rId3"/>
                <a:stretch>
                  <a:fillRect r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DD73D1E-D24D-EBA0-2536-9615A0F21C55}"/>
                  </a:ext>
                </a:extLst>
              </p:cNvPr>
              <p:cNvSpPr/>
              <p:nvPr/>
            </p:nvSpPr>
            <p:spPr>
              <a:xfrm>
                <a:off x="4349621" y="2490389"/>
                <a:ext cx="2226892" cy="1121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20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D73D1E-D24D-EBA0-2536-9615A0F2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621" y="2490389"/>
                <a:ext cx="2226892" cy="1121589"/>
              </a:xfrm>
              <a:prstGeom prst="rect">
                <a:avLst/>
              </a:prstGeom>
              <a:blipFill rotWithShape="1">
                <a:blip r:embed="rId4"/>
                <a:stretch>
                  <a:fillRect l="-5753" r="-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8641E99-B6EA-F80E-DC7E-CE0891F7B3A9}"/>
                  </a:ext>
                </a:extLst>
              </p:cNvPr>
              <p:cNvSpPr/>
              <p:nvPr/>
            </p:nvSpPr>
            <p:spPr>
              <a:xfrm>
                <a:off x="4677567" y="4476519"/>
                <a:ext cx="1837362" cy="1042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21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641E99-B6EA-F80E-DC7E-CE0891F7B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567" y="4476519"/>
                <a:ext cx="1837362" cy="1042529"/>
              </a:xfrm>
              <a:prstGeom prst="rect">
                <a:avLst/>
              </a:prstGeom>
              <a:blipFill rotWithShape="1">
                <a:blip r:embed="rId5"/>
                <a:stretch>
                  <a:fillRect r="-10596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E427A41-B8DE-6875-BCE0-6A8AABA4E3E3}"/>
                  </a:ext>
                </a:extLst>
              </p:cNvPr>
              <p:cNvSpPr/>
              <p:nvPr/>
            </p:nvSpPr>
            <p:spPr>
              <a:xfrm>
                <a:off x="8158576" y="2492027"/>
                <a:ext cx="2206053" cy="1127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35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E427A41-B8DE-6875-BCE0-6A8AABA4E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576" y="2492027"/>
                <a:ext cx="2206053" cy="1127809"/>
              </a:xfrm>
              <a:prstGeom prst="rect">
                <a:avLst/>
              </a:prstGeom>
              <a:blipFill rotWithShape="1">
                <a:blip r:embed="rId6"/>
                <a:stretch>
                  <a:fillRect l="-5525" r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7DCB49-65DF-3DEF-6E91-12BAFFCFF803}"/>
                  </a:ext>
                </a:extLst>
              </p:cNvPr>
              <p:cNvSpPr/>
              <p:nvPr/>
            </p:nvSpPr>
            <p:spPr>
              <a:xfrm>
                <a:off x="8557899" y="4465444"/>
                <a:ext cx="1837362" cy="1128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36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77DCB49-65DF-3DEF-6E91-12BAFFCFF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899" y="4465444"/>
                <a:ext cx="1837362" cy="1128963"/>
              </a:xfrm>
              <a:prstGeom prst="rect">
                <a:avLst/>
              </a:prstGeom>
              <a:blipFill rotWithShape="1">
                <a:blip r:embed="rId7"/>
                <a:stretch>
                  <a:fillRect r="-10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2254427-3241-2FA2-6038-AC9F83D91C30}"/>
              </a:ext>
            </a:extLst>
          </p:cNvPr>
          <p:cNvSpPr/>
          <p:nvPr/>
        </p:nvSpPr>
        <p:spPr>
          <a:xfrm>
            <a:off x="2738614" y="2744838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E686540-3C7A-9A3B-1C3D-E7B7B0C28573}"/>
              </a:ext>
            </a:extLst>
          </p:cNvPr>
          <p:cNvSpPr/>
          <p:nvPr/>
        </p:nvSpPr>
        <p:spPr>
          <a:xfrm>
            <a:off x="2715751" y="4773176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974E4CD-AFB0-485E-A8DD-7756FE8E0646}"/>
              </a:ext>
            </a:extLst>
          </p:cNvPr>
          <p:cNvSpPr/>
          <p:nvPr/>
        </p:nvSpPr>
        <p:spPr>
          <a:xfrm>
            <a:off x="6594638" y="2761437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64CE8D1E-5A96-50D4-9792-40BAC892CA44}"/>
              </a:ext>
            </a:extLst>
          </p:cNvPr>
          <p:cNvSpPr/>
          <p:nvPr/>
        </p:nvSpPr>
        <p:spPr>
          <a:xfrm>
            <a:off x="6697069" y="4778639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CFCB051-142E-FCCF-D068-88F74466BBE2}"/>
              </a:ext>
            </a:extLst>
          </p:cNvPr>
          <p:cNvSpPr/>
          <p:nvPr/>
        </p:nvSpPr>
        <p:spPr>
          <a:xfrm>
            <a:off x="10528024" y="2798476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2254427-3241-2FA2-6038-AC9F83D91C30}"/>
              </a:ext>
            </a:extLst>
          </p:cNvPr>
          <p:cNvSpPr/>
          <p:nvPr/>
        </p:nvSpPr>
        <p:spPr>
          <a:xfrm>
            <a:off x="2738614" y="2746404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974E4CD-AFB0-485E-A8DD-7756FE8E0646}"/>
              </a:ext>
            </a:extLst>
          </p:cNvPr>
          <p:cNvSpPr/>
          <p:nvPr/>
        </p:nvSpPr>
        <p:spPr>
          <a:xfrm>
            <a:off x="6594638" y="2755113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7CFCB051-142E-FCCF-D068-88F74466BBE2}"/>
              </a:ext>
            </a:extLst>
          </p:cNvPr>
          <p:cNvSpPr/>
          <p:nvPr/>
        </p:nvSpPr>
        <p:spPr>
          <a:xfrm>
            <a:off x="10528024" y="2806100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4CE8D1E-5A96-50D4-9792-40BAC892CA44}"/>
              </a:ext>
            </a:extLst>
          </p:cNvPr>
          <p:cNvSpPr/>
          <p:nvPr/>
        </p:nvSpPr>
        <p:spPr>
          <a:xfrm>
            <a:off x="6697069" y="4778639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EE686540-3C7A-9A3B-1C3D-E7B7B0C28573}"/>
              </a:ext>
            </a:extLst>
          </p:cNvPr>
          <p:cNvSpPr/>
          <p:nvPr/>
        </p:nvSpPr>
        <p:spPr>
          <a:xfrm>
            <a:off x="2715751" y="4769292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7CFCB051-142E-FCCF-D068-88F74466BBE2}"/>
              </a:ext>
            </a:extLst>
          </p:cNvPr>
          <p:cNvSpPr/>
          <p:nvPr/>
        </p:nvSpPr>
        <p:spPr>
          <a:xfrm>
            <a:off x="10536733" y="4769930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CFCB051-142E-FCCF-D068-88F74466BBE2}"/>
              </a:ext>
            </a:extLst>
          </p:cNvPr>
          <p:cNvSpPr/>
          <p:nvPr/>
        </p:nvSpPr>
        <p:spPr>
          <a:xfrm>
            <a:off x="10528024" y="4769292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1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4557" y="30778"/>
            <a:ext cx="504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9605" y="38157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4611" y="2264101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3402" y="748323"/>
            <a:ext cx="5044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5956" y="1235963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772380"/>
            <a:ext cx="795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Oval 26"/>
          <p:cNvSpPr/>
          <p:nvPr/>
        </p:nvSpPr>
        <p:spPr>
          <a:xfrm>
            <a:off x="203200" y="1710989"/>
            <a:ext cx="643467" cy="558077"/>
          </a:xfrm>
          <a:prstGeom prst="ellipse">
            <a:avLst/>
          </a:prstGeom>
          <a:solidFill>
            <a:schemeClr val="bg2">
              <a:lumMod val="50000"/>
            </a:schemeClr>
          </a:solidFill>
          <a:ln w="66675"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11263AE-DBD0-73B1-A051-1369470C96EB}"/>
                  </a:ext>
                </a:extLst>
              </p:cNvPr>
              <p:cNvSpPr/>
              <p:nvPr/>
            </p:nvSpPr>
            <p:spPr>
              <a:xfrm>
                <a:off x="816659" y="2494346"/>
                <a:ext cx="1830950" cy="974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  <a:sym typeface="Arial"/>
                  </a:rPr>
                  <a:t>a)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18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endParaRPr lang="en-US" sz="2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1263AE-DBD0-73B1-A051-1369470C9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59" y="2494346"/>
                <a:ext cx="1830950" cy="974690"/>
              </a:xfrm>
              <a:prstGeom prst="rect">
                <a:avLst/>
              </a:prstGeom>
              <a:blipFill rotWithShape="1">
                <a:blip r:embed="rId2"/>
                <a:stretch>
                  <a:fillRect l="-5333"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F6AC922-B9D5-8676-B0CE-ED542A79E5A7}"/>
                  </a:ext>
                </a:extLst>
              </p:cNvPr>
              <p:cNvSpPr/>
              <p:nvPr/>
            </p:nvSpPr>
            <p:spPr>
              <a:xfrm>
                <a:off x="978314" y="4525228"/>
                <a:ext cx="1601721" cy="981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42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6AC922-B9D5-8676-B0CE-ED542A79E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14" y="4525228"/>
                <a:ext cx="1601721" cy="981038"/>
              </a:xfrm>
              <a:prstGeom prst="rect">
                <a:avLst/>
              </a:prstGeom>
              <a:blipFill rotWithShape="1">
                <a:blip r:embed="rId3"/>
                <a:stretch>
                  <a:fillRect r="-9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DD73D1E-D24D-EBA0-2536-9615A0F21C55}"/>
                  </a:ext>
                </a:extLst>
              </p:cNvPr>
              <p:cNvSpPr/>
              <p:nvPr/>
            </p:nvSpPr>
            <p:spPr>
              <a:xfrm>
                <a:off x="4612925" y="2549408"/>
                <a:ext cx="1935145" cy="974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20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D73D1E-D24D-EBA0-2536-9615A0F2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925" y="2549408"/>
                <a:ext cx="1935145" cy="974690"/>
              </a:xfrm>
              <a:prstGeom prst="rect">
                <a:avLst/>
              </a:prstGeom>
              <a:blipFill rotWithShape="1">
                <a:blip r:embed="rId4"/>
                <a:stretch>
                  <a:fillRect l="-5047" r="-7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8641E99-B6EA-F80E-DC7E-CE0891F7B3A9}"/>
                  </a:ext>
                </a:extLst>
              </p:cNvPr>
              <p:cNvSpPr/>
              <p:nvPr/>
            </p:nvSpPr>
            <p:spPr>
              <a:xfrm>
                <a:off x="4943815" y="4568260"/>
                <a:ext cx="1601721" cy="981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21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641E99-B6EA-F80E-DC7E-CE0891F7B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15" y="4568260"/>
                <a:ext cx="1601721" cy="981038"/>
              </a:xfrm>
              <a:prstGeom prst="rect">
                <a:avLst/>
              </a:prstGeom>
              <a:blipFill rotWithShape="1">
                <a:blip r:embed="rId5"/>
                <a:stretch>
                  <a:fillRect r="-9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E427A41-B8DE-6875-BCE0-6A8AABA4E3E3}"/>
                  </a:ext>
                </a:extLst>
              </p:cNvPr>
              <p:cNvSpPr/>
              <p:nvPr/>
            </p:nvSpPr>
            <p:spPr>
              <a:xfrm>
                <a:off x="8610511" y="2587908"/>
                <a:ext cx="1917513" cy="980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35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E427A41-B8DE-6875-BCE0-6A8AABA4E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511" y="2587908"/>
                <a:ext cx="1917513" cy="980076"/>
              </a:xfrm>
              <a:prstGeom prst="rect">
                <a:avLst/>
              </a:prstGeom>
              <a:blipFill rotWithShape="1">
                <a:blip r:embed="rId6"/>
                <a:stretch>
                  <a:fillRect l="-4762" r="-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7DCB49-65DF-3DEF-6E91-12BAFFCFF803}"/>
                  </a:ext>
                </a:extLst>
              </p:cNvPr>
              <p:cNvSpPr/>
              <p:nvPr/>
            </p:nvSpPr>
            <p:spPr>
              <a:xfrm>
                <a:off x="9010683" y="4538074"/>
                <a:ext cx="1601721" cy="980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36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77DCB49-65DF-3DEF-6E91-12BAFFCFF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683" y="4538074"/>
                <a:ext cx="1601721" cy="980974"/>
              </a:xfrm>
              <a:prstGeom prst="rect">
                <a:avLst/>
              </a:prstGeom>
              <a:blipFill rotWithShape="1">
                <a:blip r:embed="rId7"/>
                <a:stretch>
                  <a:fillRect r="-9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2254427-3241-2FA2-6038-AC9F83D91C30}"/>
              </a:ext>
            </a:extLst>
          </p:cNvPr>
          <p:cNvSpPr/>
          <p:nvPr/>
        </p:nvSpPr>
        <p:spPr>
          <a:xfrm>
            <a:off x="2738614" y="2744838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E686540-3C7A-9A3B-1C3D-E7B7B0C28573}"/>
              </a:ext>
            </a:extLst>
          </p:cNvPr>
          <p:cNvSpPr/>
          <p:nvPr/>
        </p:nvSpPr>
        <p:spPr>
          <a:xfrm>
            <a:off x="2715751" y="4773176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974E4CD-AFB0-485E-A8DD-7756FE8E0646}"/>
              </a:ext>
            </a:extLst>
          </p:cNvPr>
          <p:cNvSpPr/>
          <p:nvPr/>
        </p:nvSpPr>
        <p:spPr>
          <a:xfrm>
            <a:off x="6594638" y="2761437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64CE8D1E-5A96-50D4-9792-40BAC892CA44}"/>
              </a:ext>
            </a:extLst>
          </p:cNvPr>
          <p:cNvSpPr/>
          <p:nvPr/>
        </p:nvSpPr>
        <p:spPr>
          <a:xfrm>
            <a:off x="6697069" y="4778639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CFCB051-142E-FCCF-D068-88F74466BBE2}"/>
              </a:ext>
            </a:extLst>
          </p:cNvPr>
          <p:cNvSpPr/>
          <p:nvPr/>
        </p:nvSpPr>
        <p:spPr>
          <a:xfrm>
            <a:off x="10528024" y="2798476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2254427-3241-2FA2-6038-AC9F83D91C30}"/>
              </a:ext>
            </a:extLst>
          </p:cNvPr>
          <p:cNvSpPr/>
          <p:nvPr/>
        </p:nvSpPr>
        <p:spPr>
          <a:xfrm>
            <a:off x="2738614" y="2746404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974E4CD-AFB0-485E-A8DD-7756FE8E0646}"/>
              </a:ext>
            </a:extLst>
          </p:cNvPr>
          <p:cNvSpPr/>
          <p:nvPr/>
        </p:nvSpPr>
        <p:spPr>
          <a:xfrm>
            <a:off x="6594638" y="2755113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7CFCB051-142E-FCCF-D068-88F74466BBE2}"/>
              </a:ext>
            </a:extLst>
          </p:cNvPr>
          <p:cNvSpPr/>
          <p:nvPr/>
        </p:nvSpPr>
        <p:spPr>
          <a:xfrm>
            <a:off x="10528024" y="2806100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4CE8D1E-5A96-50D4-9792-40BAC892CA44}"/>
              </a:ext>
            </a:extLst>
          </p:cNvPr>
          <p:cNvSpPr/>
          <p:nvPr/>
        </p:nvSpPr>
        <p:spPr>
          <a:xfrm>
            <a:off x="6697069" y="4778639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EE686540-3C7A-9A3B-1C3D-E7B7B0C28573}"/>
              </a:ext>
            </a:extLst>
          </p:cNvPr>
          <p:cNvSpPr/>
          <p:nvPr/>
        </p:nvSpPr>
        <p:spPr>
          <a:xfrm>
            <a:off x="2715751" y="4769292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7CFCB051-142E-FCCF-D068-88F74466BBE2}"/>
              </a:ext>
            </a:extLst>
          </p:cNvPr>
          <p:cNvSpPr/>
          <p:nvPr/>
        </p:nvSpPr>
        <p:spPr>
          <a:xfrm>
            <a:off x="10536733" y="4769930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CFCB051-142E-FCCF-D068-88F74466BBE2}"/>
              </a:ext>
            </a:extLst>
          </p:cNvPr>
          <p:cNvSpPr/>
          <p:nvPr/>
        </p:nvSpPr>
        <p:spPr>
          <a:xfrm>
            <a:off x="10528024" y="4769292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5326" y="3875314"/>
            <a:ext cx="2098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(…………………………)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4366" y="5808617"/>
            <a:ext cx="2098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(…………………………)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2198" y="3936274"/>
            <a:ext cx="2377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(……………………………..)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2198" y="5962505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3419" y="5881136"/>
            <a:ext cx="2377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(……………………………..)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28267" y="4029202"/>
            <a:ext cx="2457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(………………………………)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14719" y="5962505"/>
            <a:ext cx="2278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(……………………………)</a:t>
            </a:r>
          </a:p>
        </p:txBody>
      </p:sp>
    </p:spTree>
    <p:extLst>
      <p:ext uri="{BB962C8B-B14F-4D97-AF65-F5344CB8AC3E}">
        <p14:creationId xmlns:p14="http://schemas.microsoft.com/office/powerpoint/2010/main" val="778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4557" y="30778"/>
            <a:ext cx="504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9605" y="38157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4611" y="2264101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3402" y="748323"/>
            <a:ext cx="5044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5956" y="1235963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772380"/>
            <a:ext cx="795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Oval 26"/>
          <p:cNvSpPr/>
          <p:nvPr/>
        </p:nvSpPr>
        <p:spPr>
          <a:xfrm>
            <a:off x="203200" y="1710989"/>
            <a:ext cx="643467" cy="558077"/>
          </a:xfrm>
          <a:prstGeom prst="ellipse">
            <a:avLst/>
          </a:prstGeom>
          <a:solidFill>
            <a:schemeClr val="bg2">
              <a:lumMod val="50000"/>
            </a:schemeClr>
          </a:solidFill>
          <a:ln w="66675"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11263AE-DBD0-73B1-A051-1369470C96EB}"/>
                  </a:ext>
                </a:extLst>
              </p:cNvPr>
              <p:cNvSpPr/>
              <p:nvPr/>
            </p:nvSpPr>
            <p:spPr>
              <a:xfrm>
                <a:off x="816659" y="2494346"/>
                <a:ext cx="1830950" cy="974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  <a:sym typeface="Arial"/>
                  </a:rPr>
                  <a:t>a)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18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endParaRPr lang="en-US" sz="2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1263AE-DBD0-73B1-A051-1369470C9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59" y="2494346"/>
                <a:ext cx="1830950" cy="974690"/>
              </a:xfrm>
              <a:prstGeom prst="rect">
                <a:avLst/>
              </a:prstGeom>
              <a:blipFill rotWithShape="1">
                <a:blip r:embed="rId2"/>
                <a:stretch>
                  <a:fillRect l="-5333"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F6AC922-B9D5-8676-B0CE-ED542A79E5A7}"/>
                  </a:ext>
                </a:extLst>
              </p:cNvPr>
              <p:cNvSpPr/>
              <p:nvPr/>
            </p:nvSpPr>
            <p:spPr>
              <a:xfrm>
                <a:off x="978314" y="4525228"/>
                <a:ext cx="1601721" cy="981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42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F6AC922-B9D5-8676-B0CE-ED542A79E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14" y="4525228"/>
                <a:ext cx="1601721" cy="981038"/>
              </a:xfrm>
              <a:prstGeom prst="rect">
                <a:avLst/>
              </a:prstGeom>
              <a:blipFill rotWithShape="1">
                <a:blip r:embed="rId3"/>
                <a:stretch>
                  <a:fillRect r="-9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9C8CE7D-4E63-9D0B-9EA5-3873A2A40F4D}"/>
              </a:ext>
            </a:extLst>
          </p:cNvPr>
          <p:cNvCxnSpPr/>
          <p:nvPr/>
        </p:nvCxnSpPr>
        <p:spPr>
          <a:xfrm>
            <a:off x="4042708" y="2670462"/>
            <a:ext cx="0" cy="3606800"/>
          </a:xfrm>
          <a:prstGeom prst="line">
            <a:avLst/>
          </a:prstGeom>
          <a:noFill/>
          <a:ln w="38100" cap="flat" cmpd="sng" algn="ctr">
            <a:solidFill>
              <a:srgbClr val="EB6464">
                <a:shade val="95000"/>
                <a:satMod val="105000"/>
              </a:srgbClr>
            </a:solidFill>
            <a:prstDash val="lgDash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C002A2-88DF-F36F-8741-0EC373AECA57}"/>
              </a:ext>
            </a:extLst>
          </p:cNvPr>
          <p:cNvCxnSpPr/>
          <p:nvPr/>
        </p:nvCxnSpPr>
        <p:spPr>
          <a:xfrm>
            <a:off x="8208308" y="2670462"/>
            <a:ext cx="0" cy="3606800"/>
          </a:xfrm>
          <a:prstGeom prst="line">
            <a:avLst/>
          </a:prstGeom>
          <a:noFill/>
          <a:ln w="38100" cap="flat" cmpd="sng" algn="ctr">
            <a:solidFill>
              <a:srgbClr val="EB6464">
                <a:shade val="95000"/>
                <a:satMod val="105000"/>
              </a:srgbClr>
            </a:solidFill>
            <a:prstDash val="lg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DD73D1E-D24D-EBA0-2536-9615A0F21C55}"/>
                  </a:ext>
                </a:extLst>
              </p:cNvPr>
              <p:cNvSpPr/>
              <p:nvPr/>
            </p:nvSpPr>
            <p:spPr>
              <a:xfrm>
                <a:off x="4612925" y="2549408"/>
                <a:ext cx="1935145" cy="974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20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D73D1E-D24D-EBA0-2536-9615A0F21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925" y="2549408"/>
                <a:ext cx="1935145" cy="974690"/>
              </a:xfrm>
              <a:prstGeom prst="rect">
                <a:avLst/>
              </a:prstGeom>
              <a:blipFill rotWithShape="1">
                <a:blip r:embed="rId4"/>
                <a:stretch>
                  <a:fillRect l="-5047" r="-7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8641E99-B6EA-F80E-DC7E-CE0891F7B3A9}"/>
                  </a:ext>
                </a:extLst>
              </p:cNvPr>
              <p:cNvSpPr/>
              <p:nvPr/>
            </p:nvSpPr>
            <p:spPr>
              <a:xfrm>
                <a:off x="4943815" y="4568260"/>
                <a:ext cx="1601721" cy="981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21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641E99-B6EA-F80E-DC7E-CE0891F7B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15" y="4568260"/>
                <a:ext cx="1601721" cy="981038"/>
              </a:xfrm>
              <a:prstGeom prst="rect">
                <a:avLst/>
              </a:prstGeom>
              <a:blipFill rotWithShape="1">
                <a:blip r:embed="rId5"/>
                <a:stretch>
                  <a:fillRect r="-9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E427A41-B8DE-6875-BCE0-6A8AABA4E3E3}"/>
                  </a:ext>
                </a:extLst>
              </p:cNvPr>
              <p:cNvSpPr/>
              <p:nvPr/>
            </p:nvSpPr>
            <p:spPr>
              <a:xfrm>
                <a:off x="8610511" y="2587908"/>
                <a:ext cx="1917513" cy="980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35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E427A41-B8DE-6875-BCE0-6A8AABA4E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511" y="2587908"/>
                <a:ext cx="1917513" cy="980076"/>
              </a:xfrm>
              <a:prstGeom prst="rect">
                <a:avLst/>
              </a:prstGeom>
              <a:blipFill rotWithShape="1">
                <a:blip r:embed="rId6"/>
                <a:stretch>
                  <a:fillRect l="-4762" r="-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7DCB49-65DF-3DEF-6E91-12BAFFCFF803}"/>
                  </a:ext>
                </a:extLst>
              </p:cNvPr>
              <p:cNvSpPr/>
              <p:nvPr/>
            </p:nvSpPr>
            <p:spPr>
              <a:xfrm>
                <a:off x="9010683" y="4538074"/>
                <a:ext cx="1601721" cy="980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36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Times New Roman" pitchFamily="18" charset="0"/>
                    <a:ea typeface="等线"/>
                    <a:cs typeface="Times New Roman" pitchFamily="18" charset="0"/>
                    <a:sym typeface="Arial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77DCB49-65DF-3DEF-6E91-12BAFFCFF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683" y="4538074"/>
                <a:ext cx="1601721" cy="980974"/>
              </a:xfrm>
              <a:prstGeom prst="rect">
                <a:avLst/>
              </a:prstGeom>
              <a:blipFill rotWithShape="1">
                <a:blip r:embed="rId7"/>
                <a:stretch>
                  <a:fillRect r="-9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02254427-3241-2FA2-6038-AC9F83D91C30}"/>
              </a:ext>
            </a:extLst>
          </p:cNvPr>
          <p:cNvSpPr/>
          <p:nvPr/>
        </p:nvSpPr>
        <p:spPr>
          <a:xfrm>
            <a:off x="2738614" y="2744838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E686540-3C7A-9A3B-1C3D-E7B7B0C28573}"/>
              </a:ext>
            </a:extLst>
          </p:cNvPr>
          <p:cNvSpPr/>
          <p:nvPr/>
        </p:nvSpPr>
        <p:spPr>
          <a:xfrm>
            <a:off x="2715751" y="4773176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974E4CD-AFB0-485E-A8DD-7756FE8E0646}"/>
              </a:ext>
            </a:extLst>
          </p:cNvPr>
          <p:cNvSpPr/>
          <p:nvPr/>
        </p:nvSpPr>
        <p:spPr>
          <a:xfrm>
            <a:off x="6594638" y="2761437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64CE8D1E-5A96-50D4-9792-40BAC892CA44}"/>
              </a:ext>
            </a:extLst>
          </p:cNvPr>
          <p:cNvSpPr/>
          <p:nvPr/>
        </p:nvSpPr>
        <p:spPr>
          <a:xfrm>
            <a:off x="6697069" y="4778639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CFCB051-142E-FCCF-D068-88F74466BBE2}"/>
              </a:ext>
            </a:extLst>
          </p:cNvPr>
          <p:cNvSpPr/>
          <p:nvPr/>
        </p:nvSpPr>
        <p:spPr>
          <a:xfrm>
            <a:off x="10528024" y="2798476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E2AFA76-358D-5E12-6BD6-E088E9BA920D}"/>
                  </a:ext>
                </a:extLst>
              </p:cNvPr>
              <p:cNvSpPr/>
              <p:nvPr/>
            </p:nvSpPr>
            <p:spPr>
              <a:xfrm>
                <a:off x="917297" y="3534706"/>
                <a:ext cx="204786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400" b="1" i="1" kern="0" smtClean="0">
                              <a:solidFill>
                                <a:srgbClr val="002060"/>
                              </a:solidFill>
                              <a:latin typeface="Cambria Math"/>
                              <a:ea typeface="等线"/>
                              <a:cs typeface="Times New Roman"/>
                              <a:sym typeface="Arial"/>
                            </a:rPr>
                            <m:t>𝟏𝟖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b="1" i="1" ker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1" kern="0">
                                  <a:solidFill>
                                    <a:srgbClr val="002060"/>
                                  </a:solidFill>
                                  <a:latin typeface="Times New Roman" pitchFamily="18" charset="0"/>
                                  <a:ea typeface="等线"/>
                                  <a:cs typeface="Times New Roman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1" kern="0">
                                  <a:solidFill>
                                    <a:srgbClr val="002060"/>
                                  </a:solidFill>
                                  <a:latin typeface="Times New Roman" pitchFamily="18" charset="0"/>
                                  <a:ea typeface="等线"/>
                                  <a:cs typeface="Times New Roman" pitchFamily="18" charset="0"/>
                                  <a:sym typeface="Arial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1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1" kern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ea typeface="等线"/>
                              <a:cs typeface="Times New Roman" pitchFamily="18" charset="0"/>
                              <a:sym typeface="Arial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E2AFA76-358D-5E12-6BD6-E088E9BA92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7" y="3534706"/>
                <a:ext cx="2047868" cy="922176"/>
              </a:xfrm>
              <a:prstGeom prst="rect">
                <a:avLst/>
              </a:prstGeom>
              <a:blipFill rotWithShape="1">
                <a:blip r:embed="rId8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D6807EF-4AAF-A147-6C24-C3C107092F8C}"/>
                  </a:ext>
                </a:extLst>
              </p:cNvPr>
              <p:cNvSpPr/>
              <p:nvPr/>
            </p:nvSpPr>
            <p:spPr>
              <a:xfrm>
                <a:off x="917297" y="5554777"/>
                <a:ext cx="2086340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400" b="1" i="1" kern="0" smtClean="0">
                              <a:solidFill>
                                <a:srgbClr val="002060"/>
                              </a:solidFill>
                              <a:latin typeface="Cambria Math"/>
                              <a:ea typeface="等线"/>
                              <a:cs typeface="Times New Roman"/>
                              <a:sym typeface="Arial"/>
                            </a:rPr>
                            <m:t>𝟒𝟐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b="1" i="1" ker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1" kern="0">
                                  <a:solidFill>
                                    <a:srgbClr val="002060"/>
                                  </a:solidFill>
                                  <a:latin typeface="Times New Roman" pitchFamily="18" charset="0"/>
                                  <a:ea typeface="等线"/>
                                  <a:cs typeface="Times New Roman" pitchFamily="18" charset="0"/>
                                  <a:sym typeface="Arial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1" kern="0">
                                  <a:solidFill>
                                    <a:srgbClr val="002060"/>
                                  </a:solidFill>
                                  <a:latin typeface="Times New Roman" pitchFamily="18" charset="0"/>
                                  <a:ea typeface="等线"/>
                                  <a:cs typeface="Times New Roman" pitchFamily="18" charset="0"/>
                                  <a:sym typeface="Arial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400" b="1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1" kern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ea typeface="等线"/>
                              <a:cs typeface="Times New Roman" pitchFamily="18" charset="0"/>
                              <a:sym typeface="Arial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US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D6807EF-4AAF-A147-6C24-C3C107092F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7" y="5554777"/>
                <a:ext cx="2086340" cy="922176"/>
              </a:xfrm>
              <a:prstGeom prst="rect">
                <a:avLst/>
              </a:prstGeom>
              <a:blipFill rotWithShape="1">
                <a:blip r:embed="rId9"/>
                <a:stretch>
                  <a:fillRect r="-4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F60363F-8607-C8C5-842E-87A7710CF244}"/>
                  </a:ext>
                </a:extLst>
              </p:cNvPr>
              <p:cNvSpPr/>
              <p:nvPr/>
            </p:nvSpPr>
            <p:spPr>
              <a:xfrm>
                <a:off x="4925415" y="3640787"/>
                <a:ext cx="2201757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400" b="1" i="1" kern="0" smtClean="0">
                              <a:solidFill>
                                <a:srgbClr val="002060"/>
                              </a:solidFill>
                              <a:latin typeface="Cambria Math"/>
                              <a:ea typeface="等线"/>
                              <a:cs typeface="Times New Roman"/>
                              <a:sym typeface="Arial"/>
                            </a:rPr>
                            <m:t>𝟐𝟎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b="1" i="1" ker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1" kern="0">
                                  <a:solidFill>
                                    <a:srgbClr val="002060"/>
                                  </a:solidFill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  <a:sym typeface="Arial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1" kern="0">
                                  <a:solidFill>
                                    <a:srgbClr val="002060"/>
                                  </a:solidFill>
                                  <a:latin typeface="Times New Roman" pitchFamily="18" charset="0"/>
                                  <a:ea typeface="Calibri"/>
                                  <a:cs typeface="Times New Roman" pitchFamily="18" charset="0"/>
                                  <a:sym typeface="Arial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1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1" kern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ea typeface="等线"/>
                              <a:cs typeface="Times New Roman" pitchFamily="18" charset="0"/>
                              <a:sym typeface="Arial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b="1" i="0" kern="0" smtClean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ea typeface="等线"/>
                              <a:cs typeface="Times New Roman" pitchFamily="18" charset="0"/>
                              <a:sym typeface="Arial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F60363F-8607-C8C5-842E-87A7710CF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415" y="3640787"/>
                <a:ext cx="2201757" cy="922176"/>
              </a:xfrm>
              <a:prstGeom prst="rect">
                <a:avLst/>
              </a:prstGeom>
              <a:blipFill rotWithShape="1">
                <a:blip r:embed="rId10"/>
                <a:stretch>
                  <a:fillRect r="-5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640299A-258F-44B6-6CEB-4F39171351E2}"/>
                  </a:ext>
                </a:extLst>
              </p:cNvPr>
              <p:cNvSpPr/>
              <p:nvPr/>
            </p:nvSpPr>
            <p:spPr>
              <a:xfrm>
                <a:off x="8858062" y="3650457"/>
                <a:ext cx="2201757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400" b="1" i="1" kern="0" smtClean="0">
                              <a:solidFill>
                                <a:srgbClr val="002060"/>
                              </a:solidFill>
                              <a:latin typeface="Cambria Math"/>
                              <a:ea typeface="等线"/>
                              <a:cs typeface="Times New Roman"/>
                              <a:sym typeface="Arial"/>
                            </a:rPr>
                            <m:t>𝟑𝟓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b="1" i="1" ker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1" kern="0">
                                  <a:solidFill>
                                    <a:srgbClr val="002060"/>
                                  </a:solidFill>
                                  <a:latin typeface="Times New Roman" pitchFamily="18" charset="0"/>
                                  <a:ea typeface="等线"/>
                                  <a:cs typeface="Times New Roman" pitchFamily="18" charset="0"/>
                                  <a:sym typeface="Arial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1" kern="0">
                                  <a:solidFill>
                                    <a:srgbClr val="002060"/>
                                  </a:solidFill>
                                  <a:latin typeface="Times New Roman" pitchFamily="18" charset="0"/>
                                  <a:ea typeface="等线"/>
                                  <a:cs typeface="Times New Roman" pitchFamily="18" charset="0"/>
                                  <a:sym typeface="Arial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b="1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1" kern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ea typeface="等线"/>
                              <a:cs typeface="Times New Roman" pitchFamily="18" charset="0"/>
                              <a:sym typeface="Arial"/>
                            </a:rPr>
                            <m:t>14</m:t>
                          </m:r>
                        </m:e>
                      </m:d>
                    </m:oMath>
                  </m:oMathPara>
                </a14:m>
                <a:endParaRPr lang="en-US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640299A-258F-44B6-6CEB-4F3917135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062" y="3650457"/>
                <a:ext cx="2201757" cy="922176"/>
              </a:xfrm>
              <a:prstGeom prst="rect">
                <a:avLst/>
              </a:prstGeom>
              <a:blipFill rotWithShape="1">
                <a:blip r:embed="rId11"/>
                <a:stretch>
                  <a:fillRect r="-5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9A58AA3-4558-AB0E-C825-737409E4B92A}"/>
                  </a:ext>
                </a:extLst>
              </p:cNvPr>
              <p:cNvSpPr/>
              <p:nvPr/>
            </p:nvSpPr>
            <p:spPr>
              <a:xfrm>
                <a:off x="9061957" y="5554826"/>
                <a:ext cx="204786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2400" b="1" i="1" kern="0" smtClean="0">
                              <a:solidFill>
                                <a:srgbClr val="002060"/>
                              </a:solidFill>
                              <a:latin typeface="Cambria Math"/>
                              <a:ea typeface="等线"/>
                              <a:cs typeface="Times New Roman"/>
                              <a:sym typeface="Arial"/>
                            </a:rPr>
                            <m:t>𝟑𝟔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b="1" i="1" ker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1" kern="0">
                                  <a:solidFill>
                                    <a:srgbClr val="002060"/>
                                  </a:solidFill>
                                  <a:latin typeface="Times New Roman" pitchFamily="18" charset="0"/>
                                  <a:ea typeface="等线"/>
                                  <a:cs typeface="Times New Roman" pitchFamily="18" charset="0"/>
                                  <a:sym typeface="Arial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1" kern="0">
                                  <a:solidFill>
                                    <a:srgbClr val="002060"/>
                                  </a:solidFill>
                                  <a:latin typeface="Times New Roman" pitchFamily="18" charset="0"/>
                                  <a:ea typeface="等线"/>
                                  <a:cs typeface="Times New Roman" pitchFamily="18" charset="0"/>
                                  <a:sym typeface="Arial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400" b="1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1" kern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ea typeface="等线"/>
                              <a:cs typeface="Times New Roman" pitchFamily="18" charset="0"/>
                              <a:sym typeface="Arial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sz="2400" b="1" kern="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A58AA3-4558-AB0E-C825-737409E4B9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57" y="5554826"/>
                <a:ext cx="2047868" cy="922176"/>
              </a:xfrm>
              <a:prstGeom prst="rect">
                <a:avLst/>
              </a:prstGeom>
              <a:blipFill rotWithShape="1">
                <a:blip r:embed="rId12"/>
                <a:stretch>
                  <a:fillRect r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F40E29-59AE-A3DA-4BA9-435FC4AB4BF7}"/>
                  </a:ext>
                </a:extLst>
              </p:cNvPr>
              <p:cNvSpPr txBox="1"/>
              <p:nvPr/>
            </p:nvSpPr>
            <p:spPr>
              <a:xfrm>
                <a:off x="4999996" y="5510066"/>
                <a:ext cx="1863202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𝟐𝟏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b="1" i="1" ker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等线"/>
                                  <a:cs typeface="Times New Roman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1" kern="0">
                                  <a:solidFill>
                                    <a:srgbClr val="002060"/>
                                  </a:solidFill>
                                  <a:latin typeface="Times New Roman" pitchFamily="18" charset="0"/>
                                  <a:ea typeface="等线"/>
                                  <a:cs typeface="Times New Roman" pitchFamily="18" charset="0"/>
                                  <a:sym typeface="Arial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1" kern="0">
                                  <a:solidFill>
                                    <a:srgbClr val="002060"/>
                                  </a:solidFill>
                                  <a:latin typeface="Times New Roman" pitchFamily="18" charset="0"/>
                                  <a:ea typeface="等线"/>
                                  <a:cs typeface="Times New Roman" pitchFamily="18" charset="0"/>
                                  <a:sym typeface="Arial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400" b="1" i="1" ker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1" kern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ea typeface="等线"/>
                              <a:cs typeface="Times New Roman" pitchFamily="18" charset="0"/>
                              <a:sym typeface="Arial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F40E29-59AE-A3DA-4BA9-435FC4AB4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996" y="5510066"/>
                <a:ext cx="1863202" cy="829843"/>
              </a:xfrm>
              <a:prstGeom prst="rect">
                <a:avLst/>
              </a:prstGeom>
              <a:blipFill rotWithShape="1">
                <a:blip r:embed="rId13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2254427-3241-2FA2-6038-AC9F83D91C30}"/>
              </a:ext>
            </a:extLst>
          </p:cNvPr>
          <p:cNvSpPr/>
          <p:nvPr/>
        </p:nvSpPr>
        <p:spPr>
          <a:xfrm>
            <a:off x="2738614" y="2746404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974E4CD-AFB0-485E-A8DD-7756FE8E0646}"/>
              </a:ext>
            </a:extLst>
          </p:cNvPr>
          <p:cNvSpPr/>
          <p:nvPr/>
        </p:nvSpPr>
        <p:spPr>
          <a:xfrm>
            <a:off x="6594638" y="2755113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15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7CFCB051-142E-FCCF-D068-88F74466BBE2}"/>
              </a:ext>
            </a:extLst>
          </p:cNvPr>
          <p:cNvSpPr/>
          <p:nvPr/>
        </p:nvSpPr>
        <p:spPr>
          <a:xfrm>
            <a:off x="10528024" y="2806100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14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4CE8D1E-5A96-50D4-9792-40BAC892CA44}"/>
              </a:ext>
            </a:extLst>
          </p:cNvPr>
          <p:cNvSpPr/>
          <p:nvPr/>
        </p:nvSpPr>
        <p:spPr>
          <a:xfrm>
            <a:off x="6697069" y="4778639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EE686540-3C7A-9A3B-1C3D-E7B7B0C28573}"/>
              </a:ext>
            </a:extLst>
          </p:cNvPr>
          <p:cNvSpPr/>
          <p:nvPr/>
        </p:nvSpPr>
        <p:spPr>
          <a:xfrm>
            <a:off x="2715751" y="4769292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7CFCB051-142E-FCCF-D068-88F74466BBE2}"/>
              </a:ext>
            </a:extLst>
          </p:cNvPr>
          <p:cNvSpPr/>
          <p:nvPr/>
        </p:nvSpPr>
        <p:spPr>
          <a:xfrm>
            <a:off x="10536733" y="4769930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7CFCB051-142E-FCCF-D068-88F74466BBE2}"/>
              </a:ext>
            </a:extLst>
          </p:cNvPr>
          <p:cNvSpPr/>
          <p:nvPr/>
        </p:nvSpPr>
        <p:spPr>
          <a:xfrm>
            <a:off x="10528024" y="4769292"/>
            <a:ext cx="670560" cy="67056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EB646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78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  <p:bldP spid="80" grpId="0" animBg="1"/>
      <p:bldP spid="86" grpId="0" animBg="1"/>
      <p:bldP spid="88" grpId="0" animBg="1"/>
      <p:bldP spid="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7372" y="-9385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4050" y="308158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4611" y="2196365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839" y="3502906"/>
            <a:ext cx="116668" cy="21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4886" y="3260857"/>
            <a:ext cx="116668" cy="21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2922" y="656347"/>
            <a:ext cx="5044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1404" y="1085300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9164" y="1533348"/>
                <a:ext cx="10721788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2000" b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2000" b="1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 12 hình tròn.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nl-NL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của 12 hình tròn đó.</a:t>
                </a:r>
                <a:endPara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64" y="1533348"/>
                <a:ext cx="10721788" cy="536942"/>
              </a:xfrm>
              <a:prstGeom prst="rect">
                <a:avLst/>
              </a:prstGeom>
              <a:blipFill rotWithShape="1">
                <a:blip r:embed="rId2"/>
                <a:stretch>
                  <a:fillRect l="-626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1397591" y="3200715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22325" y="3200715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227290" y="3200716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397591" y="2512707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817378" y="2512706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222343" y="2512707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397591" y="2862720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817378" y="2862719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222343" y="2862720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97591" y="2164394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817378" y="2164393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222343" y="2164394"/>
            <a:ext cx="231544" cy="2360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297722" y="2116656"/>
            <a:ext cx="386287" cy="136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27821" y="4111341"/>
            <a:ext cx="804070" cy="14175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65759" y="5457212"/>
            <a:ext cx="113880" cy="21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94806" y="5286883"/>
            <a:ext cx="113880" cy="21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397510" y="5226740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822244" y="5226740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227209" y="5226741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397510" y="4538732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817297" y="4538731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222262" y="4538732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397510" y="4888745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817297" y="4888744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222262" y="4888745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397510" y="4190419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17297" y="4190418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222262" y="4190419"/>
            <a:ext cx="226011" cy="2304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9891" y="3447708"/>
                <a:ext cx="352265" cy="612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nl-NL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91" y="3447708"/>
                <a:ext cx="352265" cy="612729"/>
              </a:xfrm>
              <a:prstGeom prst="rect">
                <a:avLst/>
              </a:prstGeom>
              <a:blipFill rotWithShape="1">
                <a:blip r:embed="rId3"/>
                <a:stretch>
                  <a:fillRect r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1418648" y="5562789"/>
                <a:ext cx="38664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nl-NL" sz="1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48" y="5562789"/>
                <a:ext cx="386644" cy="612732"/>
              </a:xfrm>
              <a:prstGeom prst="rect">
                <a:avLst/>
              </a:prstGeom>
              <a:blipFill rotWithShape="1">
                <a:blip r:embed="rId4"/>
                <a:stretch>
                  <a:fillRect r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96" y="2116656"/>
            <a:ext cx="4680185" cy="140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81" y="3867395"/>
            <a:ext cx="4597814" cy="156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6266" y="5536259"/>
                <a:ext cx="509892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800" dirty="0">
                    <a:latin typeface="Times New Roman" pitchFamily="18" charset="0"/>
                    <a:cs typeface="Times New Roman" pitchFamily="18" charset="0"/>
                  </a:rPr>
                  <a:t>Do đó: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nl-NL" sz="1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1800" dirty="0">
                    <a:latin typeface="Times New Roman" pitchFamily="18" charset="0"/>
                    <a:cs typeface="Times New Roman" pitchFamily="18" charset="0"/>
                  </a:rPr>
                  <a:t> của 12 hình tròn là 8 hình tròn. </a:t>
                </a:r>
                <a:endParaRPr lang="en-US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266" y="5536259"/>
                <a:ext cx="5098922" cy="492443"/>
              </a:xfrm>
              <a:prstGeom prst="rect">
                <a:avLst/>
              </a:prstGeom>
              <a:blipFill rotWithShape="1">
                <a:blip r:embed="rId7"/>
                <a:stretch>
                  <a:fillRect l="-956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667990" y="5936891"/>
            <a:ext cx="200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latin typeface="Times New Roman" pitchFamily="18" charset="0"/>
                <a:cs typeface="Times New Roman" pitchFamily="18" charset="0"/>
              </a:rPr>
              <a:t>Mặt khác, ta biết: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48381" y="5963046"/>
            <a:ext cx="271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83933" y="6272906"/>
                <a:ext cx="6442141" cy="58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Vậy: M</a:t>
                </a:r>
                <a:r>
                  <a:rPr lang="vi-VN" sz="2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uốn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nl-NL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của 12 ta lấy số 12 nhân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nl-NL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933" y="6272906"/>
                <a:ext cx="6442141" cy="581378"/>
              </a:xfrm>
              <a:prstGeom prst="rect">
                <a:avLst/>
              </a:prstGeom>
              <a:blipFill rotWithShape="1">
                <a:blip r:embed="rId8"/>
                <a:stretch>
                  <a:fillRect l="-113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11667" y="5809010"/>
                <a:ext cx="101226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𝟏𝟐</m:t>
                      </m:r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nl-NL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667" y="5809010"/>
                <a:ext cx="1012264" cy="612732"/>
              </a:xfrm>
              <a:prstGeom prst="rect">
                <a:avLst/>
              </a:prstGeom>
              <a:blipFill rotWithShape="1">
                <a:blip r:embed="rId9"/>
                <a:stretch>
                  <a:fillRect r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87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6072" y="544765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6799" y="98175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3788" y="10017"/>
            <a:ext cx="8677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1867" y="2196365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5679" y="549537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4726" y="528918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8890" y="1393272"/>
            <a:ext cx="642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grpSp>
        <p:nvGrpSpPr>
          <p:cNvPr id="10" name="Google Shape;3492;p45">
            <a:extLst>
              <a:ext uri="{FF2B5EF4-FFF2-40B4-BE49-F238E27FC236}">
                <a16:creationId xmlns:a16="http://schemas.microsoft.com/office/drawing/2014/main" id="{8DE0CFFF-7478-C2C1-0E34-2AB3203DAF12}"/>
              </a:ext>
            </a:extLst>
          </p:cNvPr>
          <p:cNvGrpSpPr/>
          <p:nvPr/>
        </p:nvGrpSpPr>
        <p:grpSpPr>
          <a:xfrm>
            <a:off x="447404" y="3166423"/>
            <a:ext cx="2524824" cy="2180120"/>
            <a:chOff x="-37385100" y="3949908"/>
            <a:chExt cx="321350" cy="318225"/>
          </a:xfrm>
        </p:grpSpPr>
        <p:sp>
          <p:nvSpPr>
            <p:cNvPr id="12" name="Google Shape;3493;p45">
              <a:extLst>
                <a:ext uri="{FF2B5EF4-FFF2-40B4-BE49-F238E27FC236}">
                  <a16:creationId xmlns:a16="http://schemas.microsoft.com/office/drawing/2014/main" id="{19409AED-895B-F18F-F151-120769FC54B5}"/>
                </a:ext>
              </a:extLst>
            </p:cNvPr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3" name="Google Shape;3494;p45">
              <a:extLst>
                <a:ext uri="{FF2B5EF4-FFF2-40B4-BE49-F238E27FC236}">
                  <a16:creationId xmlns:a16="http://schemas.microsoft.com/office/drawing/2014/main" id="{7CB3682D-F73E-0A75-C5EA-A86E87B7632E}"/>
                </a:ext>
              </a:extLst>
            </p:cNvPr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88571" y="39362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EF3281-1521-8D15-266C-EC673E3D33E3}"/>
              </a:ext>
            </a:extLst>
          </p:cNvPr>
          <p:cNvSpPr txBox="1"/>
          <p:nvPr/>
        </p:nvSpPr>
        <p:spPr>
          <a:xfrm>
            <a:off x="247789" y="5513170"/>
            <a:ext cx="3670059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Ôn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kiến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thức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đã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</a:t>
            </a:r>
            <a:endParaRPr lang="en-US"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grpSp>
        <p:nvGrpSpPr>
          <p:cNvPr id="16" name="Google Shape;3487;p45">
            <a:extLst>
              <a:ext uri="{FF2B5EF4-FFF2-40B4-BE49-F238E27FC236}">
                <a16:creationId xmlns:a16="http://schemas.microsoft.com/office/drawing/2014/main" id="{446B4B83-A893-993A-C972-376044E51B28}"/>
              </a:ext>
            </a:extLst>
          </p:cNvPr>
          <p:cNvGrpSpPr/>
          <p:nvPr/>
        </p:nvGrpSpPr>
        <p:grpSpPr>
          <a:xfrm>
            <a:off x="4580765" y="3080453"/>
            <a:ext cx="2394856" cy="1160208"/>
            <a:chOff x="-40378075" y="3267450"/>
            <a:chExt cx="317425" cy="289075"/>
          </a:xfrm>
        </p:grpSpPr>
        <p:sp>
          <p:nvSpPr>
            <p:cNvPr id="17" name="Google Shape;3488;p45">
              <a:extLst>
                <a:ext uri="{FF2B5EF4-FFF2-40B4-BE49-F238E27FC236}">
                  <a16:creationId xmlns:a16="http://schemas.microsoft.com/office/drawing/2014/main" id="{BC40A06D-1D88-93AB-43F0-03F93629219A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8" name="Google Shape;3489;p45">
              <a:extLst>
                <a:ext uri="{FF2B5EF4-FFF2-40B4-BE49-F238E27FC236}">
                  <a16:creationId xmlns:a16="http://schemas.microsoft.com/office/drawing/2014/main" id="{BD2CBD5C-E797-D8E4-5E33-F0336EE81880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19" name="Google Shape;3490;p45">
              <a:extLst>
                <a:ext uri="{FF2B5EF4-FFF2-40B4-BE49-F238E27FC236}">
                  <a16:creationId xmlns:a16="http://schemas.microsoft.com/office/drawing/2014/main" id="{ED5E927D-1880-DEF8-D3B4-60F7A92E0D98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0" name="Google Shape;3491;p45">
              <a:extLst>
                <a:ext uri="{FF2B5EF4-FFF2-40B4-BE49-F238E27FC236}">
                  <a16:creationId xmlns:a16="http://schemas.microsoft.com/office/drawing/2014/main" id="{6EFC5A27-675C-37CB-BCE2-2853063083AD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36980" y="4655190"/>
            <a:ext cx="288242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/>
              </a:rPr>
              <a:t>Hoàn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/>
              </a:rPr>
              <a:t>thành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/>
              </a:rPr>
              <a:t>tập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UTM Avo" panose="02040603050506020204" pitchFamily="18"/>
              </a:rPr>
              <a:t>VBT</a:t>
            </a:r>
            <a:endParaRPr lang="en-US" sz="2800" b="1" dirty="0">
              <a:solidFill>
                <a:srgbClr val="00B050"/>
              </a:solidFill>
              <a:latin typeface="UTM Avo" panose="02040603050506020204" pitchFamily="1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78834" y="302103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3" name="Google Shape;3483;p45">
            <a:extLst>
              <a:ext uri="{FF2B5EF4-FFF2-40B4-BE49-F238E27FC236}">
                <a16:creationId xmlns:a16="http://schemas.microsoft.com/office/drawing/2014/main" id="{28C91A0C-3144-962F-07DA-32231CC993CA}"/>
              </a:ext>
            </a:extLst>
          </p:cNvPr>
          <p:cNvGrpSpPr/>
          <p:nvPr/>
        </p:nvGrpSpPr>
        <p:grpSpPr>
          <a:xfrm>
            <a:off x="8325394" y="2504142"/>
            <a:ext cx="2194560" cy="1432132"/>
            <a:chOff x="-42996150" y="3612600"/>
            <a:chExt cx="323750" cy="288900"/>
          </a:xfrm>
        </p:grpSpPr>
        <p:sp>
          <p:nvSpPr>
            <p:cNvPr id="24" name="Google Shape;3484;p45">
              <a:extLst>
                <a:ext uri="{FF2B5EF4-FFF2-40B4-BE49-F238E27FC236}">
                  <a16:creationId xmlns:a16="http://schemas.microsoft.com/office/drawing/2014/main" id="{139189AC-2E11-35A2-8734-AB4225AD42A7}"/>
                </a:ext>
              </a:extLst>
            </p:cNvPr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5" name="Google Shape;3485;p45">
              <a:extLst>
                <a:ext uri="{FF2B5EF4-FFF2-40B4-BE49-F238E27FC236}">
                  <a16:creationId xmlns:a16="http://schemas.microsoft.com/office/drawing/2014/main" id="{03045AB1-DB8E-6C08-AE7A-AD489292CB53}"/>
                </a:ext>
              </a:extLst>
            </p:cNvPr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  <p:sp>
          <p:nvSpPr>
            <p:cNvPr id="26" name="Google Shape;3486;p45">
              <a:extLst>
                <a:ext uri="{FF2B5EF4-FFF2-40B4-BE49-F238E27FC236}">
                  <a16:creationId xmlns:a16="http://schemas.microsoft.com/office/drawing/2014/main" id="{2914AC6A-E1C8-0F01-E0F4-449FFC874C1A}"/>
                </a:ext>
              </a:extLst>
            </p:cNvPr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EB646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985760" y="4454203"/>
            <a:ext cx="3927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UTM Avo" panose="02040603050506020204" pitchFamily="18"/>
              </a:rPr>
              <a:t>Đọc và chuẩn bị trước Bài </a:t>
            </a:r>
            <a:r>
              <a:rPr lang="en-US" sz="2800" b="1" dirty="0">
                <a:latin typeface="UTM Avo" panose="02040603050506020204" pitchFamily="18"/>
              </a:rPr>
              <a:t>82: </a:t>
            </a:r>
            <a:r>
              <a:rPr lang="en-US" sz="2800" b="1" dirty="0" err="1">
                <a:latin typeface="UTM Avo" panose="02040603050506020204" pitchFamily="18"/>
              </a:rPr>
              <a:t>Tìm</a:t>
            </a:r>
            <a:r>
              <a:rPr lang="en-US" sz="2800" b="1" dirty="0">
                <a:latin typeface="UTM Avo" panose="02040603050506020204" pitchFamily="18"/>
              </a:rPr>
              <a:t> </a:t>
            </a:r>
            <a:r>
              <a:rPr lang="en-US" sz="2800" b="1" dirty="0" err="1">
                <a:latin typeface="UTM Avo" panose="02040603050506020204" pitchFamily="18"/>
              </a:rPr>
              <a:t>phân</a:t>
            </a:r>
            <a:r>
              <a:rPr lang="en-US" sz="2800" b="1" dirty="0">
                <a:latin typeface="UTM Avo" panose="02040603050506020204" pitchFamily="18"/>
              </a:rPr>
              <a:t> </a:t>
            </a:r>
            <a:r>
              <a:rPr lang="en-US" sz="2800" b="1" dirty="0" err="1">
                <a:latin typeface="UTM Avo" panose="02040603050506020204" pitchFamily="18"/>
              </a:rPr>
              <a:t>số</a:t>
            </a:r>
            <a:r>
              <a:rPr lang="en-US" sz="2800" b="1" dirty="0">
                <a:latin typeface="UTM Avo" panose="02040603050506020204" pitchFamily="18"/>
              </a:rPr>
              <a:t> </a:t>
            </a:r>
            <a:r>
              <a:rPr lang="en-US" sz="2800" b="1" dirty="0" err="1">
                <a:latin typeface="UTM Avo" panose="02040603050506020204" pitchFamily="18"/>
              </a:rPr>
              <a:t>của</a:t>
            </a:r>
            <a:r>
              <a:rPr lang="en-US" sz="2800" b="1" dirty="0">
                <a:latin typeface="UTM Avo" panose="02040603050506020204" pitchFamily="18"/>
              </a:rPr>
              <a:t> </a:t>
            </a:r>
            <a:r>
              <a:rPr lang="en-US" sz="2800" b="1" dirty="0" err="1">
                <a:latin typeface="UTM Avo" panose="02040603050506020204" pitchFamily="18"/>
              </a:rPr>
              <a:t>một</a:t>
            </a:r>
            <a:r>
              <a:rPr lang="en-US" sz="2800" b="1" dirty="0">
                <a:latin typeface="UTM Avo" panose="02040603050506020204" pitchFamily="18"/>
              </a:rPr>
              <a:t> </a:t>
            </a:r>
            <a:r>
              <a:rPr lang="en-US" sz="2800" b="1" dirty="0" err="1">
                <a:latin typeface="UTM Avo" panose="02040603050506020204" pitchFamily="18"/>
              </a:rPr>
              <a:t>số</a:t>
            </a:r>
            <a:r>
              <a:rPr lang="en-US" sz="2800" b="1" dirty="0">
                <a:latin typeface="UTM Avo" panose="02040603050506020204" pitchFamily="18"/>
              </a:rPr>
              <a:t> - </a:t>
            </a:r>
            <a:r>
              <a:rPr lang="en-US" sz="2800" b="1" dirty="0" err="1">
                <a:latin typeface="UTM Avo" panose="02040603050506020204" pitchFamily="18"/>
              </a:rPr>
              <a:t>Tiết</a:t>
            </a:r>
            <a:r>
              <a:rPr lang="en-US" sz="2800" b="1" dirty="0">
                <a:latin typeface="UTM Avo" panose="02040603050506020204" pitchFamily="18"/>
              </a:rPr>
              <a:t>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18710" y="2034906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HL01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5924550" y="531495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2838450" y="285750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7867650" y="268605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4095750" y="245745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7696200" y="428625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6553200" y="428625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7296150" y="331470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6" name="AutoShape 12"/>
          <p:cNvSpPr>
            <a:spLocks noChangeArrowheads="1"/>
          </p:cNvSpPr>
          <p:nvPr/>
        </p:nvSpPr>
        <p:spPr bwMode="auto">
          <a:xfrm>
            <a:off x="4610100" y="320040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7" name="AutoShape 13"/>
          <p:cNvSpPr>
            <a:spLocks noChangeArrowheads="1"/>
          </p:cNvSpPr>
          <p:nvPr/>
        </p:nvSpPr>
        <p:spPr bwMode="auto">
          <a:xfrm>
            <a:off x="5981700" y="308610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8" name="AutoShape 14"/>
          <p:cNvSpPr>
            <a:spLocks noChangeArrowheads="1"/>
          </p:cNvSpPr>
          <p:nvPr/>
        </p:nvSpPr>
        <p:spPr bwMode="auto">
          <a:xfrm>
            <a:off x="6038850" y="102870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59" name="AutoShape 15"/>
          <p:cNvSpPr>
            <a:spLocks noChangeArrowheads="1"/>
          </p:cNvSpPr>
          <p:nvPr/>
        </p:nvSpPr>
        <p:spPr bwMode="auto">
          <a:xfrm>
            <a:off x="9010650" y="2971800"/>
            <a:ext cx="285750" cy="3429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60" name="AutoShape 16"/>
          <p:cNvSpPr/>
          <p:nvPr/>
        </p:nvSpPr>
        <p:spPr>
          <a:xfrm>
            <a:off x="5924550" y="4286250"/>
            <a:ext cx="3698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8561" name="AutoShape 17"/>
          <p:cNvSpPr/>
          <p:nvPr/>
        </p:nvSpPr>
        <p:spPr>
          <a:xfrm>
            <a:off x="4095750" y="3314700"/>
            <a:ext cx="3429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8562" name="AutoShape 18"/>
          <p:cNvSpPr/>
          <p:nvPr/>
        </p:nvSpPr>
        <p:spPr>
          <a:xfrm>
            <a:off x="6553200" y="3143250"/>
            <a:ext cx="3698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8563" name="AutoShape 19"/>
          <p:cNvSpPr/>
          <p:nvPr/>
        </p:nvSpPr>
        <p:spPr>
          <a:xfrm>
            <a:off x="5238750" y="3086100"/>
            <a:ext cx="3698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8564" name="AutoShape 20"/>
          <p:cNvSpPr>
            <a:spLocks noChangeArrowheads="1"/>
          </p:cNvSpPr>
          <p:nvPr/>
        </p:nvSpPr>
        <p:spPr bwMode="auto">
          <a:xfrm>
            <a:off x="4438650" y="22288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65" name="AutoShape 21"/>
          <p:cNvSpPr>
            <a:spLocks noChangeArrowheads="1"/>
          </p:cNvSpPr>
          <p:nvPr/>
        </p:nvSpPr>
        <p:spPr bwMode="auto">
          <a:xfrm>
            <a:off x="7467600" y="23431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6884" name="Picture 22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124450" y="5143500"/>
            <a:ext cx="182880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5" name="Picture 23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50" y="857250"/>
            <a:ext cx="1427163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68" name="AutoShape 24"/>
          <p:cNvSpPr>
            <a:spLocks noChangeArrowheads="1"/>
          </p:cNvSpPr>
          <p:nvPr/>
        </p:nvSpPr>
        <p:spPr bwMode="auto">
          <a:xfrm>
            <a:off x="5467350" y="4343400"/>
            <a:ext cx="288925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69" name="AutoShape 25"/>
          <p:cNvSpPr>
            <a:spLocks noChangeArrowheads="1"/>
          </p:cNvSpPr>
          <p:nvPr/>
        </p:nvSpPr>
        <p:spPr bwMode="auto">
          <a:xfrm>
            <a:off x="6724650" y="2114550"/>
            <a:ext cx="288925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70" name="AutoShape 26"/>
          <p:cNvSpPr>
            <a:spLocks noChangeArrowheads="1"/>
          </p:cNvSpPr>
          <p:nvPr/>
        </p:nvSpPr>
        <p:spPr bwMode="auto">
          <a:xfrm>
            <a:off x="5124450" y="2057400"/>
            <a:ext cx="288925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71" name="AutoShape 27"/>
          <p:cNvSpPr/>
          <p:nvPr/>
        </p:nvSpPr>
        <p:spPr>
          <a:xfrm>
            <a:off x="7124700" y="4343400"/>
            <a:ext cx="3810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8572" name="AutoShape 28"/>
          <p:cNvSpPr/>
          <p:nvPr/>
        </p:nvSpPr>
        <p:spPr>
          <a:xfrm>
            <a:off x="4781550" y="4343400"/>
            <a:ext cx="3810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8573" name="AutoShape 29"/>
          <p:cNvSpPr/>
          <p:nvPr/>
        </p:nvSpPr>
        <p:spPr>
          <a:xfrm>
            <a:off x="3752850" y="3714750"/>
            <a:ext cx="3810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8574" name="AutoShape 30"/>
          <p:cNvSpPr/>
          <p:nvPr/>
        </p:nvSpPr>
        <p:spPr>
          <a:xfrm>
            <a:off x="7810500" y="3543300"/>
            <a:ext cx="3810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8575" name="AutoShape 31"/>
          <p:cNvSpPr/>
          <p:nvPr/>
        </p:nvSpPr>
        <p:spPr>
          <a:xfrm>
            <a:off x="5924550" y="2000250"/>
            <a:ext cx="3810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8576" name="AutoShape 32"/>
          <p:cNvSpPr>
            <a:spLocks noChangeArrowheads="1"/>
          </p:cNvSpPr>
          <p:nvPr/>
        </p:nvSpPr>
        <p:spPr bwMode="auto">
          <a:xfrm>
            <a:off x="9067800" y="1028700"/>
            <a:ext cx="288925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77" name="AutoShape 33"/>
          <p:cNvSpPr>
            <a:spLocks noChangeArrowheads="1"/>
          </p:cNvSpPr>
          <p:nvPr/>
        </p:nvSpPr>
        <p:spPr bwMode="auto">
          <a:xfrm>
            <a:off x="2838450" y="1085850"/>
            <a:ext cx="288925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78" name="AutoShape 34"/>
          <p:cNvSpPr>
            <a:spLocks noChangeArrowheads="1"/>
          </p:cNvSpPr>
          <p:nvPr/>
        </p:nvSpPr>
        <p:spPr bwMode="auto">
          <a:xfrm>
            <a:off x="9010650" y="5429250"/>
            <a:ext cx="288925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79" name="AutoShape 35"/>
          <p:cNvSpPr>
            <a:spLocks noChangeArrowheads="1"/>
          </p:cNvSpPr>
          <p:nvPr/>
        </p:nvSpPr>
        <p:spPr bwMode="auto">
          <a:xfrm>
            <a:off x="2838450" y="5486400"/>
            <a:ext cx="288925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80" name="AutoShape 36"/>
          <p:cNvSpPr/>
          <p:nvPr/>
        </p:nvSpPr>
        <p:spPr>
          <a:xfrm>
            <a:off x="3009900" y="4114800"/>
            <a:ext cx="3810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8581" name="AutoShape 37"/>
          <p:cNvSpPr/>
          <p:nvPr/>
        </p:nvSpPr>
        <p:spPr>
          <a:xfrm>
            <a:off x="8667750" y="4572000"/>
            <a:ext cx="3810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8582" name="AutoShape 38"/>
          <p:cNvSpPr/>
          <p:nvPr/>
        </p:nvSpPr>
        <p:spPr>
          <a:xfrm>
            <a:off x="7467600" y="4686300"/>
            <a:ext cx="381000" cy="303213"/>
          </a:xfrm>
          <a:prstGeom prst="star4">
            <a:avLst>
              <a:gd name="adj" fmla="val 0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8583" name="AutoShape 39"/>
          <p:cNvSpPr>
            <a:spLocks noChangeArrowheads="1"/>
          </p:cNvSpPr>
          <p:nvPr/>
        </p:nvSpPr>
        <p:spPr bwMode="auto">
          <a:xfrm>
            <a:off x="7239000" y="10287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84" name="AutoShape 40"/>
          <p:cNvSpPr>
            <a:spLocks noChangeArrowheads="1"/>
          </p:cNvSpPr>
          <p:nvPr/>
        </p:nvSpPr>
        <p:spPr bwMode="auto">
          <a:xfrm>
            <a:off x="8896350" y="217170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85" name="AutoShape 41"/>
          <p:cNvSpPr>
            <a:spLocks noChangeArrowheads="1"/>
          </p:cNvSpPr>
          <p:nvPr/>
        </p:nvSpPr>
        <p:spPr bwMode="auto">
          <a:xfrm>
            <a:off x="3181350" y="18859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86" name="AutoShape 42"/>
          <p:cNvSpPr>
            <a:spLocks noChangeArrowheads="1"/>
          </p:cNvSpPr>
          <p:nvPr/>
        </p:nvSpPr>
        <p:spPr bwMode="auto">
          <a:xfrm>
            <a:off x="4724400" y="108585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08587" name="AutoShape 43"/>
          <p:cNvSpPr/>
          <p:nvPr/>
        </p:nvSpPr>
        <p:spPr>
          <a:xfrm>
            <a:off x="4610100" y="5372100"/>
            <a:ext cx="3698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8588" name="AutoShape 44"/>
          <p:cNvSpPr/>
          <p:nvPr/>
        </p:nvSpPr>
        <p:spPr>
          <a:xfrm>
            <a:off x="7067550" y="5314950"/>
            <a:ext cx="3698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/>
          <a:p>
            <a:pPr eaLnBrk="1" hangingPunct="1"/>
            <a:endParaRPr lang="en-US" altLang="en-US" sz="24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36907" name="WordArt 45"/>
          <p:cNvSpPr>
            <a:spLocks noTextEdit="1"/>
          </p:cNvSpPr>
          <p:nvPr/>
        </p:nvSpPr>
        <p:spPr>
          <a:xfrm>
            <a:off x="1238250" y="1685925"/>
            <a:ext cx="9372600" cy="4000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2700" b="1" dirty="0" err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2700" b="1" dirty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b="1" dirty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700" b="1" dirty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700" b="1" dirty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b="1" dirty="0" err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endParaRPr lang="en-US" sz="2700" b="1" dirty="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0" grpId="0" animBg="1"/>
      <p:bldP spid="108561" grpId="0" animBg="1"/>
      <p:bldP spid="108562" grpId="0" animBg="1"/>
      <p:bldP spid="108563" grpId="0" animBg="1"/>
      <p:bldP spid="108571" grpId="0" animBg="1"/>
      <p:bldP spid="108572" grpId="0" animBg="1"/>
      <p:bldP spid="108573" grpId="0" animBg="1"/>
      <p:bldP spid="108574" grpId="0" animBg="1"/>
      <p:bldP spid="108575" grpId="0" animBg="1"/>
      <p:bldP spid="108580" grpId="0" animBg="1"/>
      <p:bldP spid="108581" grpId="0" animBg="1"/>
      <p:bldP spid="108582" grpId="0" animBg="1"/>
      <p:bldP spid="108587" grpId="0" animBg="1"/>
      <p:bldP spid="1085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 bwMode="auto">
          <a:xfrm>
            <a:off x="1100667" y="644696"/>
            <a:ext cx="10033000" cy="2286000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761970" eaLnBrk="0" hangingPunct="0">
              <a:defRPr/>
            </a:pPr>
            <a:endParaRPr lang="en-US" sz="15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13419" y="1525021"/>
            <a:ext cx="9118943" cy="1034405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61970" eaLnBrk="0" hangingPunct="0">
              <a:defRPr/>
            </a:pPr>
            <a:r>
              <a:rPr lang="vi-VN" sz="3333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  <a:endParaRPr lang="en-US" sz="3333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1344" y="152411"/>
            <a:ext cx="2268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81" y="2850140"/>
            <a:ext cx="3719165" cy="34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AutoShape 51"/>
              <p:cNvSpPr>
                <a:spLocks noChangeArrowheads="1"/>
              </p:cNvSpPr>
              <p:nvPr/>
            </p:nvSpPr>
            <p:spPr bwMode="auto">
              <a:xfrm>
                <a:off x="1693333" y="1260741"/>
                <a:ext cx="10160000" cy="1268677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761970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3667" b="1" kern="1200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kern="1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Kết</a:t>
                </a:r>
                <a:r>
                  <a:rPr lang="en-US" altLang="en-US" sz="3000" b="1" kern="1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kern="1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quả</a:t>
                </a:r>
                <a:r>
                  <a:rPr lang="en-US" altLang="en-US" sz="3000" b="1" kern="1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kern="1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3000" b="1" kern="1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kern="1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3000" b="1" kern="1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kern="12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000" b="1" kern="1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000" b="1" i="1" kern="1200" smtClean="0">
                            <a:solidFill>
                              <a:srgbClr val="FFFF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3000" b="1" i="1" kern="1200" smtClean="0">
                            <a:solidFill>
                              <a:srgbClr val="FFFF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3000" b="1" kern="1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000" b="1" i="1" kern="1200" smtClean="0">
                            <a:solidFill>
                              <a:srgbClr val="FFFF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000" b="1" i="1" kern="1200" smtClean="0">
                            <a:solidFill>
                              <a:srgbClr val="FFFF00"/>
                            </a:solidFill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000" b="1" kern="12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là:</a:t>
                </a:r>
              </a:p>
            </p:txBody>
          </p:sp>
        </mc:Choice>
        <mc:Fallback xmlns="">
          <p:sp>
            <p:nvSpPr>
              <p:cNvPr id="31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000" y="1260740"/>
                <a:ext cx="7620000" cy="1268677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7"/>
                <a:stretch>
                  <a:fillRect l="-1518"/>
                </a:stretch>
              </a:blip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19" name="Group 51"/>
          <p:cNvGrpSpPr>
            <a:grpSpLocks/>
          </p:cNvGrpSpPr>
          <p:nvPr/>
        </p:nvGrpSpPr>
        <p:grpSpPr bwMode="auto">
          <a:xfrm>
            <a:off x="305153" y="571500"/>
            <a:ext cx="426861" cy="62103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61970">
                <a:buClrTx/>
                <a:buFontTx/>
                <a:buNone/>
                <a:defRPr/>
              </a:pPr>
              <a:endParaRPr lang="en-US" sz="1667" kern="120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2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667" kern="1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3687" y="-307982"/>
              <a:ext cx="76530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61970">
                <a:buClrTx/>
                <a:buFontTx/>
                <a:buNone/>
                <a:defRPr/>
              </a:pPr>
              <a:endParaRPr lang="en-US" sz="1667" kern="1200"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Arial" charset="0"/>
                <a:ea typeface="+mn-ea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AutoShape 51"/>
              <p:cNvSpPr>
                <a:spLocks noChangeArrowheads="1"/>
              </p:cNvSpPr>
              <p:nvPr/>
            </p:nvSpPr>
            <p:spPr bwMode="auto">
              <a:xfrm>
                <a:off x="2398401" y="2605951"/>
                <a:ext cx="7720543" cy="83722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761970">
                  <a:lnSpc>
                    <a:spcPct val="250000"/>
                  </a:lnSpc>
                  <a:buClrTx/>
                  <a:buFontTx/>
                  <a:buNone/>
                  <a:defRPr/>
                </a:pPr>
                <a:r>
                  <a:rPr lang="en-US" sz="1667" b="1" kern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ea typeface="+mn-ea"/>
                    <a:cs typeface="Arial" charset="0"/>
                  </a:rPr>
                  <a:t> </a:t>
                </a:r>
                <a:r>
                  <a:rPr lang="en-US" sz="3000" b="1" kern="1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ea typeface="+mn-ea"/>
                    <a:cs typeface="Arial" charset="0"/>
                  </a:rPr>
                  <a:t> </a:t>
                </a:r>
              </a:p>
              <a:p>
                <a:pPr algn="ctr" defTabSz="761970">
                  <a:lnSpc>
                    <a:spcPct val="250000"/>
                  </a:lnSpc>
                  <a:buClr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400" b="1" i="1" kern="1200" smtClean="0">
                              <a:solidFill>
                                <a:srgbClr val="FFFFFF"/>
                              </a:solidFill>
                              <a:latin typeface="Cambria Math"/>
                              <a:ea typeface="+mn-ea"/>
                              <a:cs typeface="Arial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kern="1200" smtClean="0">
                              <a:solidFill>
                                <a:srgbClr val="FFFFFF"/>
                              </a:solidFill>
                              <a:latin typeface="Cambria Math"/>
                              <a:ea typeface="+mn-ea"/>
                              <a:cs typeface="Arial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kern="1200" dirty="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Arial" charset="0"/>
                </a:endParaRPr>
              </a:p>
              <a:p>
                <a:pPr algn="ctr" defTabSz="761970">
                  <a:lnSpc>
                    <a:spcPct val="250000"/>
                  </a:lnSpc>
                  <a:buClrTx/>
                  <a:buFontTx/>
                  <a:buNone/>
                  <a:defRPr/>
                </a:pPr>
                <a:endParaRPr lang="vi-VN" sz="3000" b="1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+mn-ea"/>
                  <a:cs typeface="Arial" charset="0"/>
                </a:endParaRPr>
              </a:p>
              <a:p>
                <a:pPr algn="ctr" defTabSz="761970">
                  <a:buClrTx/>
                  <a:buFontTx/>
                  <a:buNone/>
                  <a:defRPr/>
                </a:pPr>
                <a:endParaRPr lang="en-US" sz="2667" kern="1200" dirty="0">
                  <a:solidFill>
                    <a:srgbClr val="FFFFFF"/>
                  </a:solidFill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36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8793" y="2605951"/>
                <a:ext cx="5790407" cy="83722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8"/>
                <a:stretch>
                  <a:fillRect t="-168841" b="-236232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500" y="2766895"/>
            <a:ext cx="2293056" cy="668073"/>
            <a:chOff x="0" y="2917825"/>
            <a:chExt cx="2063750" cy="801688"/>
          </a:xfrm>
        </p:grpSpPr>
        <p:pic>
          <p:nvPicPr>
            <p:cNvPr id="9260" name="Picture 37" descr="Blue_chapterlist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1" name="Picture 38" descr="Classicmode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2" name="Oval 39">
              <a:hlinkHover r:id="" action="ppaction://noaction" highlightClick="1">
                <a:snd r:embed="rId11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667" kern="1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263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AutoShape 51"/>
              <p:cNvSpPr>
                <a:spLocks noChangeArrowheads="1"/>
              </p:cNvSpPr>
              <p:nvPr/>
            </p:nvSpPr>
            <p:spPr bwMode="auto">
              <a:xfrm>
                <a:off x="2422306" y="3667126"/>
                <a:ext cx="7720543" cy="904875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761970"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altLang="en-US" sz="2400" b="1" i="1" kern="1200" smtClean="0">
                              <a:solidFill>
                                <a:srgbClr val="FFFFFF"/>
                              </a:solidFill>
                              <a:latin typeface="Cambria Math"/>
                              <a:ea typeface="+mn-ea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2400" b="1" i="1" kern="1200" smtClean="0">
                              <a:solidFill>
                                <a:srgbClr val="FFFFFF"/>
                              </a:solidFill>
                              <a:latin typeface="Cambria Math"/>
                              <a:ea typeface="+mn-ea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altLang="en-US" sz="2400" b="1" kern="1200" dirty="0">
                  <a:solidFill>
                    <a:srgbClr val="FFFFFF"/>
                  </a:solidFill>
                  <a:latin typeface="Times New Roman" panose="02020603050405020304" pitchFamily="18" charset="0"/>
                  <a:ea typeface="+mn-ea"/>
                </a:endParaRPr>
              </a:p>
            </p:txBody>
          </p:sp>
        </mc:Choice>
        <mc:Fallback xmlns="">
          <p:sp>
            <p:nvSpPr>
              <p:cNvPr id="42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6722" y="3667124"/>
                <a:ext cx="5790407" cy="904875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utoShape 51"/>
              <p:cNvSpPr>
                <a:spLocks noChangeArrowheads="1"/>
              </p:cNvSpPr>
              <p:nvPr/>
            </p:nvSpPr>
            <p:spPr bwMode="auto">
              <a:xfrm>
                <a:off x="2356556" y="4716034"/>
                <a:ext cx="7739944" cy="88436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761970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kern="120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altLang="en-US" sz="2400" b="1" i="1" kern="1200" smtClean="0">
                              <a:solidFill>
                                <a:prstClr val="white"/>
                              </a:solidFill>
                              <a:latin typeface="Cambria Math"/>
                              <a:ea typeface="+mn-ea"/>
                              <a:cs typeface="Arial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en-US" sz="2400" b="1" i="1" kern="1200" smtClean="0">
                              <a:solidFill>
                                <a:prstClr val="white"/>
                              </a:solidFill>
                              <a:latin typeface="Cambria Math"/>
                              <a:ea typeface="+mn-ea"/>
                              <a:cs typeface="Arial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altLang="en-US" sz="2400" b="1" kern="1200" dirty="0">
                  <a:solidFill>
                    <a:prstClr val="white"/>
                  </a:solidFill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47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6556" y="4716034"/>
                <a:ext cx="7739944" cy="884369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WordArt 226"/>
          <p:cNvSpPr>
            <a:spLocks noChangeArrowheads="1" noChangeShapeType="1" noTextEdit="1"/>
          </p:cNvSpPr>
          <p:nvPr/>
        </p:nvSpPr>
        <p:spPr bwMode="auto">
          <a:xfrm>
            <a:off x="596205" y="5778500"/>
            <a:ext cx="613833" cy="3227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0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75858" y="1397004"/>
            <a:ext cx="2058457" cy="11324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6197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500" kern="1200">
              <a:solidFill>
                <a:srgbClr val="00000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583858" y="1702594"/>
            <a:ext cx="915457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30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9227" name="WordArt 30"/>
          <p:cNvSpPr>
            <a:spLocks noChangeArrowheads="1" noChangeShapeType="1" noTextEdit="1"/>
          </p:cNvSpPr>
          <p:nvPr/>
        </p:nvSpPr>
        <p:spPr bwMode="auto">
          <a:xfrm>
            <a:off x="2134315" y="159123"/>
            <a:ext cx="7965723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</a:t>
            </a:r>
            <a:r>
              <a:rPr lang="en-US" sz="3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chuông</a:t>
            </a:r>
            <a:r>
              <a:rPr lang="en-US" sz="3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endParaRPr lang="en-US" sz="3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2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5" y="381000"/>
            <a:ext cx="2204861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362848" y="2984515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62848" y="2984515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62848" y="2984515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465153" y="2984515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62848" y="2984515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62848" y="2984515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62848" y="3048015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62848" y="2984515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62848" y="2984515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62848" y="2984515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939515" y="3975380"/>
            <a:ext cx="2337152" cy="982927"/>
            <a:chOff x="4320" y="2928"/>
            <a:chExt cx="1104" cy="1104"/>
          </a:xfrm>
        </p:grpSpPr>
        <p:sp>
          <p:nvSpPr>
            <p:cNvPr id="925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5000" b="1" kern="1200">
                <a:solidFill>
                  <a:srgbClr val="FF0066"/>
                </a:solidFill>
                <a:latin typeface=".VnHelvetInsH" panose="020B7200000000000000" pitchFamily="34" charset="0"/>
                <a:ea typeface="+mn-ea"/>
              </a:endParaRPr>
            </a:p>
          </p:txBody>
        </p:sp>
        <p:sp>
          <p:nvSpPr>
            <p:cNvPr id="925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9240" name="Picture 29" descr="Picture1"/>
          <p:cNvPicPr>
            <a:picLocks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" y="1172119"/>
            <a:ext cx="12192000" cy="7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AutoShape 51"/>
              <p:cNvSpPr>
                <a:spLocks noChangeArrowheads="1"/>
              </p:cNvSpPr>
              <p:nvPr/>
            </p:nvSpPr>
            <p:spPr bwMode="auto">
              <a:xfrm>
                <a:off x="2404667" y="5778500"/>
                <a:ext cx="7755820" cy="918034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761970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kern="120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altLang="en-US" sz="2400" b="1" i="1" kern="1200" smtClean="0">
                              <a:solidFill>
                                <a:prstClr val="white"/>
                              </a:solidFill>
                              <a:latin typeface="Cambria Math"/>
                              <a:ea typeface="+mn-ea"/>
                              <a:cs typeface="Arial" charset="0"/>
                            </a:rPr>
                            <m:t>𝟏𝟒</m:t>
                          </m:r>
                        </m:num>
                        <m:den>
                          <m:r>
                            <a:rPr lang="en-US" altLang="en-US" sz="2400" b="1" i="1" kern="1200" smtClean="0">
                              <a:solidFill>
                                <a:prstClr val="white"/>
                              </a:solidFill>
                              <a:latin typeface="Cambria Math"/>
                              <a:ea typeface="+mn-ea"/>
                              <a:cs typeface="Arial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altLang="en-US" sz="2400" b="1" kern="1200" dirty="0">
                  <a:solidFill>
                    <a:prstClr val="white"/>
                  </a:solidFill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52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667" y="5778500"/>
                <a:ext cx="7755820" cy="918034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42" name="WordArt 226"/>
          <p:cNvSpPr>
            <a:spLocks noChangeArrowheads="1" noChangeShapeType="1" noTextEdit="1"/>
          </p:cNvSpPr>
          <p:nvPr/>
        </p:nvSpPr>
        <p:spPr bwMode="auto">
          <a:xfrm>
            <a:off x="647358" y="4922573"/>
            <a:ext cx="613833" cy="3227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0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63500" y="3764362"/>
            <a:ext cx="2293056" cy="668073"/>
            <a:chOff x="0" y="2917825"/>
            <a:chExt cx="2063750" cy="801688"/>
          </a:xfrm>
        </p:grpSpPr>
        <p:pic>
          <p:nvPicPr>
            <p:cNvPr id="9254" name="Picture 59" descr="Blue_chapterlist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5" name="Picture 60" descr="Classicmode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6" name="Oval 61">
              <a:hlinkHover r:id="" action="ppaction://noaction" highlightClick="1">
                <a:snd r:embed="rId11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667" kern="1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25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19404" y="4911343"/>
            <a:ext cx="2293056" cy="668073"/>
            <a:chOff x="0" y="2917825"/>
            <a:chExt cx="2063750" cy="801688"/>
          </a:xfrm>
        </p:grpSpPr>
        <p:pic>
          <p:nvPicPr>
            <p:cNvPr id="9250" name="Picture 74" descr="Blue_chapterlist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1" name="Picture 75" descr="Classicmode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2" name="Oval 76">
              <a:hlinkHover r:id="" action="ppaction://noaction" highlightClick="1">
                <a:snd r:embed="rId11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667" kern="1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253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-41452" y="5922916"/>
            <a:ext cx="2293056" cy="668073"/>
            <a:chOff x="0" y="2917825"/>
            <a:chExt cx="2063750" cy="801688"/>
          </a:xfrm>
        </p:grpSpPr>
        <p:pic>
          <p:nvPicPr>
            <p:cNvPr id="9246" name="Picture 79" descr="Blue_chapterlist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7" name="Picture 80" descr="Classicmode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Oval 81">
              <a:hlinkHover r:id="" action="ppaction://noaction" highlightClick="1">
                <a:snd r:embed="rId11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667" kern="120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249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0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AutoShape 51"/>
              <p:cNvSpPr>
                <a:spLocks noChangeArrowheads="1"/>
              </p:cNvSpPr>
              <p:nvPr/>
            </p:nvSpPr>
            <p:spPr bwMode="auto">
              <a:xfrm>
                <a:off x="2356556" y="4719546"/>
                <a:ext cx="7739944" cy="884369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761970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1" i="1" kern="120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altLang="en-US" sz="2400" b="1" i="1" kern="1200" smtClean="0">
                              <a:solidFill>
                                <a:prstClr val="white"/>
                              </a:solidFill>
                              <a:latin typeface="Cambria Math"/>
                              <a:ea typeface="+mn-ea"/>
                              <a:cs typeface="Arial" charset="0"/>
                            </a:rPr>
                            <m:t>𝟏𝟎</m:t>
                          </m:r>
                        </m:num>
                        <m:den>
                          <m:r>
                            <a:rPr lang="en-US" altLang="en-US" sz="2400" b="1" i="1" kern="1200" smtClean="0">
                              <a:solidFill>
                                <a:prstClr val="white"/>
                              </a:solidFill>
                              <a:latin typeface="Cambria Math"/>
                              <a:ea typeface="+mn-ea"/>
                              <a:cs typeface="Arial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altLang="en-US" sz="2400" b="1" kern="1200" dirty="0">
                  <a:solidFill>
                    <a:prstClr val="white"/>
                  </a:solidFill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54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6556" y="4719546"/>
                <a:ext cx="7739944" cy="884369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986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42" grpId="0" animBg="1"/>
      <p:bldP spid="47" grpId="0" animBg="1"/>
      <p:bldP spid="57" grpId="0" animBg="1"/>
      <p:bldP spid="57" grpId="1" animBg="1"/>
      <p:bldP spid="52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AutoShape 51"/>
              <p:cNvSpPr>
                <a:spLocks noChangeArrowheads="1"/>
              </p:cNvSpPr>
              <p:nvPr/>
            </p:nvSpPr>
            <p:spPr bwMode="auto">
              <a:xfrm>
                <a:off x="1693333" y="1260740"/>
                <a:ext cx="10160000" cy="1034225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761970">
                  <a:spcBef>
                    <a:spcPct val="0"/>
                  </a:spcBef>
                  <a:buNone/>
                </a:pPr>
                <a:r>
                  <a:rPr lang="en-US" altLang="en-US" sz="3667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3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0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0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3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0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30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3333" y="1260740"/>
                <a:ext cx="10160000" cy="1034225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7"/>
                <a:stretch>
                  <a:fillRect l="-1259"/>
                </a:stretch>
              </a:blip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305153" y="571500"/>
            <a:ext cx="426861" cy="6214782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619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1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3687" y="-307982"/>
              <a:ext cx="76530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619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67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AutoShape 51"/>
              <p:cNvSpPr>
                <a:spLocks noChangeArrowheads="1"/>
              </p:cNvSpPr>
              <p:nvPr/>
            </p:nvSpPr>
            <p:spPr bwMode="auto">
              <a:xfrm>
                <a:off x="2321279" y="2456331"/>
                <a:ext cx="7720543" cy="99508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761970" fontAlgn="auto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67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en-US" sz="3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  <a:cs typeface="Arial" charset="0"/>
                  </a:rPr>
                  <a:t> </a:t>
                </a:r>
              </a:p>
              <a:p>
                <a:pPr algn="ctr" defTabSz="761970" fontAlgn="auto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FF"/>
                              </a:solidFill>
                              <a:latin typeface="Cambria Math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FF"/>
                              </a:solidFill>
                              <a:latin typeface="Cambria Math"/>
                              <a:cs typeface="Arial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FFFF"/>
                  </a:solidFill>
                  <a:latin typeface="Arial" panose="020B0604020202020204" pitchFamily="34" charset="0"/>
                  <a:cs typeface="Arial" charset="0"/>
                </a:endParaRPr>
              </a:p>
              <a:p>
                <a:pPr algn="ctr" defTabSz="761970" fontAlgn="auto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 sz="3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endParaRPr>
              </a:p>
              <a:p>
                <a:pPr algn="ctr" defTabSz="7619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67" dirty="0">
                  <a:solidFill>
                    <a:srgbClr val="FFFFFF"/>
                  </a:solidFill>
                  <a:latin typeface="Arial"/>
                  <a:cs typeface="Arial" charset="0"/>
                </a:endParaRPr>
              </a:p>
            </p:txBody>
          </p:sp>
        </mc:Choice>
        <mc:Fallback xmlns="">
          <p:sp>
            <p:nvSpPr>
              <p:cNvPr id="36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1279" y="2456331"/>
                <a:ext cx="7720543" cy="995081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8"/>
                <a:stretch>
                  <a:fillRect t="-149693" b="-207362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123" y="2534711"/>
            <a:ext cx="2293056" cy="668073"/>
            <a:chOff x="0" y="2917825"/>
            <a:chExt cx="2063750" cy="801688"/>
          </a:xfrm>
        </p:grpSpPr>
        <p:pic>
          <p:nvPicPr>
            <p:cNvPr id="7212" name="Picture 37" descr="Blue_chapterlist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3" name="Picture 38" descr="Classicmode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4" name="Oval 39">
              <a:hlinkHover r:id="" action="ppaction://noaction" highlightClick="1">
                <a:snd r:embed="rId11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7215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AutoShape 51"/>
              <p:cNvSpPr>
                <a:spLocks noChangeArrowheads="1"/>
              </p:cNvSpPr>
              <p:nvPr/>
            </p:nvSpPr>
            <p:spPr bwMode="auto">
              <a:xfrm>
                <a:off x="2286002" y="3603626"/>
                <a:ext cx="7720543" cy="968374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761970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000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000" b="1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altLang="en-US" sz="3000" b="1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altLang="en-US" sz="30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2" y="3603626"/>
                <a:ext cx="7720543" cy="968374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2"/>
                <a:stretch>
                  <a:fillRect b="-12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utoShape 51"/>
              <p:cNvSpPr>
                <a:spLocks noChangeArrowheads="1"/>
              </p:cNvSpPr>
              <p:nvPr/>
            </p:nvSpPr>
            <p:spPr bwMode="auto">
              <a:xfrm>
                <a:off x="2337177" y="4778188"/>
                <a:ext cx="7739944" cy="93233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7619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0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altLang="en-US" sz="30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0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altLang="en-US" sz="3000" b="1" dirty="0">
                  <a:solidFill>
                    <a:prstClr val="white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7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7177" y="4778188"/>
                <a:ext cx="7739944" cy="932330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3"/>
                <a:stretch>
                  <a:fillRect b="-3268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6" name="WordArt 226"/>
          <p:cNvSpPr>
            <a:spLocks noChangeArrowheads="1" noChangeShapeType="1" noTextEdit="1"/>
          </p:cNvSpPr>
          <p:nvPr/>
        </p:nvSpPr>
        <p:spPr bwMode="auto">
          <a:xfrm>
            <a:off x="596197" y="5778500"/>
            <a:ext cx="613833" cy="3227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761970" eaLnBrk="0" hangingPunct="0"/>
            <a:endParaRPr lang="en-US" sz="30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75850" y="1397003"/>
            <a:ext cx="2058457" cy="11324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61970">
              <a:spcBef>
                <a:spcPct val="0"/>
              </a:spcBef>
              <a:buNone/>
            </a:pPr>
            <a:endParaRPr lang="en-US" altLang="en-US" sz="1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583850" y="1702594"/>
            <a:ext cx="915457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7179" name="WordArt 30"/>
          <p:cNvSpPr>
            <a:spLocks noChangeArrowheads="1" noChangeShapeType="1" noTextEdit="1"/>
          </p:cNvSpPr>
          <p:nvPr/>
        </p:nvSpPr>
        <p:spPr bwMode="auto">
          <a:xfrm>
            <a:off x="2163409" y="152400"/>
            <a:ext cx="7965723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5" y="381000"/>
            <a:ext cx="2204861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465153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62848" y="30480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939515" y="3975368"/>
            <a:ext cx="2337152" cy="982927"/>
            <a:chOff x="4320" y="2928"/>
            <a:chExt cx="1104" cy="1104"/>
          </a:xfrm>
        </p:grpSpPr>
        <p:sp>
          <p:nvSpPr>
            <p:cNvPr id="721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61970">
                <a:spcBef>
                  <a:spcPct val="0"/>
                </a:spcBef>
                <a:buNone/>
              </a:pPr>
              <a:endParaRPr lang="en-US" altLang="en-US" sz="5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721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7192" name="Picture 29" descr="Picture1"/>
          <p:cNvPicPr>
            <a:picLocks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" y="1172107"/>
            <a:ext cx="12192000" cy="7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AutoShape 51"/>
              <p:cNvSpPr>
                <a:spLocks noChangeArrowheads="1"/>
              </p:cNvSpPr>
              <p:nvPr/>
            </p:nvSpPr>
            <p:spPr bwMode="auto">
              <a:xfrm>
                <a:off x="2321279" y="5850601"/>
                <a:ext cx="7755820" cy="922734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7619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0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altLang="en-US" sz="30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30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altLang="en-US" sz="3000" b="1" dirty="0">
                  <a:solidFill>
                    <a:prstClr val="white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2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1279" y="5850601"/>
                <a:ext cx="7755820" cy="922734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6"/>
                <a:stretch>
                  <a:fillRect b="-4636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4" name="WordArt 226"/>
          <p:cNvSpPr>
            <a:spLocks noChangeArrowheads="1" noChangeShapeType="1" noTextEdit="1"/>
          </p:cNvSpPr>
          <p:nvPr/>
        </p:nvSpPr>
        <p:spPr bwMode="auto">
          <a:xfrm>
            <a:off x="647350" y="4922573"/>
            <a:ext cx="613833" cy="3227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761970" eaLnBrk="0" hangingPunct="0"/>
            <a:endParaRPr lang="en-US" sz="30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44123" y="3558649"/>
            <a:ext cx="2293056" cy="668073"/>
            <a:chOff x="0" y="2917825"/>
            <a:chExt cx="2063750" cy="801688"/>
          </a:xfrm>
        </p:grpSpPr>
        <p:pic>
          <p:nvPicPr>
            <p:cNvPr id="7206" name="Picture 59" descr="Blue_chapterlist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7" name="Picture 60" descr="Classicmode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8" name="Oval 61">
              <a:hlinkHover r:id="" action="ppaction://noaction" highlightClick="1">
                <a:snd r:embed="rId11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7209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28223" y="4853242"/>
            <a:ext cx="2293056" cy="668073"/>
            <a:chOff x="0" y="2917825"/>
            <a:chExt cx="2063750" cy="801688"/>
          </a:xfrm>
        </p:grpSpPr>
        <p:pic>
          <p:nvPicPr>
            <p:cNvPr id="7202" name="Picture 74" descr="Blue_chapterlist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3" name="Picture 75" descr="Classicmode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4" name="Oval 76">
              <a:hlinkHover r:id="" action="ppaction://noaction" highlightClick="1">
                <a:snd r:embed="rId11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7205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1455" y="6023243"/>
            <a:ext cx="2293056" cy="668073"/>
            <a:chOff x="0" y="2917825"/>
            <a:chExt cx="2063750" cy="801688"/>
          </a:xfrm>
        </p:grpSpPr>
        <p:pic>
          <p:nvPicPr>
            <p:cNvPr id="7198" name="Picture 79" descr="Blue_chapterlist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9" name="Picture 80" descr="Classicmode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0" name="Oval 81">
              <a:hlinkHover r:id="" action="ppaction://noaction" highlightClick="1">
                <a:snd r:embed="rId11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7201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AutoShape 51"/>
              <p:cNvSpPr>
                <a:spLocks noChangeArrowheads="1"/>
              </p:cNvSpPr>
              <p:nvPr/>
            </p:nvSpPr>
            <p:spPr bwMode="auto">
              <a:xfrm>
                <a:off x="2286581" y="3603628"/>
                <a:ext cx="7720543" cy="968374"/>
              </a:xfrm>
              <a:prstGeom prst="roundRect">
                <a:avLst>
                  <a:gd name="adj" fmla="val 1666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761970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000" b="1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000" b="1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altLang="en-US" sz="3000" b="1" i="1" smtClean="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altLang="en-US" sz="30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581" y="3603628"/>
                <a:ext cx="7720543" cy="968374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7"/>
                <a:stretch>
                  <a:fillRect b="-12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398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42" grpId="0" animBg="1"/>
      <p:bldP spid="47" grpId="0" animBg="1"/>
      <p:bldP spid="57" grpId="0" animBg="1"/>
      <p:bldP spid="57" grpId="1" animBg="1"/>
      <p:bldP spid="52" grpId="0" animBg="1"/>
      <p:bldP spid="5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AutoShape 51"/>
              <p:cNvSpPr>
                <a:spLocks noChangeArrowheads="1"/>
              </p:cNvSpPr>
              <p:nvPr/>
            </p:nvSpPr>
            <p:spPr bwMode="auto">
              <a:xfrm>
                <a:off x="1693333" y="1260740"/>
                <a:ext cx="10160000" cy="1527968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761970">
                  <a:spcBef>
                    <a:spcPct val="0"/>
                  </a:spcBef>
                  <a:buNone/>
                </a:pPr>
                <a:r>
                  <a:rPr lang="en-US" altLang="en-US" sz="3667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3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alt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alt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0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0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31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3333" y="1260740"/>
                <a:ext cx="10160000" cy="1527968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6"/>
                <a:stretch>
                  <a:fillRect l="-1019"/>
                </a:stretch>
              </a:blip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365126" y="663607"/>
            <a:ext cx="426861" cy="6168934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619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67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1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3687" y="-307982"/>
              <a:ext cx="76530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619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67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286002" y="2930603"/>
            <a:ext cx="7720543" cy="72628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76197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6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  <a:p>
            <a:pPr algn="ctr" defTabSz="76197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endParaRPr lang="en-US" sz="2333" dirty="0">
              <a:solidFill>
                <a:srgbClr val="FFFFFF"/>
              </a:solidFill>
              <a:latin typeface="Arial" panose="020B0604020202020204" pitchFamily="34" charset="0"/>
              <a:cs typeface="Arial" charset="0"/>
            </a:endParaRPr>
          </a:p>
          <a:p>
            <a:pPr algn="ctr" defTabSz="761970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67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877" y="2863456"/>
            <a:ext cx="2293056" cy="668073"/>
            <a:chOff x="0" y="2917825"/>
            <a:chExt cx="2063750" cy="801688"/>
          </a:xfrm>
        </p:grpSpPr>
        <p:pic>
          <p:nvPicPr>
            <p:cNvPr id="11308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9" name="Picture 38" descr="Classicmo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0" name="Oval 39">
              <a:hlinkHover r:id="" action="ppaction://noaction" highlightClick="1">
                <a:snd r:embed="rId9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11311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286002" y="3837782"/>
            <a:ext cx="7720543" cy="73421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61970" eaLnBrk="1" hangingPunct="1">
              <a:spcBef>
                <a:spcPct val="0"/>
              </a:spcBef>
              <a:buNone/>
              <a:defRPr/>
            </a:pPr>
            <a:r>
              <a:rPr lang="en-US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30</a:t>
            </a:r>
            <a:endParaRPr lang="en-US" altLang="en-US" sz="3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AutoShape 51"/>
              <p:cNvSpPr>
                <a:spLocks noChangeArrowheads="1"/>
              </p:cNvSpPr>
              <p:nvPr/>
            </p:nvSpPr>
            <p:spPr bwMode="auto">
              <a:xfrm>
                <a:off x="2339800" y="4823025"/>
                <a:ext cx="7739944" cy="910831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7619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0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altLang="en-US" sz="30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0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altLang="en-US" sz="3000" b="1" dirty="0">
                  <a:solidFill>
                    <a:prstClr val="white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7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800" y="4823025"/>
                <a:ext cx="7739944" cy="910831"/>
              </a:xfrm>
              <a:prstGeom prst="roundRect">
                <a:avLst>
                  <a:gd name="adj" fmla="val 16667"/>
                </a:avLst>
              </a:prstGeom>
              <a:blipFill rotWithShape="1">
                <a:blip r:embed="rId10"/>
                <a:stretch>
                  <a:fillRect b="-4667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2" name="WordArt 226"/>
          <p:cNvSpPr>
            <a:spLocks noChangeArrowheads="1" noChangeShapeType="1" noTextEdit="1"/>
          </p:cNvSpPr>
          <p:nvPr/>
        </p:nvSpPr>
        <p:spPr bwMode="auto">
          <a:xfrm>
            <a:off x="596197" y="5778500"/>
            <a:ext cx="613833" cy="3227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761970" eaLnBrk="0" hangingPunct="0"/>
            <a:endParaRPr lang="en-US" sz="30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75850" y="1397003"/>
            <a:ext cx="2058457" cy="11324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61970">
              <a:spcBef>
                <a:spcPct val="0"/>
              </a:spcBef>
              <a:buNone/>
            </a:pPr>
            <a:endParaRPr lang="en-US" altLang="en-US" sz="1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583850" y="1702594"/>
            <a:ext cx="915457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1275" name="WordArt 30"/>
          <p:cNvSpPr>
            <a:spLocks noChangeArrowheads="1" noChangeShapeType="1" noTextEdit="1"/>
          </p:cNvSpPr>
          <p:nvPr/>
        </p:nvSpPr>
        <p:spPr bwMode="auto">
          <a:xfrm>
            <a:off x="2234849" y="571500"/>
            <a:ext cx="7965723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112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5" y="381000"/>
            <a:ext cx="2204861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465153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62848" y="30480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62848" y="2984503"/>
            <a:ext cx="8890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 eaLnBrk="0" hangingPunct="0"/>
            <a:r>
              <a:rPr lang="en-US" sz="3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939515" y="3975368"/>
            <a:ext cx="2337152" cy="982927"/>
            <a:chOff x="4320" y="2928"/>
            <a:chExt cx="1104" cy="1104"/>
          </a:xfrm>
        </p:grpSpPr>
        <p:sp>
          <p:nvSpPr>
            <p:cNvPr id="1130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61970">
                <a:spcBef>
                  <a:spcPct val="0"/>
                </a:spcBef>
                <a:buNone/>
              </a:pPr>
              <a:endParaRPr lang="en-US" altLang="en-US" sz="5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130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11288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" y="1172107"/>
            <a:ext cx="12192000" cy="7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51"/>
          <p:cNvSpPr>
            <a:spLocks noChangeArrowheads="1"/>
          </p:cNvSpPr>
          <p:nvPr/>
        </p:nvSpPr>
        <p:spPr bwMode="auto">
          <a:xfrm>
            <a:off x="2339800" y="5979447"/>
            <a:ext cx="7755820" cy="73421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761970">
              <a:defRPr/>
            </a:pPr>
            <a:r>
              <a:rPr lang="en-US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6</a:t>
            </a:r>
            <a:endParaRPr lang="en-US" altLang="en-US" sz="30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290" name="WordArt 226"/>
          <p:cNvSpPr>
            <a:spLocks noChangeArrowheads="1" noChangeShapeType="1" noTextEdit="1"/>
          </p:cNvSpPr>
          <p:nvPr/>
        </p:nvSpPr>
        <p:spPr bwMode="auto">
          <a:xfrm>
            <a:off x="647350" y="4922573"/>
            <a:ext cx="613833" cy="3227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761970" eaLnBrk="0" hangingPunct="0"/>
            <a:endParaRPr lang="en-US" sz="30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0" y="3903931"/>
            <a:ext cx="2293056" cy="668073"/>
            <a:chOff x="0" y="2917825"/>
            <a:chExt cx="2063750" cy="801688"/>
          </a:xfrm>
        </p:grpSpPr>
        <p:pic>
          <p:nvPicPr>
            <p:cNvPr id="11302" name="Picture 59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3" name="Picture 60" descr="Classicmo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4" name="Oval 61">
              <a:hlinkHover r:id="" action="ppaction://noaction" highlightClick="1">
                <a:snd r:embed="rId9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11305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-7056" y="4937790"/>
            <a:ext cx="2293056" cy="668073"/>
            <a:chOff x="0" y="2917825"/>
            <a:chExt cx="2063750" cy="801688"/>
          </a:xfrm>
        </p:grpSpPr>
        <p:pic>
          <p:nvPicPr>
            <p:cNvPr id="11298" name="Picture 74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9" name="Picture 75" descr="Classicmo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0" name="Oval 76">
              <a:hlinkHover r:id="" action="ppaction://noaction" highlightClick="1">
                <a:snd r:embed="rId9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11301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75093" y="6044244"/>
            <a:ext cx="2293056" cy="668073"/>
            <a:chOff x="0" y="2917825"/>
            <a:chExt cx="2063750" cy="801688"/>
          </a:xfrm>
        </p:grpSpPr>
        <p:pic>
          <p:nvPicPr>
            <p:cNvPr id="11294" name="Picture 79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51188"/>
              <a:ext cx="712788" cy="350837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Picture 80" descr="Classicmode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2C2761"/>
                </a:clrFrom>
                <a:clrTo>
                  <a:srgbClr val="2C276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917825"/>
              <a:ext cx="1800225" cy="801688"/>
            </a:xfrm>
            <a:prstGeom prst="rect">
              <a:avLst/>
            </a:prstGeom>
            <a:noFill/>
            <a:ln>
              <a:noFill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6" name="Oval 81">
              <a:hlinkHover r:id="" action="ppaction://noaction" highlightClick="1">
                <a:snd r:embed="rId9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371475" y="2998788"/>
              <a:ext cx="981075" cy="6127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761970">
                <a:spcBef>
                  <a:spcPct val="0"/>
                </a:spcBef>
                <a:buNone/>
              </a:pPr>
              <a:endParaRPr lang="en-US" altLang="en-US" sz="1667">
                <a:solidFill>
                  <a:srgbClr val="000000"/>
                </a:solidFill>
              </a:endParaRPr>
            </a:p>
          </p:txBody>
        </p:sp>
        <p:sp>
          <p:nvSpPr>
            <p:cNvPr id="1129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593725" y="3103563"/>
              <a:ext cx="552450" cy="38735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761970" eaLnBrk="0" hangingPunct="0"/>
              <a:r>
                <a:rPr lang="en-US" sz="3000" kern="1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2339800" y="5978099"/>
            <a:ext cx="7755820" cy="73421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761970">
              <a:defRPr/>
            </a:pPr>
            <a:r>
              <a:rPr lang="en-US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6</a:t>
            </a:r>
            <a:endParaRPr lang="en-US" altLang="en-US" sz="3000" b="1" dirty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872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42" grpId="0" animBg="1"/>
      <p:bldP spid="47" grpId="0" animBg="1"/>
      <p:bldP spid="57" grpId="0" animBg="1"/>
      <p:bldP spid="57" grpId="1" animBg="1"/>
      <p:bldP spid="52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orizontal Scroll 13"/>
          <p:cNvSpPr/>
          <p:nvPr/>
        </p:nvSpPr>
        <p:spPr bwMode="auto">
          <a:xfrm>
            <a:off x="1100667" y="644696"/>
            <a:ext cx="10033000" cy="2286000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761970" eaLnBrk="0" hangingPunct="0">
              <a:defRPr/>
            </a:pPr>
            <a:endParaRPr lang="en-US" sz="15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13419" y="1525021"/>
            <a:ext cx="9118943" cy="1034405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761970" eaLnBrk="0" hangingPunct="0">
              <a:defRPr/>
            </a:pPr>
            <a:r>
              <a:rPr lang="vi-VN" sz="3333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  <a:endParaRPr lang="en-US" sz="3333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1344" y="152411"/>
            <a:ext cx="2268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81" y="2850140"/>
            <a:ext cx="3719165" cy="34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3888" y="548638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0591" y="1100602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2649" y="10017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điểm:Sách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4767" y="564777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1019" indent="-381019" algn="just">
              <a:lnSpc>
                <a:spcPct val="150000"/>
              </a:lnSpc>
              <a:spcAft>
                <a:spcPts val="533"/>
              </a:spcAft>
              <a:buClrTx/>
              <a:buFont typeface="Arial" pitchFamily="34" charset="0"/>
              <a:buChar char="•"/>
            </a:pPr>
            <a:endParaRPr lang="en-US" sz="2400" i="1" kern="1200" dirty="0">
              <a:solidFill>
                <a:prstClr val="black"/>
              </a:solidFill>
              <a:latin typeface="UTM Avo" panose="02040603050506020204" pitchFamily="18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457" y="185569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89" y="1667963"/>
            <a:ext cx="9840294" cy="30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48009" y="4473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1CD6D5-BCC3-8234-A445-9790703D7334}"/>
              </a:ext>
            </a:extLst>
          </p:cNvPr>
          <p:cNvSpPr/>
          <p:nvPr/>
        </p:nvSpPr>
        <p:spPr>
          <a:xfrm>
            <a:off x="1977551" y="5309423"/>
            <a:ext cx="92997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2.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0A3485-E484-D74C-C72B-9AB1CF129DAC}"/>
              </a:ext>
            </a:extLst>
          </p:cNvPr>
          <p:cNvGrpSpPr/>
          <p:nvPr/>
        </p:nvGrpSpPr>
        <p:grpSpPr>
          <a:xfrm>
            <a:off x="0" y="4798765"/>
            <a:ext cx="7974740" cy="2155862"/>
            <a:chOff x="102921" y="5621006"/>
            <a:chExt cx="13662846" cy="3233795"/>
          </a:xfrm>
        </p:grpSpPr>
        <p:pic>
          <p:nvPicPr>
            <p:cNvPr id="18" name="Picture 31">
              <a:extLst>
                <a:ext uri="{FF2B5EF4-FFF2-40B4-BE49-F238E27FC236}">
                  <a16:creationId xmlns:a16="http://schemas.microsoft.com/office/drawing/2014/main" id="{5CFB05BC-2EEB-4263-548F-B46C846B2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2921" y="5621006"/>
              <a:ext cx="3235736" cy="323379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CD6D5-BCC3-8234-A445-9790703D7334}"/>
                </a:ext>
              </a:extLst>
            </p:cNvPr>
            <p:cNvSpPr/>
            <p:nvPr/>
          </p:nvSpPr>
          <p:spPr>
            <a:xfrm>
              <a:off x="4621768" y="5904664"/>
              <a:ext cx="9143999" cy="9694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400" dirty="0">
                <a:solidFill>
                  <a:prstClr val="black"/>
                </a:solidFill>
                <a:latin typeface="UTM Avo" panose="02040603050506020204" pitchFamily="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5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0434" y="533566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8625" y="974059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4107" y="0"/>
            <a:ext cx="790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1867" y="2196365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A945C5-03DA-4D1F-517C-23E9BACC9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8" y="1558834"/>
            <a:ext cx="8927418" cy="3091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15679" y="549537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4726" y="528918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4CD0A0-843E-124A-250E-CF59FFF19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464" flipH="1">
            <a:off x="683148" y="4608266"/>
            <a:ext cx="1254465" cy="1361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08044" y="4038428"/>
                <a:ext cx="8994770" cy="2978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just">
                  <a:lnSpc>
                    <a:spcPct val="200000"/>
                  </a:lnSpc>
                  <a:buClrTx/>
                </a:pPr>
                <a:r>
                  <a:rPr lang="en-US" sz="3600" b="1" kern="1200" dirty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1. </a:t>
                </a:r>
                <a:r>
                  <a:rPr lang="en-US" sz="3600" b="1" kern="1200" dirty="0" err="1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Có</a:t>
                </a:r>
                <a:r>
                  <a:rPr lang="en-US" sz="3600" b="1" kern="1200" dirty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12 </a:t>
                </a:r>
                <a:r>
                  <a:rPr lang="en-US" sz="3600" b="1" kern="1200" dirty="0" err="1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hình</a:t>
                </a:r>
                <a:r>
                  <a:rPr lang="en-US" sz="3600" b="1" kern="1200" dirty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kern="1200" dirty="0" err="1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tròn</a:t>
                </a:r>
                <a:r>
                  <a:rPr lang="en-US" sz="3600" b="1" kern="1200" dirty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. </a:t>
                </a:r>
                <a:r>
                  <a:rPr lang="en-US" sz="3600" b="1" kern="1200" dirty="0" err="1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Lấy</a:t>
                </a:r>
                <a:r>
                  <a:rPr lang="en-US" sz="3600" b="1" kern="1200" dirty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kern="1200" dirty="0" err="1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ra</a:t>
                </a:r>
                <a:r>
                  <a:rPr lang="en-US" sz="3600" b="1" kern="1200" dirty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b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 số </a:t>
                </a:r>
                <a:r>
                  <a:rPr lang="en-US" sz="3600" b="1" kern="1200" dirty="0" err="1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hình</a:t>
                </a:r>
                <a:r>
                  <a:rPr lang="en-US" sz="3600" b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 </a:t>
                </a:r>
                <a:r>
                  <a:rPr lang="en-US" sz="3600" b="1" kern="1200" dirty="0" err="1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tròn</a:t>
                </a:r>
                <a:r>
                  <a:rPr lang="en-US" sz="3600" b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 </a:t>
                </a:r>
                <a:r>
                  <a:rPr lang="en-US" sz="3600" b="1" kern="1200" dirty="0" err="1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đó</a:t>
                </a:r>
                <a:r>
                  <a:rPr lang="en-US" sz="3600" b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.</a:t>
                </a:r>
                <a:endParaRPr lang="en-US" sz="3600" b="1" kern="1200" dirty="0">
                  <a:solidFill>
                    <a:schemeClr val="tx1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lvl="0" algn="just">
                  <a:lnSpc>
                    <a:spcPct val="200000"/>
                  </a:lnSpc>
                  <a:buClrTx/>
                </a:pPr>
                <a:r>
                  <a:rPr lang="en-US" sz="3600" b="1" i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2. </a:t>
                </a:r>
                <a:r>
                  <a:rPr lang="en-US" sz="3600" b="1" i="1" kern="1200" dirty="0" err="1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Câu</a:t>
                </a:r>
                <a:r>
                  <a:rPr lang="en-US" sz="3600" b="1" i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hỏi</a:t>
                </a:r>
                <a:r>
                  <a:rPr lang="en-US" sz="3600" b="1" i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: </a:t>
                </a:r>
                <a:r>
                  <a:rPr lang="en-US" sz="3600" b="1" i="1" kern="1200" dirty="0" err="1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Cần</a:t>
                </a:r>
                <a:r>
                  <a:rPr lang="en-US" sz="3600" b="1" i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lấy</a:t>
                </a:r>
                <a:r>
                  <a:rPr lang="en-US" sz="3600" b="1" i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ra</a:t>
                </a:r>
                <a:r>
                  <a:rPr lang="en-US" sz="3600" b="1" i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bao</a:t>
                </a:r>
                <a:r>
                  <a:rPr lang="en-US" sz="3600" b="1" i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nhiêu</a:t>
                </a:r>
                <a:r>
                  <a:rPr lang="en-US" sz="3600" b="1" i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hình</a:t>
                </a:r>
                <a:r>
                  <a:rPr lang="en-US" sz="3600" b="1" i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 </a:t>
                </a:r>
                <a:r>
                  <a:rPr lang="en-US" sz="3600" b="1" i="1" kern="1200" dirty="0" err="1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tròn</a:t>
                </a:r>
                <a:r>
                  <a:rPr lang="en-US" sz="3600" b="1" i="1" kern="1200" dirty="0">
                    <a:solidFill>
                      <a:schemeClr val="tx1"/>
                    </a:solidFill>
                    <a:latin typeface="Times New Roman" pitchFamily="18" charset="0"/>
                    <a:ea typeface="等线"/>
                    <a:cs typeface="Times New Roman" pitchFamily="18" charset="0"/>
                  </a:rPr>
                  <a:t>?</a:t>
                </a:r>
                <a:endParaRPr lang="en-US" sz="3600" b="1" i="1" kern="1200" dirty="0">
                  <a:solidFill>
                    <a:schemeClr val="tx1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044" y="4038428"/>
                <a:ext cx="8994770" cy="2978123"/>
              </a:xfrm>
              <a:prstGeom prst="rect">
                <a:avLst/>
              </a:prstGeom>
              <a:blipFill rotWithShape="1">
                <a:blip r:embed="rId4"/>
                <a:stretch>
                  <a:fillRect l="-2033" r="-2439" b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02254427-3241-2FA2-6038-AC9F83D91C30}"/>
                  </a:ext>
                </a:extLst>
              </p:cNvPr>
              <p:cNvSpPr/>
              <p:nvPr/>
            </p:nvSpPr>
            <p:spPr>
              <a:xfrm>
                <a:off x="7909841" y="5443076"/>
                <a:ext cx="4080198" cy="670560"/>
              </a:xfrm>
              <a:prstGeom prst="round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EB646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Phân</a:t>
                </a:r>
                <a:r>
                  <a:rPr kumimoji="0" lang="en-US" sz="2400" b="1" i="0" u="none" strike="noStrike" kern="0" cap="none" spc="0" normalizeH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số</a:t>
                </a:r>
                <a:r>
                  <a:rPr kumimoji="0" lang="en-US" sz="2400" b="1" i="0" u="none" strike="noStrike" kern="0" cap="none" spc="0" normalizeH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kern="1200">
                            <a:solidFill>
                              <a:schemeClr val="tx1"/>
                            </a:solidFill>
                            <a:latin typeface="Times New Roman" pitchFamily="18" charset="0"/>
                            <a:ea typeface="Calibri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cho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ta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biết</a:t>
                </a:r>
                <a:r>
                  <a:rPr kumimoji="0" lang="en-US" sz="2400" b="1" i="0" u="none" strike="noStrike" kern="0" cap="none" spc="0" normalizeH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điều</a:t>
                </a:r>
                <a:r>
                  <a:rPr kumimoji="0" lang="en-US" sz="2400" b="1" i="0" u="none" strike="noStrike" kern="0" cap="none" spc="0" normalizeH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gì</a:t>
                </a:r>
                <a:r>
                  <a:rPr kumimoji="0" lang="en-US" sz="2400" b="1" i="0" u="none" strike="noStrike" kern="0" cap="none" spc="0" normalizeH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  <a:sym typeface="Arial"/>
                  </a:rPr>
                  <a:t>?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02254427-3241-2FA2-6038-AC9F83D91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841" y="5443076"/>
                <a:ext cx="4080198" cy="670560"/>
              </a:xfrm>
              <a:prstGeom prst="roundRect">
                <a:avLst/>
              </a:prstGeom>
              <a:blipFill rotWithShape="1">
                <a:blip r:embed="rId5"/>
                <a:stretch>
                  <a:fillRect l="-741" r="-2222" b="-5172"/>
                </a:stretch>
              </a:blipFill>
              <a:ln w="38100" cap="flat" cmpd="sng" algn="ctr">
                <a:solidFill>
                  <a:srgbClr val="EB6464">
                    <a:shade val="5000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8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0388" y="623142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04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4049" y="1152321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3788" y="10017"/>
            <a:ext cx="8677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1867" y="2196365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5679" y="549537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4726" y="528918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3200" y="1550026"/>
            <a:ext cx="486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1780</TotalTime>
  <Words>731</Words>
  <Application>Microsoft Office PowerPoint</Application>
  <PresentationFormat>Widescreen</PresentationFormat>
  <Paragraphs>241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Times New Roman</vt:lpstr>
      <vt:lpstr>Arial</vt:lpstr>
      <vt:lpstr>UTM Avo</vt:lpstr>
      <vt:lpstr>.VnTimeH</vt:lpstr>
      <vt:lpstr>Trebuchet MS</vt:lpstr>
      <vt:lpstr>Calibri</vt:lpstr>
      <vt:lpstr>.VnHelvetInsH</vt:lpstr>
      <vt:lpstr>Georgia</vt:lpstr>
      <vt:lpstr>.VnTime</vt:lpstr>
      <vt:lpstr>Cambria Math</vt:lpstr>
      <vt:lpstr>等线</vt:lpstr>
      <vt:lpstr>Impact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128</cp:revision>
  <dcterms:created xsi:type="dcterms:W3CDTF">2023-10-24T04:45:10Z</dcterms:created>
  <dcterms:modified xsi:type="dcterms:W3CDTF">2024-05-02T00:43:04Z</dcterms:modified>
</cp:coreProperties>
</file>