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85" r:id="rId3"/>
    <p:sldId id="276" r:id="rId4"/>
    <p:sldId id="261" r:id="rId5"/>
    <p:sldId id="281" r:id="rId6"/>
    <p:sldId id="284" r:id="rId7"/>
    <p:sldId id="266" r:id="rId8"/>
    <p:sldId id="282" r:id="rId9"/>
    <p:sldId id="28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nc" initials="h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A1D95-6B70-408B-91CD-10BA3EAFCE3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01D41-767E-413E-9348-CA6B0D0B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gif"/><Relationship Id="rId5" Type="http://schemas.openxmlformats.org/officeDocument/2006/relationships/image" Target="../media/image2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gif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gif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57200" y="1085856"/>
            <a:ext cx="8686800" cy="4129094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Sinh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Hoạt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endParaRPr lang="vi-VN" sz="3600" b="1" kern="10" dirty="0">
              <a:ln w="12700">
                <a:solidFill>
                  <a:srgbClr val="FFCC99"/>
                </a:solidFill>
                <a:prstDash val="sysDot"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521495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3429000" y="4657255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838200" y="662006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8572500" y="814406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butterflies_flowers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butterflies_flowers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90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571500" y="1021080"/>
            <a:ext cx="8572500" cy="4129094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ơn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vi-VN" sz="3600" b="1" kern="10" dirty="0" smtClean="0">
              <a:ln w="12700">
                <a:solidFill>
                  <a:srgbClr val="FFCC99"/>
                </a:solidFill>
                <a:prstDash val="sysDot"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" name="Picture 2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" y="557403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644502"/>
              </p:ext>
            </p:extLst>
          </p:nvPr>
        </p:nvGraphicFramePr>
        <p:xfrm>
          <a:off x="0" y="11430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160" y="3048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435" y="5739765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6400800" y="5173034"/>
            <a:ext cx="289560" cy="46863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3912870" y="5296859"/>
            <a:ext cx="289560" cy="31242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8"/>
          <p:cNvSpPr>
            <a:spLocks noChangeArrowheads="1"/>
          </p:cNvSpPr>
          <p:nvPr/>
        </p:nvSpPr>
        <p:spPr bwMode="auto">
          <a:xfrm>
            <a:off x="7711440" y="457200"/>
            <a:ext cx="289560" cy="31242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6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74052" flipV="1">
            <a:off x="3427537" y="5101784"/>
            <a:ext cx="2590106" cy="180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0" y="902513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1025" y="2143542"/>
            <a:ext cx="83343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HÁT VUI</a:t>
            </a:r>
            <a:endParaRPr lang="en-US" sz="9600" b="1" dirty="0">
              <a:solidFill>
                <a:srgbClr val="0070C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74052" flipV="1">
            <a:off x="3427537" y="5101784"/>
            <a:ext cx="2590106" cy="180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902513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2143542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Báo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cáo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hoạt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động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tuần15.</a:t>
            </a:r>
            <a:endParaRPr lang="en-US" sz="6600" b="1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31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57200" y="1085856"/>
            <a:ext cx="8686800" cy="4129094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tổ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lên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báo</a:t>
            </a:r>
            <a:r>
              <a:rPr lang="en-US" sz="3600" b="1" kern="10" dirty="0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CC99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cáo</a:t>
            </a:r>
            <a:endParaRPr lang="vi-VN" sz="3600" b="1" kern="10" dirty="0">
              <a:ln w="12700">
                <a:solidFill>
                  <a:srgbClr val="FFCC99"/>
                </a:solidFill>
                <a:prstDash val="sysDot"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0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74052" flipV="1">
            <a:off x="3427537" y="5101784"/>
            <a:ext cx="2590106" cy="180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Bellcol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3505200" y="3276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7981950" y="2845603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8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0190" y="685800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rật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lớp,nề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just">
              <a:buFont typeface="Arial" charset="0"/>
              <a:buChar char="•"/>
            </a:pP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tốt,chưa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:…..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tốt,chưa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800" y="2143542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lang="en-US" sz="6600" b="1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6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74052" flipV="1">
            <a:off x="3427537" y="5101784"/>
            <a:ext cx="2590106" cy="180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1025" y="148977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marL="457200" indent="-457200">
              <a:buFontTx/>
              <a:buChar char="-"/>
            </a:pP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marL="457200" indent="-457200">
              <a:buFontTx/>
              <a:buChar char="-"/>
            </a:pP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marL="457200" indent="-457200">
              <a:buFontTx/>
              <a:buChar char="-"/>
            </a:pP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1025" y="366613"/>
            <a:ext cx="8181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Lớp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trưởng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chốt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lại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200" y="977938"/>
            <a:ext cx="8181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khuyết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8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/>
      <p:bldP spid="2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1754" y="533400"/>
            <a:ext cx="792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chốt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algn="ctr"/>
            <a:r>
              <a:rPr lang="vi-VN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" y="3591342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ế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hoạch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hoạt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động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tuần</a:t>
            </a:r>
            <a:r>
              <a:rPr lang="en-US" sz="6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16</a:t>
            </a:r>
            <a:endParaRPr lang="en-US" sz="6600" b="1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0190" y="2781057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</a:t>
            </a:r>
          </a:p>
        </p:txBody>
      </p:sp>
    </p:spTree>
    <p:extLst>
      <p:ext uri="{BB962C8B-B14F-4D97-AF65-F5344CB8AC3E}">
        <p14:creationId xmlns:p14="http://schemas.microsoft.com/office/powerpoint/2010/main" val="15738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/>
      <p:bldP spid="2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012923"/>
              </p:ext>
            </p:extLst>
          </p:nvPr>
        </p:nvGraphicFramePr>
        <p:xfrm>
          <a:off x="30162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74052" flipV="1">
            <a:off x="3427537" y="5101784"/>
            <a:ext cx="2590106" cy="180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87468" y="3547408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1372" y="1240304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911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butterflies_flowers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54355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0"/>
          <a:ext cx="1311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1127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74052" flipV="1">
            <a:off x="3427537" y="5101784"/>
            <a:ext cx="2590106" cy="180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Bellcol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38400" y="5029200"/>
            <a:ext cx="304800" cy="4572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3810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505200" y="20574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8001000" y="2286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391400" y="55626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048000" y="3810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096000" y="304800"/>
            <a:ext cx="304800" cy="304800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509392"/>
            <a:ext cx="5047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</a:t>
            </a:r>
          </a:p>
        </p:txBody>
      </p:sp>
      <p:sp>
        <p:nvSpPr>
          <p:cNvPr id="19" name="Text Box 165"/>
          <p:cNvSpPr txBox="1">
            <a:spLocks noChangeArrowheads="1"/>
          </p:cNvSpPr>
          <p:nvPr/>
        </p:nvSpPr>
        <p:spPr bwMode="auto">
          <a:xfrm>
            <a:off x="2590800" y="2971800"/>
            <a:ext cx="281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33 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- x = 14</a:t>
            </a:r>
          </a:p>
        </p:txBody>
      </p:sp>
      <p:sp>
        <p:nvSpPr>
          <p:cNvPr id="21" name="Text Box 164"/>
          <p:cNvSpPr txBox="1">
            <a:spLocks noChangeArrowheads="1"/>
          </p:cNvSpPr>
          <p:nvPr/>
        </p:nvSpPr>
        <p:spPr bwMode="auto">
          <a:xfrm>
            <a:off x="373448" y="1402567"/>
            <a:ext cx="74751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Giải</a:t>
            </a:r>
            <a:r>
              <a:rPr lang="en-US" altLang="en-US" b="1" u="sng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u="sng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toán</a:t>
            </a:r>
            <a:r>
              <a:rPr lang="en-US" altLang="en-US" b="1" u="sng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u="sng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nhanh</a:t>
            </a:r>
            <a:r>
              <a:rPr lang="en-US" altLang="en-US" b="1" u="sng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: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Tìm</a:t>
            </a:r>
            <a:r>
              <a:rPr lang="en-US" altLang="en-US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x:</a:t>
            </a:r>
          </a:p>
        </p:txBody>
      </p:sp>
      <p:sp>
        <p:nvSpPr>
          <p:cNvPr id="22" name="Text Box 165"/>
          <p:cNvSpPr txBox="1">
            <a:spLocks noChangeArrowheads="1"/>
          </p:cNvSpPr>
          <p:nvPr/>
        </p:nvSpPr>
        <p:spPr bwMode="auto">
          <a:xfrm>
            <a:off x="2743200" y="3670012"/>
            <a:ext cx="281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x = 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33 -14</a:t>
            </a:r>
            <a:endParaRPr lang="en-US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Text Box 165"/>
          <p:cNvSpPr txBox="1">
            <a:spLocks noChangeArrowheads="1"/>
          </p:cNvSpPr>
          <p:nvPr/>
        </p:nvSpPr>
        <p:spPr bwMode="auto">
          <a:xfrm>
            <a:off x="2743200" y="4240173"/>
            <a:ext cx="281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x = 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19</a:t>
            </a:r>
            <a:endParaRPr lang="en-US" altLang="en-US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4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/>
      <p:bldP spid="19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186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Office Theme</vt:lpstr>
      <vt:lpstr>MS_ClipArt_Gallery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hp</cp:lastModifiedBy>
  <cp:revision>53</cp:revision>
  <dcterms:created xsi:type="dcterms:W3CDTF">2006-08-16T00:00:00Z</dcterms:created>
  <dcterms:modified xsi:type="dcterms:W3CDTF">2024-04-26T03:21:46Z</dcterms:modified>
</cp:coreProperties>
</file>