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4" r:id="rId3"/>
    <p:sldMasterId id="2147483676" r:id="rId4"/>
  </p:sldMasterIdLst>
  <p:notesMasterIdLst>
    <p:notesMasterId r:id="rId24"/>
  </p:notesMasterIdLst>
  <p:sldIdLst>
    <p:sldId id="259" r:id="rId5"/>
    <p:sldId id="288" r:id="rId6"/>
    <p:sldId id="284" r:id="rId7"/>
    <p:sldId id="285" r:id="rId8"/>
    <p:sldId id="302" r:id="rId9"/>
    <p:sldId id="286" r:id="rId10"/>
    <p:sldId id="257" r:id="rId11"/>
    <p:sldId id="291" r:id="rId12"/>
    <p:sldId id="292" r:id="rId13"/>
    <p:sldId id="293" r:id="rId14"/>
    <p:sldId id="294" r:id="rId15"/>
    <p:sldId id="304" r:id="rId16"/>
    <p:sldId id="305" r:id="rId17"/>
    <p:sldId id="306" r:id="rId18"/>
    <p:sldId id="256" r:id="rId19"/>
    <p:sldId id="308" r:id="rId20"/>
    <p:sldId id="258" r:id="rId21"/>
    <p:sldId id="309" r:id="rId22"/>
    <p:sldId id="2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479" autoAdjust="0"/>
  </p:normalViewPr>
  <p:slideViewPr>
    <p:cSldViewPr snapToGrid="0">
      <p:cViewPr varScale="1">
        <p:scale>
          <a:sx n="55" d="100"/>
          <a:sy n="55" d="100"/>
        </p:scale>
        <p:origin x="102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7BF15-29D1-4530-880D-B76A735A7A55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273E-BD00-451E-882B-DC5A7F0D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80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Chún</a:t>
            </a:r>
            <a:r>
              <a:rPr lang="en-US" baseline="0" dirty="0" err="1"/>
              <a:t>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mênh</a:t>
            </a:r>
            <a:r>
              <a:rPr lang="en-US" baseline="0" dirty="0"/>
              <a:t> </a:t>
            </a:r>
            <a:r>
              <a:rPr lang="en-US" baseline="0" dirty="0" err="1"/>
              <a:t>mông</a:t>
            </a:r>
            <a:r>
              <a:rPr lang="en-US" baseline="0" dirty="0"/>
              <a:t>, </a:t>
            </a:r>
            <a:r>
              <a:rPr lang="en-US" baseline="0" dirty="0" err="1"/>
              <a:t>nơi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bơi</a:t>
            </a:r>
            <a:r>
              <a:rPr lang="en-US" baseline="0" dirty="0"/>
              <a:t> </a:t>
            </a:r>
            <a:r>
              <a:rPr lang="en-US" baseline="0" dirty="0" err="1"/>
              <a:t>xuống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tuộc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BVMT </a:t>
            </a:r>
            <a:r>
              <a:rPr lang="en-US" baseline="0" dirty="0" err="1"/>
              <a:t>biển</a:t>
            </a:r>
            <a:r>
              <a:rPr lang="en-US" baseline="0" dirty="0"/>
              <a:t>, </a:t>
            </a:r>
            <a:r>
              <a:rPr lang="en-US" baseline="0" dirty="0" err="1"/>
              <a:t>giữ</a:t>
            </a:r>
            <a:r>
              <a:rPr lang="en-US" baseline="0" dirty="0"/>
              <a:t> </a:t>
            </a:r>
            <a:r>
              <a:rPr lang="en-US" baseline="0" dirty="0" err="1"/>
              <a:t>gìn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xanh-sạch-đẹp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8" y="218192"/>
            <a:ext cx="1350586" cy="13505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>
            <a:fillRect/>
          </a:stretch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>
            <a:fillRect/>
          </a:stretch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837" y="208764"/>
            <a:ext cx="1350586" cy="13505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6.png"/><Relationship Id="rId26" Type="http://schemas.openxmlformats.org/officeDocument/2006/relationships/image" Target="../media/image73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68.png"/><Relationship Id="rId34" Type="http://schemas.openxmlformats.org/officeDocument/2006/relationships/image" Target="../media/image78.png"/><Relationship Id="rId7" Type="http://schemas.openxmlformats.org/officeDocument/2006/relationships/image" Target="../media/image49.png"/><Relationship Id="rId12" Type="http://schemas.openxmlformats.org/officeDocument/2006/relationships/image" Target="../media/image57.png"/><Relationship Id="rId17" Type="http://schemas.openxmlformats.org/officeDocument/2006/relationships/image" Target="../media/image65.png"/><Relationship Id="rId25" Type="http://schemas.openxmlformats.org/officeDocument/2006/relationships/image" Target="../media/image72.png"/><Relationship Id="rId33" Type="http://schemas.microsoft.com/office/2007/relationships/hdphoto" Target="../media/hdphoto5.wdp"/><Relationship Id="rId2" Type="http://schemas.openxmlformats.org/officeDocument/2006/relationships/audio" Target="../media/media2.wav"/><Relationship Id="rId16" Type="http://schemas.openxmlformats.org/officeDocument/2006/relationships/image" Target="../media/image64.png"/><Relationship Id="rId20" Type="http://schemas.microsoft.com/office/2007/relationships/hdphoto" Target="../media/hdphoto3.wdp"/><Relationship Id="rId29" Type="http://schemas.openxmlformats.org/officeDocument/2006/relationships/image" Target="../media/image75.GIF"/><Relationship Id="rId1" Type="http://schemas.microsoft.com/office/2007/relationships/media" Target="../media/media2.wav"/><Relationship Id="rId6" Type="http://schemas.openxmlformats.org/officeDocument/2006/relationships/image" Target="../media/image48.png"/><Relationship Id="rId11" Type="http://schemas.openxmlformats.org/officeDocument/2006/relationships/image" Target="../media/image56.png"/><Relationship Id="rId24" Type="http://schemas.openxmlformats.org/officeDocument/2006/relationships/image" Target="../media/image71.png"/><Relationship Id="rId32" Type="http://schemas.openxmlformats.org/officeDocument/2006/relationships/image" Target="../media/image77.png"/><Relationship Id="rId5" Type="http://schemas.openxmlformats.org/officeDocument/2006/relationships/image" Target="../media/image44.png"/><Relationship Id="rId15" Type="http://schemas.microsoft.com/office/2007/relationships/hdphoto" Target="../media/hdphoto2.wdp"/><Relationship Id="rId23" Type="http://schemas.openxmlformats.org/officeDocument/2006/relationships/image" Target="../media/image70.png"/><Relationship Id="rId28" Type="http://schemas.microsoft.com/office/2007/relationships/hdphoto" Target="../media/hdphoto4.wdp"/><Relationship Id="rId10" Type="http://schemas.openxmlformats.org/officeDocument/2006/relationships/image" Target="../media/image55.png"/><Relationship Id="rId19" Type="http://schemas.openxmlformats.org/officeDocument/2006/relationships/image" Target="../media/image67.png"/><Relationship Id="rId31" Type="http://schemas.openxmlformats.org/officeDocument/2006/relationships/image" Target="../media/image76.png"/><Relationship Id="rId4" Type="http://schemas.openxmlformats.org/officeDocument/2006/relationships/image" Target="../media/image38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9.png"/><Relationship Id="rId27" Type="http://schemas.openxmlformats.org/officeDocument/2006/relationships/image" Target="../media/image74.png"/><Relationship Id="rId30" Type="http://schemas.openxmlformats.org/officeDocument/2006/relationships/image" Target="../media/image18.png"/><Relationship Id="rId8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80.png"/><Relationship Id="rId18" Type="http://schemas.openxmlformats.org/officeDocument/2006/relationships/image" Target="../media/image75.GIF"/><Relationship Id="rId26" Type="http://schemas.openxmlformats.org/officeDocument/2006/relationships/image" Target="../media/image85.png"/><Relationship Id="rId3" Type="http://schemas.openxmlformats.org/officeDocument/2006/relationships/image" Target="../media/image79.jpeg"/><Relationship Id="rId21" Type="http://schemas.openxmlformats.org/officeDocument/2006/relationships/slide" Target="slide17.xml"/><Relationship Id="rId7" Type="http://schemas.openxmlformats.org/officeDocument/2006/relationships/image" Target="../media/image56.png"/><Relationship Id="rId12" Type="http://schemas.openxmlformats.org/officeDocument/2006/relationships/image" Target="../media/image66.png"/><Relationship Id="rId17" Type="http://schemas.openxmlformats.org/officeDocument/2006/relationships/image" Target="../media/image73.png"/><Relationship Id="rId25" Type="http://schemas.openxmlformats.org/officeDocument/2006/relationships/slide" Target="slide19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1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3.png"/><Relationship Id="rId11" Type="http://schemas.openxmlformats.org/officeDocument/2006/relationships/image" Target="../media/image65.png"/><Relationship Id="rId24" Type="http://schemas.openxmlformats.org/officeDocument/2006/relationships/image" Target="../media/image84.png"/><Relationship Id="rId5" Type="http://schemas.openxmlformats.org/officeDocument/2006/relationships/image" Target="../media/image48.png"/><Relationship Id="rId15" Type="http://schemas.openxmlformats.org/officeDocument/2006/relationships/image" Target="../media/image69.png"/><Relationship Id="rId23" Type="http://schemas.openxmlformats.org/officeDocument/2006/relationships/slide" Target="slide18.xml"/><Relationship Id="rId10" Type="http://schemas.microsoft.com/office/2007/relationships/hdphoto" Target="../media/hdphoto2.wdp"/><Relationship Id="rId19" Type="http://schemas.openxmlformats.org/officeDocument/2006/relationships/image" Target="../media/image81.png"/><Relationship Id="rId4" Type="http://schemas.openxmlformats.org/officeDocument/2006/relationships/slide" Target="slide8.xml"/><Relationship Id="rId9" Type="http://schemas.openxmlformats.org/officeDocument/2006/relationships/image" Target="../media/image59.png"/><Relationship Id="rId14" Type="http://schemas.microsoft.com/office/2007/relationships/hdphoto" Target="../media/hdphoto6.wdp"/><Relationship Id="rId22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104.png"/><Relationship Id="rId12" Type="http://schemas.microsoft.com/office/2007/relationships/hdphoto" Target="../media/hdphoto9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7.wdp"/><Relationship Id="rId11" Type="http://schemas.openxmlformats.org/officeDocument/2006/relationships/image" Target="../media/image88.png"/><Relationship Id="rId5" Type="http://schemas.openxmlformats.org/officeDocument/2006/relationships/image" Target="../media/image86.png"/><Relationship Id="rId10" Type="http://schemas.openxmlformats.org/officeDocument/2006/relationships/image" Target="../media/image107.png"/><Relationship Id="rId4" Type="http://schemas.openxmlformats.org/officeDocument/2006/relationships/image" Target="../media/image79.jpeg"/><Relationship Id="rId9" Type="http://schemas.microsoft.com/office/2007/relationships/hdphoto" Target="../media/hdphoto8.wdp"/><Relationship Id="rId14" Type="http://schemas.openxmlformats.org/officeDocument/2006/relationships/image" Target="../media/image7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110.png"/><Relationship Id="rId12" Type="http://schemas.microsoft.com/office/2007/relationships/hdphoto" Target="../media/hdphoto9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10.wdp"/><Relationship Id="rId11" Type="http://schemas.openxmlformats.org/officeDocument/2006/relationships/image" Target="../media/image91.png"/><Relationship Id="rId5" Type="http://schemas.openxmlformats.org/officeDocument/2006/relationships/image" Target="../media/image89.png"/><Relationship Id="rId10" Type="http://schemas.openxmlformats.org/officeDocument/2006/relationships/image" Target="../media/image111.png"/><Relationship Id="rId4" Type="http://schemas.openxmlformats.org/officeDocument/2006/relationships/image" Target="../media/image79.jpeg"/><Relationship Id="rId9" Type="http://schemas.microsoft.com/office/2007/relationships/hdphoto" Target="../media/hdphoto11.wdp"/><Relationship Id="rId14" Type="http://schemas.openxmlformats.org/officeDocument/2006/relationships/image" Target="../media/image7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113.png"/><Relationship Id="rId12" Type="http://schemas.microsoft.com/office/2007/relationships/hdphoto" Target="../media/hdphoto1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12.wdp"/><Relationship Id="rId11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114.png"/><Relationship Id="rId4" Type="http://schemas.openxmlformats.org/officeDocument/2006/relationships/image" Target="../media/image79.jpeg"/><Relationship Id="rId9" Type="http://schemas.microsoft.com/office/2007/relationships/hdphoto" Target="../media/hdphoto11.wdp"/><Relationship Id="rId14" Type="http://schemas.openxmlformats.org/officeDocument/2006/relationships/image" Target="../media/image7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12" Type="http://schemas.openxmlformats.org/officeDocument/2006/relationships/slide" Target="slide5.xml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5" Type="http://schemas.openxmlformats.org/officeDocument/2006/relationships/slide" Target="slide7.xml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0614" y="373631"/>
            <a:ext cx="333875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blipFill rotWithShape="1">
                <a:blip r:embed="rId4"/>
                <a:stretch>
                  <a:fillRect l="-8" t="-4" r="7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blipFill rotWithShape="1">
                <a:blip r:embed="rId5"/>
                <a:stretch>
                  <a:fillRect l="-8" t="-28" r="12" b="1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blipFill rotWithShape="1">
                <a:blip r:embed="rId6"/>
                <a:stretch>
                  <a:fillRect l="-8" t="-28" r="13" b="1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: Rounded Corners 11"/>
          <p:cNvSpPr/>
          <p:nvPr/>
        </p:nvSpPr>
        <p:spPr>
          <a:xfrm>
            <a:off x="814038" y="4076036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" name="Nhóm 7"/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/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23"/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076" y="1396387"/>
            <a:ext cx="4504063" cy="1228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blipFill rotWithShape="1">
                <a:blip r:embed="rId4"/>
                <a:stretch>
                  <a:fillRect l="-12" t="-30" r="9" b="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blipFill rotWithShape="1">
                <a:blip r:embed="rId5"/>
                <a:stretch>
                  <a:fillRect l="-14" t="-46" r="13" b="2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blipFill rotWithShape="1">
                <a:blip r:embed="rId6"/>
                <a:stretch>
                  <a:fillRect l="-5" t="-46" r="4" b="2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/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/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/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69" y="1563133"/>
            <a:ext cx="3051281" cy="34164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517" y="1402241"/>
            <a:ext cx="6636114" cy="3237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/>
          <p:cNvGrpSpPr/>
          <p:nvPr/>
        </p:nvGrpSpPr>
        <p:grpSpPr>
          <a:xfrm>
            <a:off x="1056369" y="500313"/>
            <a:ext cx="704966" cy="729920"/>
            <a:chOff x="1240918" y="375617"/>
            <a:chExt cx="704966" cy="729920"/>
          </a:xfrm>
        </p:grpSpPr>
        <p:sp>
          <p:nvSpPr>
            <p:cNvPr id="38" name="Oval 22"/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/>
            <p:cNvSpPr txBox="1"/>
            <p:nvPr/>
          </p:nvSpPr>
          <p:spPr>
            <a:xfrm>
              <a:off x="1378712" y="375617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41222" y="1606717"/>
            <a:ext cx="4701110" cy="1205715"/>
            <a:chOff x="741222" y="1606717"/>
            <a:chExt cx="4701110" cy="1205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/>
            <p:cNvSpPr/>
            <p:nvPr/>
          </p:nvSpPr>
          <p:spPr>
            <a:xfrm>
              <a:off x="2930487" y="1608464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56431" y="1584683"/>
            <a:ext cx="4701110" cy="1235635"/>
            <a:chOff x="6756431" y="1584683"/>
            <a:chExt cx="4701110" cy="12356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/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8"/>
            <p:cNvSpPr/>
            <p:nvPr/>
          </p:nvSpPr>
          <p:spPr>
            <a:xfrm>
              <a:off x="8648241" y="2280492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00518" y="3457551"/>
            <a:ext cx="4701110" cy="1268686"/>
            <a:chOff x="741222" y="1606717"/>
            <a:chExt cx="4701110" cy="1268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/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/>
            <p:cNvSpPr/>
            <p:nvPr/>
          </p:nvSpPr>
          <p:spPr>
            <a:xfrm>
              <a:off x="4241494" y="2335577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6" y="201594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/>
          <p:cNvGrpSpPr/>
          <p:nvPr/>
        </p:nvGrpSpPr>
        <p:grpSpPr>
          <a:xfrm>
            <a:off x="351290" y="555398"/>
            <a:ext cx="704966" cy="707886"/>
            <a:chOff x="1240918" y="397651"/>
            <a:chExt cx="704966" cy="707886"/>
          </a:xfrm>
        </p:grpSpPr>
        <p:sp>
          <p:nvSpPr>
            <p:cNvPr id="38" name="Oval 22"/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/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 dành hai ngày cuối tuần để đọc sách. Ngày thứ nhất, Mai đọc được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cuốn sách. Ngày thứ hai, Mai đọc thêm được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sách. Hỏi cả hai ngày, Mai đọc được bao nhiêu phần của cuốn sách?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blipFill rotWithShape="1">
                <a:blip r:embed="rId3"/>
                <a:stretch>
                  <a:fillRect l="-4" t="-10" r="1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2800" b="1" i="0" u="sng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</a:t>
                </a:r>
                <a:r>
                  <a:rPr lang="en-US" sz="2800" b="1" i="0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sng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blipFill>
                <a:blip r:embed="rId4"/>
                <a:stretch>
                  <a:fillRect l="-2503" t="-3056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u="sng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u="sng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u="sng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 hai ngày, Mai đọc được số phần của cuốn sách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(cuốn sách)</a:t>
                </a:r>
              </a:p>
              <a:p>
                <a:pPr algn="r"/>
                <a:r>
                  <a:rPr lang="vi-VN" sz="3200" u="sng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blipFill>
                <a:blip r:embed="rId5"/>
                <a:stretch>
                  <a:fillRect l="-1680" t="-2642" r="-3063" b="-2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/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/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/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/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/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/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/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>
            <a:fillRect/>
          </a:stretch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/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/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/>
          <p:cNvSpPr txBox="1"/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/>
          <p:cNvSpPr txBox="1"/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/>
          <p:cNvSpPr txBox="1"/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/>
          <p:cNvSpPr txBox="1"/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76978" y="2347952"/>
            <a:ext cx="1059945" cy="14157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6569" y="4090431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71134" y="4282080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342988" y="4346957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" action="ppaction://noaction"/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218595" y="5162122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 smtClean="0"/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706190" y="4464464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en-US" sz="54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>
            <a:fillRect/>
          </a:stretch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/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 rotWithShape="1">
                <a:blip r:embed="rId7"/>
                <a:stretch>
                  <a:fillRect l="-11" t="-37" r="10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>
              <a:fillRect/>
            </a:stretch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 rotWithShape="1">
                  <a:blip r:embed="rId10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>
            <a:fillRect/>
          </a:stretch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3" action="ppaction://hlinksldjump"/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>
            <a:fillRect/>
          </a:stretch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6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 rotWithShape="1">
                <a:blip r:embed="rId7"/>
                <a:stretch>
                  <a:fillRect l="-8" t="-24" r="9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>
              <a:fillRect/>
            </a:stretch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 rotWithShape="1">
                  <a:blip r:embed="rId10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>
            <a:fillRect/>
          </a:stretch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3" action="ppaction://hlinksldjump"/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>
            <a:fillRect/>
          </a:stretch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</m:oMath>
                </a14:m>
                <a:r>
                  <a:rPr lang="en-US" sz="60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blipFill rotWithShape="1">
                <a:blip r:embed="rId7"/>
                <a:stretch>
                  <a:fillRect l="-3" t="-13" r="6" b="4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>
              <a:fillRect/>
            </a:stretch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𝟔𝟕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blipFill rotWithShape="1">
                  <a:blip r:embed="rId10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>
            <a:fillRect/>
          </a:stretch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3" action="ppaction://hlinksldjump"/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>
            <a:fillRect/>
          </a:stretch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>
            <a:fillRect/>
          </a:stretch>
        </p:blipFill>
        <p:spPr>
          <a:xfrm>
            <a:off x="5956853" y="1835030"/>
            <a:ext cx="1851634" cy="1470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>
            <a:fillRect/>
          </a:stretch>
        </p:blipFill>
        <p:spPr>
          <a:xfrm rot="21293575" flipH="1">
            <a:off x="2073643" y="2835286"/>
            <a:ext cx="1927323" cy="13103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>
            <a:fillRect/>
          </a:stretch>
        </p:blipFill>
        <p:spPr>
          <a:xfrm>
            <a:off x="9230291" y="3415317"/>
            <a:ext cx="2044046" cy="12507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>
            <a:fillRect/>
          </a:stretch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>
            <a:fillRect/>
          </a:stretch>
        </p:blipFill>
        <p:spPr>
          <a:xfrm>
            <a:off x="1249207" y="885620"/>
            <a:ext cx="1851634" cy="1470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281" y="205295"/>
            <a:ext cx="10120237" cy="14753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á dữ"/>
          <p:cNvSpPr/>
          <p:nvPr/>
        </p:nvSpPr>
        <p:spPr>
          <a:xfrm>
            <a:off x="-77211" y="218813"/>
            <a:ext cx="850044" cy="657084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7" name="cá hiền"/>
          <p:cNvSpPr/>
          <p:nvPr/>
        </p:nvSpPr>
        <p:spPr>
          <a:xfrm>
            <a:off x="789247" y="231043"/>
            <a:ext cx="850044" cy="6570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8" name="ca dẹt"/>
          <p:cNvSpPr/>
          <p:nvPr/>
        </p:nvSpPr>
        <p:spPr>
          <a:xfrm>
            <a:off x="1666908" y="190890"/>
            <a:ext cx="850044" cy="65708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>
            <a:fillRect/>
          </a:stretch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>
            <a:fillRect/>
          </a:stretch>
        </p:blipFill>
        <p:spPr>
          <a:xfrm>
            <a:off x="6786412" y="1526843"/>
            <a:ext cx="1851634" cy="1470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>
            <a:fillRect/>
          </a:stretch>
        </p:blipFill>
        <p:spPr>
          <a:xfrm rot="21293575" flipH="1">
            <a:off x="-1230961" y="931156"/>
            <a:ext cx="1927323" cy="1310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>
            <a:fillRect/>
          </a:stretch>
        </p:blipFill>
        <p:spPr>
          <a:xfrm>
            <a:off x="10252314" y="4828323"/>
            <a:ext cx="2044046" cy="12507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>
            <a:fillRect/>
          </a:stretch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7239" r="67460" b="63552"/>
          <a:stretch>
            <a:fillRect/>
          </a:stretch>
        </p:blipFill>
        <p:spPr>
          <a:xfrm>
            <a:off x="-76401" y="-300"/>
            <a:ext cx="972429" cy="11311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9015" r="38317" b="66758"/>
          <a:stretch>
            <a:fillRect/>
          </a:stretch>
        </p:blipFill>
        <p:spPr>
          <a:xfrm>
            <a:off x="832791" y="101397"/>
            <a:ext cx="889394" cy="89776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0" t="9331" r="11369" b="66442"/>
          <a:stretch>
            <a:fillRect/>
          </a:stretch>
        </p:blipFill>
        <p:spPr>
          <a:xfrm>
            <a:off x="1666908" y="77016"/>
            <a:ext cx="889394" cy="8977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>
            <a:fillRect/>
          </a:stretch>
        </p:blipFill>
        <p:spPr>
          <a:xfrm>
            <a:off x="1277488" y="2450173"/>
            <a:ext cx="1851634" cy="1470582"/>
          </a:xfrm>
          <a:prstGeom prst="rect">
            <a:avLst/>
          </a:prstGeom>
        </p:spPr>
      </p:pic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0672175" y="6062598"/>
            <a:ext cx="1337299" cy="61465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3" y="999165"/>
            <a:ext cx="4827633" cy="411446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18532" y="-8328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91 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0885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3.7037E-7 L 0.22519 0.121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97 0.12014 L 1.20865E-6 0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5" y="-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2222 L 0.52943 -0.0412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3657 L -0.48268 -0.0680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-5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0.00787 C 0.05625 0.05834 0.09062 0.10556 0.1362 0.11505 C 0.18242 0.12454 0.22148 0.09329 0.22539 0.04306 C 0.22878 -0.00741 0.2681 -0.03889 0.31471 -0.02916 C 0.3599 -0.01944 0.39453 0.02778 0.39062 0.07801 " pathEditMode="relative" rAng="409740" ptsTypes="fffff">
                                      <p:cBhvr>
                                        <p:cTn id="7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>
            <a:fillRect/>
          </a:stretch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>
            <a:fillRect/>
          </a:stretch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>
            <a:fillRect/>
          </a:stretch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blipFill rotWithShape="1">
                <a:blip r:embed="rId6"/>
                <a:stretch>
                  <a:fillRect l="-6457" t="-9165" r="-2713" b="-20263"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>
            <a:fillRect/>
          </a:stretch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vi-V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blipFill rotWithShape="1">
                <a:blip r:embed="rId8"/>
                <a:stretch>
                  <a:fillRect l="-8607" t="-4802" r="-2195" b="-18844"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>
            <a:fillRect/>
          </a:stretch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>
            <a:fillRect/>
          </a:stretch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>
            <a:fillRect/>
          </a:stretch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>
            <a:fillRect/>
          </a:stretch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>
            <a:fillRect/>
          </a:stretch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457200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blipFill rotWithShape="1">
                <a:blip r:embed="rId6"/>
                <a:stretch>
                  <a:fillRect l="-6457" t="-9287" r="-2713" b="-20509"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>
            <a:fillRect/>
          </a:stretch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blipFill rotWithShape="1">
                <a:blip r:embed="rId8"/>
                <a:stretch>
                  <a:fillRect l="-8607" t="-5046" r="-2195" b="-19769"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>
            <a:fillRect/>
          </a:stretch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>
            <a:fillRect/>
          </a:stretch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>
            <a:fillRect/>
          </a:stretch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>
            <a:fillRect/>
          </a:stretch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>
            <a:fillRect/>
          </a:stretch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>
            <a:fillRect/>
          </a:stretch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p:pic>
        <p:nvPicPr>
          <p:cNvPr id="12" name="Picture 11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3600" b="1" dirty="0" err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>
            <a:fillRect/>
          </a:stretch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itchFamily="34" charset="0"/>
                  <a:ea typeface="字魂59号-创粗黑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blipFill rotWithShape="1">
                <a:blip r:embed="rId7"/>
                <a:stretch>
                  <a:fillRect l="-77" t="-321" r="-70" b="-278"/>
                </a:stretch>
              </a:blip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>
            <a:fillRect/>
          </a:stretch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  <p:sp>
        <p:nvSpPr>
          <p:cNvPr id="3" name="Rectangle: Rounded Corners 2">
            <a:hlinkClick r:id="rId8" action="ppaction://hlinksldjump"/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>
            <a:fillRect/>
          </a:stretch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>
            <a:fillRect/>
          </a:stretch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86100" y="1009650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Thứ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ngày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tháng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năm</a:t>
            </a:r>
            <a:r>
              <a:rPr lang="en-US" sz="28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630997"/>
            <a:ext cx="2896152" cy="10877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908" y="2830313"/>
            <a:ext cx="8108383" cy="31214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601" y="2018093"/>
            <a:ext cx="2200847" cy="14692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2" y="164900"/>
            <a:ext cx="2301030" cy="11505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65" y="1348606"/>
            <a:ext cx="9157142" cy="4223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14"/>
              <p:cNvSpPr/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Speech Bubble: Rectangle with Corners Rounded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blipFill rotWithShape="1">
                <a:blip r:embed="rId6"/>
                <a:stretch>
                  <a:fillRect l="-737" t="-1787" r="-710" b="-15742"/>
                </a:stretch>
              </a:blipFill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peech Bubble: Rectangle with Corners Rounded 15"/>
              <p:cNvSpPr/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Speech Bubble: Rectangle with Corners Rounded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blipFill rotWithShape="1">
                <a:blip r:embed="rId7"/>
                <a:stretch>
                  <a:fillRect l="-673" t="-1818" r="-644" b="-33439"/>
                </a:stretch>
              </a:blipFill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peech Bubble: Rectangle with Corners Rounded 16"/>
          <p:cNvSpPr/>
          <p:nvPr/>
        </p:nvSpPr>
        <p:spPr>
          <a:xfrm>
            <a:off x="9311268" y="992459"/>
            <a:ext cx="2341757" cy="1460810"/>
          </a:xfrm>
          <a:prstGeom prst="wedgeRoundRectCallout">
            <a:avLst>
              <a:gd name="adj1" fmla="val -43030"/>
              <a:gd name="adj2" fmla="val 7284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blipFill rotWithShape="1">
                <a:blip r:embed="rId8"/>
                <a:stretch>
                  <a:fillRect l="-256" t="-587" r="-235" b="-546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420082" y="221777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blipFill rotWithShape="1">
                <a:blip r:embed="rId3"/>
                <a:stretch>
                  <a:fillRect l="-247" t="-597" r="-221" b="-536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945780" y="1694986"/>
                <a:ext cx="6300439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780" y="1694986"/>
                <a:ext cx="6300439" cy="1559401"/>
              </a:xfrm>
              <a:prstGeom prst="rect">
                <a:avLst/>
              </a:prstGeom>
              <a:blipFill>
                <a:blip r:embed="rId4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951228" y="179393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228" y="1793932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408612" y="1817446"/>
                <a:ext cx="352378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i="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612" y="1817446"/>
                <a:ext cx="3523785" cy="14773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/>
          <p:cNvSpPr/>
          <p:nvPr/>
        </p:nvSpPr>
        <p:spPr>
          <a:xfrm>
            <a:off x="814039" y="3858321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360</Words>
  <Application>Microsoft Office PowerPoint</Application>
  <PresentationFormat>Widescreen</PresentationFormat>
  <Paragraphs>86</Paragraphs>
  <Slides>19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MS Gothic</vt:lpstr>
      <vt:lpstr>#9Slide07 Altus</vt:lpstr>
      <vt:lpstr>#9Slide07 HoneyCream</vt:lpstr>
      <vt:lpstr>#9Slide07 IcielStormtrooper</vt:lpstr>
      <vt:lpstr>Arial</vt:lpstr>
      <vt:lpstr>Arial Black</vt:lpstr>
      <vt:lpstr>Calibri</vt:lpstr>
      <vt:lpstr>Calibri Light</vt:lpstr>
      <vt:lpstr>Cambria</vt:lpstr>
      <vt:lpstr>Cambria Math</vt:lpstr>
      <vt:lpstr>HP001 4 hàng</vt:lpstr>
      <vt:lpstr>MS Mincho</vt:lpstr>
      <vt:lpstr>SVN-SAF</vt:lpstr>
      <vt:lpstr>Times New Roman</vt:lpstr>
      <vt:lpstr>字魂59号-创粗黑</vt:lpstr>
      <vt:lpstr>Custom Design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47</cp:revision>
  <dcterms:created xsi:type="dcterms:W3CDTF">2023-12-25T04:22:00Z</dcterms:created>
  <dcterms:modified xsi:type="dcterms:W3CDTF">2024-04-26T02:38:19Z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AF4D4672B3E340269D239479FADA3D5D_13</vt:lpwstr>
  </property>
  <property fmtid="{D5CDD505-2E9C-101B-9397-08002B2CF9AE}" pid="3" name="KSOProductBuildVer">
    <vt:lpwstr>1033-12.2.0.13431</vt:lpwstr>
  </property>
</Properties>
</file>