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4"/>
  </p:notesMasterIdLst>
  <p:sldIdLst>
    <p:sldId id="259" r:id="rId3"/>
    <p:sldId id="285" r:id="rId4"/>
    <p:sldId id="319" r:id="rId5"/>
    <p:sldId id="318" r:id="rId6"/>
    <p:sldId id="266" r:id="rId7"/>
    <p:sldId id="279" r:id="rId8"/>
    <p:sldId id="281" r:id="rId9"/>
    <p:sldId id="287" r:id="rId10"/>
    <p:sldId id="286" r:id="rId11"/>
    <p:sldId id="289" r:id="rId12"/>
    <p:sldId id="288" r:id="rId13"/>
    <p:sldId id="359" r:id="rId14"/>
    <p:sldId id="270" r:id="rId15"/>
    <p:sldId id="269" r:id="rId16"/>
    <p:sldId id="290" r:id="rId17"/>
    <p:sldId id="291" r:id="rId18"/>
    <p:sldId id="292" r:id="rId19"/>
    <p:sldId id="293" r:id="rId20"/>
    <p:sldId id="308" r:id="rId21"/>
    <p:sldId id="317" r:id="rId22"/>
    <p:sldId id="31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95275"/>
            <a:ext cx="1257300" cy="125730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17" y="12378418"/>
            <a:ext cx="1257300" cy="125730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4" y="-7379153"/>
            <a:ext cx="1257300" cy="1257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1362710"/>
            <a:ext cx="4546600" cy="4132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0" y="1454785"/>
            <a:ext cx="4595495" cy="3968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lll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75" y="316230"/>
            <a:ext cx="11692890" cy="5981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/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ý kiến </a:t>
            </a:r>
            <a:r>
              <a:rPr lang="vi-VN" sz="3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06" y="1042825"/>
            <a:ext cx="11293743" cy="5085363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84" y="325467"/>
            <a:ext cx="11618300" cy="5618133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0" y="674691"/>
            <a:ext cx="11368550" cy="5901233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92" y="577440"/>
            <a:ext cx="11584657" cy="5989793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>
            <a:fillRect/>
          </a:stretch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/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>
              <a:fillRect/>
            </a:stretch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340121" y="1993634"/>
              <a:ext cx="4688732" cy="2553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</a:t>
              </a:r>
              <a:r>
                <a:rPr kumimoji="0" lang="vi-VN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>
            <a:fillRect/>
          </a:stretch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/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/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02132" y="1158197"/>
            <a:ext cx="4648835" cy="1593850"/>
            <a:chOff x="1562583" y="1200150"/>
            <a:chExt cx="3566646" cy="1593850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1562583" y="1200150"/>
              <a:ext cx="3485287" cy="1491615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63070" y="1200150"/>
              <a:ext cx="3566159" cy="15938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vi-VN" altLang="en-US" sz="3800" dirty="0"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 bạn có một khoản tiền bạn sẽ làm gì?</a:t>
              </a:r>
            </a:p>
          </p:txBody>
        </p:sp>
      </p:grpSp>
      <p:pic>
        <p:nvPicPr>
          <p:cNvPr id="6" name="Picture 5" descr="A picture containing doll, toy, vector graphics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>
            <a:fillRect/>
          </a:stretch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/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/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/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>
            <a:fillRect/>
          </a:stretch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>
            <a:fillRect/>
          </a:stretch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/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2156460"/>
            <a:ext cx="4793615" cy="264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>
            <a:fillRect/>
          </a:stretch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/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85" y="1097280"/>
            <a:ext cx="4307840" cy="458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FFCA7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221</Words>
  <Application>Microsoft Office PowerPoint</Application>
  <PresentationFormat>Widescreen</PresentationFormat>
  <Paragraphs>15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等线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55</cp:revision>
  <dcterms:created xsi:type="dcterms:W3CDTF">2023-11-01T11:19:00Z</dcterms:created>
  <dcterms:modified xsi:type="dcterms:W3CDTF">2024-04-26T02:37:39Z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C580702F45AF415DAA1ADC9F9B6C3295_13</vt:lpwstr>
  </property>
  <property fmtid="{D5CDD505-2E9C-101B-9397-08002B2CF9AE}" pid="3" name="KSOProductBuildVer">
    <vt:lpwstr>1033-12.2.0.13489</vt:lpwstr>
  </property>
</Properties>
</file>