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media/audio3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73" r:id="rId2"/>
  </p:sldMasterIdLst>
  <p:sldIdLst>
    <p:sldId id="284" r:id="rId3"/>
    <p:sldId id="305" r:id="rId4"/>
    <p:sldId id="272" r:id="rId5"/>
    <p:sldId id="277" r:id="rId6"/>
    <p:sldId id="278" r:id="rId7"/>
    <p:sldId id="279" r:id="rId8"/>
    <p:sldId id="280" r:id="rId9"/>
    <p:sldId id="281" r:id="rId10"/>
    <p:sldId id="282" r:id="rId11"/>
    <p:sldId id="285" r:id="rId12"/>
    <p:sldId id="286" r:id="rId13"/>
    <p:sldId id="287" r:id="rId14"/>
    <p:sldId id="289" r:id="rId15"/>
    <p:sldId id="299" r:id="rId16"/>
    <p:sldId id="300" r:id="rId17"/>
    <p:sldId id="301" r:id="rId18"/>
    <p:sldId id="302" r:id="rId19"/>
    <p:sldId id="303" r:id="rId20"/>
    <p:sldId id="290" r:id="rId21"/>
    <p:sldId id="306" r:id="rId22"/>
    <p:sldId id="307" r:id="rId23"/>
    <p:sldId id="293" r:id="rId24"/>
  </p:sldIdLst>
  <p:sldSz cx="12192000" cy="6858000"/>
  <p:notesSz cx="6858000" cy="9144000"/>
  <p:embeddedFontLst>
    <p:embeddedFont>
      <p:font typeface="HP001 4 hàng" panose="020B0604020202020204" charset="0"/>
      <p:regular r:id="rId25"/>
      <p:bold r:id="rId26"/>
    </p:embeddedFont>
    <p:embeddedFont>
      <p:font typeface="Calibri Light" panose="020F0302020204030204" pitchFamily="34" charset="0"/>
      <p:regular r:id="rId27"/>
      <p:italic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6600"/>
    <a:srgbClr val="CC00FF"/>
    <a:srgbClr val="00FF00"/>
    <a:srgbClr val="FF00FF"/>
    <a:srgbClr val="CCFF99"/>
    <a:srgbClr val="FFFFFF"/>
    <a:srgbClr val="8D410D"/>
    <a:srgbClr val="96571E"/>
    <a:srgbClr val="6038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115" autoAdjust="0"/>
    <p:restoredTop sz="94364" autoAdjust="0"/>
  </p:normalViewPr>
  <p:slideViewPr>
    <p:cSldViewPr snapToGrid="0">
      <p:cViewPr varScale="1">
        <p:scale>
          <a:sx n="64" d="100"/>
          <a:sy n="64" d="100"/>
        </p:scale>
        <p:origin x="484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2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1.fntdata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8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4.fntdata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7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3871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8144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9087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50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77841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58822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8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58794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53245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2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2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06216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8160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0115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13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08208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8548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04755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83331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72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72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67242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8061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000">
        <p14:vortex dir="r"/>
      </p:transition>
    </mc:Choice>
    <mc:Fallback xmlns="">
      <p:transition spd="slow" advClick="0" advTm="2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3351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0698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6802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9806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660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1732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274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ABD190-56AD-4C55-BBCA-1554B872117B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911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43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09"/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4/26/2024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43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0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43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09"/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9687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30.png"/><Relationship Id="rId4" Type="http://schemas.microsoft.com/office/2007/relationships/hdphoto" Target="../media/hdphoto1.wdp"/><Relationship Id="rId9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.png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3.wav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gif"/><Relationship Id="rId18" Type="http://schemas.openxmlformats.org/officeDocument/2006/relationships/slide" Target="slide9.xml"/><Relationship Id="rId26" Type="http://schemas.openxmlformats.org/officeDocument/2006/relationships/image" Target="../media/image20.png"/><Relationship Id="rId3" Type="http://schemas.openxmlformats.org/officeDocument/2006/relationships/slideLayout" Target="../slideLayouts/slideLayout2.xml"/><Relationship Id="rId21" Type="http://schemas.openxmlformats.org/officeDocument/2006/relationships/slide" Target="slide4.xml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gif"/><Relationship Id="rId25" Type="http://schemas.openxmlformats.org/officeDocument/2006/relationships/slide" Target="slide6.xml"/><Relationship Id="rId2" Type="http://schemas.openxmlformats.org/officeDocument/2006/relationships/audio" Target="../media/media1.wma"/><Relationship Id="rId16" Type="http://schemas.openxmlformats.org/officeDocument/2006/relationships/image" Target="../media/image14.png"/><Relationship Id="rId20" Type="http://schemas.openxmlformats.org/officeDocument/2006/relationships/image" Target="../media/image17.png"/><Relationship Id="rId29" Type="http://schemas.openxmlformats.org/officeDocument/2006/relationships/slide" Target="slide8.xml"/><Relationship Id="rId1" Type="http://schemas.microsoft.com/office/2007/relationships/media" Target="../media/media1.wma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19.png"/><Relationship Id="rId5" Type="http://schemas.openxmlformats.org/officeDocument/2006/relationships/image" Target="../media/image3.png"/><Relationship Id="rId15" Type="http://schemas.openxmlformats.org/officeDocument/2006/relationships/image" Target="../media/image13.gif"/><Relationship Id="rId23" Type="http://schemas.openxmlformats.org/officeDocument/2006/relationships/slide" Target="slide5.xml"/><Relationship Id="rId28" Type="http://schemas.openxmlformats.org/officeDocument/2006/relationships/image" Target="../media/image21.png"/><Relationship Id="rId10" Type="http://schemas.openxmlformats.org/officeDocument/2006/relationships/image" Target="../media/image8.png"/><Relationship Id="rId19" Type="http://schemas.openxmlformats.org/officeDocument/2006/relationships/image" Target="../media/image16.png"/><Relationship Id="rId31" Type="http://schemas.openxmlformats.org/officeDocument/2006/relationships/image" Target="../media/image23.png"/><Relationship Id="rId4" Type="http://schemas.openxmlformats.org/officeDocument/2006/relationships/audio" Target="../media/audio1.wav"/><Relationship Id="rId9" Type="http://schemas.openxmlformats.org/officeDocument/2006/relationships/image" Target="../media/image7.png"/><Relationship Id="rId14" Type="http://schemas.openxmlformats.org/officeDocument/2006/relationships/image" Target="../media/image12.gif"/><Relationship Id="rId22" Type="http://schemas.openxmlformats.org/officeDocument/2006/relationships/image" Target="../media/image18.png"/><Relationship Id="rId27" Type="http://schemas.openxmlformats.org/officeDocument/2006/relationships/slide" Target="slide7.xml"/><Relationship Id="rId30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25.png"/><Relationship Id="rId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25.png"/><Relationship Id="rId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25.png"/><Relationship Id="rId4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25.png"/><Relationship Id="rId4" Type="http://schemas.openxmlformats.org/officeDocument/2006/relationships/slide" Target="sl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25.png"/><Relationship Id="rId4" Type="http://schemas.openxmlformats.org/officeDocument/2006/relationships/slide" Target="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44" y="58021"/>
            <a:ext cx="883799" cy="862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171977" y="1150101"/>
            <a:ext cx="10032643" cy="2123650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6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Chào</a:t>
            </a:r>
            <a:r>
              <a:rPr lang="en-US" sz="6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mừng</a:t>
            </a:r>
            <a:r>
              <a:rPr lang="en-US" sz="6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các</a:t>
            </a:r>
            <a:r>
              <a:rPr lang="en-US" sz="6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6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đến</a:t>
            </a:r>
            <a:r>
              <a:rPr lang="en-US" sz="6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với</a:t>
            </a:r>
            <a:r>
              <a:rPr lang="en-US" sz="6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tiết</a:t>
            </a:r>
            <a:r>
              <a:rPr lang="en-US" sz="6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6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sz="6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chuyện</a:t>
            </a:r>
            <a:r>
              <a:rPr lang="en-US" sz="6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9683846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Đàn Gà con 1 - Nhạc thiếu nhi có lời hát - Bài hát hay nhất_Tri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114816"/>
            <a:ext cx="12192000" cy="5743184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1321678" y="193204"/>
            <a:ext cx="9144000" cy="747097"/>
          </a:xfrm>
        </p:spPr>
        <p:txBody>
          <a:bodyPr>
            <a:norm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Khởi</a:t>
            </a:r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động</a:t>
            </a:r>
            <a:endParaRPr lang="en-US" sz="4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44" y="58021"/>
            <a:ext cx="883799" cy="862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1004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7150"/>
            <a:ext cx="12191999" cy="6858000"/>
          </a:xfrm>
        </p:spPr>
      </p:pic>
      <p:sp>
        <p:nvSpPr>
          <p:cNvPr id="8" name="Rectangle 7"/>
          <p:cNvSpPr/>
          <p:nvPr/>
        </p:nvSpPr>
        <p:spPr>
          <a:xfrm>
            <a:off x="108153" y="2921168"/>
            <a:ext cx="12083846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vo" panose="02040603050506020204" pitchFamily="18" charset="0"/>
              </a:rPr>
              <a:t>BÀI 14: HAI CHÚ GÀ CON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897" b="89163" l="20080" r="7469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4630" y="4438902"/>
            <a:ext cx="3246870" cy="25872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6912" y="4598862"/>
            <a:ext cx="2395538" cy="242266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7480" y="438041"/>
            <a:ext cx="2026920" cy="1804863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44" y="58021"/>
            <a:ext cx="883799" cy="862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9463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06658" y="28957"/>
            <a:ext cx="5361142" cy="1325563"/>
          </a:xfrm>
        </p:spPr>
        <p:txBody>
          <a:bodyPr/>
          <a:lstStyle/>
          <a:p>
            <a:r>
              <a:rPr lang="en-US" b="1" dirty="0" err="1">
                <a:latin typeface="UTM Avo" panose="02040603050506020204" pitchFamily="18" charset="0"/>
              </a:rPr>
              <a:t>Nghe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kể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chuyện</a:t>
            </a:r>
            <a:endParaRPr lang="en-US" b="1" dirty="0">
              <a:latin typeface="UTM Avo" panose="02040603050506020204" pitchFamily="18" charset="0"/>
            </a:endParaRPr>
          </a:p>
        </p:txBody>
      </p:sp>
      <p:pic>
        <p:nvPicPr>
          <p:cNvPr id="5" name="hai chú gà c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127343"/>
            <a:ext cx="12192000" cy="5730658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44" y="58021"/>
            <a:ext cx="883799" cy="862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2100215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87379" y="0"/>
            <a:ext cx="4162736" cy="1325563"/>
          </a:xfrm>
        </p:spPr>
        <p:txBody>
          <a:bodyPr/>
          <a:lstStyle/>
          <a:p>
            <a:pPr algn="ctr"/>
            <a:r>
              <a:rPr lang="en-US" b="1" dirty="0" err="1">
                <a:latin typeface="UTM Avo" panose="02040603050506020204" pitchFamily="18" charset="0"/>
              </a:rPr>
              <a:t>Trả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lời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câu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hỏi</a:t>
            </a:r>
            <a:endParaRPr lang="en-US" b="1" dirty="0">
              <a:latin typeface="UTM Avo" panose="0204060305050602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3021" t="19815" r="52917" b="42222"/>
          <a:stretch/>
        </p:blipFill>
        <p:spPr>
          <a:xfrm>
            <a:off x="1828800" y="1087821"/>
            <a:ext cx="8213834" cy="5423337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44" y="58021"/>
            <a:ext cx="883799" cy="862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94404" y="5370490"/>
            <a:ext cx="7482625" cy="9541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con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vật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giống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một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giun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7482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3750" t="19444" r="22083" b="42037"/>
          <a:stretch/>
        </p:blipFill>
        <p:spPr>
          <a:xfrm>
            <a:off x="2317531" y="204953"/>
            <a:ext cx="8245366" cy="6495392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44" y="58021"/>
            <a:ext cx="883799" cy="862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967136" y="5409127"/>
            <a:ext cx="7490509" cy="9541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đói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bụng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cùng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vào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con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giun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7586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2813" t="16297" r="52917" b="45370"/>
          <a:stretch/>
        </p:blipFill>
        <p:spPr>
          <a:xfrm>
            <a:off x="2333297" y="204953"/>
            <a:ext cx="7756634" cy="6101254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44" y="58021"/>
            <a:ext cx="883799" cy="862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490730" y="4779544"/>
            <a:ext cx="7441768" cy="13849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Vì con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giun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đột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ngột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biến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mất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người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nọ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ngơ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người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̃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mất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giun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8344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3438" t="16111" r="22187" b="45555"/>
          <a:stretch/>
        </p:blipFill>
        <p:spPr>
          <a:xfrm>
            <a:off x="2096813" y="252248"/>
            <a:ext cx="7551683" cy="6180083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44" y="58021"/>
            <a:ext cx="883799" cy="862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843457" y="5112912"/>
            <a:ext cx="6699789" cy="10772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mồi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lại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vào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bắt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giun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lại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biến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mất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2693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3334" t="39002" r="52916" b="22366"/>
          <a:stretch/>
        </p:blipFill>
        <p:spPr>
          <a:xfrm>
            <a:off x="2333297" y="252248"/>
            <a:ext cx="7567448" cy="6022428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44" y="58021"/>
            <a:ext cx="883799" cy="862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593095" y="5061397"/>
            <a:ext cx="7047852" cy="9541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Chuột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nói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phải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là con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giun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mà là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cái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đuôi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của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ta. Hai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ngươi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thật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ngốc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9934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3438" t="39074" r="22187" b="21667"/>
          <a:stretch/>
        </p:blipFill>
        <p:spPr>
          <a:xfrm>
            <a:off x="1418897" y="489101"/>
            <a:ext cx="8576441" cy="5958996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44" y="58021"/>
            <a:ext cx="883799" cy="862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865785" y="4878437"/>
            <a:ext cx="8398677" cy="15696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hận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xấu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̉ vì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chúng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̃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hấp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tấp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biết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nhường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nhịn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̉ bị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chuột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chê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cười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673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FBAA8D8-C721-4080-BCFD-4CC7D0124A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3361" y="590653"/>
            <a:ext cx="10078719" cy="626734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D0D70D4-3184-49A2-9EC4-D6789940093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/>
        </p:blipFill>
        <p:spPr>
          <a:xfrm flipH="1">
            <a:off x="-559676" y="2388897"/>
            <a:ext cx="4739789" cy="329453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820160" y="3614581"/>
            <a:ext cx="7945120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vo" panose="02040603050506020204" pitchFamily="18" charset="0"/>
              </a:rPr>
              <a:t>Nghe</a:t>
            </a:r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vo" panose="02040603050506020204" pitchFamily="18" charset="0"/>
              </a:rPr>
              <a:t>kể</a:t>
            </a:r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vo" panose="02040603050506020204" pitchFamily="18" charset="0"/>
              </a:rPr>
              <a:t>lại</a:t>
            </a:r>
            <a:endParaRPr lang="en-US" sz="66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UTM Avo" panose="02040603050506020204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44" y="58021"/>
            <a:ext cx="883799" cy="862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090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44" y="58021"/>
            <a:ext cx="883799" cy="862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 Box 21"/>
          <p:cNvSpPr txBox="1">
            <a:spLocks noChangeArrowheads="1"/>
          </p:cNvSpPr>
          <p:nvPr/>
        </p:nvSpPr>
        <p:spPr bwMode="auto">
          <a:xfrm>
            <a:off x="4374135" y="1046551"/>
            <a:ext cx="32766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3333FF"/>
                </a:solidFill>
                <a:latin typeface="HP001 4 hàng" pitchFamily="34" charset="0"/>
              </a:rPr>
              <a:t>Kê</a:t>
            </a:r>
            <a:r>
              <a:rPr lang="en-US" sz="3600" b="1" u="sng" dirty="0">
                <a:solidFill>
                  <a:srgbClr val="3333FF"/>
                </a:solidFill>
                <a:latin typeface="HP001 4 hàng" pitchFamily="34" charset="0"/>
              </a:rPr>
              <a:t>̉ </a:t>
            </a:r>
            <a:r>
              <a:rPr lang="en-US" sz="3600" b="1" u="sng" dirty="0" err="1">
                <a:solidFill>
                  <a:srgbClr val="3333FF"/>
                </a:solidFill>
                <a:latin typeface="HP001 4 hàng" pitchFamily="34" charset="0"/>
              </a:rPr>
              <a:t>chuyện</a:t>
            </a:r>
            <a:endParaRPr lang="en-US" sz="3600" b="1" dirty="0">
              <a:solidFill>
                <a:srgbClr val="3333FF"/>
              </a:solidFill>
              <a:latin typeface="HP001 4 hàng" pitchFamily="34" charset="0"/>
            </a:endParaRPr>
          </a:p>
        </p:txBody>
      </p:sp>
      <p:sp>
        <p:nvSpPr>
          <p:cNvPr id="5" name="Text Box 20"/>
          <p:cNvSpPr txBox="1">
            <a:spLocks noChangeArrowheads="1"/>
          </p:cNvSpPr>
          <p:nvPr/>
        </p:nvSpPr>
        <p:spPr bwMode="auto">
          <a:xfrm>
            <a:off x="1422400" y="177363"/>
            <a:ext cx="107696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4000" b="1" i="1" dirty="0" err="1">
                <a:solidFill>
                  <a:srgbClr val="3333FF"/>
                </a:solidFill>
                <a:latin typeface="HP001 4 hàng" pitchFamily="34" charset="0"/>
              </a:rPr>
              <a:t>Thứ</a:t>
            </a:r>
            <a:r>
              <a:rPr lang="en-US" sz="4000" b="1" i="1" dirty="0">
                <a:solidFill>
                  <a:srgbClr val="3333FF"/>
                </a:solidFill>
                <a:latin typeface="HP001 4 hàng" pitchFamily="34" charset="0"/>
              </a:rPr>
              <a:t> </a:t>
            </a:r>
            <a:r>
              <a:rPr lang="en-US" sz="4000" b="1" i="1" dirty="0" err="1">
                <a:solidFill>
                  <a:srgbClr val="3333FF"/>
                </a:solidFill>
                <a:latin typeface="HP001 4 hàng" pitchFamily="34" charset="0"/>
              </a:rPr>
              <a:t>sáu</a:t>
            </a:r>
            <a:r>
              <a:rPr lang="en-US" sz="4000" b="1" i="1" dirty="0">
                <a:solidFill>
                  <a:srgbClr val="3333FF"/>
                </a:solidFill>
                <a:latin typeface="HP001 4 hàng" pitchFamily="34" charset="0"/>
              </a:rPr>
              <a:t> </a:t>
            </a:r>
            <a:r>
              <a:rPr lang="en-US" sz="4000" b="1" i="1" dirty="0" err="1">
                <a:solidFill>
                  <a:srgbClr val="3333FF"/>
                </a:solidFill>
                <a:latin typeface="HP001 4 hàng" pitchFamily="34" charset="0"/>
              </a:rPr>
              <a:t>ngày</a:t>
            </a:r>
            <a:r>
              <a:rPr lang="en-US" sz="4000" b="1" i="1" dirty="0">
                <a:solidFill>
                  <a:srgbClr val="3333FF"/>
                </a:solidFill>
                <a:latin typeface="HP001 4 hàng" pitchFamily="34" charset="0"/>
              </a:rPr>
              <a:t> 01 </a:t>
            </a:r>
            <a:r>
              <a:rPr lang="en-US" sz="4000" b="1" i="1" dirty="0" err="1">
                <a:solidFill>
                  <a:srgbClr val="3333FF"/>
                </a:solidFill>
                <a:latin typeface="HP001 4 hàng" pitchFamily="34" charset="0"/>
              </a:rPr>
              <a:t>tháng</a:t>
            </a:r>
            <a:r>
              <a:rPr lang="en-US" sz="4000" b="1" i="1" dirty="0">
                <a:solidFill>
                  <a:srgbClr val="3333FF"/>
                </a:solidFill>
                <a:latin typeface="HP001 4 hàng" pitchFamily="34" charset="0"/>
              </a:rPr>
              <a:t> 10 </a:t>
            </a:r>
            <a:r>
              <a:rPr lang="en-US" sz="4000" b="1" i="1" dirty="0" err="1">
                <a:solidFill>
                  <a:srgbClr val="3333FF"/>
                </a:solidFill>
                <a:latin typeface="HP001 4 hàng" pitchFamily="34" charset="0"/>
              </a:rPr>
              <a:t>năm</a:t>
            </a:r>
            <a:r>
              <a:rPr lang="en-US" sz="4000" b="1" i="1" dirty="0">
                <a:solidFill>
                  <a:srgbClr val="3333FF"/>
                </a:solidFill>
                <a:latin typeface="HP001 4 hàng" pitchFamily="34" charset="0"/>
              </a:rPr>
              <a:t> 2021</a:t>
            </a:r>
          </a:p>
        </p:txBody>
      </p:sp>
      <p:sp>
        <p:nvSpPr>
          <p:cNvPr id="3" name="Rectangle 2"/>
          <p:cNvSpPr/>
          <p:nvPr/>
        </p:nvSpPr>
        <p:spPr>
          <a:xfrm>
            <a:off x="-1088980" y="1692882"/>
            <a:ext cx="8123275" cy="23866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 b="1" dirty="0">
                <a:solidFill>
                  <a:srgbClr val="0070C0"/>
                </a:solidFill>
                <a:latin typeface="HP001 4 hàng" pitchFamily="34" charset="0"/>
              </a:rPr>
              <a:t>Ôn bài cũ:</a:t>
            </a:r>
            <a:endParaRPr lang="en-US" sz="5400" b="1" dirty="0">
              <a:solidFill>
                <a:srgbClr val="0070C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0996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08934" y="-12879"/>
            <a:ext cx="5361142" cy="1325563"/>
          </a:xfrm>
        </p:spPr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ga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̀ con</a:t>
            </a:r>
          </a:p>
        </p:txBody>
      </p:sp>
      <p:pic>
        <p:nvPicPr>
          <p:cNvPr id="5" name="hai chú gà c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127343"/>
            <a:ext cx="12192000" cy="5730658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44" y="58021"/>
            <a:ext cx="883799" cy="862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4705774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xplosion 1 3"/>
          <p:cNvSpPr/>
          <p:nvPr/>
        </p:nvSpPr>
        <p:spPr>
          <a:xfrm>
            <a:off x="1068948" y="0"/>
            <a:ext cx="6632618" cy="3074496"/>
          </a:xfrm>
          <a:prstGeom prst="irregularSeal1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chuyện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các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điều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̀?</a:t>
            </a:r>
            <a:endParaRPr lang="vi-VN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68948" y="3258355"/>
            <a:ext cx="994248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Lời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Anh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phải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giành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̃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xấu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vê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sẽ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phải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xấu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̉,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hận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414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1524000" y="2269502"/>
            <a:ext cx="9144000" cy="2318994"/>
          </a:xfrm>
        </p:spPr>
        <p:txBody>
          <a:bodyPr>
            <a:normAutofit/>
          </a:bodyPr>
          <a:lstStyle/>
          <a:p>
            <a:r>
              <a:rPr lang="en-US" sz="6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Cảm</a:t>
            </a:r>
            <a:r>
              <a:rPr lang="en-US" sz="6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ơn</a:t>
            </a:r>
            <a:r>
              <a:rPr lang="en-US" sz="6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các</a:t>
            </a:r>
            <a:r>
              <a:rPr lang="en-US" sz="6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bạn</a:t>
            </a:r>
            <a:r>
              <a:rPr lang="en-US" sz="6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đã</a:t>
            </a:r>
            <a:r>
              <a:rPr lang="en-US" sz="6600" b="1" dirty="0">
                <a:solidFill>
                  <a:srgbClr val="FF0000"/>
                </a:solidFill>
                <a:latin typeface="UTM Avo" panose="02040603050506020204" pitchFamily="18" charset="0"/>
              </a:rPr>
              <a:t/>
            </a:r>
            <a:br>
              <a:rPr lang="en-US" sz="6600" b="1" dirty="0">
                <a:solidFill>
                  <a:srgbClr val="FF0000"/>
                </a:solidFill>
                <a:latin typeface="UTM Avo" panose="02040603050506020204" pitchFamily="18" charset="0"/>
              </a:rPr>
            </a:br>
            <a:r>
              <a:rPr lang="en-US" sz="6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lắng</a:t>
            </a:r>
            <a:r>
              <a:rPr lang="en-US" sz="6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nghe</a:t>
            </a:r>
            <a:r>
              <a:rPr lang="en-US" sz="6600" b="1" dirty="0">
                <a:solidFill>
                  <a:srgbClr val="FF0000"/>
                </a:solidFill>
                <a:latin typeface="UTM Avo" panose="02040603050506020204" pitchFamily="18" charset="0"/>
              </a:rPr>
              <a:t>!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44" y="58021"/>
            <a:ext cx="883799" cy="862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4222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54708" t="40114" r="22611" b="33849"/>
          <a:stretch/>
        </p:blipFill>
        <p:spPr>
          <a:xfrm>
            <a:off x="4305959" y="738002"/>
            <a:ext cx="7564228" cy="5601354"/>
          </a:xfrm>
          <a:prstGeom prst="rect">
            <a:avLst/>
          </a:prstGeom>
        </p:spPr>
      </p:pic>
      <p:pic>
        <p:nvPicPr>
          <p:cNvPr id="138" name="Picture 13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560"/>
            <a:ext cx="12202479" cy="6867327"/>
          </a:xfrm>
          <a:prstGeom prst="rect">
            <a:avLst/>
          </a:prstGeom>
        </p:spPr>
      </p:pic>
      <p:pic>
        <p:nvPicPr>
          <p:cNvPr id="124" name="den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199" y="739513"/>
            <a:ext cx="2651990" cy="2651990"/>
          </a:xfrm>
          <a:prstGeom prst="rect">
            <a:avLst/>
          </a:prstGeom>
        </p:spPr>
      </p:pic>
      <p:pic>
        <p:nvPicPr>
          <p:cNvPr id="125" name="den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326" y="1090663"/>
            <a:ext cx="2639810" cy="2639810"/>
          </a:xfrm>
          <a:prstGeom prst="rect">
            <a:avLst/>
          </a:prstGeom>
        </p:spPr>
      </p:pic>
      <p:pic>
        <p:nvPicPr>
          <p:cNvPr id="126" name="den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0378" y="738002"/>
            <a:ext cx="2639810" cy="2645893"/>
          </a:xfrm>
          <a:prstGeom prst="rect">
            <a:avLst/>
          </a:prstGeom>
        </p:spPr>
      </p:pic>
      <p:pic>
        <p:nvPicPr>
          <p:cNvPr id="127" name="den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959" y="3020060"/>
            <a:ext cx="2651990" cy="2651990"/>
          </a:xfrm>
          <a:prstGeom prst="rect">
            <a:avLst/>
          </a:prstGeom>
        </p:spPr>
      </p:pic>
      <p:pic>
        <p:nvPicPr>
          <p:cNvPr id="128" name="den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992" y="3371485"/>
            <a:ext cx="2639810" cy="2639810"/>
          </a:xfrm>
          <a:prstGeom prst="rect">
            <a:avLst/>
          </a:prstGeom>
        </p:spPr>
      </p:pic>
      <p:pic>
        <p:nvPicPr>
          <p:cNvPr id="129" name="den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4994" y="3018790"/>
            <a:ext cx="2651990" cy="2651990"/>
          </a:xfrm>
          <a:prstGeom prst="rect">
            <a:avLst/>
          </a:prstGeom>
        </p:spPr>
      </p:pic>
      <p:pic>
        <p:nvPicPr>
          <p:cNvPr id="146" name="Picture 14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968" y="1101452"/>
            <a:ext cx="1168595" cy="1168595"/>
          </a:xfrm>
          <a:prstGeom prst="rect">
            <a:avLst/>
          </a:prstGeom>
        </p:spPr>
      </p:pic>
      <p:pic>
        <p:nvPicPr>
          <p:cNvPr id="147" name="Picture 14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3" y="883975"/>
            <a:ext cx="1061107" cy="1061107"/>
          </a:xfrm>
          <a:prstGeom prst="rect">
            <a:avLst/>
          </a:prstGeom>
        </p:spPr>
      </p:pic>
      <p:pic>
        <p:nvPicPr>
          <p:cNvPr id="148" name="Picture 1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250" y="1738168"/>
            <a:ext cx="1127571" cy="1127571"/>
          </a:xfrm>
          <a:prstGeom prst="rect">
            <a:avLst/>
          </a:prstGeom>
        </p:spPr>
      </p:pic>
      <p:pic>
        <p:nvPicPr>
          <p:cNvPr id="149" name="Picture 14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926" y="-974833"/>
            <a:ext cx="1761897" cy="6059949"/>
          </a:xfrm>
          <a:prstGeom prst="rect">
            <a:avLst/>
          </a:prstGeom>
        </p:spPr>
      </p:pic>
      <p:pic>
        <p:nvPicPr>
          <p:cNvPr id="150" name="Picture 14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939" y="5085116"/>
            <a:ext cx="647700" cy="904875"/>
          </a:xfrm>
          <a:prstGeom prst="rect">
            <a:avLst/>
          </a:prstGeom>
        </p:spPr>
      </p:pic>
      <p:pic>
        <p:nvPicPr>
          <p:cNvPr id="159" name="Picture 158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3419" y="5852160"/>
            <a:ext cx="1180821" cy="998220"/>
          </a:xfrm>
          <a:prstGeom prst="rect">
            <a:avLst/>
          </a:prstGeom>
        </p:spPr>
      </p:pic>
      <p:pic>
        <p:nvPicPr>
          <p:cNvPr id="4" name="vuideho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12703" y="-671549"/>
            <a:ext cx="609600" cy="609600"/>
          </a:xfrm>
          <a:prstGeom prst="rect">
            <a:avLst/>
          </a:prstGeom>
        </p:spPr>
      </p:pic>
      <p:pic>
        <p:nvPicPr>
          <p:cNvPr id="139" name="mau1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199" y="739513"/>
            <a:ext cx="2651990" cy="2651990"/>
          </a:xfrm>
          <a:prstGeom prst="rect">
            <a:avLst/>
          </a:prstGeom>
        </p:spPr>
      </p:pic>
      <p:pic>
        <p:nvPicPr>
          <p:cNvPr id="140" name="mau2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326" y="1090663"/>
            <a:ext cx="2633741" cy="2639810"/>
          </a:xfrm>
          <a:prstGeom prst="rect">
            <a:avLst/>
          </a:prstGeom>
        </p:spPr>
      </p:pic>
      <p:pic>
        <p:nvPicPr>
          <p:cNvPr id="141" name="mau3">
            <a:hlinkClick r:id="rId25" action="ppaction://hlinksldjump"/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4973" y="738002"/>
            <a:ext cx="2639810" cy="2639810"/>
          </a:xfrm>
          <a:prstGeom prst="rect">
            <a:avLst/>
          </a:prstGeom>
        </p:spPr>
      </p:pic>
      <p:pic>
        <p:nvPicPr>
          <p:cNvPr id="142" name="mau4">
            <a:hlinkClick r:id="rId27" action="ppaction://hlinksldjump"/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959" y="3029586"/>
            <a:ext cx="2651990" cy="2651990"/>
          </a:xfrm>
          <a:prstGeom prst="rect">
            <a:avLst/>
          </a:prstGeom>
        </p:spPr>
      </p:pic>
      <p:pic>
        <p:nvPicPr>
          <p:cNvPr id="143" name="mau5">
            <a:hlinkClick r:id="rId29" action="ppaction://hlinksldjump"/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992" y="3381011"/>
            <a:ext cx="2633741" cy="2639810"/>
          </a:xfrm>
          <a:prstGeom prst="rect">
            <a:avLst/>
          </a:prstGeom>
        </p:spPr>
      </p:pic>
      <p:pic>
        <p:nvPicPr>
          <p:cNvPr id="144" name="mau6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4994" y="3018790"/>
            <a:ext cx="2651990" cy="2651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872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0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829227" y="419644"/>
            <a:ext cx="10522857" cy="2227943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Vì</a:t>
            </a:r>
            <a:r>
              <a:rPr lang="en-US" sz="44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sao</a:t>
            </a:r>
            <a:r>
              <a:rPr lang="en-US" sz="44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chồn</a:t>
            </a:r>
            <a:r>
              <a:rPr lang="en-US" sz="4400" b="1" dirty="0">
                <a:solidFill>
                  <a:schemeClr val="bg1"/>
                </a:solidFill>
                <a:latin typeface="UTM Avo" panose="02040603050506020204" pitchFamily="18" charset="0"/>
              </a:rPr>
              <a:t> con </a:t>
            </a:r>
            <a:r>
              <a:rPr lang="en-US" sz="44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không</a:t>
            </a:r>
            <a:r>
              <a:rPr lang="en-US" sz="44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tới</a:t>
            </a:r>
            <a:r>
              <a:rPr lang="en-US" sz="44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trường</a:t>
            </a:r>
            <a:r>
              <a:rPr lang="en-US" sz="4400" b="1" dirty="0">
                <a:solidFill>
                  <a:schemeClr val="bg1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50" name="Snip Diagonal Corner Rectangle 49"/>
          <p:cNvSpPr/>
          <p:nvPr/>
        </p:nvSpPr>
        <p:spPr>
          <a:xfrm>
            <a:off x="829227" y="2832623"/>
            <a:ext cx="10522857" cy="2227943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Vì</a:t>
            </a:r>
            <a:r>
              <a:rPr lang="en-US" sz="44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chú</a:t>
            </a:r>
            <a:r>
              <a:rPr lang="en-US" sz="44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chỉ</a:t>
            </a:r>
            <a:r>
              <a:rPr lang="en-US" sz="44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thích</a:t>
            </a:r>
            <a:r>
              <a:rPr lang="en-US" sz="44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rong</a:t>
            </a:r>
            <a:r>
              <a:rPr lang="en-US" sz="44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chơi</a:t>
            </a:r>
            <a:endParaRPr lang="en-US" sz="4400" b="1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pic>
        <p:nvPicPr>
          <p:cNvPr id="46" name="Picture 4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44" y="58021"/>
            <a:ext cx="754783" cy="714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5446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834572" y="410935"/>
            <a:ext cx="10522857" cy="2227943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Vì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sao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các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bạn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không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ai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đi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chơi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với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chồn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 con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50" name="Snip Diagonal Corner Rectangle 49"/>
          <p:cNvSpPr/>
          <p:nvPr/>
        </p:nvSpPr>
        <p:spPr>
          <a:xfrm>
            <a:off x="829227" y="2832623"/>
            <a:ext cx="10522857" cy="2227943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err="1">
                <a:solidFill>
                  <a:prstClr val="white"/>
                </a:solidFill>
                <a:latin typeface="UTM Avo" panose="02040603050506020204" pitchFamily="18" charset="0"/>
              </a:rPr>
              <a:t>Vì</a:t>
            </a:r>
            <a:r>
              <a:rPr lang="en-US" sz="4400" b="1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UTM Avo" panose="02040603050506020204" pitchFamily="18" charset="0"/>
              </a:rPr>
              <a:t>các</a:t>
            </a:r>
            <a:r>
              <a:rPr lang="en-US" sz="4400" b="1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UTM Avo" panose="02040603050506020204" pitchFamily="18" charset="0"/>
              </a:rPr>
              <a:t>bạn</a:t>
            </a:r>
            <a:r>
              <a:rPr lang="en-US" sz="4400" b="1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UTM Avo" panose="02040603050506020204" pitchFamily="18" charset="0"/>
              </a:rPr>
              <a:t>bận</a:t>
            </a:r>
            <a:r>
              <a:rPr lang="en-US" sz="4400" b="1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UTM Avo" panose="02040603050506020204" pitchFamily="18" charset="0"/>
              </a:rPr>
              <a:t>tới</a:t>
            </a:r>
            <a:r>
              <a:rPr lang="en-US" sz="4400" b="1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UTM Avo" panose="02040603050506020204" pitchFamily="18" charset="0"/>
              </a:rPr>
              <a:t>trường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46" name="Picture 4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44" y="58021"/>
            <a:ext cx="754783" cy="862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3130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905278" y="506185"/>
            <a:ext cx="10522857" cy="2227943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Chồn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 con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đi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lạc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vào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rừng</a:t>
            </a:r>
            <a:r>
              <a:rPr lang="en-US" sz="4400" b="1" dirty="0">
                <a:solidFill>
                  <a:prstClr val="white"/>
                </a:solidFill>
                <a:latin typeface="UTM Avo" panose="02040603050506020204" pitchFamily="18" charset="0"/>
              </a:rPr>
              <a:t>, </a:t>
            </a:r>
            <a:r>
              <a:rPr lang="en-US" sz="4400" b="1" dirty="0" err="1">
                <a:solidFill>
                  <a:prstClr val="white"/>
                </a:solidFill>
                <a:latin typeface="UTM Avo" panose="02040603050506020204" pitchFamily="18" charset="0"/>
              </a:rPr>
              <a:t>vì</a:t>
            </a:r>
            <a:r>
              <a:rPr lang="en-US" sz="4400" b="1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UTM Avo" panose="02040603050506020204" pitchFamily="18" charset="0"/>
              </a:rPr>
              <a:t>sao</a:t>
            </a:r>
            <a:r>
              <a:rPr lang="en-US" sz="4400" b="1" dirty="0">
                <a:solidFill>
                  <a:prstClr val="white"/>
                </a:solidFill>
                <a:latin typeface="UTM Avo" panose="02040603050506020204" pitchFamily="18" charset="0"/>
              </a:rPr>
              <a:t>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50" name="Snip Diagonal Corner Rectangle 49"/>
          <p:cNvSpPr/>
          <p:nvPr/>
        </p:nvSpPr>
        <p:spPr>
          <a:xfrm>
            <a:off x="834572" y="3085172"/>
            <a:ext cx="10522857" cy="2227943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err="1">
                <a:solidFill>
                  <a:prstClr val="white"/>
                </a:solidFill>
                <a:latin typeface="UTM Avo" panose="02040603050506020204" pitchFamily="18" charset="0"/>
              </a:rPr>
              <a:t>Vì</a:t>
            </a:r>
            <a:r>
              <a:rPr lang="en-US" sz="4400" b="1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UTM Avo" panose="02040603050506020204" pitchFamily="18" charset="0"/>
              </a:rPr>
              <a:t>chồn</a:t>
            </a:r>
            <a:r>
              <a:rPr lang="en-US" sz="4400" b="1" dirty="0">
                <a:solidFill>
                  <a:prstClr val="white"/>
                </a:solidFill>
                <a:latin typeface="UTM Avo" panose="02040603050506020204" pitchFamily="18" charset="0"/>
              </a:rPr>
              <a:t> con </a:t>
            </a:r>
            <a:r>
              <a:rPr lang="en-US" sz="4400" b="1" dirty="0" err="1">
                <a:solidFill>
                  <a:prstClr val="white"/>
                </a:solidFill>
                <a:latin typeface="UTM Avo" panose="02040603050506020204" pitchFamily="18" charset="0"/>
              </a:rPr>
              <a:t>mải</a:t>
            </a:r>
            <a:r>
              <a:rPr lang="en-US" sz="4400" b="1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UTM Avo" panose="02040603050506020204" pitchFamily="18" charset="0"/>
              </a:rPr>
              <a:t>mê</a:t>
            </a:r>
            <a:r>
              <a:rPr lang="en-US" sz="4400" b="1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UTM Avo" panose="02040603050506020204" pitchFamily="18" charset="0"/>
              </a:rPr>
              <a:t>bắt</a:t>
            </a:r>
            <a:r>
              <a:rPr lang="en-US" sz="4400" b="1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UTM Avo" panose="02040603050506020204" pitchFamily="18" charset="0"/>
              </a:rPr>
              <a:t>bướm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46" name="Picture 4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44" y="58021"/>
            <a:ext cx="883799" cy="862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1627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905278" y="433685"/>
            <a:ext cx="10522857" cy="2227943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err="1">
                <a:solidFill>
                  <a:prstClr val="white"/>
                </a:solidFill>
                <a:latin typeface="UTM Avo" panose="02040603050506020204" pitchFamily="18" charset="0"/>
              </a:rPr>
              <a:t>Vì</a:t>
            </a:r>
            <a:r>
              <a:rPr lang="en-US" sz="4400" b="1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UTM Avo" panose="02040603050506020204" pitchFamily="18" charset="0"/>
              </a:rPr>
              <a:t>sao</a:t>
            </a:r>
            <a:r>
              <a:rPr lang="en-US" sz="4400" b="1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UTM Avo" panose="02040603050506020204" pitchFamily="18" charset="0"/>
              </a:rPr>
              <a:t>chồn</a:t>
            </a:r>
            <a:r>
              <a:rPr lang="en-US" sz="4400" b="1" dirty="0">
                <a:solidFill>
                  <a:prstClr val="white"/>
                </a:solidFill>
                <a:latin typeface="UTM Avo" panose="02040603050506020204" pitchFamily="18" charset="0"/>
              </a:rPr>
              <a:t> con </a:t>
            </a:r>
            <a:r>
              <a:rPr lang="en-US" sz="4400" b="1" dirty="0" err="1">
                <a:solidFill>
                  <a:prstClr val="white"/>
                </a:solidFill>
                <a:latin typeface="UTM Avo" panose="02040603050506020204" pitchFamily="18" charset="0"/>
              </a:rPr>
              <a:t>không</a:t>
            </a:r>
            <a:r>
              <a:rPr lang="en-US" sz="4400" b="1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UTM Avo" panose="02040603050506020204" pitchFamily="18" charset="0"/>
              </a:rPr>
              <a:t>tìm</a:t>
            </a:r>
            <a:r>
              <a:rPr lang="en-US" sz="4400" b="1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UTM Avo" panose="02040603050506020204" pitchFamily="18" charset="0"/>
              </a:rPr>
              <a:t>được</a:t>
            </a:r>
            <a:r>
              <a:rPr lang="en-US" sz="4400" b="1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UTM Avo" panose="02040603050506020204" pitchFamily="18" charset="0"/>
              </a:rPr>
              <a:t>đường</a:t>
            </a:r>
            <a:r>
              <a:rPr lang="en-US" sz="4400" b="1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UTM Avo" panose="02040603050506020204" pitchFamily="18" charset="0"/>
              </a:rPr>
              <a:t>về</a:t>
            </a:r>
            <a:r>
              <a:rPr lang="en-US" sz="4400" b="1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UTM Avo" panose="02040603050506020204" pitchFamily="18" charset="0"/>
              </a:rPr>
              <a:t>nhà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50" name="Snip Diagonal Corner Rectangle 49"/>
          <p:cNvSpPr/>
          <p:nvPr/>
        </p:nvSpPr>
        <p:spPr>
          <a:xfrm>
            <a:off x="829227" y="2832623"/>
            <a:ext cx="10522857" cy="2227943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err="1">
                <a:solidFill>
                  <a:prstClr val="white"/>
                </a:solidFill>
                <a:latin typeface="UTM Avo" panose="02040603050506020204" pitchFamily="18" charset="0"/>
              </a:rPr>
              <a:t>Vì</a:t>
            </a:r>
            <a:r>
              <a:rPr lang="en-US" sz="4400" b="1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UTM Avo" panose="02040603050506020204" pitchFamily="18" charset="0"/>
              </a:rPr>
              <a:t>chồn</a:t>
            </a:r>
            <a:r>
              <a:rPr lang="en-US" sz="4400" b="1" dirty="0">
                <a:solidFill>
                  <a:prstClr val="white"/>
                </a:solidFill>
                <a:latin typeface="UTM Avo" panose="02040603050506020204" pitchFamily="18" charset="0"/>
              </a:rPr>
              <a:t> con </a:t>
            </a:r>
            <a:r>
              <a:rPr lang="en-US" sz="4400" b="1" dirty="0" err="1">
                <a:solidFill>
                  <a:prstClr val="white"/>
                </a:solidFill>
                <a:latin typeface="UTM Avo" panose="02040603050506020204" pitchFamily="18" charset="0"/>
              </a:rPr>
              <a:t>không</a:t>
            </a:r>
            <a:r>
              <a:rPr lang="en-US" sz="4400" b="1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UTM Avo" panose="02040603050506020204" pitchFamily="18" charset="0"/>
              </a:rPr>
              <a:t>đọc</a:t>
            </a:r>
            <a:r>
              <a:rPr lang="en-US" sz="4400" b="1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UTM Avo" panose="02040603050506020204" pitchFamily="18" charset="0"/>
              </a:rPr>
              <a:t>được</a:t>
            </a:r>
            <a:r>
              <a:rPr lang="en-US" sz="4400" b="1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UTM Avo" panose="02040603050506020204" pitchFamily="18" charset="0"/>
              </a:rPr>
              <a:t>chữ</a:t>
            </a:r>
            <a:r>
              <a:rPr lang="en-US" sz="4400" b="1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UTM Avo" panose="02040603050506020204" pitchFamily="18" charset="0"/>
              </a:rPr>
              <a:t>trên</a:t>
            </a:r>
            <a:r>
              <a:rPr lang="en-US" sz="4400" b="1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UTM Avo" panose="02040603050506020204" pitchFamily="18" charset="0"/>
              </a:rPr>
              <a:t>bảng</a:t>
            </a:r>
            <a:r>
              <a:rPr lang="en-US" sz="4400" b="1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UTM Avo" panose="02040603050506020204" pitchFamily="18" charset="0"/>
              </a:rPr>
              <a:t>chỉ</a:t>
            </a:r>
            <a:r>
              <a:rPr lang="en-US" sz="4400" b="1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UTM Avo" panose="02040603050506020204" pitchFamily="18" charset="0"/>
              </a:rPr>
              <a:t>đường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46" name="Picture 4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44" y="58021"/>
            <a:ext cx="883799" cy="862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9334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834572" y="410935"/>
            <a:ext cx="10522857" cy="2227943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Ai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đã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là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người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đưa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chồn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 con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về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nhà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50" name="Snip Diagonal Corner Rectangle 49"/>
          <p:cNvSpPr/>
          <p:nvPr/>
        </p:nvSpPr>
        <p:spPr>
          <a:xfrm>
            <a:off x="829227" y="2832623"/>
            <a:ext cx="10522857" cy="2227943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err="1">
                <a:solidFill>
                  <a:prstClr val="white"/>
                </a:solidFill>
                <a:latin typeface="UTM Avo" panose="02040603050506020204" pitchFamily="18" charset="0"/>
              </a:rPr>
              <a:t>Bác</a:t>
            </a:r>
            <a:r>
              <a:rPr lang="en-US" sz="4400" b="1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UTM Avo" panose="02040603050506020204" pitchFamily="18" charset="0"/>
              </a:rPr>
              <a:t>sư</a:t>
            </a:r>
            <a:r>
              <a:rPr lang="en-US" sz="4400" b="1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UTM Avo" panose="02040603050506020204" pitchFamily="18" charset="0"/>
              </a:rPr>
              <a:t>tử</a:t>
            </a:r>
            <a:r>
              <a:rPr lang="en-US" sz="4400" b="1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UTM Avo" panose="02040603050506020204" pitchFamily="18" charset="0"/>
              </a:rPr>
              <a:t>là</a:t>
            </a:r>
            <a:r>
              <a:rPr lang="en-US" sz="4400" b="1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UTM Avo" panose="02040603050506020204" pitchFamily="18" charset="0"/>
              </a:rPr>
              <a:t>người</a:t>
            </a:r>
            <a:r>
              <a:rPr lang="en-US" sz="4400" b="1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UTM Avo" panose="02040603050506020204" pitchFamily="18" charset="0"/>
              </a:rPr>
              <a:t>đưa</a:t>
            </a:r>
            <a:r>
              <a:rPr lang="en-US" sz="4400" b="1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UTM Avo" panose="02040603050506020204" pitchFamily="18" charset="0"/>
              </a:rPr>
              <a:t>chồn</a:t>
            </a:r>
            <a:r>
              <a:rPr lang="en-US" sz="4400" b="1" dirty="0">
                <a:solidFill>
                  <a:prstClr val="white"/>
                </a:solidFill>
                <a:latin typeface="UTM Avo" panose="02040603050506020204" pitchFamily="18" charset="0"/>
              </a:rPr>
              <a:t> con </a:t>
            </a:r>
            <a:r>
              <a:rPr lang="en-US" sz="4400" b="1" dirty="0" err="1">
                <a:solidFill>
                  <a:prstClr val="white"/>
                </a:solidFill>
                <a:latin typeface="UTM Avo" panose="02040603050506020204" pitchFamily="18" charset="0"/>
              </a:rPr>
              <a:t>về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46" name="Picture 4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44" y="58021"/>
            <a:ext cx="883799" cy="862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787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834572" y="410935"/>
            <a:ext cx="10522857" cy="2227943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noProof="0" dirty="0" err="1">
                <a:solidFill>
                  <a:prstClr val="white"/>
                </a:solidFill>
                <a:latin typeface="UTM Avo" panose="02040603050506020204" pitchFamily="18" charset="0"/>
              </a:rPr>
              <a:t>Sau</a:t>
            </a:r>
            <a:r>
              <a:rPr lang="en-US" sz="4400" b="1" noProof="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400" b="1" noProof="0" dirty="0" err="1">
                <a:solidFill>
                  <a:prstClr val="white"/>
                </a:solidFill>
                <a:latin typeface="UTM Avo" panose="02040603050506020204" pitchFamily="18" charset="0"/>
              </a:rPr>
              <a:t>chuyện</a:t>
            </a:r>
            <a:r>
              <a:rPr lang="en-US" sz="4400" b="1" noProof="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400" b="1" noProof="0" dirty="0" err="1">
                <a:solidFill>
                  <a:prstClr val="white"/>
                </a:solidFill>
                <a:latin typeface="UTM Avo" panose="02040603050506020204" pitchFamily="18" charset="0"/>
              </a:rPr>
              <a:t>đó</a:t>
            </a:r>
            <a:r>
              <a:rPr lang="en-US" sz="4400" b="1" noProof="0" dirty="0">
                <a:solidFill>
                  <a:prstClr val="white"/>
                </a:solidFill>
                <a:latin typeface="UTM Avo" panose="02040603050506020204" pitchFamily="18" charset="0"/>
              </a:rPr>
              <a:t>, </a:t>
            </a:r>
            <a:r>
              <a:rPr lang="en-US" sz="4400" b="1" noProof="0" dirty="0" err="1">
                <a:solidFill>
                  <a:prstClr val="white"/>
                </a:solidFill>
                <a:latin typeface="UTM Avo" panose="02040603050506020204" pitchFamily="18" charset="0"/>
              </a:rPr>
              <a:t>chồn</a:t>
            </a:r>
            <a:r>
              <a:rPr lang="en-US" sz="4400" b="1" noProof="0" dirty="0">
                <a:solidFill>
                  <a:prstClr val="white"/>
                </a:solidFill>
                <a:latin typeface="UTM Avo" panose="02040603050506020204" pitchFamily="18" charset="0"/>
              </a:rPr>
              <a:t> con </a:t>
            </a:r>
            <a:r>
              <a:rPr lang="en-US" sz="4400" b="1" noProof="0" dirty="0" err="1">
                <a:solidFill>
                  <a:prstClr val="white"/>
                </a:solidFill>
                <a:latin typeface="UTM Avo" panose="02040603050506020204" pitchFamily="18" charset="0"/>
              </a:rPr>
              <a:t>thay</a:t>
            </a:r>
            <a:r>
              <a:rPr lang="en-US" sz="4400" b="1" noProof="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400" b="1" noProof="0" dirty="0" err="1">
                <a:solidFill>
                  <a:prstClr val="white"/>
                </a:solidFill>
                <a:latin typeface="UTM Avo" panose="02040603050506020204" pitchFamily="18" charset="0"/>
              </a:rPr>
              <a:t>đổi</a:t>
            </a:r>
            <a:r>
              <a:rPr lang="en-US" sz="4400" b="1" noProof="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400" b="1" noProof="0" dirty="0" err="1">
                <a:solidFill>
                  <a:prstClr val="white"/>
                </a:solidFill>
                <a:latin typeface="UTM Avo" panose="02040603050506020204" pitchFamily="18" charset="0"/>
              </a:rPr>
              <a:t>như</a:t>
            </a:r>
            <a:r>
              <a:rPr lang="en-US" sz="4400" b="1" noProof="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400" b="1" noProof="0" dirty="0" err="1">
                <a:solidFill>
                  <a:prstClr val="white"/>
                </a:solidFill>
                <a:latin typeface="UTM Avo" panose="02040603050506020204" pitchFamily="18" charset="0"/>
              </a:rPr>
              <a:t>thế</a:t>
            </a:r>
            <a:r>
              <a:rPr lang="en-US" sz="4400" b="1" noProof="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400" b="1" noProof="0" dirty="0" err="1">
                <a:solidFill>
                  <a:prstClr val="white"/>
                </a:solidFill>
                <a:latin typeface="UTM Avo" panose="02040603050506020204" pitchFamily="18" charset="0"/>
              </a:rPr>
              <a:t>nào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50" name="Snip Diagonal Corner Rectangle 49"/>
          <p:cNvSpPr/>
          <p:nvPr/>
        </p:nvSpPr>
        <p:spPr>
          <a:xfrm>
            <a:off x="829227" y="2832623"/>
            <a:ext cx="10522857" cy="2227943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err="1">
                <a:solidFill>
                  <a:prstClr val="white"/>
                </a:solidFill>
                <a:latin typeface="UTM Avo" panose="02040603050506020204" pitchFamily="18" charset="0"/>
              </a:rPr>
              <a:t>Sau</a:t>
            </a:r>
            <a:r>
              <a:rPr lang="en-US" sz="4400" b="1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UTM Avo" panose="02040603050506020204" pitchFamily="18" charset="0"/>
              </a:rPr>
              <a:t>chuyện</a:t>
            </a:r>
            <a:r>
              <a:rPr lang="en-US" sz="4400" b="1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UTM Avo" panose="02040603050506020204" pitchFamily="18" charset="0"/>
              </a:rPr>
              <a:t>đó</a:t>
            </a:r>
            <a:r>
              <a:rPr lang="en-US" sz="4400" b="1" dirty="0">
                <a:solidFill>
                  <a:prstClr val="white"/>
                </a:solidFill>
                <a:latin typeface="UTM Avo" panose="02040603050506020204" pitchFamily="18" charset="0"/>
              </a:rPr>
              <a:t>, </a:t>
            </a:r>
            <a:r>
              <a:rPr lang="en-US" sz="4400" b="1" dirty="0" err="1">
                <a:solidFill>
                  <a:prstClr val="white"/>
                </a:solidFill>
                <a:latin typeface="UTM Avo" panose="02040603050506020204" pitchFamily="18" charset="0"/>
              </a:rPr>
              <a:t>chồn</a:t>
            </a:r>
            <a:r>
              <a:rPr lang="en-US" sz="4400" b="1" dirty="0">
                <a:solidFill>
                  <a:prstClr val="white"/>
                </a:solidFill>
                <a:latin typeface="UTM Avo" panose="02040603050506020204" pitchFamily="18" charset="0"/>
              </a:rPr>
              <a:t> con </a:t>
            </a:r>
            <a:r>
              <a:rPr lang="en-US" sz="4400" b="1" dirty="0" err="1">
                <a:solidFill>
                  <a:prstClr val="white"/>
                </a:solidFill>
                <a:latin typeface="UTM Avo" panose="02040603050506020204" pitchFamily="18" charset="0"/>
              </a:rPr>
              <a:t>rất</a:t>
            </a:r>
            <a:r>
              <a:rPr lang="en-US" sz="4400" b="1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UTM Avo" panose="02040603050506020204" pitchFamily="18" charset="0"/>
              </a:rPr>
              <a:t>chăm</a:t>
            </a:r>
            <a:r>
              <a:rPr lang="en-US" sz="4400" b="1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UTM Avo" panose="02040603050506020204" pitchFamily="18" charset="0"/>
              </a:rPr>
              <a:t>đi</a:t>
            </a:r>
            <a:r>
              <a:rPr lang="en-US" sz="4400" b="1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UTM Avo" panose="02040603050506020204" pitchFamily="18" charset="0"/>
              </a:rPr>
              <a:t>học</a:t>
            </a:r>
            <a:r>
              <a:rPr lang="en-US" sz="4400" b="1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46" name="Picture 4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44" y="58021"/>
            <a:ext cx="883799" cy="862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7413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1413</TotalTime>
  <Words>318</Words>
  <Application>Microsoft Office PowerPoint</Application>
  <PresentationFormat>Widescreen</PresentationFormat>
  <Paragraphs>31</Paragraphs>
  <Slides>22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HP001 4 hàng</vt:lpstr>
      <vt:lpstr>Calibri Light</vt:lpstr>
      <vt:lpstr>Calibri</vt:lpstr>
      <vt:lpstr>UTM Avo</vt:lpstr>
      <vt:lpstr>Times New Roman</vt:lpstr>
      <vt:lpstr>Arial</vt:lpstr>
      <vt:lpstr>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Khởi động</vt:lpstr>
      <vt:lpstr>PowerPoint Presentation</vt:lpstr>
      <vt:lpstr>Nghe kể chuyện</vt:lpstr>
      <vt:lpstr>Trả lời câu hỏi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Hai chú gà con</vt:lpstr>
      <vt:lpstr>PowerPoint Presentation</vt:lpstr>
      <vt:lpstr>Cảm ơn các bạn đã lắng nghe!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TRO GIANG</dc:creator>
  <cp:lastModifiedBy>hp</cp:lastModifiedBy>
  <cp:revision>139</cp:revision>
  <dcterms:created xsi:type="dcterms:W3CDTF">2018-10-29T09:59:25Z</dcterms:created>
  <dcterms:modified xsi:type="dcterms:W3CDTF">2024-04-26T01:47:28Z</dcterms:modified>
</cp:coreProperties>
</file>