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1" r:id="rId3"/>
    <p:sldId id="256" r:id="rId4"/>
    <p:sldId id="258" r:id="rId5"/>
    <p:sldId id="264" r:id="rId6"/>
    <p:sldId id="262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59" r:id="rId15"/>
    <p:sldId id="274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382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AF8E-07F8-407C-8CDB-C59CCE96087A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A3B7D-3D94-4BBE-9687-40D59D040A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Ấn</a:t>
            </a:r>
            <a:r>
              <a:rPr lang="vi-VN" baseline="0" dirty="0" smtClean="0"/>
              <a:t> vào số 1, 2, 3 làm bài luyện tập.</a:t>
            </a:r>
          </a:p>
          <a:p>
            <a:r>
              <a:rPr lang="vi-VN" baseline="0" dirty="0" smtClean="0"/>
              <a:t>Sau khi dọn sạch rác, ấn vào vỏ sò để chuyển sang phần tập viết.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3B7D-3D94-4BBE-9687-40D59D040A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2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6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7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6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96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0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09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3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5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63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80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9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8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7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4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4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8EDA-D4C4-4B67-A4C4-A3798FF988E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928A-1F41-4980-A311-3667C5C7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5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12.png"/><Relationship Id="rId18" Type="http://schemas.openxmlformats.org/officeDocument/2006/relationships/slide" Target="slide14.xml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12" Type="http://schemas.openxmlformats.org/officeDocument/2006/relationships/slide" Target="slide13.xml"/><Relationship Id="rId17" Type="http://schemas.openxmlformats.org/officeDocument/2006/relationships/slide" Target="slide12.xml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15.png"/><Relationship Id="rId5" Type="http://schemas.openxmlformats.org/officeDocument/2006/relationships/image" Target="../media/image21.gif"/><Relationship Id="rId15" Type="http://schemas.microsoft.com/office/2007/relationships/hdphoto" Target="../media/hdphoto6.wdp"/><Relationship Id="rId10" Type="http://schemas.microsoft.com/office/2007/relationships/hdphoto" Target="../media/hdphoto5.wdp"/><Relationship Id="rId19" Type="http://schemas.openxmlformats.org/officeDocument/2006/relationships/image" Target="../media/image27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7.png"/><Relationship Id="rId5" Type="http://schemas.openxmlformats.org/officeDocument/2006/relationships/image" Target="../media/image34.jpeg"/><Relationship Id="rId10" Type="http://schemas.openxmlformats.org/officeDocument/2006/relationships/slide" Target="slide10.xml"/><Relationship Id="rId4" Type="http://schemas.openxmlformats.org/officeDocument/2006/relationships/image" Target="../media/image33.jpe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4" y="4205289"/>
            <a:ext cx="34575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44975"/>
            <a:ext cx="3455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1" y="4205289"/>
            <a:ext cx="34575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6297" y="1368067"/>
            <a:ext cx="85549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173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830877" y="5554339"/>
            <a:ext cx="292597" cy="1053347"/>
          </a:xfrm>
          <a:prstGeom prst="rect">
            <a:avLst/>
          </a:prstGeom>
        </p:spPr>
      </p:pic>
      <p:sp>
        <p:nvSpPr>
          <p:cNvPr id="41" name="8-Point Star 40">
            <a:hlinkClick r:id="rId12" action="ppaction://hlinksldjump"/>
          </p:cNvPr>
          <p:cNvSpPr/>
          <p:nvPr/>
        </p:nvSpPr>
        <p:spPr>
          <a:xfrm>
            <a:off x="8510238" y="5258669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2397892" y="5187184"/>
            <a:ext cx="1157288" cy="15692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5795349" y="4344030"/>
            <a:ext cx="1319846" cy="2220087"/>
          </a:xfrm>
          <a:prstGeom prst="rect">
            <a:avLst/>
          </a:prstGeom>
        </p:spPr>
      </p:pic>
      <p:sp>
        <p:nvSpPr>
          <p:cNvPr id="50" name="8-Point Star 49">
            <a:hlinkClick r:id="rId16" action="ppaction://hlinksldjump"/>
          </p:cNvPr>
          <p:cNvSpPr/>
          <p:nvPr/>
        </p:nvSpPr>
        <p:spPr>
          <a:xfrm>
            <a:off x="2682894" y="4597840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2" name="8-Point Star 51">
            <a:hlinkClick r:id="rId17" action="ppaction://hlinksldjump"/>
          </p:cNvPr>
          <p:cNvSpPr/>
          <p:nvPr/>
        </p:nvSpPr>
        <p:spPr>
          <a:xfrm>
            <a:off x="5884784" y="4020419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" name="Picture 2" descr="C:\Users\ADMIN\Desktop\Phan Thi Do Uyen\Giai cuu dai duong\Picture2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816" y="5921554"/>
            <a:ext cx="1097225" cy="10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16367" r="28425" b="21232"/>
          <a:stretch/>
        </p:blipFill>
        <p:spPr>
          <a:xfrm>
            <a:off x="2373065" y="0"/>
            <a:ext cx="8234606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621" y="5514536"/>
            <a:ext cx="157587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nnam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4" y="0"/>
            <a:ext cx="1095445" cy="109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25163" y="1771521"/>
            <a:ext cx="987391" cy="1415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69266" y="3927869"/>
            <a:ext cx="331240" cy="1020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0506" y="3677702"/>
            <a:ext cx="2874616" cy="1270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07684" y="3739528"/>
            <a:ext cx="3783461" cy="13899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80491" y="1768077"/>
            <a:ext cx="1235374" cy="131757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70142" y="1987262"/>
            <a:ext cx="642006" cy="113005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2126" y="2872339"/>
            <a:ext cx="1116025" cy="726894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UTM Avo" panose="02040603050506020204" pitchFamily="18" charset="0"/>
              </a:rPr>
              <a:t>Nối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18" name="Picture 2" descr="cậu bé hoạt hình đang cầm bút chì Hình ảnh | Định dạng hình ảnh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07" b="92442" l="26512" r="7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7388" r="21809" b="5884"/>
          <a:stretch/>
        </p:blipFill>
        <p:spPr bwMode="auto">
          <a:xfrm>
            <a:off x="458618" y="2628872"/>
            <a:ext cx="599679" cy="9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02" y="5545539"/>
            <a:ext cx="1518827" cy="14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197" y="77273"/>
            <a:ext cx="10114671" cy="6661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09129" y="341986"/>
            <a:ext cx="2266681" cy="54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57" y="161682"/>
            <a:ext cx="1712256" cy="846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34815" r="32779" b="27836"/>
          <a:stretch/>
        </p:blipFill>
        <p:spPr>
          <a:xfrm>
            <a:off x="2726570" y="2478388"/>
            <a:ext cx="6767989" cy="4080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616" y="1188252"/>
            <a:ext cx="9907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latin typeface="UTM Avo" panose="02040603050506020204" pitchFamily="18" charset="0"/>
              </a:rPr>
              <a:t>	Nhà cô Nhã ở bờ hồ. Hồ nhỏ, nhà nho nhỏ. Hồ có cá mè, ba ba. Nhà có na, nho, khế.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9224" y="2256843"/>
            <a:ext cx="11062554" cy="788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" y="-131482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362" y="2346925"/>
            <a:ext cx="287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UTM Avo" panose="02040603050506020204" pitchFamily="18" charset="0"/>
              </a:rPr>
              <a:t>a) Hồ có .....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Cá chép, mua bán Cá chép tại Hải Phòng, Cá chép giá rẻ tại Hải Phò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97" y="1624811"/>
            <a:ext cx="2495550" cy="2019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9224" y="4560721"/>
            <a:ext cx="11062554" cy="788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8362" y="4662533"/>
            <a:ext cx="322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UTM Avo" panose="02040603050506020204" pitchFamily="18" charset="0"/>
              </a:rPr>
              <a:t>b</a:t>
            </a:r>
            <a:r>
              <a:rPr lang="vi-VN" sz="3200" dirty="0" smtClean="0">
                <a:latin typeface="UTM Avo" panose="02040603050506020204" pitchFamily="18" charset="0"/>
              </a:rPr>
              <a:t>) Nhà có .....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1028" name="Picture 4" descr="Mơ thấy rùa mang đến thông điệp gì, đánh con đề bao nhiêu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66" y="1678797"/>
            <a:ext cx="2376192" cy="1782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ả na - Thực Phẩm Nguyên Ph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5495" r="-2072" b="5303"/>
          <a:stretch/>
        </p:blipFill>
        <p:spPr bwMode="auto">
          <a:xfrm>
            <a:off x="3777358" y="3889419"/>
            <a:ext cx="2380595" cy="2071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o | 60m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1571" r="3490" b="13416"/>
          <a:stretch/>
        </p:blipFill>
        <p:spPr bwMode="auto">
          <a:xfrm flipH="1">
            <a:off x="6363724" y="4038987"/>
            <a:ext cx="2403779" cy="1939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ợi ích tuyệt vời mà bạn chưa biết có trong quả khế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275" y="4059420"/>
            <a:ext cx="2410366" cy="1901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289454" y="351691"/>
            <a:ext cx="2574387" cy="6714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  <a:latin typeface="UTM Avo" panose="02040603050506020204" pitchFamily="18" charset="0"/>
              </a:rPr>
              <a:t>Nói tiếp</a:t>
            </a:r>
            <a:endParaRPr lang="vi-VN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038" name="Picture 14" descr="26259 những người hàng xóm Hình ảnh tải xuống | vn.lovepik.com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667" l="10000" r="99333">
                        <a14:foregroundMark x1="58000" y1="23333" x2="71000" y2="81333"/>
                        <a14:foregroundMark x1="64667" y1="81333" x2="59667" y2="8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4" t="12761" r="13905" b="12880"/>
          <a:stretch/>
        </p:blipFill>
        <p:spPr bwMode="auto">
          <a:xfrm>
            <a:off x="4434976" y="3403"/>
            <a:ext cx="1095388" cy="10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Phan Thi Do Uyen\Giai cuu dai duong\Picture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816" y="5921554"/>
            <a:ext cx="1097225" cy="10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4" t="24277" r="16261" b="56137"/>
          <a:stretch/>
        </p:blipFill>
        <p:spPr>
          <a:xfrm>
            <a:off x="723920" y="2550018"/>
            <a:ext cx="10985815" cy="18416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72893" y="732439"/>
            <a:ext cx="2717073" cy="69232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2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40" y="9657"/>
            <a:ext cx="1554564" cy="1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" y="-131482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3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Different ways to say &quot;thank you&quot; in Norwegian - Norwegian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549"/>
            <a:ext cx="12192000" cy="378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ái nơ Hình ảnh | Định dạng hình ảnh PNG 400795707| vn.lovepi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" b="35187" l="5197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5" t="1182" r="2808" b="63513"/>
          <a:stretch/>
        </p:blipFill>
        <p:spPr bwMode="auto">
          <a:xfrm>
            <a:off x="1360148" y="1155850"/>
            <a:ext cx="4434189" cy="42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9600" y="573716"/>
            <a:ext cx="1716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n</a:t>
            </a:r>
            <a:r>
              <a:rPr lang="vi-VN" sz="6600" b="1" dirty="0" smtClean="0">
                <a:latin typeface="UTM Avo" panose="02040603050506020204" pitchFamily="18" charset="0"/>
              </a:rPr>
              <a:t>ơ</a:t>
            </a:r>
            <a:endParaRPr lang="en-US" sz="6600" b="1" dirty="0"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85867" y="1856935"/>
            <a:ext cx="3193038" cy="2250830"/>
            <a:chOff x="3810000" y="1447800"/>
            <a:chExt cx="2209800" cy="1524000"/>
          </a:xfrm>
        </p:grpSpPr>
        <p:sp>
          <p:nvSpPr>
            <p:cNvPr id="7" name="Rectangle 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nơ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n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ơ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40794" y="4629024"/>
            <a:ext cx="5293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latin typeface="UTM Avo" panose="02040603050506020204" pitchFamily="18" charset="0"/>
              </a:rPr>
              <a:t>(nờ - ơ - nơ)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6338" y="1322363"/>
            <a:ext cx="1042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 smtClean="0">
                <a:latin typeface="UTM Avo" panose="02040603050506020204" pitchFamily="18" charset="0"/>
              </a:rPr>
              <a:t>Quả gì màu tím trên giàn</a:t>
            </a:r>
          </a:p>
          <a:p>
            <a:pPr algn="ctr">
              <a:lnSpc>
                <a:spcPct val="150000"/>
              </a:lnSpc>
            </a:pPr>
            <a:r>
              <a:rPr lang="vi-VN" sz="3600" dirty="0" smtClean="0">
                <a:latin typeface="UTM Avo" panose="02040603050506020204" pitchFamily="18" charset="0"/>
              </a:rPr>
              <a:t>Từng chùm chín mọng mang toàn chữ O?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6" name="Picture 10" descr="Nho | 60m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1571" r="3490" b="13416"/>
          <a:stretch/>
        </p:blipFill>
        <p:spPr bwMode="auto">
          <a:xfrm flipH="1">
            <a:off x="2210314" y="3273636"/>
            <a:ext cx="3706378" cy="2990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74523" y="4600135"/>
            <a:ext cx="2363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latin typeface="UTM Avo" panose="02040603050506020204" pitchFamily="18" charset="0"/>
              </a:rPr>
              <a:t>nho</a:t>
            </a:r>
            <a:endParaRPr lang="en-US" sz="6600" b="1" dirty="0"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4523" y="4628271"/>
            <a:ext cx="12554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nh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98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ho | 60m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1571" r="3490" b="13416"/>
          <a:stretch/>
        </p:blipFill>
        <p:spPr bwMode="auto">
          <a:xfrm flipH="1">
            <a:off x="504037" y="979488"/>
            <a:ext cx="5299378" cy="4275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5026" y="797186"/>
            <a:ext cx="2124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nh</a:t>
            </a:r>
            <a:r>
              <a:rPr lang="vi-VN" sz="6600" b="1" dirty="0" smtClean="0">
                <a:latin typeface="UTM Avo" panose="02040603050506020204" pitchFamily="18" charset="0"/>
              </a:rPr>
              <a:t>o</a:t>
            </a:r>
            <a:endParaRPr lang="en-US" sz="6600" b="1" dirty="0"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20105" y="2103751"/>
            <a:ext cx="3193038" cy="2250830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nho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nh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o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50290" y="4553151"/>
            <a:ext cx="6332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latin typeface="UTM Avo" panose="02040603050506020204" pitchFamily="18" charset="0"/>
              </a:rPr>
              <a:t>(nhờ - o - nho)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ái nơ Hình ảnh | Định dạng hình ảnh PNG 400795707| vn.lovepi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" b="35187" l="5197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5" t="1182" r="2808" b="63513"/>
          <a:stretch/>
        </p:blipFill>
        <p:spPr bwMode="auto">
          <a:xfrm>
            <a:off x="1857432" y="445294"/>
            <a:ext cx="3983082" cy="37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Nho | 60m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1571" r="3490" b="13416"/>
          <a:stretch/>
        </p:blipFill>
        <p:spPr bwMode="auto">
          <a:xfrm flipH="1">
            <a:off x="6786398" y="445294"/>
            <a:ext cx="4679697" cy="3775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7286" y="4091102"/>
            <a:ext cx="2124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nh</a:t>
            </a:r>
            <a:r>
              <a:rPr lang="vi-VN" sz="6600" b="1" dirty="0" smtClean="0">
                <a:latin typeface="UTM Avo" panose="02040603050506020204" pitchFamily="18" charset="0"/>
              </a:rPr>
              <a:t>o</a:t>
            </a:r>
            <a:endParaRPr lang="en-US" sz="6600" b="1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299" y="4091102"/>
            <a:ext cx="1716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n</a:t>
            </a:r>
            <a:r>
              <a:rPr lang="vi-VN" sz="6600" b="1" dirty="0" smtClean="0">
                <a:latin typeface="UTM Avo" panose="02040603050506020204" pitchFamily="18" charset="0"/>
              </a:rPr>
              <a:t>ơ</a:t>
            </a:r>
            <a:endParaRPr lang="en-US" sz="6600" b="1" dirty="0"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61516" y="5458268"/>
            <a:ext cx="4188751" cy="1165946"/>
            <a:chOff x="1477108" y="5359792"/>
            <a:chExt cx="4188751" cy="1165946"/>
          </a:xfrm>
        </p:grpSpPr>
        <p:sp>
          <p:nvSpPr>
            <p:cNvPr id="2" name="Rounded Rectangle 1"/>
            <p:cNvSpPr/>
            <p:nvPr/>
          </p:nvSpPr>
          <p:spPr>
            <a:xfrm>
              <a:off x="1477108" y="5359792"/>
              <a:ext cx="4188751" cy="9425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10908" y="5417742"/>
              <a:ext cx="391485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vi-VN" sz="6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n – </a:t>
              </a:r>
              <a:r>
                <a:rPr lang="vi-VN" sz="6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HP001 4 hàng" panose="020B0603050302020204" pitchFamily="34" charset="0"/>
                </a:rPr>
                <a:t>n</a:t>
              </a:r>
              <a:r>
                <a:rPr lang="vi-VN" sz="6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 – N </a:t>
              </a:r>
              <a:endParaRPr lang="en-US" sz="6600" dirty="0">
                <a:solidFill>
                  <a:prstClr val="black">
                    <a:lumMod val="95000"/>
                    <a:lumOff val="5000"/>
                  </a:prst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35021" y="5359792"/>
            <a:ext cx="4188751" cy="1498208"/>
            <a:chOff x="1477108" y="5359792"/>
            <a:chExt cx="4188751" cy="1278490"/>
          </a:xfrm>
        </p:grpSpPr>
        <p:sp>
          <p:nvSpPr>
            <p:cNvPr id="11" name="Rounded Rectangle 10"/>
            <p:cNvSpPr/>
            <p:nvPr/>
          </p:nvSpPr>
          <p:spPr>
            <a:xfrm>
              <a:off x="1477108" y="5359792"/>
              <a:ext cx="4188751" cy="9425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64182" y="5530286"/>
              <a:ext cx="340830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nh </a:t>
              </a:r>
              <a:r>
                <a:rPr lang="vi-VN" sz="6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– </a:t>
              </a:r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HP001 4 hàng" panose="020B0603050302020204" pitchFamily="34" charset="0"/>
                </a:rPr>
                <a:t>nh</a:t>
              </a:r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 </a:t>
              </a:r>
              <a:endParaRPr lang="en-US" sz="6600" dirty="0">
                <a:solidFill>
                  <a:prstClr val="black">
                    <a:lumMod val="95000"/>
                    <a:lumOff val="5000"/>
                  </a:prstClr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ái nơ Hình ảnh | Định dạng hình ảnh PNG 400795707| vn.lovepi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" b="35187" l="5197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5" t="1182" r="2808" b="63513"/>
          <a:stretch/>
        </p:blipFill>
        <p:spPr bwMode="auto">
          <a:xfrm>
            <a:off x="1857432" y="1008004"/>
            <a:ext cx="3983082" cy="37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Nho | 60m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11571" r="3490" b="13416"/>
          <a:stretch/>
        </p:blipFill>
        <p:spPr bwMode="auto">
          <a:xfrm flipH="1">
            <a:off x="6786398" y="1008004"/>
            <a:ext cx="4679697" cy="3775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7286" y="4921098"/>
            <a:ext cx="2124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nh</a:t>
            </a:r>
            <a:r>
              <a:rPr lang="vi-VN" sz="6600" b="1" dirty="0" smtClean="0">
                <a:latin typeface="UTM Avo" panose="02040603050506020204" pitchFamily="18" charset="0"/>
              </a:rPr>
              <a:t>o</a:t>
            </a:r>
            <a:endParaRPr lang="en-US" sz="6600" b="1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299" y="4921098"/>
            <a:ext cx="1716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n</a:t>
            </a:r>
            <a:r>
              <a:rPr lang="vi-VN" sz="6600" b="1" dirty="0" smtClean="0">
                <a:latin typeface="UTM Avo" panose="02040603050506020204" pitchFamily="18" charset="0"/>
              </a:rPr>
              <a:t>ơ</a:t>
            </a:r>
            <a:endParaRPr lang="en-US" sz="6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ector bản vẽ minh họa trẻ em vui vẻ với các nốt nhạc | Thư việ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10" y="2275906"/>
            <a:ext cx="7750471" cy="45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6858" y="1240035"/>
            <a:ext cx="4036810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6600" dirty="0" smtClean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THƯ GIÃN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157</Words>
  <Application>Microsoft Office PowerPoint</Application>
  <PresentationFormat>Widescreen</PresentationFormat>
  <Paragraphs>39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62</cp:revision>
  <dcterms:created xsi:type="dcterms:W3CDTF">2020-08-04T08:56:09Z</dcterms:created>
  <dcterms:modified xsi:type="dcterms:W3CDTF">2024-04-25T08:42:13Z</dcterms:modified>
</cp:coreProperties>
</file>