
<file path=[Content_Types].xml><?xml version="1.0" encoding="utf-8"?>
<Types xmlns="http://schemas.openxmlformats.org/package/2006/content-types">
  <Default Extension="png" ContentType="image/png"/>
  <Default Extension="tmp" ContentType="image/png"/>
  <Default Extension="jpeg" ContentType="image/jpeg"/>
  <Default Extension="webp" ContentType="image/webp"/>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Lst>
  <p:notesMasterIdLst>
    <p:notesMasterId r:id="rId22"/>
  </p:notesMasterIdLst>
  <p:sldIdLst>
    <p:sldId id="256" r:id="rId2"/>
    <p:sldId id="299" r:id="rId3"/>
    <p:sldId id="258" r:id="rId4"/>
    <p:sldId id="293" r:id="rId5"/>
    <p:sldId id="294" r:id="rId6"/>
    <p:sldId id="325" r:id="rId7"/>
    <p:sldId id="280" r:id="rId8"/>
    <p:sldId id="257" r:id="rId9"/>
    <p:sldId id="327" r:id="rId10"/>
    <p:sldId id="316" r:id="rId11"/>
    <p:sldId id="303" r:id="rId12"/>
    <p:sldId id="322" r:id="rId13"/>
    <p:sldId id="287" r:id="rId14"/>
    <p:sldId id="319" r:id="rId15"/>
    <p:sldId id="324" r:id="rId16"/>
    <p:sldId id="321" r:id="rId17"/>
    <p:sldId id="296" r:id="rId18"/>
    <p:sldId id="318" r:id="rId19"/>
    <p:sldId id="323" r:id="rId20"/>
    <p:sldId id="269" r:id="rId21"/>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3506BA"/>
    <a:srgbClr val="FF99FF"/>
    <a:srgbClr val="FF3300"/>
    <a:srgbClr val="9F1203"/>
    <a:srgbClr val="9E0040"/>
    <a:srgbClr val="FF0066"/>
    <a:srgbClr val="99FFCC"/>
    <a:srgbClr val="33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4" autoAdjust="0"/>
    <p:restoredTop sz="88874" autoAdjust="0"/>
  </p:normalViewPr>
  <p:slideViewPr>
    <p:cSldViewPr showGuides="1">
      <p:cViewPr varScale="1">
        <p:scale>
          <a:sx n="41" d="100"/>
          <a:sy n="41" d="100"/>
        </p:scale>
        <p:origin x="864" y="68"/>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1965918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276966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181272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3191707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982103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295476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972116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6953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97286" y="1550784"/>
            <a:ext cx="12583716" cy="3298978"/>
          </a:xfrm>
        </p:spPr>
        <p:txBody>
          <a:bodyPr anchor="b"/>
          <a:lstStyle>
            <a:lvl1pPr algn="ctr">
              <a:defRPr sz="8257"/>
            </a:lvl1pPr>
          </a:lstStyle>
          <a:p>
            <a:r>
              <a:rPr lang="en-US"/>
              <a:t>Click to edit Master title style</a:t>
            </a:r>
            <a:endParaRPr lang="en-US" dirty="0"/>
          </a:p>
        </p:txBody>
      </p:sp>
      <p:sp>
        <p:nvSpPr>
          <p:cNvPr id="3" name="Subtitle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038611347"/>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877594977"/>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006963" y="504498"/>
            <a:ext cx="3617818" cy="803029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53508" y="504498"/>
            <a:ext cx="10643726" cy="80302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760551553"/>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8ECE1-A199-4EE2-9D02-7A13F6D77B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4985" y="0"/>
            <a:ext cx="2696303" cy="2707160"/>
          </a:xfrm>
          <a:prstGeom prst="rect">
            <a:avLst/>
          </a:prstGeom>
        </p:spPr>
      </p:pic>
    </p:spTree>
    <p:extLst>
      <p:ext uri="{BB962C8B-B14F-4D97-AF65-F5344CB8AC3E}">
        <p14:creationId xmlns:p14="http://schemas.microsoft.com/office/powerpoint/2010/main" val="336213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44818" y="303313"/>
            <a:ext cx="15981806" cy="8622070"/>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129"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40874" y="1218914"/>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75788" y="1252975"/>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308378" y="1367098"/>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22351" y="1309203"/>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77427" y="1268337"/>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39235" y="2067119"/>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74149" y="2101179"/>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306739" y="2215302"/>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720712" y="2157407"/>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75788" y="2116542"/>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37596" y="2915323"/>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72510" y="2949384"/>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305099" y="3063507"/>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719073" y="3005612"/>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74149" y="2964746"/>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35957" y="3763528"/>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70870" y="3797589"/>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303460" y="3911712"/>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717434" y="3853816"/>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72510" y="3812951"/>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34318" y="4611733"/>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9231" y="4645793"/>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301821" y="4759916"/>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715795" y="4702021"/>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70871" y="4661156"/>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32679" y="5459937"/>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67592" y="5493998"/>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300182" y="5608121"/>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714156" y="5550226"/>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9231" y="5509360"/>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31040" y="6308142"/>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65953" y="6342202"/>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98543" y="6456325"/>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712517" y="6398430"/>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67592" y="6357565"/>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29401" y="7156346"/>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64314" y="7190407"/>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96904" y="7304530"/>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710878" y="7246635"/>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65953" y="7205770"/>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27762" y="8004551"/>
            <a:ext cx="151262" cy="24502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62675" y="8038612"/>
            <a:ext cx="618416" cy="15341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95265" y="8152735"/>
            <a:ext cx="62917" cy="63171"/>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709239" y="8094840"/>
            <a:ext cx="62917" cy="63171"/>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64314" y="8053974"/>
            <a:ext cx="616148" cy="13277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5817" tIns="125817" rIns="125817" bIns="125817" anchor="ctr" anchorCtr="0">
            <a:noAutofit/>
          </a:bodyPr>
          <a:lstStyle/>
          <a:p>
            <a:pPr marL="0" lvl="0" indent="0" algn="l" rtl="0">
              <a:spcBef>
                <a:spcPts val="0"/>
              </a:spcBef>
              <a:spcAft>
                <a:spcPts val="0"/>
              </a:spcAft>
              <a:buNone/>
            </a:pPr>
            <a:endParaRPr sz="4129" dirty="0"/>
          </a:p>
        </p:txBody>
      </p:sp>
    </p:spTree>
    <p:extLst>
      <p:ext uri="{BB962C8B-B14F-4D97-AF65-F5344CB8AC3E}">
        <p14:creationId xmlns:p14="http://schemas.microsoft.com/office/powerpoint/2010/main" val="184977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141372209"/>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4769" y="2362368"/>
            <a:ext cx="14471273" cy="3941664"/>
          </a:xfrm>
        </p:spPr>
        <p:txBody>
          <a:bodyPr anchor="b"/>
          <a:lstStyle>
            <a:lvl1pPr>
              <a:defRPr sz="8257"/>
            </a:lvl1pPr>
          </a:lstStyle>
          <a:p>
            <a:r>
              <a:rPr lang="en-US"/>
              <a:t>Click to edit Master title style</a:t>
            </a:r>
            <a:endParaRPr lang="en-US" dirty="0"/>
          </a:p>
        </p:txBody>
      </p:sp>
      <p:sp>
        <p:nvSpPr>
          <p:cNvPr id="3" name="Text Placeholder 2"/>
          <p:cNvSpPr>
            <a:spLocks noGrp="1"/>
          </p:cNvSpPr>
          <p:nvPr>
            <p:ph type="body" idx="1"/>
          </p:nvPr>
        </p:nvSpPr>
        <p:spPr>
          <a:xfrm>
            <a:off x="1144769" y="6341322"/>
            <a:ext cx="14471273" cy="2072828"/>
          </a:xfrm>
        </p:spPr>
        <p:txBody>
          <a:bodyPr/>
          <a:lstStyle>
            <a:lvl1pPr marL="0" indent="0">
              <a:buNone/>
              <a:defRPr sz="3303">
                <a:solidFill>
                  <a:schemeClr val="tx1">
                    <a:tint val="75000"/>
                  </a:schemeClr>
                </a:solidFill>
              </a:defRPr>
            </a:lvl1pPr>
            <a:lvl2pPr marL="629199" indent="0">
              <a:buNone/>
              <a:defRPr sz="2752">
                <a:solidFill>
                  <a:schemeClr val="tx1">
                    <a:tint val="75000"/>
                  </a:schemeClr>
                </a:solidFill>
              </a:defRPr>
            </a:lvl2pPr>
            <a:lvl3pPr marL="1258397" indent="0">
              <a:buNone/>
              <a:defRPr sz="2477">
                <a:solidFill>
                  <a:schemeClr val="tx1">
                    <a:tint val="75000"/>
                  </a:schemeClr>
                </a:solidFill>
              </a:defRPr>
            </a:lvl3pPr>
            <a:lvl4pPr marL="1887596" indent="0">
              <a:buNone/>
              <a:defRPr sz="2202">
                <a:solidFill>
                  <a:schemeClr val="tx1">
                    <a:tint val="75000"/>
                  </a:schemeClr>
                </a:solidFill>
              </a:defRPr>
            </a:lvl4pPr>
            <a:lvl5pPr marL="2516795" indent="0">
              <a:buNone/>
              <a:defRPr sz="2202">
                <a:solidFill>
                  <a:schemeClr val="tx1">
                    <a:tint val="75000"/>
                  </a:schemeClr>
                </a:solidFill>
              </a:defRPr>
            </a:lvl5pPr>
            <a:lvl6pPr marL="3145993" indent="0">
              <a:buNone/>
              <a:defRPr sz="2202">
                <a:solidFill>
                  <a:schemeClr val="tx1">
                    <a:tint val="75000"/>
                  </a:schemeClr>
                </a:solidFill>
              </a:defRPr>
            </a:lvl6pPr>
            <a:lvl7pPr marL="3775192" indent="0">
              <a:buNone/>
              <a:defRPr sz="2202">
                <a:solidFill>
                  <a:schemeClr val="tx1">
                    <a:tint val="75000"/>
                  </a:schemeClr>
                </a:solidFill>
              </a:defRPr>
            </a:lvl7pPr>
            <a:lvl8pPr marL="4404390" indent="0">
              <a:buNone/>
              <a:defRPr sz="2202">
                <a:solidFill>
                  <a:schemeClr val="tx1">
                    <a:tint val="75000"/>
                  </a:schemeClr>
                </a:solidFill>
              </a:defRPr>
            </a:lvl8pPr>
            <a:lvl9pPr marL="5033589" indent="0">
              <a:buNone/>
              <a:defRPr sz="220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191D44-580C-476C-8E8C-DF74C72DE2E9}"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671546250"/>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3508"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94009"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191D44-580C-476C-8E8C-DF74C72DE2E9}"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261113767"/>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5693" y="504499"/>
            <a:ext cx="14471273" cy="18315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55693" y="2322885"/>
            <a:ext cx="7098002"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4" name="Content Placeholder 3"/>
          <p:cNvSpPr>
            <a:spLocks noGrp="1"/>
          </p:cNvSpPr>
          <p:nvPr>
            <p:ph sz="half" idx="2"/>
          </p:nvPr>
        </p:nvSpPr>
        <p:spPr>
          <a:xfrm>
            <a:off x="1155693" y="3461295"/>
            <a:ext cx="7098002"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494008" y="2322885"/>
            <a:ext cx="7132958"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6" name="Content Placeholder 5"/>
          <p:cNvSpPr>
            <a:spLocks noGrp="1"/>
          </p:cNvSpPr>
          <p:nvPr>
            <p:ph sz="quarter" idx="4"/>
          </p:nvPr>
        </p:nvSpPr>
        <p:spPr>
          <a:xfrm>
            <a:off x="8494008" y="3461295"/>
            <a:ext cx="7132958"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191D44-580C-476C-8E8C-DF74C72DE2E9}"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295309217"/>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191D44-580C-476C-8E8C-DF74C72DE2E9}"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545085189"/>
      </p:ext>
    </p:extLst>
  </p:cSld>
  <p:clrMapOvr>
    <a:masterClrMapping/>
  </p:clrMapOvr>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91D44-580C-476C-8E8C-DF74C72DE2E9}"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612696021"/>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en-US" dirty="0"/>
          </a:p>
        </p:txBody>
      </p:sp>
      <p:sp>
        <p:nvSpPr>
          <p:cNvPr id="3" name="Content Placeholder 2"/>
          <p:cNvSpPr>
            <a:spLocks noGrp="1"/>
          </p:cNvSpPr>
          <p:nvPr>
            <p:ph idx="1"/>
          </p:nvPr>
        </p:nvSpPr>
        <p:spPr>
          <a:xfrm>
            <a:off x="7132958" y="1364339"/>
            <a:ext cx="8494008" cy="6733951"/>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C6191D44-580C-476C-8E8C-DF74C72DE2E9}"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3027822964"/>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en-US" dirty="0"/>
          </a:p>
        </p:txBody>
      </p:sp>
      <p:sp>
        <p:nvSpPr>
          <p:cNvPr id="3" name="Picture Placeholder 2"/>
          <p:cNvSpPr>
            <a:spLocks noGrp="1" noChangeAspect="1"/>
          </p:cNvSpPr>
          <p:nvPr>
            <p:ph type="pic" idx="1"/>
          </p:nvPr>
        </p:nvSpPr>
        <p:spPr>
          <a:xfrm>
            <a:off x="7132958" y="1364339"/>
            <a:ext cx="8494008" cy="6733951"/>
          </a:xfrm>
        </p:spPr>
        <p:txBody>
          <a:bodyPr anchor="t"/>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r>
              <a:rPr lang="en-US"/>
              <a:t>Click icon to add picture</a:t>
            </a:r>
            <a:endParaRPr lang="en-US" dirty="0"/>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C6191D44-580C-476C-8E8C-DF74C72DE2E9}"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747256830"/>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fld id="{C6191D44-580C-476C-8E8C-DF74C72DE2E9}" type="datetimeFigureOut">
              <a:rPr lang="en-US" smtClean="0"/>
              <a:t>4/25/2024</a:t>
            </a:fld>
            <a:endParaRPr lang="en-US"/>
          </a:p>
        </p:txBody>
      </p:sp>
      <p:sp>
        <p:nvSpPr>
          <p:cNvPr id="5" name="Footer Placeholder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fld id="{DE017B38-B1C0-42B9-A3E2-2C2E73FD80D7}" type="slidenum">
              <a:rPr lang="en-US" smtClean="0"/>
              <a:t>‹#›</a:t>
            </a:fld>
            <a:endParaRPr lang="en-US"/>
          </a:p>
        </p:txBody>
      </p:sp>
      <p:pic>
        <p:nvPicPr>
          <p:cNvPr id="7" name="图片 1031" descr="背景2"/>
          <p:cNvPicPr>
            <a:picLocks noChangeAspect="1"/>
          </p:cNvPicPr>
          <p:nvPr userDrawn="1"/>
        </p:nvPicPr>
        <p:blipFill>
          <a:blip r:embed="rId15"/>
          <a:stretch>
            <a:fillRect/>
          </a:stretch>
        </p:blipFill>
        <p:spPr>
          <a:xfrm>
            <a:off x="0" y="0"/>
            <a:ext cx="16776700" cy="9474200"/>
          </a:xfrm>
          <a:prstGeom prst="rect">
            <a:avLst/>
          </a:prstGeom>
          <a:noFill/>
          <a:ln w="9525">
            <a:noFill/>
          </a:ln>
        </p:spPr>
      </p:pic>
    </p:spTree>
    <p:extLst>
      <p:ext uri="{BB962C8B-B14F-4D97-AF65-F5344CB8AC3E}">
        <p14:creationId xmlns:p14="http://schemas.microsoft.com/office/powerpoint/2010/main" val="19211123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ransition>
    <p:random/>
  </p:transition>
  <p:hf sldNum="0" hdr="0"/>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en-US"/>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webp"/><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900312" y="552450"/>
            <a:ext cx="15625736" cy="84343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612280" y="4710213"/>
            <a:ext cx="16778288" cy="4895850"/>
          </a:xfrm>
          <a:prstGeom prst="rect">
            <a:avLst/>
          </a:prstGeom>
          <a:noFill/>
          <a:ln w="9525">
            <a:noFill/>
          </a:ln>
        </p:spPr>
      </p:pic>
      <p:pic>
        <p:nvPicPr>
          <p:cNvPr id="2070" name="图片 2069" descr="3"/>
          <p:cNvPicPr>
            <a:picLocks noChangeAspect="1"/>
          </p:cNvPicPr>
          <p:nvPr/>
        </p:nvPicPr>
        <p:blipFill>
          <a:blip r:embed="rId5"/>
          <a:stretch>
            <a:fillRect/>
          </a:stretch>
        </p:blipFill>
        <p:spPr>
          <a:xfrm>
            <a:off x="2052638" y="4089400"/>
            <a:ext cx="12749212" cy="4897438"/>
          </a:xfrm>
          <a:prstGeom prst="rect">
            <a:avLst/>
          </a:prstGeom>
          <a:noFill/>
          <a:ln w="9525">
            <a:noFill/>
          </a:ln>
        </p:spPr>
      </p:pic>
      <p:graphicFrame>
        <p:nvGraphicFramePr>
          <p:cNvPr id="3" name="Table 2"/>
          <p:cNvGraphicFramePr>
            <a:graphicFrameLocks noGrp="1"/>
          </p:cNvGraphicFramePr>
          <p:nvPr>
            <p:extLst>
              <p:ext uri="{D42A27DB-BD31-4B8C-83A1-F6EECF244321}">
                <p14:modId xmlns:p14="http://schemas.microsoft.com/office/powerpoint/2010/main" val="3016624999"/>
              </p:ext>
            </p:extLst>
          </p:nvPr>
        </p:nvGraphicFramePr>
        <p:xfrm>
          <a:off x="3581991" y="2701131"/>
          <a:ext cx="9001000" cy="1005840"/>
        </p:xfrm>
        <a:graphic>
          <a:graphicData uri="http://schemas.openxmlformats.org/drawingml/2006/table">
            <a:tbl>
              <a:tblPr/>
              <a:tblGrid>
                <a:gridCol w="9001000">
                  <a:extLst>
                    <a:ext uri="{9D8B030D-6E8A-4147-A177-3AD203B41FA5}">
                      <a16:colId xmlns:a16="http://schemas.microsoft.com/office/drawing/2014/main" val="1389228352"/>
                    </a:ext>
                  </a:extLst>
                </a:gridCol>
              </a:tblGrid>
              <a:tr h="0">
                <a:tc>
                  <a:txBody>
                    <a:bodyPr/>
                    <a:lstStyle/>
                    <a:p>
                      <a:endParaRPr lang="vi-VN" sz="6000" b="1" dirty="0">
                        <a:solidFill>
                          <a:srgbClr val="C00000"/>
                        </a:solidFill>
                        <a:effectLst>
                          <a:outerShdw blurRad="38100" dist="38100" dir="2700000" algn="tl">
                            <a:srgbClr val="000000">
                              <a:alpha val="43137"/>
                            </a:srgbClr>
                          </a:outerShdw>
                        </a:effectLst>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2956418"/>
                  </a:ext>
                </a:extLst>
              </a:tr>
            </a:tbl>
          </a:graphicData>
        </a:graphic>
      </p:graphicFrame>
      <p:sp>
        <p:nvSpPr>
          <p:cNvPr id="4" name="Rectangle 1"/>
          <p:cNvSpPr>
            <a:spLocks noChangeArrowheads="1"/>
          </p:cNvSpPr>
          <p:nvPr/>
        </p:nvSpPr>
        <p:spPr bwMode="auto">
          <a:xfrm>
            <a:off x="2266963" y="4341212"/>
            <a:ext cx="167782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2">
            <a:extLst>
              <a:ext uri="{FF2B5EF4-FFF2-40B4-BE49-F238E27FC236}">
                <a16:creationId xmlns:a16="http://schemas.microsoft.com/office/drawing/2014/main" id="{02269104-F9C8-4905-A70D-AD5AE349EC62}"/>
              </a:ext>
            </a:extLst>
          </p:cNvPr>
          <p:cNvSpPr txBox="1"/>
          <p:nvPr/>
        </p:nvSpPr>
        <p:spPr>
          <a:xfrm>
            <a:off x="1287890" y="1492498"/>
            <a:ext cx="14202505" cy="2343655"/>
          </a:xfrm>
          <a:prstGeom prst="rect">
            <a:avLst/>
          </a:prstGeom>
        </p:spPr>
        <p:txBody>
          <a:bodyPr wrap="square" lIns="0" tIns="0" rIns="0" bIns="0" rtlCol="0" anchor="t">
            <a:spAutoFit/>
          </a:bodyPr>
          <a:lstStyle/>
          <a:p>
            <a:pPr algn="ctr">
              <a:lnSpc>
                <a:spcPct val="150000"/>
              </a:lnSpc>
            </a:pPr>
            <a:r>
              <a:rPr lang="en" sz="5400" b="1" dirty="0">
                <a:latin typeface="Times New Roman" panose="02020603050405020304" pitchFamily="18" charset="0"/>
                <a:ea typeface="Aachen" panose="02020500000000000000" pitchFamily="18" charset="0"/>
                <a:cs typeface="Times New Roman" panose="02020603050405020304" pitchFamily="18" charset="0"/>
              </a:rPr>
              <a:t>CHÀO MỪNG QÚY THẦY CÔ VÀ CÁC EM</a:t>
            </a:r>
            <a:br>
              <a:rPr lang="en" sz="5400" b="1" dirty="0">
                <a:latin typeface="Times New Roman" panose="02020603050405020304" pitchFamily="18" charset="0"/>
                <a:ea typeface="Aachen" panose="02020500000000000000" pitchFamily="18" charset="0"/>
                <a:cs typeface="Times New Roman" panose="02020603050405020304" pitchFamily="18" charset="0"/>
              </a:rPr>
            </a:br>
            <a:r>
              <a:rPr lang="en" sz="5400" b="1" dirty="0">
                <a:latin typeface="Times New Roman" panose="02020603050405020304" pitchFamily="18" charset="0"/>
                <a:ea typeface="Aachen" panose="02020500000000000000" pitchFamily="18" charset="0"/>
                <a:cs typeface="Times New Roman" panose="02020603050405020304" pitchFamily="18" charset="0"/>
              </a:rPr>
              <a:t>ĐẾN VỚI TIẾT HỌC  HÔM NAY!</a:t>
            </a:r>
            <a:endParaRPr lang="en-US" sz="5400" dirty="0">
              <a:latin typeface="Times New Roman" panose="02020603050405020304" pitchFamily="18" charset="0"/>
              <a:ea typeface="Aachen" panose="02020500000000000000"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690BEA8-5A15-1430-0D4F-0C0712CCF0EE}"/>
              </a:ext>
            </a:extLst>
          </p:cNvPr>
          <p:cNvSpPr txBox="1"/>
          <p:nvPr/>
        </p:nvSpPr>
        <p:spPr>
          <a:xfrm>
            <a:off x="12399948" y="3787438"/>
            <a:ext cx="3719617" cy="769441"/>
          </a:xfrm>
          <a:prstGeom prst="rect">
            <a:avLst/>
          </a:prstGeom>
          <a:noFill/>
        </p:spPr>
        <p:txBody>
          <a:bodyPr wrap="square" rtlCol="0">
            <a:spAutoFit/>
          </a:bodyPr>
          <a:lstStyle/>
          <a:p>
            <a:pPr defTabSz="514350"/>
            <a:r>
              <a:rPr lang="en-US" sz="4400" b="1" dirty="0" err="1">
                <a:latin typeface="Times New Roman" panose="02020603050405020304" pitchFamily="18" charset="0"/>
                <a:cs typeface="Times New Roman" panose="02020603050405020304" pitchFamily="18" charset="0"/>
              </a:rPr>
              <a:t>Lớp</a:t>
            </a:r>
            <a:r>
              <a:rPr lang="en-US" sz="4400" b="1" dirty="0">
                <a:latin typeface="Times New Roman" panose="02020603050405020304" pitchFamily="18" charset="0"/>
                <a:cs typeface="Times New Roman" panose="02020603050405020304" pitchFamily="18" charset="0"/>
              </a:rPr>
              <a:t>: 2D</a:t>
            </a:r>
          </a:p>
        </p:txBody>
      </p:sp>
    </p:spTree>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78844" y="633438"/>
            <a:ext cx="7560840" cy="5400600"/>
          </a:xfrm>
          <a:prstGeom prst="rect">
            <a:avLst/>
          </a:prstGeom>
        </p:spPr>
      </p:pic>
      <p:sp>
        <p:nvSpPr>
          <p:cNvPr id="10" name="Cloud Callout 9"/>
          <p:cNvSpPr/>
          <p:nvPr/>
        </p:nvSpPr>
        <p:spPr>
          <a:xfrm rot="838915">
            <a:off x="9914917" y="616276"/>
            <a:ext cx="5668917" cy="4628947"/>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Chúng</a:t>
            </a:r>
            <a:r>
              <a:rPr lang="en-US" sz="4000" dirty="0">
                <a:solidFill>
                  <a:schemeClr val="tx1"/>
                </a:solidFill>
                <a:latin typeface="Times New Roman" panose="02020603050405020304" pitchFamily="18" charset="0"/>
                <a:cs typeface="Times New Roman" panose="02020603050405020304" pitchFamily="18" charset="0"/>
              </a:rPr>
              <a:t> ta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thở</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vào</a:t>
            </a:r>
            <a:r>
              <a:rPr lang="en-US" sz="4000" dirty="0">
                <a:solidFill>
                  <a:schemeClr val="tx1"/>
                </a:solidFill>
                <a:latin typeface="Times New Roman" panose="02020603050405020304" pitchFamily="18" charset="0"/>
                <a:cs typeface="Times New Roman" panose="02020603050405020304" pitchFamily="18" charset="0"/>
              </a:rPr>
              <a:t> qua </a:t>
            </a:r>
            <a:r>
              <a:rPr lang="en-US" sz="4000" dirty="0" err="1">
                <a:solidFill>
                  <a:schemeClr val="tx1"/>
                </a:solidFill>
                <a:latin typeface="Times New Roman" panose="02020603050405020304" pitchFamily="18" charset="0"/>
                <a:cs typeface="Times New Roman" panose="02020603050405020304" pitchFamily="18" charset="0"/>
              </a:rPr>
              <a:t>mũi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thở</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ra</a:t>
            </a:r>
            <a:r>
              <a:rPr lang="en-US" sz="4000" dirty="0">
                <a:solidFill>
                  <a:schemeClr val="tx1"/>
                </a:solidFill>
                <a:latin typeface="Times New Roman" panose="02020603050405020304" pitchFamily="18" charset="0"/>
                <a:cs typeface="Times New Roman" panose="02020603050405020304" pitchFamily="18" charset="0"/>
              </a:rPr>
              <a:t> qua </a:t>
            </a:r>
            <a:r>
              <a:rPr lang="en-US" sz="4000" dirty="0" err="1">
                <a:solidFill>
                  <a:schemeClr val="tx1"/>
                </a:solidFill>
                <a:latin typeface="Times New Roman" panose="02020603050405020304" pitchFamily="18" charset="0"/>
                <a:cs typeface="Times New Roman" panose="02020603050405020304" pitchFamily="18" charset="0"/>
              </a:rPr>
              <a:t>mũi</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324248" y="6252729"/>
            <a:ext cx="16129792" cy="266429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Hằng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ngày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chúng</a:t>
            </a:r>
            <a:r>
              <a:rPr lang="en-US" sz="4000" b="1" dirty="0">
                <a:solidFill>
                  <a:schemeClr val="tx1"/>
                </a:solidFill>
                <a:latin typeface="Times New Roman" panose="02020603050405020304" pitchFamily="18" charset="0"/>
                <a:cs typeface="Times New Roman" panose="02020603050405020304" pitchFamily="18" charset="0"/>
              </a:rPr>
              <a:t> ta </a:t>
            </a:r>
            <a:r>
              <a:rPr lang="en-US" sz="4000" b="1" dirty="0" err="1">
                <a:solidFill>
                  <a:schemeClr val="tx1"/>
                </a:solidFill>
                <a:latin typeface="Times New Roman" panose="02020603050405020304" pitchFamily="18" charset="0"/>
                <a:cs typeface="Times New Roman" panose="02020603050405020304" pitchFamily="18" charset="0"/>
              </a:rPr>
              <a:t>nên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 và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nên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miệng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vì</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giúp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bớt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bẩn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để</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hơn</a:t>
            </a:r>
            <a:r>
              <a:rPr lang="en-US" sz="4000" b="1" dirty="0">
                <a:solidFill>
                  <a:schemeClr val="tx1"/>
                </a:solidFill>
                <a:latin typeface="Times New Roman" panose="02020603050405020304" pitchFamily="18" charset="0"/>
                <a:cs typeface="Times New Roman" panose="02020603050405020304" pitchFamily="18" charset="0"/>
              </a:rPr>
              <a:t>. Các </a:t>
            </a:r>
            <a:r>
              <a:rPr lang="en-US" sz="4000" b="1" dirty="0" err="1">
                <a:solidFill>
                  <a:schemeClr val="tx1"/>
                </a:solidFill>
                <a:latin typeface="Times New Roman" panose="02020603050405020304" pitchFamily="18" charset="0"/>
                <a:cs typeface="Times New Roman" panose="02020603050405020304" pitchFamily="18" charset="0"/>
              </a:rPr>
              <a:t>chất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nhầy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diệt</a:t>
            </a:r>
            <a:r>
              <a:rPr lang="en-US" sz="4000" b="1" dirty="0">
                <a:solidFill>
                  <a:schemeClr val="tx1"/>
                </a:solidFill>
                <a:latin typeface="Times New Roman" panose="02020603050405020304" pitchFamily="18" charset="0"/>
                <a:cs typeface="Times New Roman" panose="02020603050405020304" pitchFamily="18" charset="0"/>
              </a:rPr>
              <a:t> vi </a:t>
            </a:r>
            <a:r>
              <a:rPr lang="en-US" sz="4000" b="1" dirty="0" err="1">
                <a:solidFill>
                  <a:schemeClr val="tx1"/>
                </a:solidFill>
                <a:latin typeface="Times New Roman" panose="02020603050405020304" pitchFamily="18" charset="0"/>
                <a:cs typeface="Times New Roman" panose="02020603050405020304" pitchFamily="18" charset="0"/>
              </a:rPr>
              <a:t>khuẩn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ẩm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máu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nhỏ</a:t>
            </a:r>
            <a:r>
              <a:rPr lang="en-US" sz="4000" b="1" dirty="0">
                <a:solidFill>
                  <a:schemeClr val="tx1"/>
                </a:solidFill>
                <a:latin typeface="Times New Roman" panose="02020603050405020304" pitchFamily="18" charset="0"/>
                <a:cs typeface="Times New Roman" panose="02020603050405020304" pitchFamily="18" charset="0"/>
              </a:rPr>
              <a:t> li </a:t>
            </a:r>
            <a:r>
              <a:rPr lang="en-US" sz="4000" b="1" dirty="0" err="1">
                <a:solidFill>
                  <a:schemeClr val="tx1"/>
                </a:solidFill>
                <a:latin typeface="Times New Roman" panose="02020603050405020304" pitchFamily="18" charset="0"/>
                <a:cs typeface="Times New Roman" panose="02020603050405020304" pitchFamily="18" charset="0"/>
              </a:rPr>
              <a:t>ti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sưởi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ấm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46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3144" y="3496625"/>
            <a:ext cx="7589936" cy="5561748"/>
            <a:chOff x="223144" y="3496625"/>
            <a:chExt cx="7589936" cy="5561748"/>
          </a:xfrm>
        </p:grpSpPr>
        <p:sp>
          <p:nvSpPr>
            <p:cNvPr id="10" name="Rectangle 9"/>
            <p:cNvSpPr/>
            <p:nvPr/>
          </p:nvSpPr>
          <p:spPr>
            <a:xfrm>
              <a:off x="252240" y="3496625"/>
              <a:ext cx="7560840" cy="707886"/>
            </a:xfrm>
            <a:prstGeom prst="rect">
              <a:avLst/>
            </a:prstGeom>
            <a:solidFill>
              <a:srgbClr val="FFFF00"/>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3"/>
            <a:stretch>
              <a:fillRect/>
            </a:stretch>
          </p:blipFill>
          <p:spPr>
            <a:xfrm>
              <a:off x="223144" y="4204510"/>
              <a:ext cx="7589936" cy="4853863"/>
            </a:xfrm>
            <a:prstGeom prst="rect">
              <a:avLst/>
            </a:prstGeom>
          </p:spPr>
        </p:pic>
      </p:grpSp>
      <p:grpSp>
        <p:nvGrpSpPr>
          <p:cNvPr id="15" name="Group 14"/>
          <p:cNvGrpSpPr/>
          <p:nvPr/>
        </p:nvGrpSpPr>
        <p:grpSpPr>
          <a:xfrm>
            <a:off x="8065320" y="3496625"/>
            <a:ext cx="8604744" cy="5561747"/>
            <a:chOff x="8065320" y="3496625"/>
            <a:chExt cx="8604744" cy="5561747"/>
          </a:xfrm>
        </p:grpSpPr>
        <p:sp>
          <p:nvSpPr>
            <p:cNvPr id="11" name="Rectangle 10"/>
            <p:cNvSpPr/>
            <p:nvPr/>
          </p:nvSpPr>
          <p:spPr>
            <a:xfrm>
              <a:off x="8065320" y="3496625"/>
              <a:ext cx="8604744" cy="707886"/>
            </a:xfrm>
            <a:prstGeom prst="rect">
              <a:avLst/>
            </a:prstGeom>
            <a:solidFill>
              <a:srgbClr val="FFFF00"/>
            </a:solidFill>
            <a:ln>
              <a:noFill/>
            </a:ln>
          </p:spPr>
          <p:txBody>
            <a:bodyPr wrap="square">
              <a:spAutoFit/>
            </a:bodyPr>
            <a:lstStyle/>
            <a:p>
              <a:r>
                <a:rPr lang="vi-VN" sz="4000" b="1" dirty="0">
                  <a:latin typeface="Times New Roman" panose="02020603050405020304" pitchFamily="18" charset="0"/>
                  <a:cs typeface="Times New Roman" panose="02020603050405020304" pitchFamily="18" charset="0"/>
                </a:rPr>
                <a:t>Khi bơi người ta thở như thế nào?</a:t>
              </a:r>
            </a:p>
          </p:txBody>
        </p:sp>
        <p:pic>
          <p:nvPicPr>
            <p:cNvPr id="14" name="Picture 13"/>
            <p:cNvPicPr>
              <a:picLocks noChangeAspect="1"/>
            </p:cNvPicPr>
            <p:nvPr/>
          </p:nvPicPr>
          <p:blipFill>
            <a:blip r:embed="rId4"/>
            <a:stretch>
              <a:fillRect/>
            </a:stretch>
          </p:blipFill>
          <p:spPr>
            <a:xfrm>
              <a:off x="8065320" y="4204509"/>
              <a:ext cx="8604744" cy="4853863"/>
            </a:xfrm>
            <a:prstGeom prst="rect">
              <a:avLst/>
            </a:prstGeom>
          </p:spPr>
        </p:pic>
      </p:grpSp>
      <p:sp>
        <p:nvSpPr>
          <p:cNvPr id="2" name="Cloud Callout 1"/>
          <p:cNvSpPr/>
          <p:nvPr/>
        </p:nvSpPr>
        <p:spPr>
          <a:xfrm>
            <a:off x="202886" y="2937694"/>
            <a:ext cx="4896544" cy="295232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mũi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miệng</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16" name="Cloud Callout 15"/>
          <p:cNvSpPr/>
          <p:nvPr/>
        </p:nvSpPr>
        <p:spPr>
          <a:xfrm>
            <a:off x="6012880" y="2750656"/>
            <a:ext cx="6552727" cy="39604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Khi </a:t>
            </a:r>
            <a:r>
              <a:rPr lang="en-US" sz="3600" b="1" dirty="0" err="1">
                <a:solidFill>
                  <a:schemeClr val="tx1"/>
                </a:solidFill>
                <a:latin typeface="Times New Roman" panose="02020603050405020304" pitchFamily="18" charset="0"/>
                <a:cs typeface="Times New Roman" panose="02020603050405020304" pitchFamily="18" charset="0"/>
              </a:rPr>
              <a:t>bơi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ta </a:t>
            </a:r>
            <a:r>
              <a:rPr lang="en-US" sz="3600" b="1" dirty="0" err="1">
                <a:solidFill>
                  <a:schemeClr val="tx1"/>
                </a:solidFill>
                <a:latin typeface="Times New Roman" panose="02020603050405020304" pitchFamily="18" charset="0"/>
                <a:cs typeface="Times New Roman" panose="02020603050405020304" pitchFamily="18" charset="0"/>
              </a:rPr>
              <a:t>thở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mũi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ngoi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khỏi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mặt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nước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thì</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ta </a:t>
            </a:r>
            <a:r>
              <a:rPr lang="en-US" sz="3600" b="1" dirty="0" err="1">
                <a:solidFill>
                  <a:schemeClr val="tx1"/>
                </a:solidFill>
                <a:latin typeface="Times New Roman" panose="02020603050405020304" pitchFamily="18" charset="0"/>
                <a:cs typeface="Times New Roman" panose="02020603050405020304" pitchFamily="18" charset="0"/>
              </a:rPr>
              <a:t>sẽ</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hít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miệng</a:t>
            </a:r>
            <a:r>
              <a:rPr lang="en-US" sz="3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7054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43" presetClass="path" presetSubtype="0" accel="50000" decel="50000" fill="hold" grpId="0" nodeType="withEffect">
                                  <p:stCondLst>
                                    <p:cond delay="0"/>
                                  </p:stCondLst>
                                  <p:childTnLst>
                                    <p:animMotion origin="layout" path="M 0 0 L 0.125 0 C 0.181 0 0.25 -0.069 0.25 -0.125 L 0.25 -0.25 E" pathEditMode="relative" ptsTypes="">
                                      <p:cBhvr>
                                        <p:cTn id="27" dur="2000" fill="hold"/>
                                        <p:tgtEl>
                                          <p:spTgt spid="2"/>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80">
                                          <p:stCondLst>
                                            <p:cond delay="0"/>
                                          </p:stCondLst>
                                        </p:cTn>
                                        <p:tgtEl>
                                          <p:spTgt spid="15"/>
                                        </p:tgtEl>
                                      </p:cBhvr>
                                    </p:animEffect>
                                    <p:anim calcmode="lin" valueType="num">
                                      <p:cBhvr>
                                        <p:cTn id="3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gtEl>
                                      </p:cBhvr>
                                      <p:to x="100000" y="60000"/>
                                    </p:animScale>
                                    <p:animScale>
                                      <p:cBhvr>
                                        <p:cTn id="39" dur="166" decel="50000">
                                          <p:stCondLst>
                                            <p:cond delay="676"/>
                                          </p:stCondLst>
                                        </p:cTn>
                                        <p:tgtEl>
                                          <p:spTgt spid="15"/>
                                        </p:tgtEl>
                                      </p:cBhvr>
                                      <p:to x="100000" y="100000"/>
                                    </p:animScale>
                                    <p:animScale>
                                      <p:cBhvr>
                                        <p:cTn id="40" dur="26">
                                          <p:stCondLst>
                                            <p:cond delay="1312"/>
                                          </p:stCondLst>
                                        </p:cTn>
                                        <p:tgtEl>
                                          <p:spTgt spid="15"/>
                                        </p:tgtEl>
                                      </p:cBhvr>
                                      <p:to x="100000" y="80000"/>
                                    </p:animScale>
                                    <p:animScale>
                                      <p:cBhvr>
                                        <p:cTn id="41" dur="166" decel="50000">
                                          <p:stCondLst>
                                            <p:cond delay="1338"/>
                                          </p:stCondLst>
                                        </p:cTn>
                                        <p:tgtEl>
                                          <p:spTgt spid="15"/>
                                        </p:tgtEl>
                                      </p:cBhvr>
                                      <p:to x="100000" y="100000"/>
                                    </p:animScale>
                                    <p:animScale>
                                      <p:cBhvr>
                                        <p:cTn id="42" dur="26">
                                          <p:stCondLst>
                                            <p:cond delay="1642"/>
                                          </p:stCondLst>
                                        </p:cTn>
                                        <p:tgtEl>
                                          <p:spTgt spid="15"/>
                                        </p:tgtEl>
                                      </p:cBhvr>
                                      <p:to x="100000" y="90000"/>
                                    </p:animScale>
                                    <p:animScale>
                                      <p:cBhvr>
                                        <p:cTn id="43" dur="166" decel="50000">
                                          <p:stCondLst>
                                            <p:cond delay="1668"/>
                                          </p:stCondLst>
                                        </p:cTn>
                                        <p:tgtEl>
                                          <p:spTgt spid="15"/>
                                        </p:tgtEl>
                                      </p:cBhvr>
                                      <p:to x="100000" y="100000"/>
                                    </p:animScale>
                                    <p:animScale>
                                      <p:cBhvr>
                                        <p:cTn id="44" dur="26">
                                          <p:stCondLst>
                                            <p:cond delay="1808"/>
                                          </p:stCondLst>
                                        </p:cTn>
                                        <p:tgtEl>
                                          <p:spTgt spid="15"/>
                                        </p:tgtEl>
                                      </p:cBhvr>
                                      <p:to x="100000" y="95000"/>
                                    </p:animScale>
                                    <p:animScale>
                                      <p:cBhvr>
                                        <p:cTn id="45" dur="166" decel="50000">
                                          <p:stCondLst>
                                            <p:cond delay="1834"/>
                                          </p:stCondLst>
                                        </p:cTn>
                                        <p:tgtEl>
                                          <p:spTgt spid="15"/>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43" presetClass="path" presetSubtype="0" accel="50000" decel="50000" fill="hold" grpId="0" nodeType="withEffect">
                                  <p:stCondLst>
                                    <p:cond delay="0"/>
                                  </p:stCondLst>
                                  <p:childTnLst>
                                    <p:animMotion origin="layout" path="M -1.51386E-7 3.89512E-6 L 0.12499 3.89512E-6 C 0.181 3.89512E-6 0.24998 -0.06903 0.24998 -0.12498 L 0.24998 -0.24996 " pathEditMode="relative" rAng="0" ptsTypes="AAAA">
                                      <p:cBhvr>
                                        <p:cTn id="52" dur="2000" fill="hold"/>
                                        <p:tgtEl>
                                          <p:spTgt spid="16"/>
                                        </p:tgtEl>
                                        <p:attrNameLst>
                                          <p:attrName>ppt_x</p:attrName>
                                          <p:attrName>ppt_y</p:attrName>
                                        </p:attrNameLst>
                                      </p:cBhvr>
                                      <p:rCtr x="12499" y="-124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33012"/>
            <a:ext cx="12961292" cy="8570913"/>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2" y="2095500"/>
            <a:ext cx="4687887" cy="7467600"/>
          </a:xfrm>
          <a:prstGeom prst="rect">
            <a:avLst/>
          </a:prstGeom>
          <a:noFill/>
          <a:ln w="9525">
            <a:noFill/>
          </a:ln>
        </p:spPr>
      </p:pic>
      <p:sp>
        <p:nvSpPr>
          <p:cNvPr id="2" name="Rectangle 1"/>
          <p:cNvSpPr/>
          <p:nvPr/>
        </p:nvSpPr>
        <p:spPr>
          <a:xfrm>
            <a:off x="4788744" y="2271306"/>
            <a:ext cx="9793087" cy="4832092"/>
          </a:xfrm>
          <a:prstGeom prst="rect">
            <a:avLst/>
          </a:prstGeom>
        </p:spPr>
        <p:txBody>
          <a:bodyPr wrap="square">
            <a:spAutoFit/>
          </a:bodyPr>
          <a:lstStyle/>
          <a:p>
            <a:pPr algn="just"/>
            <a:r>
              <a:rPr lang="vi-VN" sz="4400" b="1" dirty="0">
                <a:latin typeface="+mj-lt"/>
              </a:rPr>
              <a:t>Thở bằng mũi giúp không khí vào cơ thể được loại bớt bụi bẩn, làm ấm và ẩm. Trong một số trường hợp chúng ta phải thở bằng miệng hoặc kết hợp thở bằng cả mũi và miệng. Tuy nhiên thở bằng miệng lâu dài dễ khiến cơ thể bị nhiễm khuẩn và nhiễm lạn</a:t>
            </a:r>
            <a:r>
              <a:rPr lang="en-US" sz="4400" b="1" dirty="0">
                <a:latin typeface="+mj-lt"/>
              </a:rPr>
              <a:t>h.</a:t>
            </a:r>
          </a:p>
        </p:txBody>
      </p:sp>
    </p:spTree>
    <p:extLst>
      <p:ext uri="{BB962C8B-B14F-4D97-AF65-F5344CB8AC3E}">
        <p14:creationId xmlns:p14="http://schemas.microsoft.com/office/powerpoint/2010/main" val="3574456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36" y="0"/>
            <a:ext cx="7672400" cy="1209502"/>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393" r="1576"/>
          <a:stretch/>
        </p:blipFill>
        <p:spPr>
          <a:xfrm>
            <a:off x="3060552" y="1641550"/>
            <a:ext cx="11017224" cy="6768752"/>
          </a:xfrm>
          <a:prstGeom prst="rect">
            <a:avLst/>
          </a:prstGeom>
        </p:spPr>
      </p:pic>
    </p:spTree>
    <p:extLst>
      <p:ext uri="{BB962C8B-B14F-4D97-AF65-F5344CB8AC3E}">
        <p14:creationId xmlns:p14="http://schemas.microsoft.com/office/powerpoint/2010/main" val="2910950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B233A5-1890-835D-9F17-B85D83339CED}"/>
              </a:ext>
            </a:extLst>
          </p:cNvPr>
          <p:cNvSpPr>
            <a:spLocks noGrp="1"/>
          </p:cNvSpPr>
          <p:nvPr>
            <p:ph type="dt" sz="half" idx="10"/>
          </p:nvPr>
        </p:nvSpPr>
        <p:spPr/>
        <p:txBody>
          <a:bodyPr/>
          <a:lstStyle/>
          <a:p>
            <a:fld id="{1C8267FE-1C32-475C-8681-7A56069BA417}" type="datetime1">
              <a:rPr lang="en-US" smtClean="0"/>
              <a:t>4/25/2024</a:t>
            </a:fld>
            <a:endParaRPr lang="en-US"/>
          </a:p>
        </p:txBody>
      </p:sp>
      <p:sp>
        <p:nvSpPr>
          <p:cNvPr id="5" name="Footer Placeholder 4">
            <a:extLst>
              <a:ext uri="{FF2B5EF4-FFF2-40B4-BE49-F238E27FC236}">
                <a16:creationId xmlns:a16="http://schemas.microsoft.com/office/drawing/2014/main" id="{337D5AB3-8AB4-0094-8248-5D8B75527D61}"/>
              </a:ext>
            </a:extLst>
          </p:cNvPr>
          <p:cNvSpPr>
            <a:spLocks noGrp="1"/>
          </p:cNvSpPr>
          <p:nvPr>
            <p:ph type="ftr" sz="quarter" idx="11"/>
          </p:nvPr>
        </p:nvSpPr>
        <p:spPr/>
        <p:txBody>
          <a:bodyPr/>
          <a:lstStyle/>
          <a:p>
            <a:endParaRPr lang="en-US"/>
          </a:p>
        </p:txBody>
      </p:sp>
      <p:sp>
        <p:nvSpPr>
          <p:cNvPr id="6" name="Cloud Callout 15">
            <a:extLst>
              <a:ext uri="{FF2B5EF4-FFF2-40B4-BE49-F238E27FC236}">
                <a16:creationId xmlns:a16="http://schemas.microsoft.com/office/drawing/2014/main" id="{7175501F-7D43-0C78-FE01-110323B6D700}"/>
              </a:ext>
            </a:extLst>
          </p:cNvPr>
          <p:cNvSpPr/>
          <p:nvPr/>
        </p:nvSpPr>
        <p:spPr>
          <a:xfrm>
            <a:off x="5253029" y="715125"/>
            <a:ext cx="9037004" cy="39604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Một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nhịp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thở</a:t>
            </a:r>
            <a:r>
              <a:rPr lang="en-US" sz="3600" b="1" dirty="0">
                <a:solidFill>
                  <a:schemeClr val="tx1"/>
                </a:solidFill>
                <a:latin typeface="Times New Roman" panose="02020603050405020304" pitchFamily="18" charset="0"/>
                <a:cs typeface="Times New Roman" panose="02020603050405020304" pitchFamily="18" charset="0"/>
              </a:rPr>
              <a:t> bao </a:t>
            </a:r>
            <a:r>
              <a:rPr lang="en-US" sz="3600" b="1" dirty="0" err="1">
                <a:solidFill>
                  <a:schemeClr val="tx1"/>
                </a:solidFill>
                <a:latin typeface="Times New Roman" panose="02020603050405020304" pitchFamily="18" charset="0"/>
                <a:cs typeface="Times New Roman" panose="02020603050405020304" pitchFamily="18" charset="0"/>
              </a:rPr>
              <a:t>gồm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mấy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bước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bước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nào</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E59DD38-71CD-675D-AD9B-8679E09B21B9}"/>
              </a:ext>
            </a:extLst>
          </p:cNvPr>
          <p:cNvSpPr/>
          <p:nvPr/>
        </p:nvSpPr>
        <p:spPr>
          <a:xfrm>
            <a:off x="824166" y="5169942"/>
            <a:ext cx="9437186" cy="295232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Times New Roman" panose="02020603050405020304" pitchFamily="18" charset="0"/>
                <a:cs typeface="Times New Roman" panose="02020603050405020304" pitchFamily="18" charset="0"/>
              </a:rPr>
              <a:t>Bao </a:t>
            </a:r>
            <a:r>
              <a:rPr lang="en-US" sz="4000" b="1" dirty="0" err="1">
                <a:solidFill>
                  <a:schemeClr val="tx1"/>
                </a:solidFill>
                <a:latin typeface="Times New Roman" panose="02020603050405020304" pitchFamily="18" charset="0"/>
                <a:cs typeface="Times New Roman" panose="02020603050405020304" pitchFamily="18" charset="0"/>
              </a:rPr>
              <a:t>gồm</a:t>
            </a:r>
            <a:r>
              <a:rPr lang="en-US" sz="4000" b="1" dirty="0">
                <a:solidFill>
                  <a:schemeClr val="tx1"/>
                </a:solidFill>
                <a:latin typeface="Times New Roman" panose="02020603050405020304" pitchFamily="18" charset="0"/>
                <a:cs typeface="Times New Roman" panose="02020603050405020304" pitchFamily="18" charset="0"/>
              </a:rPr>
              <a:t> 3 </a:t>
            </a:r>
            <a:r>
              <a:rPr lang="en-US" sz="4000" b="1" dirty="0" err="1">
                <a:solidFill>
                  <a:schemeClr val="tx1"/>
                </a:solidFill>
                <a:latin typeface="Times New Roman" panose="02020603050405020304" pitchFamily="18" charset="0"/>
                <a:cs typeface="Times New Roman" panose="02020603050405020304" pitchFamily="18" charset="0"/>
              </a:rPr>
              <a:t>bước</a:t>
            </a:r>
            <a:r>
              <a:rPr lang="en-US" sz="4000" b="1" dirty="0">
                <a:solidFill>
                  <a:schemeClr val="tx1"/>
                </a:solidFill>
                <a:latin typeface="Times New Roman" panose="02020603050405020304" pitchFamily="18" charset="0"/>
                <a:cs typeface="Times New Roman" panose="02020603050405020304" pitchFamily="18" charset="0"/>
              </a:rPr>
              <a:t>:</a:t>
            </a:r>
          </a:p>
          <a:p>
            <a:r>
              <a:rPr lang="en-US" sz="4000" b="1" dirty="0">
                <a:solidFill>
                  <a:schemeClr val="tx1"/>
                </a:solidFill>
                <a:latin typeface="Times New Roman" panose="02020603050405020304" pitchFamily="18" charset="0"/>
                <a:cs typeface="Times New Roman" panose="02020603050405020304" pitchFamily="18" charset="0"/>
              </a:rPr>
              <a:t> + </a:t>
            </a:r>
            <a:r>
              <a:rPr lang="en-US" sz="4000" b="1" dirty="0" err="1">
                <a:solidFill>
                  <a:schemeClr val="tx1"/>
                </a:solidFill>
                <a:latin typeface="Times New Roman" panose="02020603050405020304" pitchFamily="18" charset="0"/>
                <a:cs typeface="Times New Roman" panose="02020603050405020304" pitchFamily="18" charset="0"/>
              </a:rPr>
              <a:t>Bước</a:t>
            </a:r>
            <a:r>
              <a:rPr lang="en-US" sz="4000" b="1" dirty="0">
                <a:solidFill>
                  <a:schemeClr val="tx1"/>
                </a:solidFill>
                <a:latin typeface="Times New Roman" panose="02020603050405020304" pitchFamily="18" charset="0"/>
                <a:cs typeface="Times New Roman" panose="02020603050405020304" pitchFamily="18" charset="0"/>
              </a:rPr>
              <a:t> 1: </a:t>
            </a:r>
            <a:r>
              <a:rPr lang="en-US" sz="4000" b="1" dirty="0" err="1">
                <a:solidFill>
                  <a:schemeClr val="tx1"/>
                </a:solidFill>
                <a:latin typeface="Times New Roman" panose="02020603050405020304" pitchFamily="18" charset="0"/>
                <a:cs typeface="Times New Roman" panose="02020603050405020304" pitchFamily="18" charset="0"/>
              </a:rPr>
              <a:t>Hít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sâu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a:t>
            </a:r>
          </a:p>
          <a:p>
            <a:r>
              <a:rPr lang="en-US" sz="4000" b="1" dirty="0">
                <a:solidFill>
                  <a:schemeClr val="tx1"/>
                </a:solidFill>
                <a:latin typeface="Times New Roman" panose="02020603050405020304" pitchFamily="18" charset="0"/>
                <a:cs typeface="Times New Roman" panose="02020603050405020304" pitchFamily="18" charset="0"/>
              </a:rPr>
              <a:t> + </a:t>
            </a:r>
            <a:r>
              <a:rPr lang="en-US" sz="4000" b="1" dirty="0" err="1">
                <a:solidFill>
                  <a:schemeClr val="tx1"/>
                </a:solidFill>
                <a:latin typeface="Times New Roman" panose="02020603050405020304" pitchFamily="18" charset="0"/>
                <a:cs typeface="Times New Roman" panose="02020603050405020304" pitchFamily="18" charset="0"/>
              </a:rPr>
              <a:t>Bước</a:t>
            </a:r>
            <a:r>
              <a:rPr lang="en-US" sz="4000" b="1" dirty="0">
                <a:solidFill>
                  <a:schemeClr val="tx1"/>
                </a:solidFill>
                <a:latin typeface="Times New Roman" panose="02020603050405020304" pitchFamily="18" charset="0"/>
                <a:cs typeface="Times New Roman" panose="02020603050405020304" pitchFamily="18" charset="0"/>
              </a:rPr>
              <a:t> 2: </a:t>
            </a:r>
            <a:r>
              <a:rPr lang="en-US" sz="4000" b="1" dirty="0" err="1">
                <a:solidFill>
                  <a:schemeClr val="tx1"/>
                </a:solidFill>
                <a:latin typeface="Times New Roman" panose="02020603050405020304" pitchFamily="18" charset="0"/>
                <a:cs typeface="Times New Roman" panose="02020603050405020304" pitchFamily="18" charset="0"/>
              </a:rPr>
              <a:t>Giữ</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hơi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lâu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một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chút</a:t>
            </a:r>
            <a:r>
              <a:rPr lang="en-US" sz="4000" b="1" dirty="0">
                <a:solidFill>
                  <a:schemeClr val="tx1"/>
                </a:solidFill>
                <a:latin typeface="Times New Roman" panose="02020603050405020304" pitchFamily="18" charset="0"/>
                <a:cs typeface="Times New Roman" panose="02020603050405020304" pitchFamily="18" charset="0"/>
              </a:rPr>
              <a:t>.</a:t>
            </a:r>
          </a:p>
          <a:p>
            <a:r>
              <a:rPr lang="en-US" sz="4000" b="1" dirty="0">
                <a:solidFill>
                  <a:schemeClr val="tx1"/>
                </a:solidFill>
                <a:latin typeface="Times New Roman" panose="02020603050405020304" pitchFamily="18" charset="0"/>
                <a:cs typeface="Times New Roman" panose="02020603050405020304" pitchFamily="18" charset="0"/>
              </a:rPr>
              <a:t> + </a:t>
            </a:r>
            <a:r>
              <a:rPr lang="en-US" sz="4000" b="1" dirty="0" err="1">
                <a:solidFill>
                  <a:schemeClr val="tx1"/>
                </a:solidFill>
                <a:latin typeface="Times New Roman" panose="02020603050405020304" pitchFamily="18" charset="0"/>
                <a:cs typeface="Times New Roman" panose="02020603050405020304" pitchFamily="18" charset="0"/>
              </a:rPr>
              <a:t>Bước</a:t>
            </a:r>
            <a:r>
              <a:rPr lang="en-US" sz="4000" b="1" dirty="0">
                <a:solidFill>
                  <a:schemeClr val="tx1"/>
                </a:solidFill>
                <a:latin typeface="Times New Roman" panose="02020603050405020304" pitchFamily="18" charset="0"/>
                <a:cs typeface="Times New Roman" panose="02020603050405020304" pitchFamily="18" charset="0"/>
              </a:rPr>
              <a:t> 3: </a:t>
            </a:r>
            <a:r>
              <a:rPr lang="en-US" sz="4000" b="1" dirty="0" err="1">
                <a:solidFill>
                  <a:schemeClr val="tx1"/>
                </a:solidFill>
                <a:latin typeface="Times New Roman" panose="02020603050405020304" pitchFamily="18" charset="0"/>
                <a:cs typeface="Times New Roman" panose="02020603050405020304" pitchFamily="18" charset="0"/>
              </a:rPr>
              <a:t>Thở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a:t>
            </a:r>
          </a:p>
        </p:txBody>
      </p:sp>
      <p:grpSp>
        <p:nvGrpSpPr>
          <p:cNvPr id="41" name="Google Shape;2170;p50">
            <a:extLst>
              <a:ext uri="{FF2B5EF4-FFF2-40B4-BE49-F238E27FC236}">
                <a16:creationId xmlns:a16="http://schemas.microsoft.com/office/drawing/2014/main" id="{C365027C-863C-2506-914A-556D5EC02F0E}"/>
              </a:ext>
            </a:extLst>
          </p:cNvPr>
          <p:cNvGrpSpPr/>
          <p:nvPr/>
        </p:nvGrpSpPr>
        <p:grpSpPr>
          <a:xfrm>
            <a:off x="12637616" y="3242979"/>
            <a:ext cx="3769139" cy="5679187"/>
            <a:chOff x="3633723" y="2856442"/>
            <a:chExt cx="1247568" cy="1907424"/>
          </a:xfrm>
        </p:grpSpPr>
        <p:grpSp>
          <p:nvGrpSpPr>
            <p:cNvPr id="42" name="Google Shape;2171;p50">
              <a:extLst>
                <a:ext uri="{FF2B5EF4-FFF2-40B4-BE49-F238E27FC236}">
                  <a16:creationId xmlns:a16="http://schemas.microsoft.com/office/drawing/2014/main" id="{309053FD-FF00-7421-D9F5-B11CDE6516A3}"/>
                </a:ext>
              </a:extLst>
            </p:cNvPr>
            <p:cNvGrpSpPr/>
            <p:nvPr/>
          </p:nvGrpSpPr>
          <p:grpSpPr>
            <a:xfrm>
              <a:off x="3633723" y="2856442"/>
              <a:ext cx="1247568" cy="1907424"/>
              <a:chOff x="535450" y="273275"/>
              <a:chExt cx="1547275" cy="2365650"/>
            </a:xfrm>
          </p:grpSpPr>
          <p:sp>
            <p:nvSpPr>
              <p:cNvPr id="45" name="Google Shape;2172;p50">
                <a:extLst>
                  <a:ext uri="{FF2B5EF4-FFF2-40B4-BE49-F238E27FC236}">
                    <a16:creationId xmlns:a16="http://schemas.microsoft.com/office/drawing/2014/main" id="{C4C8A790-AEF5-1E23-A9C2-055A100E4D76}"/>
                  </a:ext>
                </a:extLst>
              </p:cNvPr>
              <p:cNvSpPr/>
              <p:nvPr/>
            </p:nvSpPr>
            <p:spPr>
              <a:xfrm>
                <a:off x="1301100" y="1020925"/>
                <a:ext cx="127375" cy="121925"/>
              </a:xfrm>
              <a:custGeom>
                <a:avLst/>
                <a:gdLst/>
                <a:ahLst/>
                <a:cxnLst/>
                <a:rect l="l" t="t" r="r" b="b"/>
                <a:pathLst>
                  <a:path w="5095" h="4877" extrusionOk="0">
                    <a:moveTo>
                      <a:pt x="5095" y="0"/>
                    </a:moveTo>
                    <a:cubicBezTo>
                      <a:pt x="3550" y="717"/>
                      <a:pt x="1839" y="1267"/>
                      <a:pt x="0" y="1627"/>
                    </a:cubicBezTo>
                    <a:cubicBezTo>
                      <a:pt x="103" y="2355"/>
                      <a:pt x="259" y="3474"/>
                      <a:pt x="448" y="4876"/>
                    </a:cubicBezTo>
                    <a:cubicBezTo>
                      <a:pt x="2015" y="2646"/>
                      <a:pt x="3765" y="977"/>
                      <a:pt x="5095" y="0"/>
                    </a:cubicBezTo>
                    <a:close/>
                  </a:path>
                </a:pathLst>
              </a:custGeom>
              <a:solidFill>
                <a:schemeClr val="accent3"/>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46" name="Google Shape;2173;p50">
                <a:extLst>
                  <a:ext uri="{FF2B5EF4-FFF2-40B4-BE49-F238E27FC236}">
                    <a16:creationId xmlns:a16="http://schemas.microsoft.com/office/drawing/2014/main" id="{85B5ADB4-A486-2B44-9A53-448CCD4F8820}"/>
                  </a:ext>
                </a:extLst>
              </p:cNvPr>
              <p:cNvSpPr/>
              <p:nvPr/>
            </p:nvSpPr>
            <p:spPr>
              <a:xfrm>
                <a:off x="669975" y="1020500"/>
                <a:ext cx="1053600" cy="1292525"/>
              </a:xfrm>
              <a:custGeom>
                <a:avLst/>
                <a:gdLst/>
                <a:ahLst/>
                <a:cxnLst/>
                <a:rect l="l" t="t" r="r" b="b"/>
                <a:pathLst>
                  <a:path w="42144" h="51701" extrusionOk="0">
                    <a:moveTo>
                      <a:pt x="9664" y="1"/>
                    </a:moveTo>
                    <a:cubicBezTo>
                      <a:pt x="10455" y="841"/>
                      <a:pt x="9769" y="4297"/>
                      <a:pt x="8952" y="8312"/>
                    </a:cubicBezTo>
                    <a:cubicBezTo>
                      <a:pt x="8746" y="9330"/>
                      <a:pt x="8207" y="11064"/>
                      <a:pt x="7492" y="13147"/>
                    </a:cubicBezTo>
                    <a:cubicBezTo>
                      <a:pt x="7469" y="13217"/>
                      <a:pt x="7445" y="13286"/>
                      <a:pt x="7421" y="13355"/>
                    </a:cubicBezTo>
                    <a:cubicBezTo>
                      <a:pt x="7436" y="13394"/>
                      <a:pt x="7453" y="13434"/>
                      <a:pt x="7469" y="13473"/>
                    </a:cubicBezTo>
                    <a:cubicBezTo>
                      <a:pt x="8242" y="15439"/>
                      <a:pt x="6652" y="25864"/>
                      <a:pt x="2348" y="26599"/>
                    </a:cubicBezTo>
                    <a:cubicBezTo>
                      <a:pt x="2302" y="26707"/>
                      <a:pt x="2258" y="26812"/>
                      <a:pt x="2216" y="26918"/>
                    </a:cubicBezTo>
                    <a:cubicBezTo>
                      <a:pt x="1400" y="28857"/>
                      <a:pt x="731" y="30337"/>
                      <a:pt x="373" y="30958"/>
                    </a:cubicBezTo>
                    <a:cubicBezTo>
                      <a:pt x="311" y="31064"/>
                      <a:pt x="239" y="31163"/>
                      <a:pt x="159" y="31255"/>
                    </a:cubicBezTo>
                    <a:cubicBezTo>
                      <a:pt x="0" y="37927"/>
                      <a:pt x="1295" y="43533"/>
                      <a:pt x="4955" y="47301"/>
                    </a:cubicBezTo>
                    <a:cubicBezTo>
                      <a:pt x="4970" y="47320"/>
                      <a:pt x="4988" y="47338"/>
                      <a:pt x="5006" y="47355"/>
                    </a:cubicBezTo>
                    <a:cubicBezTo>
                      <a:pt x="5529" y="47890"/>
                      <a:pt x="6094" y="48380"/>
                      <a:pt x="6696" y="48824"/>
                    </a:cubicBezTo>
                    <a:cubicBezTo>
                      <a:pt x="9363" y="50790"/>
                      <a:pt x="13692" y="51651"/>
                      <a:pt x="18364" y="51699"/>
                    </a:cubicBezTo>
                    <a:lnTo>
                      <a:pt x="18451" y="51699"/>
                    </a:lnTo>
                    <a:cubicBezTo>
                      <a:pt x="18575" y="51700"/>
                      <a:pt x="18699" y="51701"/>
                      <a:pt x="18824" y="51701"/>
                    </a:cubicBezTo>
                    <a:cubicBezTo>
                      <a:pt x="21971" y="51701"/>
                      <a:pt x="25257" y="51334"/>
                      <a:pt x="28275" y="50690"/>
                    </a:cubicBezTo>
                    <a:cubicBezTo>
                      <a:pt x="28341" y="50678"/>
                      <a:pt x="28407" y="50663"/>
                      <a:pt x="28471" y="50648"/>
                    </a:cubicBezTo>
                    <a:cubicBezTo>
                      <a:pt x="28480" y="50645"/>
                      <a:pt x="28490" y="50643"/>
                      <a:pt x="28500" y="50643"/>
                    </a:cubicBezTo>
                    <a:cubicBezTo>
                      <a:pt x="28711" y="50597"/>
                      <a:pt x="28925" y="50550"/>
                      <a:pt x="29133" y="50498"/>
                    </a:cubicBezTo>
                    <a:cubicBezTo>
                      <a:pt x="29343" y="50450"/>
                      <a:pt x="29554" y="50399"/>
                      <a:pt x="29759" y="50347"/>
                    </a:cubicBezTo>
                    <a:cubicBezTo>
                      <a:pt x="29987" y="50290"/>
                      <a:pt x="30213" y="50233"/>
                      <a:pt x="30436" y="50170"/>
                    </a:cubicBezTo>
                    <a:cubicBezTo>
                      <a:pt x="30533" y="50146"/>
                      <a:pt x="30626" y="50119"/>
                      <a:pt x="30719" y="50092"/>
                    </a:cubicBezTo>
                    <a:cubicBezTo>
                      <a:pt x="30903" y="50043"/>
                      <a:pt x="31087" y="49992"/>
                      <a:pt x="31267" y="49938"/>
                    </a:cubicBezTo>
                    <a:cubicBezTo>
                      <a:pt x="31403" y="49899"/>
                      <a:pt x="31538" y="49857"/>
                      <a:pt x="31673" y="49815"/>
                    </a:cubicBezTo>
                    <a:cubicBezTo>
                      <a:pt x="31778" y="49784"/>
                      <a:pt x="31883" y="49752"/>
                      <a:pt x="31986" y="49718"/>
                    </a:cubicBezTo>
                    <a:cubicBezTo>
                      <a:pt x="32333" y="49607"/>
                      <a:pt x="32672" y="49495"/>
                      <a:pt x="33004" y="49378"/>
                    </a:cubicBezTo>
                    <a:cubicBezTo>
                      <a:pt x="33335" y="49260"/>
                      <a:pt x="33654" y="49140"/>
                      <a:pt x="33967" y="49014"/>
                    </a:cubicBezTo>
                    <a:cubicBezTo>
                      <a:pt x="34085" y="48968"/>
                      <a:pt x="34202" y="48921"/>
                      <a:pt x="34316" y="48872"/>
                    </a:cubicBezTo>
                    <a:cubicBezTo>
                      <a:pt x="34433" y="48824"/>
                      <a:pt x="34545" y="48776"/>
                      <a:pt x="34660" y="48728"/>
                    </a:cubicBezTo>
                    <a:cubicBezTo>
                      <a:pt x="35033" y="48568"/>
                      <a:pt x="35393" y="48400"/>
                      <a:pt x="35738" y="48228"/>
                    </a:cubicBezTo>
                    <a:cubicBezTo>
                      <a:pt x="35948" y="48123"/>
                      <a:pt x="36150" y="48017"/>
                      <a:pt x="36345" y="47909"/>
                    </a:cubicBezTo>
                    <a:cubicBezTo>
                      <a:pt x="36953" y="47578"/>
                      <a:pt x="37499" y="47226"/>
                      <a:pt x="37974" y="46861"/>
                    </a:cubicBezTo>
                    <a:cubicBezTo>
                      <a:pt x="38034" y="46816"/>
                      <a:pt x="38092" y="46771"/>
                      <a:pt x="38146" y="46726"/>
                    </a:cubicBezTo>
                    <a:cubicBezTo>
                      <a:pt x="38224" y="46666"/>
                      <a:pt x="38296" y="46605"/>
                      <a:pt x="38368" y="46543"/>
                    </a:cubicBezTo>
                    <a:cubicBezTo>
                      <a:pt x="38440" y="46482"/>
                      <a:pt x="38510" y="46419"/>
                      <a:pt x="38579" y="46355"/>
                    </a:cubicBezTo>
                    <a:cubicBezTo>
                      <a:pt x="38645" y="46296"/>
                      <a:pt x="38708" y="46232"/>
                      <a:pt x="38768" y="46172"/>
                    </a:cubicBezTo>
                    <a:cubicBezTo>
                      <a:pt x="38832" y="46109"/>
                      <a:pt x="38892" y="46049"/>
                      <a:pt x="38949" y="45985"/>
                    </a:cubicBezTo>
                    <a:cubicBezTo>
                      <a:pt x="40220" y="44616"/>
                      <a:pt x="41021" y="42860"/>
                      <a:pt x="41502" y="40927"/>
                    </a:cubicBezTo>
                    <a:cubicBezTo>
                      <a:pt x="41547" y="40744"/>
                      <a:pt x="41589" y="40560"/>
                      <a:pt x="41631" y="40374"/>
                    </a:cubicBezTo>
                    <a:cubicBezTo>
                      <a:pt x="41658" y="40244"/>
                      <a:pt x="41685" y="40114"/>
                      <a:pt x="41710" y="39986"/>
                    </a:cubicBezTo>
                    <a:cubicBezTo>
                      <a:pt x="41734" y="39868"/>
                      <a:pt x="41754" y="39748"/>
                      <a:pt x="41776" y="39631"/>
                    </a:cubicBezTo>
                    <a:cubicBezTo>
                      <a:pt x="41788" y="39552"/>
                      <a:pt x="41803" y="39470"/>
                      <a:pt x="41815" y="39393"/>
                    </a:cubicBezTo>
                    <a:cubicBezTo>
                      <a:pt x="41833" y="39288"/>
                      <a:pt x="41848" y="39178"/>
                      <a:pt x="41863" y="39073"/>
                    </a:cubicBezTo>
                    <a:cubicBezTo>
                      <a:pt x="41865" y="39071"/>
                      <a:pt x="41866" y="39068"/>
                      <a:pt x="41866" y="39065"/>
                    </a:cubicBezTo>
                    <a:cubicBezTo>
                      <a:pt x="41891" y="38892"/>
                      <a:pt x="41915" y="38721"/>
                      <a:pt x="41935" y="38546"/>
                    </a:cubicBezTo>
                    <a:cubicBezTo>
                      <a:pt x="41957" y="38394"/>
                      <a:pt x="41972" y="38240"/>
                      <a:pt x="41986" y="38086"/>
                    </a:cubicBezTo>
                    <a:cubicBezTo>
                      <a:pt x="42004" y="37932"/>
                      <a:pt x="42020" y="37779"/>
                      <a:pt x="42032" y="37623"/>
                    </a:cubicBezTo>
                    <a:lnTo>
                      <a:pt x="42032" y="37620"/>
                    </a:lnTo>
                    <a:cubicBezTo>
                      <a:pt x="42071" y="37177"/>
                      <a:pt x="42098" y="36734"/>
                      <a:pt x="42116" y="36286"/>
                    </a:cubicBezTo>
                    <a:cubicBezTo>
                      <a:pt x="42122" y="36078"/>
                      <a:pt x="42128" y="35871"/>
                      <a:pt x="42134" y="35663"/>
                    </a:cubicBezTo>
                    <a:cubicBezTo>
                      <a:pt x="42140" y="35473"/>
                      <a:pt x="42143" y="35284"/>
                      <a:pt x="42140" y="35094"/>
                    </a:cubicBezTo>
                    <a:cubicBezTo>
                      <a:pt x="42143" y="34775"/>
                      <a:pt x="42140" y="34456"/>
                      <a:pt x="42133" y="34137"/>
                    </a:cubicBezTo>
                    <a:cubicBezTo>
                      <a:pt x="40143" y="35211"/>
                      <a:pt x="37553" y="36134"/>
                      <a:pt x="34801" y="36134"/>
                    </a:cubicBezTo>
                    <a:cubicBezTo>
                      <a:pt x="34190" y="36134"/>
                      <a:pt x="33571" y="36088"/>
                      <a:pt x="32948" y="35988"/>
                    </a:cubicBezTo>
                    <a:cubicBezTo>
                      <a:pt x="32732" y="35952"/>
                      <a:pt x="32515" y="35909"/>
                      <a:pt x="32301" y="35855"/>
                    </a:cubicBezTo>
                    <a:cubicBezTo>
                      <a:pt x="32252" y="35847"/>
                      <a:pt x="32204" y="35835"/>
                      <a:pt x="32157" y="35820"/>
                    </a:cubicBezTo>
                    <a:cubicBezTo>
                      <a:pt x="32147" y="35816"/>
                      <a:pt x="32137" y="35814"/>
                      <a:pt x="32127" y="35813"/>
                    </a:cubicBezTo>
                    <a:cubicBezTo>
                      <a:pt x="32060" y="35796"/>
                      <a:pt x="31994" y="35774"/>
                      <a:pt x="31924" y="35757"/>
                    </a:cubicBezTo>
                    <a:cubicBezTo>
                      <a:pt x="31145" y="35524"/>
                      <a:pt x="30395" y="35178"/>
                      <a:pt x="29676" y="34730"/>
                    </a:cubicBezTo>
                    <a:cubicBezTo>
                      <a:pt x="29601" y="34682"/>
                      <a:pt x="29528" y="34633"/>
                      <a:pt x="29453" y="34586"/>
                    </a:cubicBezTo>
                    <a:lnTo>
                      <a:pt x="29450" y="34586"/>
                    </a:lnTo>
                    <a:cubicBezTo>
                      <a:pt x="29381" y="34540"/>
                      <a:pt x="29315" y="34495"/>
                      <a:pt x="29246" y="34447"/>
                    </a:cubicBezTo>
                    <a:cubicBezTo>
                      <a:pt x="29188" y="34407"/>
                      <a:pt x="29129" y="34365"/>
                      <a:pt x="29071" y="34324"/>
                    </a:cubicBezTo>
                    <a:cubicBezTo>
                      <a:pt x="28911" y="34203"/>
                      <a:pt x="28749" y="34082"/>
                      <a:pt x="28595" y="33959"/>
                    </a:cubicBezTo>
                    <a:cubicBezTo>
                      <a:pt x="28505" y="33887"/>
                      <a:pt x="28418" y="33814"/>
                      <a:pt x="28330" y="33739"/>
                    </a:cubicBezTo>
                    <a:lnTo>
                      <a:pt x="28330" y="33743"/>
                    </a:lnTo>
                    <a:cubicBezTo>
                      <a:pt x="28321" y="34098"/>
                      <a:pt x="28297" y="34441"/>
                      <a:pt x="28259" y="34781"/>
                    </a:cubicBezTo>
                    <a:cubicBezTo>
                      <a:pt x="28228" y="35019"/>
                      <a:pt x="28192" y="35254"/>
                      <a:pt x="28150" y="35485"/>
                    </a:cubicBezTo>
                    <a:cubicBezTo>
                      <a:pt x="28125" y="35600"/>
                      <a:pt x="28102" y="35715"/>
                      <a:pt x="28078" y="35825"/>
                    </a:cubicBezTo>
                    <a:cubicBezTo>
                      <a:pt x="28051" y="35946"/>
                      <a:pt x="28020" y="36066"/>
                      <a:pt x="27988" y="36183"/>
                    </a:cubicBezTo>
                    <a:cubicBezTo>
                      <a:pt x="27942" y="36362"/>
                      <a:pt x="27891" y="36536"/>
                      <a:pt x="27834" y="36707"/>
                    </a:cubicBezTo>
                    <a:cubicBezTo>
                      <a:pt x="27792" y="36837"/>
                      <a:pt x="27747" y="36967"/>
                      <a:pt x="27696" y="37093"/>
                    </a:cubicBezTo>
                    <a:cubicBezTo>
                      <a:pt x="27609" y="37334"/>
                      <a:pt x="27510" y="37570"/>
                      <a:pt x="27398" y="37800"/>
                    </a:cubicBezTo>
                    <a:cubicBezTo>
                      <a:pt x="27334" y="37939"/>
                      <a:pt x="27263" y="38077"/>
                      <a:pt x="27190" y="38213"/>
                    </a:cubicBezTo>
                    <a:cubicBezTo>
                      <a:pt x="27133" y="38321"/>
                      <a:pt x="27072" y="38429"/>
                      <a:pt x="27006" y="38535"/>
                    </a:cubicBezTo>
                    <a:cubicBezTo>
                      <a:pt x="26979" y="38583"/>
                      <a:pt x="26949" y="38635"/>
                      <a:pt x="26920" y="38682"/>
                    </a:cubicBezTo>
                    <a:cubicBezTo>
                      <a:pt x="26871" y="38764"/>
                      <a:pt x="26820" y="38842"/>
                      <a:pt x="26771" y="38917"/>
                    </a:cubicBezTo>
                    <a:cubicBezTo>
                      <a:pt x="26736" y="38968"/>
                      <a:pt x="26702" y="39020"/>
                      <a:pt x="26670" y="39068"/>
                    </a:cubicBezTo>
                    <a:cubicBezTo>
                      <a:pt x="26516" y="39291"/>
                      <a:pt x="26354" y="39504"/>
                      <a:pt x="26185" y="39710"/>
                    </a:cubicBezTo>
                    <a:cubicBezTo>
                      <a:pt x="26092" y="39823"/>
                      <a:pt x="25992" y="39935"/>
                      <a:pt x="25892" y="40043"/>
                    </a:cubicBezTo>
                    <a:cubicBezTo>
                      <a:pt x="25793" y="40151"/>
                      <a:pt x="25691" y="40261"/>
                      <a:pt x="25585" y="40362"/>
                    </a:cubicBezTo>
                    <a:cubicBezTo>
                      <a:pt x="23861" y="42073"/>
                      <a:pt x="21501" y="43034"/>
                      <a:pt x="19037" y="43034"/>
                    </a:cubicBezTo>
                    <a:cubicBezTo>
                      <a:pt x="15814" y="43034"/>
                      <a:pt x="12411" y="41390"/>
                      <a:pt x="10012" y="37626"/>
                    </a:cubicBezTo>
                    <a:cubicBezTo>
                      <a:pt x="4630" y="29173"/>
                      <a:pt x="10283" y="5284"/>
                      <a:pt x="11416" y="786"/>
                    </a:cubicBezTo>
                    <a:cubicBezTo>
                      <a:pt x="11337" y="759"/>
                      <a:pt x="11256" y="729"/>
                      <a:pt x="11181" y="696"/>
                    </a:cubicBezTo>
                    <a:cubicBezTo>
                      <a:pt x="11102" y="666"/>
                      <a:pt x="11027" y="635"/>
                      <a:pt x="10948" y="603"/>
                    </a:cubicBezTo>
                    <a:cubicBezTo>
                      <a:pt x="10904" y="584"/>
                      <a:pt x="10858" y="566"/>
                      <a:pt x="10813" y="545"/>
                    </a:cubicBezTo>
                    <a:cubicBezTo>
                      <a:pt x="10720" y="506"/>
                      <a:pt x="10627" y="467"/>
                      <a:pt x="10536" y="427"/>
                    </a:cubicBezTo>
                    <a:cubicBezTo>
                      <a:pt x="10440" y="383"/>
                      <a:pt x="10343" y="341"/>
                      <a:pt x="10250" y="292"/>
                    </a:cubicBezTo>
                    <a:cubicBezTo>
                      <a:pt x="10157" y="251"/>
                      <a:pt x="10064" y="206"/>
                      <a:pt x="9971" y="157"/>
                    </a:cubicBezTo>
                    <a:cubicBezTo>
                      <a:pt x="9865" y="106"/>
                      <a:pt x="9763" y="55"/>
                      <a:pt x="9664" y="1"/>
                    </a:cubicBezTo>
                    <a:close/>
                  </a:path>
                </a:pathLst>
              </a:custGeom>
              <a:solidFill>
                <a:schemeClr val="accent3"/>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47" name="Google Shape;2174;p50">
                <a:extLst>
                  <a:ext uri="{FF2B5EF4-FFF2-40B4-BE49-F238E27FC236}">
                    <a16:creationId xmlns:a16="http://schemas.microsoft.com/office/drawing/2014/main" id="{409A4ABF-8500-8634-8948-C9246586DAD8}"/>
                  </a:ext>
                </a:extLst>
              </p:cNvPr>
              <p:cNvSpPr/>
              <p:nvPr/>
            </p:nvSpPr>
            <p:spPr>
              <a:xfrm>
                <a:off x="785725" y="1040125"/>
                <a:ext cx="592500" cy="1056225"/>
              </a:xfrm>
              <a:custGeom>
                <a:avLst/>
                <a:gdLst/>
                <a:ahLst/>
                <a:cxnLst/>
                <a:rect l="l" t="t" r="r" b="b"/>
                <a:pathLst>
                  <a:path w="23700" h="42249" extrusionOk="0">
                    <a:moveTo>
                      <a:pt x="6785" y="1"/>
                    </a:moveTo>
                    <a:cubicBezTo>
                      <a:pt x="5653" y="4498"/>
                      <a:pt x="1" y="28388"/>
                      <a:pt x="5383" y="36839"/>
                    </a:cubicBezTo>
                    <a:cubicBezTo>
                      <a:pt x="7781" y="40604"/>
                      <a:pt x="11184" y="42249"/>
                      <a:pt x="14408" y="42249"/>
                    </a:cubicBezTo>
                    <a:cubicBezTo>
                      <a:pt x="19187" y="42249"/>
                      <a:pt x="23571" y="38634"/>
                      <a:pt x="23700" y="32955"/>
                    </a:cubicBezTo>
                    <a:cubicBezTo>
                      <a:pt x="21899" y="31416"/>
                      <a:pt x="20368" y="29201"/>
                      <a:pt x="19246" y="26550"/>
                    </a:cubicBezTo>
                    <a:cubicBezTo>
                      <a:pt x="15387" y="24342"/>
                      <a:pt x="15419" y="21490"/>
                      <a:pt x="16257" y="18236"/>
                    </a:cubicBezTo>
                    <a:cubicBezTo>
                      <a:pt x="16484" y="17347"/>
                      <a:pt x="16805" y="16484"/>
                      <a:pt x="17216" y="15662"/>
                    </a:cubicBezTo>
                    <a:cubicBezTo>
                      <a:pt x="17218" y="15488"/>
                      <a:pt x="17219" y="15315"/>
                      <a:pt x="17224" y="15140"/>
                    </a:cubicBezTo>
                    <a:cubicBezTo>
                      <a:pt x="17365" y="10723"/>
                      <a:pt x="19064" y="6957"/>
                      <a:pt x="21063" y="4108"/>
                    </a:cubicBezTo>
                    <a:cubicBezTo>
                      <a:pt x="20874" y="2707"/>
                      <a:pt x="20718" y="1587"/>
                      <a:pt x="20615" y="860"/>
                    </a:cubicBezTo>
                    <a:cubicBezTo>
                      <a:pt x="18964" y="1184"/>
                      <a:pt x="17209" y="1356"/>
                      <a:pt x="15373" y="1356"/>
                    </a:cubicBezTo>
                    <a:cubicBezTo>
                      <a:pt x="15004" y="1356"/>
                      <a:pt x="14632" y="1349"/>
                      <a:pt x="14256" y="1335"/>
                    </a:cubicBezTo>
                    <a:cubicBezTo>
                      <a:pt x="11217" y="1221"/>
                      <a:pt x="8762" y="741"/>
                      <a:pt x="6785" y="1"/>
                    </a:cubicBezTo>
                    <a:close/>
                  </a:path>
                </a:pathLst>
              </a:custGeom>
              <a:solidFill>
                <a:schemeClr val="accent6"/>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48" name="Google Shape;2175;p50">
                <a:extLst>
                  <a:ext uri="{FF2B5EF4-FFF2-40B4-BE49-F238E27FC236}">
                    <a16:creationId xmlns:a16="http://schemas.microsoft.com/office/drawing/2014/main" id="{87FD18D6-FCAB-AC3C-3EB4-89F55DF8F8E7}"/>
                  </a:ext>
                </a:extLst>
              </p:cNvPr>
              <p:cNvSpPr/>
              <p:nvPr/>
            </p:nvSpPr>
            <p:spPr>
              <a:xfrm>
                <a:off x="669625" y="273275"/>
                <a:ext cx="328600" cy="294000"/>
              </a:xfrm>
              <a:custGeom>
                <a:avLst/>
                <a:gdLst/>
                <a:ahLst/>
                <a:cxnLst/>
                <a:rect l="l" t="t" r="r" b="b"/>
                <a:pathLst>
                  <a:path w="13144" h="11760" extrusionOk="0">
                    <a:moveTo>
                      <a:pt x="8173" y="0"/>
                    </a:moveTo>
                    <a:cubicBezTo>
                      <a:pt x="7696" y="0"/>
                      <a:pt x="7186" y="93"/>
                      <a:pt x="6644" y="301"/>
                    </a:cubicBezTo>
                    <a:cubicBezTo>
                      <a:pt x="1987" y="2092"/>
                      <a:pt x="0" y="7704"/>
                      <a:pt x="2812" y="10268"/>
                    </a:cubicBezTo>
                    <a:cubicBezTo>
                      <a:pt x="3758" y="11130"/>
                      <a:pt x="4758" y="11581"/>
                      <a:pt x="5673" y="11759"/>
                    </a:cubicBezTo>
                    <a:cubicBezTo>
                      <a:pt x="6180" y="10814"/>
                      <a:pt x="6793" y="9903"/>
                      <a:pt x="7491" y="9044"/>
                    </a:cubicBezTo>
                    <a:cubicBezTo>
                      <a:pt x="6539" y="8423"/>
                      <a:pt x="5391" y="7832"/>
                      <a:pt x="4898" y="7366"/>
                    </a:cubicBezTo>
                    <a:cubicBezTo>
                      <a:pt x="4021" y="6538"/>
                      <a:pt x="5073" y="4835"/>
                      <a:pt x="6388" y="4835"/>
                    </a:cubicBezTo>
                    <a:cubicBezTo>
                      <a:pt x="6456" y="4835"/>
                      <a:pt x="6525" y="4840"/>
                      <a:pt x="6595" y="4849"/>
                    </a:cubicBezTo>
                    <a:cubicBezTo>
                      <a:pt x="7426" y="4963"/>
                      <a:pt x="8614" y="6076"/>
                      <a:pt x="9446" y="6967"/>
                    </a:cubicBezTo>
                    <a:cubicBezTo>
                      <a:pt x="10578" y="5928"/>
                      <a:pt x="11831" y="5023"/>
                      <a:pt x="13143" y="4304"/>
                    </a:cubicBezTo>
                    <a:cubicBezTo>
                      <a:pt x="12392" y="2713"/>
                      <a:pt x="10760" y="0"/>
                      <a:pt x="8173" y="0"/>
                    </a:cubicBezTo>
                    <a:close/>
                  </a:path>
                </a:pathLst>
              </a:custGeom>
              <a:solidFill>
                <a:schemeClr val="accent3"/>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49" name="Google Shape;2176;p50">
                <a:extLst>
                  <a:ext uri="{FF2B5EF4-FFF2-40B4-BE49-F238E27FC236}">
                    <a16:creationId xmlns:a16="http://schemas.microsoft.com/office/drawing/2014/main" id="{2C17D56F-791C-4E46-B8CA-CADB6EC4D00F}"/>
                  </a:ext>
                </a:extLst>
              </p:cNvPr>
              <p:cNvSpPr/>
              <p:nvPr/>
            </p:nvSpPr>
            <p:spPr>
              <a:xfrm>
                <a:off x="770150" y="394150"/>
                <a:ext cx="135600" cy="105225"/>
              </a:xfrm>
              <a:custGeom>
                <a:avLst/>
                <a:gdLst/>
                <a:ahLst/>
                <a:cxnLst/>
                <a:rect l="l" t="t" r="r" b="b"/>
                <a:pathLst>
                  <a:path w="5424" h="4209" extrusionOk="0">
                    <a:moveTo>
                      <a:pt x="2367" y="0"/>
                    </a:moveTo>
                    <a:cubicBezTo>
                      <a:pt x="1052" y="0"/>
                      <a:pt x="0" y="1703"/>
                      <a:pt x="877" y="2531"/>
                    </a:cubicBezTo>
                    <a:cubicBezTo>
                      <a:pt x="1370" y="2997"/>
                      <a:pt x="2518" y="3590"/>
                      <a:pt x="3470" y="4209"/>
                    </a:cubicBezTo>
                    <a:cubicBezTo>
                      <a:pt x="4070" y="3469"/>
                      <a:pt x="4722" y="2776"/>
                      <a:pt x="5424" y="2132"/>
                    </a:cubicBezTo>
                    <a:cubicBezTo>
                      <a:pt x="4593" y="1242"/>
                      <a:pt x="3405" y="129"/>
                      <a:pt x="2574" y="14"/>
                    </a:cubicBezTo>
                    <a:cubicBezTo>
                      <a:pt x="2504" y="5"/>
                      <a:pt x="2435" y="0"/>
                      <a:pt x="2367" y="0"/>
                    </a:cubicBezTo>
                    <a:close/>
                  </a:path>
                </a:pathLst>
              </a:custGeom>
              <a:solidFill>
                <a:schemeClr val="accent2"/>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50" name="Google Shape;2177;p50">
                <a:extLst>
                  <a:ext uri="{FF2B5EF4-FFF2-40B4-BE49-F238E27FC236}">
                    <a16:creationId xmlns:a16="http://schemas.microsoft.com/office/drawing/2014/main" id="{FBB13223-14E9-C6B1-51D4-61C2FF37BA37}"/>
                  </a:ext>
                </a:extLst>
              </p:cNvPr>
              <p:cNvSpPr/>
              <p:nvPr/>
            </p:nvSpPr>
            <p:spPr>
              <a:xfrm>
                <a:off x="1541375" y="430400"/>
                <a:ext cx="133850" cy="113475"/>
              </a:xfrm>
              <a:custGeom>
                <a:avLst/>
                <a:gdLst/>
                <a:ahLst/>
                <a:cxnLst/>
                <a:rect l="l" t="t" r="r" b="b"/>
                <a:pathLst>
                  <a:path w="5354" h="4539" extrusionOk="0">
                    <a:moveTo>
                      <a:pt x="2993" y="1"/>
                    </a:moveTo>
                    <a:cubicBezTo>
                      <a:pt x="2925" y="1"/>
                      <a:pt x="2856" y="5"/>
                      <a:pt x="2787" y="15"/>
                    </a:cubicBezTo>
                    <a:cubicBezTo>
                      <a:pt x="1976" y="126"/>
                      <a:pt x="828" y="1190"/>
                      <a:pt x="1" y="2069"/>
                    </a:cubicBezTo>
                    <a:cubicBezTo>
                      <a:pt x="524" y="2861"/>
                      <a:pt x="995" y="3686"/>
                      <a:pt x="1413" y="4538"/>
                    </a:cubicBezTo>
                    <a:cubicBezTo>
                      <a:pt x="2419" y="3801"/>
                      <a:pt x="3900" y="3079"/>
                      <a:pt x="4479" y="2530"/>
                    </a:cubicBezTo>
                    <a:cubicBezTo>
                      <a:pt x="5354" y="1703"/>
                      <a:pt x="4304" y="1"/>
                      <a:pt x="2993" y="1"/>
                    </a:cubicBezTo>
                    <a:close/>
                  </a:path>
                </a:pathLst>
              </a:custGeom>
              <a:solidFill>
                <a:schemeClr val="accent2"/>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51" name="Google Shape;2178;p50">
                <a:extLst>
                  <a:ext uri="{FF2B5EF4-FFF2-40B4-BE49-F238E27FC236}">
                    <a16:creationId xmlns:a16="http://schemas.microsoft.com/office/drawing/2014/main" id="{50B14603-9B6E-4E92-1EFD-996E55AF42E2}"/>
                  </a:ext>
                </a:extLst>
              </p:cNvPr>
              <p:cNvSpPr/>
              <p:nvPr/>
            </p:nvSpPr>
            <p:spPr>
              <a:xfrm>
                <a:off x="1455975" y="309525"/>
                <a:ext cx="319575" cy="296275"/>
              </a:xfrm>
              <a:custGeom>
                <a:avLst/>
                <a:gdLst/>
                <a:ahLst/>
                <a:cxnLst/>
                <a:rect l="l" t="t" r="r" b="b"/>
                <a:pathLst>
                  <a:path w="12783" h="11851" extrusionOk="0">
                    <a:moveTo>
                      <a:pt x="4626" y="0"/>
                    </a:moveTo>
                    <a:cubicBezTo>
                      <a:pt x="2377" y="0"/>
                      <a:pt x="852" y="2062"/>
                      <a:pt x="1" y="3645"/>
                    </a:cubicBezTo>
                    <a:cubicBezTo>
                      <a:pt x="1357" y="4483"/>
                      <a:pt x="2528" y="5554"/>
                      <a:pt x="3412" y="6898"/>
                    </a:cubicBezTo>
                    <a:cubicBezTo>
                      <a:pt x="3413" y="6900"/>
                      <a:pt x="3416" y="6902"/>
                      <a:pt x="3417" y="6904"/>
                    </a:cubicBezTo>
                    <a:cubicBezTo>
                      <a:pt x="4244" y="6025"/>
                      <a:pt x="5392" y="4961"/>
                      <a:pt x="6203" y="4850"/>
                    </a:cubicBezTo>
                    <a:cubicBezTo>
                      <a:pt x="6272" y="4840"/>
                      <a:pt x="6341" y="4836"/>
                      <a:pt x="6409" y="4836"/>
                    </a:cubicBezTo>
                    <a:cubicBezTo>
                      <a:pt x="7720" y="4836"/>
                      <a:pt x="8770" y="6538"/>
                      <a:pt x="7895" y="7365"/>
                    </a:cubicBezTo>
                    <a:cubicBezTo>
                      <a:pt x="7316" y="7914"/>
                      <a:pt x="5835" y="8636"/>
                      <a:pt x="4829" y="9373"/>
                    </a:cubicBezTo>
                    <a:cubicBezTo>
                      <a:pt x="5219" y="10169"/>
                      <a:pt x="5550" y="10992"/>
                      <a:pt x="5819" y="11835"/>
                    </a:cubicBezTo>
                    <a:cubicBezTo>
                      <a:pt x="5940" y="11846"/>
                      <a:pt x="6065" y="11851"/>
                      <a:pt x="6192" y="11851"/>
                    </a:cubicBezTo>
                    <a:cubicBezTo>
                      <a:pt x="7319" y="11851"/>
                      <a:pt x="8697" y="11437"/>
                      <a:pt x="9976" y="10268"/>
                    </a:cubicBezTo>
                    <a:cubicBezTo>
                      <a:pt x="12782" y="7704"/>
                      <a:pt x="10798" y="2092"/>
                      <a:pt x="6154" y="302"/>
                    </a:cubicBezTo>
                    <a:cubicBezTo>
                      <a:pt x="5612" y="93"/>
                      <a:pt x="5103" y="0"/>
                      <a:pt x="4626" y="0"/>
                    </a:cubicBezTo>
                    <a:close/>
                  </a:path>
                </a:pathLst>
              </a:custGeom>
              <a:solidFill>
                <a:schemeClr val="accent3"/>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2" name="Google Shape;2179;p50">
                <a:extLst>
                  <a:ext uri="{FF2B5EF4-FFF2-40B4-BE49-F238E27FC236}">
                    <a16:creationId xmlns:a16="http://schemas.microsoft.com/office/drawing/2014/main" id="{402DB4F2-3F1B-7AFF-F81D-27972836F384}"/>
                  </a:ext>
                </a:extLst>
              </p:cNvPr>
              <p:cNvSpPr/>
              <p:nvPr/>
            </p:nvSpPr>
            <p:spPr>
              <a:xfrm>
                <a:off x="1596850" y="1174850"/>
                <a:ext cx="2350" cy="5000"/>
              </a:xfrm>
              <a:custGeom>
                <a:avLst/>
                <a:gdLst/>
                <a:ahLst/>
                <a:cxnLst/>
                <a:rect l="l" t="t" r="r" b="b"/>
                <a:pathLst>
                  <a:path w="94" h="200" extrusionOk="0">
                    <a:moveTo>
                      <a:pt x="36" y="1"/>
                    </a:moveTo>
                    <a:cubicBezTo>
                      <a:pt x="24" y="9"/>
                      <a:pt x="12" y="18"/>
                      <a:pt x="0" y="28"/>
                    </a:cubicBezTo>
                    <a:cubicBezTo>
                      <a:pt x="31" y="84"/>
                      <a:pt x="62" y="143"/>
                      <a:pt x="94" y="200"/>
                    </a:cubicBezTo>
                    <a:cubicBezTo>
                      <a:pt x="74" y="133"/>
                      <a:pt x="56" y="67"/>
                      <a:pt x="36" y="1"/>
                    </a:cubicBezTo>
                    <a:close/>
                  </a:path>
                </a:pathLst>
              </a:custGeom>
              <a:solidFill>
                <a:srgbClr val="8CC63F"/>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53" name="Google Shape;2180;p50">
                <a:extLst>
                  <a:ext uri="{FF2B5EF4-FFF2-40B4-BE49-F238E27FC236}">
                    <a16:creationId xmlns:a16="http://schemas.microsoft.com/office/drawing/2014/main" id="{64C1DB29-A28C-37AD-D79A-6AF137C73E9F}"/>
                  </a:ext>
                </a:extLst>
              </p:cNvPr>
              <p:cNvSpPr/>
              <p:nvPr/>
            </p:nvSpPr>
            <p:spPr>
              <a:xfrm>
                <a:off x="1591925" y="1169375"/>
                <a:ext cx="20475" cy="43050"/>
              </a:xfrm>
              <a:custGeom>
                <a:avLst/>
                <a:gdLst/>
                <a:ahLst/>
                <a:cxnLst/>
                <a:rect l="l" t="t" r="r" b="b"/>
                <a:pathLst>
                  <a:path w="819" h="1722" extrusionOk="0">
                    <a:moveTo>
                      <a:pt x="283" y="0"/>
                    </a:moveTo>
                    <a:lnTo>
                      <a:pt x="0" y="201"/>
                    </a:lnTo>
                    <a:lnTo>
                      <a:pt x="819" y="1721"/>
                    </a:lnTo>
                    <a:lnTo>
                      <a:pt x="378" y="178"/>
                    </a:lnTo>
                    <a:lnTo>
                      <a:pt x="283" y="0"/>
                    </a:lnTo>
                    <a:close/>
                  </a:path>
                </a:pathLst>
              </a:custGeom>
              <a:solidFill>
                <a:srgbClr val="FFFFFF"/>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54" name="Google Shape;2181;p50">
                <a:extLst>
                  <a:ext uri="{FF2B5EF4-FFF2-40B4-BE49-F238E27FC236}">
                    <a16:creationId xmlns:a16="http://schemas.microsoft.com/office/drawing/2014/main" id="{CC4FD1C3-EA28-2945-8640-662995414C6B}"/>
                  </a:ext>
                </a:extLst>
              </p:cNvPr>
              <p:cNvSpPr/>
              <p:nvPr/>
            </p:nvSpPr>
            <p:spPr>
              <a:xfrm>
                <a:off x="1418200" y="1714075"/>
                <a:ext cx="303250" cy="139725"/>
              </a:xfrm>
              <a:custGeom>
                <a:avLst/>
                <a:gdLst/>
                <a:ahLst/>
                <a:cxnLst/>
                <a:rect l="l" t="t" r="r" b="b"/>
                <a:pathLst>
                  <a:path w="12130" h="5589" extrusionOk="0">
                    <a:moveTo>
                      <a:pt x="11709" y="0"/>
                    </a:moveTo>
                    <a:cubicBezTo>
                      <a:pt x="10590" y="1711"/>
                      <a:pt x="8574" y="2548"/>
                      <a:pt x="5677" y="2548"/>
                    </a:cubicBezTo>
                    <a:cubicBezTo>
                      <a:pt x="4152" y="2548"/>
                      <a:pt x="2384" y="2316"/>
                      <a:pt x="375" y="1858"/>
                    </a:cubicBezTo>
                    <a:cubicBezTo>
                      <a:pt x="246" y="1829"/>
                      <a:pt x="126" y="1799"/>
                      <a:pt x="1" y="1769"/>
                    </a:cubicBezTo>
                    <a:lnTo>
                      <a:pt x="1" y="1769"/>
                    </a:lnTo>
                    <a:cubicBezTo>
                      <a:pt x="1715" y="3873"/>
                      <a:pt x="4174" y="4991"/>
                      <a:pt x="6762" y="5471"/>
                    </a:cubicBezTo>
                    <a:cubicBezTo>
                      <a:pt x="7196" y="5552"/>
                      <a:pt x="7625" y="5588"/>
                      <a:pt x="8046" y="5588"/>
                    </a:cubicBezTo>
                    <a:cubicBezTo>
                      <a:pt x="9562" y="5588"/>
                      <a:pt x="10970" y="5115"/>
                      <a:pt x="12130" y="4531"/>
                    </a:cubicBezTo>
                    <a:cubicBezTo>
                      <a:pt x="12034" y="2928"/>
                      <a:pt x="11870" y="1387"/>
                      <a:pt x="11709" y="0"/>
                    </a:cubicBezTo>
                    <a:close/>
                  </a:path>
                </a:pathLst>
              </a:custGeom>
              <a:solidFill>
                <a:schemeClr val="accent3"/>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55" name="Google Shape;2182;p50">
                <a:extLst>
                  <a:ext uri="{FF2B5EF4-FFF2-40B4-BE49-F238E27FC236}">
                    <a16:creationId xmlns:a16="http://schemas.microsoft.com/office/drawing/2014/main" id="{17E29C7B-B5EF-2696-C7DA-BE12B9AF0737}"/>
                  </a:ext>
                </a:extLst>
              </p:cNvPr>
              <p:cNvSpPr/>
              <p:nvPr/>
            </p:nvSpPr>
            <p:spPr>
              <a:xfrm>
                <a:off x="776950" y="1249750"/>
                <a:ext cx="9550" cy="25775"/>
              </a:xfrm>
              <a:custGeom>
                <a:avLst/>
                <a:gdLst/>
                <a:ahLst/>
                <a:cxnLst/>
                <a:rect l="l" t="t" r="r" b="b"/>
                <a:pathLst>
                  <a:path w="382" h="1031" extrusionOk="0">
                    <a:moveTo>
                      <a:pt x="382" y="1"/>
                    </a:moveTo>
                    <a:cubicBezTo>
                      <a:pt x="254" y="317"/>
                      <a:pt x="126" y="638"/>
                      <a:pt x="1" y="965"/>
                    </a:cubicBezTo>
                    <a:cubicBezTo>
                      <a:pt x="106" y="981"/>
                      <a:pt x="210" y="1003"/>
                      <a:pt x="312" y="1030"/>
                    </a:cubicBezTo>
                    <a:cubicBezTo>
                      <a:pt x="341" y="660"/>
                      <a:pt x="365" y="315"/>
                      <a:pt x="382" y="1"/>
                    </a:cubicBezTo>
                    <a:close/>
                  </a:path>
                </a:pathLst>
              </a:custGeom>
              <a:solidFill>
                <a:srgbClr val="8CC63F"/>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56" name="Google Shape;2183;p50">
                <a:extLst>
                  <a:ext uri="{FF2B5EF4-FFF2-40B4-BE49-F238E27FC236}">
                    <a16:creationId xmlns:a16="http://schemas.microsoft.com/office/drawing/2014/main" id="{24224E2E-40F0-E578-F39D-30D6D4D8388B}"/>
                  </a:ext>
                </a:extLst>
              </p:cNvPr>
              <p:cNvSpPr/>
              <p:nvPr/>
            </p:nvSpPr>
            <p:spPr>
              <a:xfrm>
                <a:off x="771775" y="1227325"/>
                <a:ext cx="19825" cy="53000"/>
              </a:xfrm>
              <a:custGeom>
                <a:avLst/>
                <a:gdLst/>
                <a:ahLst/>
                <a:cxnLst/>
                <a:rect l="l" t="t" r="r" b="b"/>
                <a:pathLst>
                  <a:path w="793" h="2120" extrusionOk="0">
                    <a:moveTo>
                      <a:pt x="792" y="0"/>
                    </a:moveTo>
                    <a:lnTo>
                      <a:pt x="450" y="841"/>
                    </a:lnTo>
                    <a:cubicBezTo>
                      <a:pt x="322" y="1159"/>
                      <a:pt x="194" y="1480"/>
                      <a:pt x="67" y="1808"/>
                    </a:cubicBezTo>
                    <a:lnTo>
                      <a:pt x="0" y="1982"/>
                    </a:lnTo>
                    <a:lnTo>
                      <a:pt x="184" y="2012"/>
                    </a:lnTo>
                    <a:cubicBezTo>
                      <a:pt x="284" y="2027"/>
                      <a:pt x="382" y="2047"/>
                      <a:pt x="479" y="2073"/>
                    </a:cubicBezTo>
                    <a:lnTo>
                      <a:pt x="655" y="2120"/>
                    </a:lnTo>
                    <a:lnTo>
                      <a:pt x="669" y="1939"/>
                    </a:lnTo>
                    <a:cubicBezTo>
                      <a:pt x="698" y="1568"/>
                      <a:pt x="722" y="1221"/>
                      <a:pt x="739" y="906"/>
                    </a:cubicBezTo>
                    <a:lnTo>
                      <a:pt x="792" y="0"/>
                    </a:lnTo>
                    <a:close/>
                  </a:path>
                </a:pathLst>
              </a:custGeom>
              <a:solidFill>
                <a:srgbClr val="FFFFFF"/>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57" name="Google Shape;2184;p50">
                <a:extLst>
                  <a:ext uri="{FF2B5EF4-FFF2-40B4-BE49-F238E27FC236}">
                    <a16:creationId xmlns:a16="http://schemas.microsoft.com/office/drawing/2014/main" id="{19185890-1C79-8DB1-E140-28BF2BB1CA38}"/>
                  </a:ext>
                </a:extLst>
              </p:cNvPr>
              <p:cNvSpPr/>
              <p:nvPr/>
            </p:nvSpPr>
            <p:spPr>
              <a:xfrm>
                <a:off x="1424800" y="1175500"/>
                <a:ext cx="309225" cy="388300"/>
              </a:xfrm>
              <a:custGeom>
                <a:avLst/>
                <a:gdLst/>
                <a:ahLst/>
                <a:cxnLst/>
                <a:rect l="l" t="t" r="r" b="b"/>
                <a:pathLst>
                  <a:path w="12369" h="15532" extrusionOk="0">
                    <a:moveTo>
                      <a:pt x="6882" y="1"/>
                    </a:moveTo>
                    <a:cubicBezTo>
                      <a:pt x="6260" y="447"/>
                      <a:pt x="5436" y="646"/>
                      <a:pt x="4240" y="1467"/>
                    </a:cubicBezTo>
                    <a:cubicBezTo>
                      <a:pt x="3236" y="2158"/>
                      <a:pt x="1484" y="4256"/>
                      <a:pt x="1" y="6983"/>
                    </a:cubicBezTo>
                    <a:cubicBezTo>
                      <a:pt x="2482" y="8272"/>
                      <a:pt x="6575" y="10787"/>
                      <a:pt x="10305" y="13782"/>
                    </a:cubicBezTo>
                    <a:cubicBezTo>
                      <a:pt x="11011" y="14350"/>
                      <a:pt x="11702" y="14934"/>
                      <a:pt x="12369" y="15532"/>
                    </a:cubicBezTo>
                    <a:cubicBezTo>
                      <a:pt x="12248" y="14508"/>
                      <a:pt x="12033" y="13389"/>
                      <a:pt x="11724" y="12176"/>
                    </a:cubicBezTo>
                    <a:cubicBezTo>
                      <a:pt x="10473" y="7300"/>
                      <a:pt x="8588" y="3155"/>
                      <a:pt x="6976" y="174"/>
                    </a:cubicBezTo>
                    <a:cubicBezTo>
                      <a:pt x="6944" y="117"/>
                      <a:pt x="6913" y="58"/>
                      <a:pt x="6882" y="1"/>
                    </a:cubicBezTo>
                    <a:close/>
                  </a:path>
                </a:pathLst>
              </a:custGeom>
              <a:solidFill>
                <a:schemeClr val="accent3"/>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8" name="Google Shape;2185;p50">
                <a:extLst>
                  <a:ext uri="{FF2B5EF4-FFF2-40B4-BE49-F238E27FC236}">
                    <a16:creationId xmlns:a16="http://schemas.microsoft.com/office/drawing/2014/main" id="{06B445F4-E271-6616-196C-7943619EB6A3}"/>
                  </a:ext>
                </a:extLst>
              </p:cNvPr>
              <p:cNvSpPr/>
              <p:nvPr/>
            </p:nvSpPr>
            <p:spPr>
              <a:xfrm>
                <a:off x="753800" y="332850"/>
                <a:ext cx="893850" cy="741200"/>
              </a:xfrm>
              <a:custGeom>
                <a:avLst/>
                <a:gdLst/>
                <a:ahLst/>
                <a:cxnLst/>
                <a:rect l="l" t="t" r="r" b="b"/>
                <a:pathLst>
                  <a:path w="35754" h="29648" extrusionOk="0">
                    <a:moveTo>
                      <a:pt x="18046" y="0"/>
                    </a:moveTo>
                    <a:cubicBezTo>
                      <a:pt x="16977" y="0"/>
                      <a:pt x="15901" y="74"/>
                      <a:pt x="14824" y="210"/>
                    </a:cubicBezTo>
                    <a:cubicBezTo>
                      <a:pt x="13127" y="423"/>
                      <a:pt x="11406" y="1030"/>
                      <a:pt x="9777" y="1922"/>
                    </a:cubicBezTo>
                    <a:cubicBezTo>
                      <a:pt x="8466" y="2641"/>
                      <a:pt x="7212" y="3546"/>
                      <a:pt x="6079" y="4585"/>
                    </a:cubicBezTo>
                    <a:cubicBezTo>
                      <a:pt x="5378" y="5228"/>
                      <a:pt x="4725" y="5922"/>
                      <a:pt x="4125" y="6662"/>
                    </a:cubicBezTo>
                    <a:cubicBezTo>
                      <a:pt x="3427" y="7521"/>
                      <a:pt x="2813" y="8432"/>
                      <a:pt x="2306" y="9377"/>
                    </a:cubicBezTo>
                    <a:cubicBezTo>
                      <a:pt x="1679" y="10543"/>
                      <a:pt x="1213" y="11757"/>
                      <a:pt x="955" y="12983"/>
                    </a:cubicBezTo>
                    <a:cubicBezTo>
                      <a:pt x="30" y="17376"/>
                      <a:pt x="0" y="23726"/>
                      <a:pt x="5740" y="27183"/>
                    </a:cubicBezTo>
                    <a:cubicBezTo>
                      <a:pt x="5856" y="27253"/>
                      <a:pt x="5974" y="27321"/>
                      <a:pt x="6093" y="27388"/>
                    </a:cubicBezTo>
                    <a:cubicBezTo>
                      <a:pt x="6164" y="27428"/>
                      <a:pt x="6238" y="27467"/>
                      <a:pt x="6311" y="27506"/>
                    </a:cubicBezTo>
                    <a:cubicBezTo>
                      <a:pt x="8528" y="28691"/>
                      <a:pt x="11524" y="29475"/>
                      <a:pt x="15534" y="29626"/>
                    </a:cubicBezTo>
                    <a:cubicBezTo>
                      <a:pt x="15912" y="29640"/>
                      <a:pt x="16287" y="29647"/>
                      <a:pt x="16659" y="29647"/>
                    </a:cubicBezTo>
                    <a:cubicBezTo>
                      <a:pt x="20538" y="29647"/>
                      <a:pt x="24058" y="28882"/>
                      <a:pt x="26988" y="27523"/>
                    </a:cubicBezTo>
                    <a:cubicBezTo>
                      <a:pt x="27819" y="26915"/>
                      <a:pt x="28483" y="26576"/>
                      <a:pt x="28840" y="26537"/>
                    </a:cubicBezTo>
                    <a:cubicBezTo>
                      <a:pt x="29511" y="26131"/>
                      <a:pt x="30153" y="25680"/>
                      <a:pt x="30761" y="25185"/>
                    </a:cubicBezTo>
                    <a:cubicBezTo>
                      <a:pt x="34991" y="21735"/>
                      <a:pt x="35754" y="16719"/>
                      <a:pt x="33908" y="10904"/>
                    </a:cubicBezTo>
                    <a:cubicBezTo>
                      <a:pt x="33638" y="10059"/>
                      <a:pt x="33307" y="9237"/>
                      <a:pt x="32917" y="8441"/>
                    </a:cubicBezTo>
                    <a:cubicBezTo>
                      <a:pt x="32499" y="7588"/>
                      <a:pt x="32027" y="6763"/>
                      <a:pt x="31505" y="5972"/>
                    </a:cubicBezTo>
                    <a:cubicBezTo>
                      <a:pt x="31503" y="5969"/>
                      <a:pt x="31501" y="5967"/>
                      <a:pt x="31500" y="5965"/>
                    </a:cubicBezTo>
                    <a:cubicBezTo>
                      <a:pt x="30615" y="4621"/>
                      <a:pt x="29444" y="3551"/>
                      <a:pt x="28089" y="2712"/>
                    </a:cubicBezTo>
                    <a:cubicBezTo>
                      <a:pt x="24973" y="784"/>
                      <a:pt x="21545" y="0"/>
                      <a:pt x="18046" y="0"/>
                    </a:cubicBezTo>
                    <a:close/>
                  </a:path>
                </a:pathLst>
              </a:custGeom>
              <a:solidFill>
                <a:schemeClr val="accent3"/>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59" name="Google Shape;2186;p50">
                <a:extLst>
                  <a:ext uri="{FF2B5EF4-FFF2-40B4-BE49-F238E27FC236}">
                    <a16:creationId xmlns:a16="http://schemas.microsoft.com/office/drawing/2014/main" id="{BF125FE2-6A1A-E2FE-E10A-9DD5B6A550E5}"/>
                  </a:ext>
                </a:extLst>
              </p:cNvPr>
              <p:cNvSpPr/>
              <p:nvPr/>
            </p:nvSpPr>
            <p:spPr>
              <a:xfrm>
                <a:off x="1170400" y="1324550"/>
                <a:ext cx="571300" cy="453225"/>
              </a:xfrm>
              <a:custGeom>
                <a:avLst/>
                <a:gdLst/>
                <a:ahLst/>
                <a:cxnLst/>
                <a:rect l="l" t="t" r="r" b="b"/>
                <a:pathLst>
                  <a:path w="22852" h="18129" extrusionOk="0">
                    <a:moveTo>
                      <a:pt x="7187" y="1"/>
                    </a:moveTo>
                    <a:cubicBezTo>
                      <a:pt x="5098" y="1"/>
                      <a:pt x="3100" y="1748"/>
                      <a:pt x="1829" y="4284"/>
                    </a:cubicBezTo>
                    <a:cubicBezTo>
                      <a:pt x="1418" y="5106"/>
                      <a:pt x="1097" y="5969"/>
                      <a:pt x="868" y="6859"/>
                    </a:cubicBezTo>
                    <a:cubicBezTo>
                      <a:pt x="32" y="10112"/>
                      <a:pt x="0" y="12964"/>
                      <a:pt x="3859" y="15172"/>
                    </a:cubicBezTo>
                    <a:cubicBezTo>
                      <a:pt x="5288" y="15990"/>
                      <a:pt x="7258" y="16720"/>
                      <a:pt x="9913" y="17349"/>
                    </a:cubicBezTo>
                    <a:cubicBezTo>
                      <a:pt x="10038" y="17379"/>
                      <a:pt x="10158" y="17409"/>
                      <a:pt x="10287" y="17438"/>
                    </a:cubicBezTo>
                    <a:cubicBezTo>
                      <a:pt x="12297" y="17896"/>
                      <a:pt x="14065" y="18128"/>
                      <a:pt x="15590" y="18128"/>
                    </a:cubicBezTo>
                    <a:cubicBezTo>
                      <a:pt x="18486" y="18128"/>
                      <a:pt x="20502" y="17292"/>
                      <a:pt x="21619" y="15580"/>
                    </a:cubicBezTo>
                    <a:cubicBezTo>
                      <a:pt x="22538" y="14175"/>
                      <a:pt x="22851" y="12180"/>
                      <a:pt x="22545" y="9570"/>
                    </a:cubicBezTo>
                    <a:cubicBezTo>
                      <a:pt x="21878" y="8972"/>
                      <a:pt x="21187" y="8388"/>
                      <a:pt x="20481" y="7820"/>
                    </a:cubicBezTo>
                    <a:cubicBezTo>
                      <a:pt x="16751" y="4825"/>
                      <a:pt x="12656" y="2310"/>
                      <a:pt x="10177" y="1021"/>
                    </a:cubicBezTo>
                    <a:cubicBezTo>
                      <a:pt x="9536" y="689"/>
                      <a:pt x="9000" y="436"/>
                      <a:pt x="8610" y="280"/>
                    </a:cubicBezTo>
                    <a:cubicBezTo>
                      <a:pt x="8136" y="90"/>
                      <a:pt x="7659" y="1"/>
                      <a:pt x="7187" y="1"/>
                    </a:cubicBezTo>
                    <a:close/>
                  </a:path>
                </a:pathLst>
              </a:custGeom>
              <a:solidFill>
                <a:schemeClr val="accent3"/>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60" name="Google Shape;2187;p50">
                <a:extLst>
                  <a:ext uri="{FF2B5EF4-FFF2-40B4-BE49-F238E27FC236}">
                    <a16:creationId xmlns:a16="http://schemas.microsoft.com/office/drawing/2014/main" id="{6522AD0B-16F7-950A-EF2C-28F7E19DA974}"/>
                  </a:ext>
                </a:extLst>
              </p:cNvPr>
              <p:cNvSpPr/>
              <p:nvPr/>
            </p:nvSpPr>
            <p:spPr>
              <a:xfrm>
                <a:off x="1266875" y="1703850"/>
                <a:ext cx="558250" cy="219975"/>
              </a:xfrm>
              <a:custGeom>
                <a:avLst/>
                <a:gdLst/>
                <a:ahLst/>
                <a:cxnLst/>
                <a:rect l="l" t="t" r="r" b="b"/>
                <a:pathLst>
                  <a:path w="22330" h="8799" extrusionOk="0">
                    <a:moveTo>
                      <a:pt x="0" y="1"/>
                    </a:moveTo>
                    <a:cubicBezTo>
                      <a:pt x="1993" y="4709"/>
                      <a:pt x="5275" y="8046"/>
                      <a:pt x="9073" y="8653"/>
                    </a:cubicBezTo>
                    <a:cubicBezTo>
                      <a:pt x="9696" y="8753"/>
                      <a:pt x="10315" y="8799"/>
                      <a:pt x="10927" y="8799"/>
                    </a:cubicBezTo>
                    <a:cubicBezTo>
                      <a:pt x="13677" y="8799"/>
                      <a:pt x="16268" y="7876"/>
                      <a:pt x="18257" y="6801"/>
                    </a:cubicBezTo>
                    <a:cubicBezTo>
                      <a:pt x="20410" y="5638"/>
                      <a:pt x="21858" y="4296"/>
                      <a:pt x="22040" y="3751"/>
                    </a:cubicBezTo>
                    <a:cubicBezTo>
                      <a:pt x="22330" y="2881"/>
                      <a:pt x="21750" y="2772"/>
                      <a:pt x="21442" y="2772"/>
                    </a:cubicBezTo>
                    <a:cubicBezTo>
                      <a:pt x="21339" y="2772"/>
                      <a:pt x="21266" y="2784"/>
                      <a:pt x="21266" y="2784"/>
                    </a:cubicBezTo>
                    <a:cubicBezTo>
                      <a:pt x="21266" y="2784"/>
                      <a:pt x="20044" y="4004"/>
                      <a:pt x="18183" y="4940"/>
                    </a:cubicBezTo>
                    <a:cubicBezTo>
                      <a:pt x="17023" y="5524"/>
                      <a:pt x="15615" y="5997"/>
                      <a:pt x="14099" y="5997"/>
                    </a:cubicBezTo>
                    <a:cubicBezTo>
                      <a:pt x="13678" y="5997"/>
                      <a:pt x="13249" y="5961"/>
                      <a:pt x="12815" y="5880"/>
                    </a:cubicBezTo>
                    <a:cubicBezTo>
                      <a:pt x="10227" y="5399"/>
                      <a:pt x="7768" y="4282"/>
                      <a:pt x="6054" y="2178"/>
                    </a:cubicBezTo>
                    <a:cubicBezTo>
                      <a:pt x="3399" y="1548"/>
                      <a:pt x="1430" y="819"/>
                      <a:pt x="0" y="1"/>
                    </a:cubicBezTo>
                    <a:close/>
                  </a:path>
                </a:pathLst>
              </a:custGeom>
              <a:solidFill>
                <a:schemeClr val="accent2"/>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61" name="Google Shape;2188;p50">
                <a:extLst>
                  <a:ext uri="{FF2B5EF4-FFF2-40B4-BE49-F238E27FC236}">
                    <a16:creationId xmlns:a16="http://schemas.microsoft.com/office/drawing/2014/main" id="{DD90041E-8597-7761-E85F-B00112053F21}"/>
                  </a:ext>
                </a:extLst>
              </p:cNvPr>
              <p:cNvSpPr/>
              <p:nvPr/>
            </p:nvSpPr>
            <p:spPr>
              <a:xfrm>
                <a:off x="1216100" y="996075"/>
                <a:ext cx="409200" cy="435600"/>
              </a:xfrm>
              <a:custGeom>
                <a:avLst/>
                <a:gdLst/>
                <a:ahLst/>
                <a:cxnLst/>
                <a:rect l="l" t="t" r="r" b="b"/>
                <a:pathLst>
                  <a:path w="16368" h="17424" extrusionOk="0">
                    <a:moveTo>
                      <a:pt x="10423" y="0"/>
                    </a:moveTo>
                    <a:cubicBezTo>
                      <a:pt x="10413" y="0"/>
                      <a:pt x="10404" y="0"/>
                      <a:pt x="10394" y="1"/>
                    </a:cubicBezTo>
                    <a:cubicBezTo>
                      <a:pt x="10381" y="1"/>
                      <a:pt x="10362" y="6"/>
                      <a:pt x="10347" y="7"/>
                    </a:cubicBezTo>
                    <a:cubicBezTo>
                      <a:pt x="9990" y="47"/>
                      <a:pt x="9326" y="385"/>
                      <a:pt x="8495" y="994"/>
                    </a:cubicBezTo>
                    <a:cubicBezTo>
                      <a:pt x="5464" y="3217"/>
                      <a:pt x="259" y="9025"/>
                      <a:pt x="8" y="16902"/>
                    </a:cubicBezTo>
                    <a:cubicBezTo>
                      <a:pt x="3" y="17077"/>
                      <a:pt x="3" y="17250"/>
                      <a:pt x="1" y="17423"/>
                    </a:cubicBezTo>
                    <a:cubicBezTo>
                      <a:pt x="1272" y="14887"/>
                      <a:pt x="3270" y="13140"/>
                      <a:pt x="5359" y="13140"/>
                    </a:cubicBezTo>
                    <a:cubicBezTo>
                      <a:pt x="5831" y="13140"/>
                      <a:pt x="6308" y="13229"/>
                      <a:pt x="6782" y="13419"/>
                    </a:cubicBezTo>
                    <a:cubicBezTo>
                      <a:pt x="7172" y="13576"/>
                      <a:pt x="7708" y="13828"/>
                      <a:pt x="8349" y="14161"/>
                    </a:cubicBezTo>
                    <a:cubicBezTo>
                      <a:pt x="9832" y="11434"/>
                      <a:pt x="11584" y="9336"/>
                      <a:pt x="12588" y="8645"/>
                    </a:cubicBezTo>
                    <a:cubicBezTo>
                      <a:pt x="13784" y="7823"/>
                      <a:pt x="14608" y="7625"/>
                      <a:pt x="15230" y="7179"/>
                    </a:cubicBezTo>
                    <a:cubicBezTo>
                      <a:pt x="15242" y="7170"/>
                      <a:pt x="15254" y="7160"/>
                      <a:pt x="15266" y="7152"/>
                    </a:cubicBezTo>
                    <a:cubicBezTo>
                      <a:pt x="15700" y="6830"/>
                      <a:pt x="16036" y="6379"/>
                      <a:pt x="16330" y="5484"/>
                    </a:cubicBezTo>
                    <a:cubicBezTo>
                      <a:pt x="16368" y="5368"/>
                      <a:pt x="15173" y="3865"/>
                      <a:pt x="13802" y="2461"/>
                    </a:cubicBezTo>
                    <a:cubicBezTo>
                      <a:pt x="13380" y="2030"/>
                      <a:pt x="12942" y="1609"/>
                      <a:pt x="12518" y="1240"/>
                    </a:cubicBezTo>
                    <a:cubicBezTo>
                      <a:pt x="11691" y="520"/>
                      <a:pt x="10918" y="0"/>
                      <a:pt x="10423" y="0"/>
                    </a:cubicBezTo>
                    <a:close/>
                  </a:path>
                </a:pathLst>
              </a:custGeom>
              <a:solidFill>
                <a:srgbClr val="FBB949"/>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62" name="Google Shape;2189;p50">
                <a:extLst>
                  <a:ext uri="{FF2B5EF4-FFF2-40B4-BE49-F238E27FC236}">
                    <a16:creationId xmlns:a16="http://schemas.microsoft.com/office/drawing/2014/main" id="{8035948C-583C-3446-0CD2-C2EE255F4AE1}"/>
                  </a:ext>
                </a:extLst>
              </p:cNvPr>
              <p:cNvSpPr/>
              <p:nvPr/>
            </p:nvSpPr>
            <p:spPr>
              <a:xfrm>
                <a:off x="784075" y="1011625"/>
                <a:ext cx="147300" cy="342750"/>
              </a:xfrm>
              <a:custGeom>
                <a:avLst/>
                <a:gdLst/>
                <a:ahLst/>
                <a:cxnLst/>
                <a:rect l="l" t="t" r="r" b="b"/>
                <a:pathLst>
                  <a:path w="5892" h="13710" extrusionOk="0">
                    <a:moveTo>
                      <a:pt x="4265" y="1"/>
                    </a:moveTo>
                    <a:cubicBezTo>
                      <a:pt x="3565" y="1"/>
                      <a:pt x="2836" y="624"/>
                      <a:pt x="2226" y="1539"/>
                    </a:cubicBezTo>
                    <a:cubicBezTo>
                      <a:pt x="1441" y="2717"/>
                      <a:pt x="1" y="6410"/>
                      <a:pt x="129" y="7829"/>
                    </a:cubicBezTo>
                    <a:cubicBezTo>
                      <a:pt x="153" y="8091"/>
                      <a:pt x="143" y="8697"/>
                      <a:pt x="97" y="9526"/>
                    </a:cubicBezTo>
                    <a:cubicBezTo>
                      <a:pt x="79" y="9840"/>
                      <a:pt x="56" y="10185"/>
                      <a:pt x="27" y="10555"/>
                    </a:cubicBezTo>
                    <a:cubicBezTo>
                      <a:pt x="1425" y="10932"/>
                      <a:pt x="2276" y="12279"/>
                      <a:pt x="2855" y="13709"/>
                    </a:cubicBezTo>
                    <a:cubicBezTo>
                      <a:pt x="3606" y="11538"/>
                      <a:pt x="4174" y="9717"/>
                      <a:pt x="4387" y="8667"/>
                    </a:cubicBezTo>
                    <a:cubicBezTo>
                      <a:pt x="5203" y="4652"/>
                      <a:pt x="5892" y="1194"/>
                      <a:pt x="5098" y="354"/>
                    </a:cubicBezTo>
                    <a:cubicBezTo>
                      <a:pt x="5026" y="315"/>
                      <a:pt x="4952" y="276"/>
                      <a:pt x="4881" y="236"/>
                    </a:cubicBezTo>
                    <a:cubicBezTo>
                      <a:pt x="4762" y="169"/>
                      <a:pt x="4644" y="101"/>
                      <a:pt x="4528" y="31"/>
                    </a:cubicBezTo>
                    <a:cubicBezTo>
                      <a:pt x="4441" y="11"/>
                      <a:pt x="4353" y="1"/>
                      <a:pt x="4265" y="1"/>
                    </a:cubicBezTo>
                    <a:close/>
                  </a:path>
                </a:pathLst>
              </a:custGeom>
              <a:solidFill>
                <a:schemeClr val="accent2"/>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63" name="Google Shape;2190;p50">
                <a:extLst>
                  <a:ext uri="{FF2B5EF4-FFF2-40B4-BE49-F238E27FC236}">
                    <a16:creationId xmlns:a16="http://schemas.microsoft.com/office/drawing/2014/main" id="{74EE72C7-DE75-9B14-54D6-E535A2F6096F}"/>
                  </a:ext>
                </a:extLst>
              </p:cNvPr>
              <p:cNvSpPr/>
              <p:nvPr/>
            </p:nvSpPr>
            <p:spPr>
              <a:xfrm>
                <a:off x="646975" y="1669400"/>
                <a:ext cx="81675" cy="136625"/>
              </a:xfrm>
              <a:custGeom>
                <a:avLst/>
                <a:gdLst/>
                <a:ahLst/>
                <a:cxnLst/>
                <a:rect l="l" t="t" r="r" b="b"/>
                <a:pathLst>
                  <a:path w="3267" h="5465" extrusionOk="0">
                    <a:moveTo>
                      <a:pt x="718" y="0"/>
                    </a:moveTo>
                    <a:lnTo>
                      <a:pt x="718" y="0"/>
                    </a:lnTo>
                    <a:cubicBezTo>
                      <a:pt x="0" y="2550"/>
                      <a:pt x="148" y="5464"/>
                      <a:pt x="792" y="5464"/>
                    </a:cubicBezTo>
                    <a:cubicBezTo>
                      <a:pt x="878" y="5464"/>
                      <a:pt x="974" y="5411"/>
                      <a:pt x="1077" y="5298"/>
                    </a:cubicBezTo>
                    <a:cubicBezTo>
                      <a:pt x="1159" y="5207"/>
                      <a:pt x="1231" y="5107"/>
                      <a:pt x="1292" y="5000"/>
                    </a:cubicBezTo>
                    <a:cubicBezTo>
                      <a:pt x="1668" y="4349"/>
                      <a:pt x="2392" y="2736"/>
                      <a:pt x="3267" y="642"/>
                    </a:cubicBezTo>
                    <a:lnTo>
                      <a:pt x="3267" y="642"/>
                    </a:lnTo>
                    <a:cubicBezTo>
                      <a:pt x="3107" y="669"/>
                      <a:pt x="2944" y="683"/>
                      <a:pt x="2778" y="683"/>
                    </a:cubicBezTo>
                    <a:cubicBezTo>
                      <a:pt x="2568" y="683"/>
                      <a:pt x="2352" y="661"/>
                      <a:pt x="2130" y="614"/>
                    </a:cubicBezTo>
                    <a:cubicBezTo>
                      <a:pt x="1887" y="562"/>
                      <a:pt x="1653" y="478"/>
                      <a:pt x="1424" y="380"/>
                    </a:cubicBezTo>
                    <a:cubicBezTo>
                      <a:pt x="1177" y="275"/>
                      <a:pt x="940" y="148"/>
                      <a:pt x="718" y="0"/>
                    </a:cubicBezTo>
                    <a:close/>
                  </a:path>
                </a:pathLst>
              </a:custGeom>
              <a:solidFill>
                <a:schemeClr val="accent2"/>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64" name="Google Shape;2191;p50">
                <a:extLst>
                  <a:ext uri="{FF2B5EF4-FFF2-40B4-BE49-F238E27FC236}">
                    <a16:creationId xmlns:a16="http://schemas.microsoft.com/office/drawing/2014/main" id="{2EC9700C-F153-0CD9-E142-1405B582F0AC}"/>
                  </a:ext>
                </a:extLst>
              </p:cNvPr>
              <p:cNvSpPr/>
              <p:nvPr/>
            </p:nvSpPr>
            <p:spPr>
              <a:xfrm>
                <a:off x="535450" y="1272925"/>
                <a:ext cx="340600" cy="413550"/>
              </a:xfrm>
              <a:custGeom>
                <a:avLst/>
                <a:gdLst/>
                <a:ahLst/>
                <a:cxnLst/>
                <a:rect l="l" t="t" r="r" b="b"/>
                <a:pathLst>
                  <a:path w="13624" h="16542" extrusionOk="0">
                    <a:moveTo>
                      <a:pt x="9171" y="1"/>
                    </a:moveTo>
                    <a:cubicBezTo>
                      <a:pt x="8725" y="1"/>
                      <a:pt x="8232" y="87"/>
                      <a:pt x="7689" y="281"/>
                    </a:cubicBezTo>
                    <a:cubicBezTo>
                      <a:pt x="1" y="3018"/>
                      <a:pt x="1093" y="13119"/>
                      <a:pt x="5179" y="15860"/>
                    </a:cubicBezTo>
                    <a:cubicBezTo>
                      <a:pt x="5402" y="16007"/>
                      <a:pt x="5638" y="16134"/>
                      <a:pt x="5882" y="16239"/>
                    </a:cubicBezTo>
                    <a:cubicBezTo>
                      <a:pt x="6115" y="16336"/>
                      <a:pt x="6347" y="16420"/>
                      <a:pt x="6590" y="16472"/>
                    </a:cubicBezTo>
                    <a:cubicBezTo>
                      <a:pt x="6803" y="16518"/>
                      <a:pt x="7021" y="16541"/>
                      <a:pt x="7238" y="16541"/>
                    </a:cubicBezTo>
                    <a:cubicBezTo>
                      <a:pt x="7333" y="16541"/>
                      <a:pt x="7427" y="16537"/>
                      <a:pt x="7521" y="16528"/>
                    </a:cubicBezTo>
                    <a:cubicBezTo>
                      <a:pt x="7523" y="16526"/>
                      <a:pt x="7523" y="16526"/>
                      <a:pt x="7526" y="16526"/>
                    </a:cubicBezTo>
                    <a:cubicBezTo>
                      <a:pt x="7595" y="16521"/>
                      <a:pt x="7662" y="16514"/>
                      <a:pt x="7729" y="16501"/>
                    </a:cubicBezTo>
                    <a:cubicBezTo>
                      <a:pt x="12033" y="15767"/>
                      <a:pt x="13623" y="5342"/>
                      <a:pt x="12850" y="3376"/>
                    </a:cubicBezTo>
                    <a:cubicBezTo>
                      <a:pt x="12834" y="3337"/>
                      <a:pt x="12816" y="3298"/>
                      <a:pt x="12801" y="3258"/>
                    </a:cubicBezTo>
                    <a:cubicBezTo>
                      <a:pt x="12782" y="3214"/>
                      <a:pt x="12765" y="3168"/>
                      <a:pt x="12743" y="3123"/>
                    </a:cubicBezTo>
                    <a:cubicBezTo>
                      <a:pt x="12165" y="1745"/>
                      <a:pt x="11326" y="468"/>
                      <a:pt x="9972" y="104"/>
                    </a:cubicBezTo>
                    <a:cubicBezTo>
                      <a:pt x="9872" y="77"/>
                      <a:pt x="9767" y="55"/>
                      <a:pt x="9661" y="37"/>
                    </a:cubicBezTo>
                    <a:cubicBezTo>
                      <a:pt x="9504" y="13"/>
                      <a:pt x="9341" y="1"/>
                      <a:pt x="9171" y="1"/>
                    </a:cubicBezTo>
                    <a:close/>
                  </a:path>
                </a:pathLst>
              </a:custGeom>
              <a:solidFill>
                <a:schemeClr val="accent3"/>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65" name="Google Shape;2192;p50">
                <a:extLst>
                  <a:ext uri="{FF2B5EF4-FFF2-40B4-BE49-F238E27FC236}">
                    <a16:creationId xmlns:a16="http://schemas.microsoft.com/office/drawing/2014/main" id="{9C19ABD4-EF9B-8964-3CD2-83C376B9B276}"/>
                  </a:ext>
                </a:extLst>
              </p:cNvPr>
              <p:cNvSpPr/>
              <p:nvPr/>
            </p:nvSpPr>
            <p:spPr>
              <a:xfrm>
                <a:off x="1269575" y="1984175"/>
                <a:ext cx="448800" cy="654750"/>
              </a:xfrm>
              <a:custGeom>
                <a:avLst/>
                <a:gdLst/>
                <a:ahLst/>
                <a:cxnLst/>
                <a:rect l="l" t="t" r="r" b="b"/>
                <a:pathLst>
                  <a:path w="17952" h="26190" extrusionOk="0">
                    <a:moveTo>
                      <a:pt x="17951" y="0"/>
                    </a:moveTo>
                    <a:cubicBezTo>
                      <a:pt x="17931" y="174"/>
                      <a:pt x="17907" y="347"/>
                      <a:pt x="17881" y="519"/>
                    </a:cubicBezTo>
                    <a:cubicBezTo>
                      <a:pt x="17882" y="522"/>
                      <a:pt x="17881" y="525"/>
                      <a:pt x="17878" y="527"/>
                    </a:cubicBezTo>
                    <a:cubicBezTo>
                      <a:pt x="17864" y="632"/>
                      <a:pt x="17848" y="741"/>
                      <a:pt x="17830" y="847"/>
                    </a:cubicBezTo>
                    <a:cubicBezTo>
                      <a:pt x="17818" y="925"/>
                      <a:pt x="17803" y="1006"/>
                      <a:pt x="17791" y="1084"/>
                    </a:cubicBezTo>
                    <a:cubicBezTo>
                      <a:pt x="17769" y="1202"/>
                      <a:pt x="17749" y="1322"/>
                      <a:pt x="17725" y="1440"/>
                    </a:cubicBezTo>
                    <a:cubicBezTo>
                      <a:pt x="17700" y="1569"/>
                      <a:pt x="17673" y="1698"/>
                      <a:pt x="17646" y="1827"/>
                    </a:cubicBezTo>
                    <a:cubicBezTo>
                      <a:pt x="17604" y="2014"/>
                      <a:pt x="17562" y="2198"/>
                      <a:pt x="17517" y="2381"/>
                    </a:cubicBezTo>
                    <a:cubicBezTo>
                      <a:pt x="17036" y="4315"/>
                      <a:pt x="16235" y="6069"/>
                      <a:pt x="14964" y="7439"/>
                    </a:cubicBezTo>
                    <a:cubicBezTo>
                      <a:pt x="14907" y="7502"/>
                      <a:pt x="14847" y="7563"/>
                      <a:pt x="14783" y="7625"/>
                    </a:cubicBezTo>
                    <a:cubicBezTo>
                      <a:pt x="14724" y="7686"/>
                      <a:pt x="14660" y="7749"/>
                      <a:pt x="14594" y="7809"/>
                    </a:cubicBezTo>
                    <a:cubicBezTo>
                      <a:pt x="14001" y="8357"/>
                      <a:pt x="13245" y="8879"/>
                      <a:pt x="12360" y="9363"/>
                    </a:cubicBezTo>
                    <a:cubicBezTo>
                      <a:pt x="12165" y="9471"/>
                      <a:pt x="11963" y="9577"/>
                      <a:pt x="11753" y="9682"/>
                    </a:cubicBezTo>
                    <a:cubicBezTo>
                      <a:pt x="10653" y="10233"/>
                      <a:pt x="9383" y="10733"/>
                      <a:pt x="8001" y="11172"/>
                    </a:cubicBezTo>
                    <a:cubicBezTo>
                      <a:pt x="7898" y="11206"/>
                      <a:pt x="7793" y="11238"/>
                      <a:pt x="7688" y="11269"/>
                    </a:cubicBezTo>
                    <a:cubicBezTo>
                      <a:pt x="7553" y="11311"/>
                      <a:pt x="7418" y="11353"/>
                      <a:pt x="7282" y="11392"/>
                    </a:cubicBezTo>
                    <a:cubicBezTo>
                      <a:pt x="6791" y="11536"/>
                      <a:pt x="6289" y="11675"/>
                      <a:pt x="5774" y="11801"/>
                    </a:cubicBezTo>
                    <a:cubicBezTo>
                      <a:pt x="5361" y="11904"/>
                      <a:pt x="4940" y="12004"/>
                      <a:pt x="4516" y="12097"/>
                    </a:cubicBezTo>
                    <a:cubicBezTo>
                      <a:pt x="4505" y="12097"/>
                      <a:pt x="4495" y="12099"/>
                      <a:pt x="4486" y="12102"/>
                    </a:cubicBezTo>
                    <a:cubicBezTo>
                      <a:pt x="4423" y="12117"/>
                      <a:pt x="4356" y="12132"/>
                      <a:pt x="4290" y="12144"/>
                    </a:cubicBezTo>
                    <a:cubicBezTo>
                      <a:pt x="4298" y="12244"/>
                      <a:pt x="4308" y="12347"/>
                      <a:pt x="4313" y="12448"/>
                    </a:cubicBezTo>
                    <a:cubicBezTo>
                      <a:pt x="4486" y="14661"/>
                      <a:pt x="4573" y="17229"/>
                      <a:pt x="4065" y="17373"/>
                    </a:cubicBezTo>
                    <a:cubicBezTo>
                      <a:pt x="0" y="18536"/>
                      <a:pt x="1096" y="24535"/>
                      <a:pt x="4516" y="25698"/>
                    </a:cubicBezTo>
                    <a:cubicBezTo>
                      <a:pt x="5485" y="26026"/>
                      <a:pt x="6718" y="26189"/>
                      <a:pt x="8022" y="26189"/>
                    </a:cubicBezTo>
                    <a:cubicBezTo>
                      <a:pt x="11317" y="26189"/>
                      <a:pt x="15063" y="25149"/>
                      <a:pt x="16127" y="23117"/>
                    </a:cubicBezTo>
                    <a:cubicBezTo>
                      <a:pt x="17250" y="20966"/>
                      <a:pt x="17783" y="8631"/>
                      <a:pt x="17919" y="2387"/>
                    </a:cubicBezTo>
                    <a:cubicBezTo>
                      <a:pt x="17921" y="2228"/>
                      <a:pt x="17924" y="2071"/>
                      <a:pt x="17927" y="1917"/>
                    </a:cubicBezTo>
                    <a:cubicBezTo>
                      <a:pt x="17943" y="1173"/>
                      <a:pt x="17948" y="533"/>
                      <a:pt x="17951" y="27"/>
                    </a:cubicBezTo>
                    <a:lnTo>
                      <a:pt x="17951" y="0"/>
                    </a:lnTo>
                    <a:close/>
                  </a:path>
                </a:pathLst>
              </a:custGeom>
              <a:solidFill>
                <a:schemeClr val="accent3"/>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66" name="Google Shape;2193;p50">
                <a:extLst>
                  <a:ext uri="{FF2B5EF4-FFF2-40B4-BE49-F238E27FC236}">
                    <a16:creationId xmlns:a16="http://schemas.microsoft.com/office/drawing/2014/main" id="{4DD05AB0-0CBB-2FCE-D7DD-548101A30187}"/>
                  </a:ext>
                </a:extLst>
              </p:cNvPr>
              <p:cNvSpPr/>
              <p:nvPr/>
            </p:nvSpPr>
            <p:spPr>
              <a:xfrm>
                <a:off x="693800" y="2204375"/>
                <a:ext cx="435275" cy="411950"/>
              </a:xfrm>
              <a:custGeom>
                <a:avLst/>
                <a:gdLst/>
                <a:ahLst/>
                <a:cxnLst/>
                <a:rect l="l" t="t" r="r" b="b"/>
                <a:pathLst>
                  <a:path w="17411" h="16478" extrusionOk="0">
                    <a:moveTo>
                      <a:pt x="4053" y="0"/>
                    </a:moveTo>
                    <a:lnTo>
                      <a:pt x="4053" y="0"/>
                    </a:lnTo>
                    <a:cubicBezTo>
                      <a:pt x="4067" y="127"/>
                      <a:pt x="4082" y="281"/>
                      <a:pt x="4101" y="449"/>
                    </a:cubicBezTo>
                    <a:cubicBezTo>
                      <a:pt x="4324" y="2529"/>
                      <a:pt x="4775" y="7460"/>
                      <a:pt x="4065" y="7663"/>
                    </a:cubicBezTo>
                    <a:cubicBezTo>
                      <a:pt x="1" y="8824"/>
                      <a:pt x="1096" y="14825"/>
                      <a:pt x="4516" y="15986"/>
                    </a:cubicBezTo>
                    <a:cubicBezTo>
                      <a:pt x="5486" y="16315"/>
                      <a:pt x="6720" y="16478"/>
                      <a:pt x="8024" y="16478"/>
                    </a:cubicBezTo>
                    <a:cubicBezTo>
                      <a:pt x="11319" y="16478"/>
                      <a:pt x="15065" y="15438"/>
                      <a:pt x="16128" y="13407"/>
                    </a:cubicBezTo>
                    <a:cubicBezTo>
                      <a:pt x="16688" y="12335"/>
                      <a:pt x="17100" y="8734"/>
                      <a:pt x="17392" y="4616"/>
                    </a:cubicBezTo>
                    <a:cubicBezTo>
                      <a:pt x="17398" y="4526"/>
                      <a:pt x="17404" y="4435"/>
                      <a:pt x="17411" y="4345"/>
                    </a:cubicBezTo>
                    <a:cubicBezTo>
                      <a:pt x="12738" y="4296"/>
                      <a:pt x="8409" y="3436"/>
                      <a:pt x="5742" y="1469"/>
                    </a:cubicBezTo>
                    <a:cubicBezTo>
                      <a:pt x="5140" y="1025"/>
                      <a:pt x="4575" y="535"/>
                      <a:pt x="4053" y="0"/>
                    </a:cubicBezTo>
                    <a:close/>
                  </a:path>
                </a:pathLst>
              </a:custGeom>
              <a:solidFill>
                <a:schemeClr val="accent3"/>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67" name="Google Shape;2194;p50">
                <a:extLst>
                  <a:ext uri="{FF2B5EF4-FFF2-40B4-BE49-F238E27FC236}">
                    <a16:creationId xmlns:a16="http://schemas.microsoft.com/office/drawing/2014/main" id="{3C4CF744-3626-B9EB-18A7-1DE226BA419A}"/>
                  </a:ext>
                </a:extLst>
              </p:cNvPr>
              <p:cNvSpPr/>
              <p:nvPr/>
            </p:nvSpPr>
            <p:spPr>
              <a:xfrm>
                <a:off x="1720700" y="1843025"/>
                <a:ext cx="51625" cy="118075"/>
              </a:xfrm>
              <a:custGeom>
                <a:avLst/>
                <a:gdLst/>
                <a:ahLst/>
                <a:cxnLst/>
                <a:rect l="l" t="t" r="r" b="b"/>
                <a:pathLst>
                  <a:path w="2065" h="4723" extrusionOk="0">
                    <a:moveTo>
                      <a:pt x="2064" y="1"/>
                    </a:moveTo>
                    <a:cubicBezTo>
                      <a:pt x="1440" y="455"/>
                      <a:pt x="785" y="868"/>
                      <a:pt x="104" y="1234"/>
                    </a:cubicBezTo>
                    <a:cubicBezTo>
                      <a:pt x="128" y="2398"/>
                      <a:pt x="99" y="3571"/>
                      <a:pt x="0" y="4723"/>
                    </a:cubicBezTo>
                    <a:cubicBezTo>
                      <a:pt x="875" y="3458"/>
                      <a:pt x="1558" y="1805"/>
                      <a:pt x="2064" y="1"/>
                    </a:cubicBezTo>
                    <a:close/>
                  </a:path>
                </a:pathLst>
              </a:custGeom>
              <a:solidFill>
                <a:schemeClr val="accent2"/>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68" name="Google Shape;2195;p50">
                <a:extLst>
                  <a:ext uri="{FF2B5EF4-FFF2-40B4-BE49-F238E27FC236}">
                    <a16:creationId xmlns:a16="http://schemas.microsoft.com/office/drawing/2014/main" id="{303C62FA-8FE9-AB80-4BB0-4D0BBF28E70D}"/>
                  </a:ext>
                </a:extLst>
              </p:cNvPr>
              <p:cNvSpPr/>
              <p:nvPr/>
            </p:nvSpPr>
            <p:spPr>
              <a:xfrm>
                <a:off x="1597725" y="1141675"/>
                <a:ext cx="206825" cy="685650"/>
              </a:xfrm>
              <a:custGeom>
                <a:avLst/>
                <a:gdLst/>
                <a:ahLst/>
                <a:cxnLst/>
                <a:rect l="l" t="t" r="r" b="b"/>
                <a:pathLst>
                  <a:path w="8273" h="27426" extrusionOk="0">
                    <a:moveTo>
                      <a:pt x="942" y="1"/>
                    </a:moveTo>
                    <a:cubicBezTo>
                      <a:pt x="932" y="21"/>
                      <a:pt x="923" y="43"/>
                      <a:pt x="915" y="64"/>
                    </a:cubicBezTo>
                    <a:cubicBezTo>
                      <a:pt x="915" y="68"/>
                      <a:pt x="914" y="72"/>
                      <a:pt x="911" y="75"/>
                    </a:cubicBezTo>
                    <a:cubicBezTo>
                      <a:pt x="754" y="452"/>
                      <a:pt x="589" y="732"/>
                      <a:pt x="403" y="952"/>
                    </a:cubicBezTo>
                    <a:cubicBezTo>
                      <a:pt x="349" y="1012"/>
                      <a:pt x="294" y="1069"/>
                      <a:pt x="244" y="1118"/>
                    </a:cubicBezTo>
                    <a:cubicBezTo>
                      <a:pt x="167" y="1194"/>
                      <a:pt x="86" y="1264"/>
                      <a:pt x="0" y="1328"/>
                    </a:cubicBezTo>
                    <a:cubicBezTo>
                      <a:pt x="21" y="1394"/>
                      <a:pt x="39" y="1461"/>
                      <a:pt x="60" y="1527"/>
                    </a:cubicBezTo>
                    <a:cubicBezTo>
                      <a:pt x="75" y="1557"/>
                      <a:pt x="93" y="1586"/>
                      <a:pt x="108" y="1617"/>
                    </a:cubicBezTo>
                    <a:cubicBezTo>
                      <a:pt x="1707" y="4588"/>
                      <a:pt x="3566" y="8701"/>
                      <a:pt x="4808" y="13529"/>
                    </a:cubicBezTo>
                    <a:cubicBezTo>
                      <a:pt x="5116" y="14742"/>
                      <a:pt x="5331" y="15860"/>
                      <a:pt x="5452" y="16884"/>
                    </a:cubicBezTo>
                    <a:cubicBezTo>
                      <a:pt x="5758" y="19493"/>
                      <a:pt x="5445" y="21489"/>
                      <a:pt x="4528" y="22895"/>
                    </a:cubicBezTo>
                    <a:cubicBezTo>
                      <a:pt x="4690" y="24284"/>
                      <a:pt x="4852" y="25825"/>
                      <a:pt x="4949" y="27426"/>
                    </a:cubicBezTo>
                    <a:cubicBezTo>
                      <a:pt x="6099" y="26848"/>
                      <a:pt x="7005" y="26162"/>
                      <a:pt x="7529" y="25719"/>
                    </a:cubicBezTo>
                    <a:cubicBezTo>
                      <a:pt x="8176" y="22323"/>
                      <a:pt x="8273" y="18753"/>
                      <a:pt x="7887" y="16380"/>
                    </a:cubicBezTo>
                    <a:cubicBezTo>
                      <a:pt x="7600" y="14607"/>
                      <a:pt x="5370" y="8836"/>
                      <a:pt x="2564" y="2887"/>
                    </a:cubicBezTo>
                    <a:cubicBezTo>
                      <a:pt x="2047" y="1789"/>
                      <a:pt x="1574" y="949"/>
                      <a:pt x="1150" y="305"/>
                    </a:cubicBezTo>
                    <a:cubicBezTo>
                      <a:pt x="1077" y="196"/>
                      <a:pt x="1008" y="97"/>
                      <a:pt x="942" y="1"/>
                    </a:cubicBezTo>
                    <a:close/>
                  </a:path>
                </a:pathLst>
              </a:custGeom>
              <a:solidFill>
                <a:schemeClr val="accent2"/>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69" name="Google Shape;2196;p50">
                <a:extLst>
                  <a:ext uri="{FF2B5EF4-FFF2-40B4-BE49-F238E27FC236}">
                    <a16:creationId xmlns:a16="http://schemas.microsoft.com/office/drawing/2014/main" id="{302E22BD-5E2D-4E1E-63E2-40337F4F036F}"/>
                  </a:ext>
                </a:extLst>
              </p:cNvPr>
              <p:cNvSpPr/>
              <p:nvPr/>
            </p:nvSpPr>
            <p:spPr>
              <a:xfrm>
                <a:off x="1529075" y="997500"/>
                <a:ext cx="553650" cy="1046375"/>
              </a:xfrm>
              <a:custGeom>
                <a:avLst/>
                <a:gdLst/>
                <a:ahLst/>
                <a:cxnLst/>
                <a:rect l="l" t="t" r="r" b="b"/>
                <a:pathLst>
                  <a:path w="22146" h="41855" extrusionOk="0">
                    <a:moveTo>
                      <a:pt x="4940" y="1"/>
                    </a:moveTo>
                    <a:cubicBezTo>
                      <a:pt x="3232" y="1"/>
                      <a:pt x="1810" y="386"/>
                      <a:pt x="720" y="845"/>
                    </a:cubicBezTo>
                    <a:cubicBezTo>
                      <a:pt x="575" y="908"/>
                      <a:pt x="436" y="969"/>
                      <a:pt x="304" y="1035"/>
                    </a:cubicBezTo>
                    <a:cubicBezTo>
                      <a:pt x="201" y="1080"/>
                      <a:pt x="103" y="1128"/>
                      <a:pt x="9" y="1176"/>
                    </a:cubicBezTo>
                    <a:cubicBezTo>
                      <a:pt x="7" y="1180"/>
                      <a:pt x="3" y="1180"/>
                      <a:pt x="0" y="1183"/>
                    </a:cubicBezTo>
                    <a:cubicBezTo>
                      <a:pt x="424" y="1552"/>
                      <a:pt x="862" y="1974"/>
                      <a:pt x="1283" y="2405"/>
                    </a:cubicBezTo>
                    <a:cubicBezTo>
                      <a:pt x="2493" y="3645"/>
                      <a:pt x="3568" y="4967"/>
                      <a:pt x="3775" y="5334"/>
                    </a:cubicBezTo>
                    <a:cubicBezTo>
                      <a:pt x="3802" y="5382"/>
                      <a:pt x="3814" y="5415"/>
                      <a:pt x="3811" y="5427"/>
                    </a:cubicBezTo>
                    <a:cubicBezTo>
                      <a:pt x="3772" y="5548"/>
                      <a:pt x="3730" y="5660"/>
                      <a:pt x="3688" y="5768"/>
                    </a:cubicBezTo>
                    <a:cubicBezTo>
                      <a:pt x="3757" y="5864"/>
                      <a:pt x="3826" y="5964"/>
                      <a:pt x="3896" y="6072"/>
                    </a:cubicBezTo>
                    <a:cubicBezTo>
                      <a:pt x="3919" y="6104"/>
                      <a:pt x="3941" y="6141"/>
                      <a:pt x="3962" y="6174"/>
                    </a:cubicBezTo>
                    <a:cubicBezTo>
                      <a:pt x="4049" y="6307"/>
                      <a:pt x="4137" y="6445"/>
                      <a:pt x="4221" y="6593"/>
                    </a:cubicBezTo>
                    <a:cubicBezTo>
                      <a:pt x="4281" y="6686"/>
                      <a:pt x="4335" y="6782"/>
                      <a:pt x="4392" y="6882"/>
                    </a:cubicBezTo>
                    <a:cubicBezTo>
                      <a:pt x="4446" y="6975"/>
                      <a:pt x="4501" y="7068"/>
                      <a:pt x="4555" y="7167"/>
                    </a:cubicBezTo>
                    <a:cubicBezTo>
                      <a:pt x="4588" y="7228"/>
                      <a:pt x="4624" y="7291"/>
                      <a:pt x="4658" y="7357"/>
                    </a:cubicBezTo>
                    <a:cubicBezTo>
                      <a:pt x="4693" y="7421"/>
                      <a:pt x="4727" y="7487"/>
                      <a:pt x="4762" y="7556"/>
                    </a:cubicBezTo>
                    <a:cubicBezTo>
                      <a:pt x="4835" y="7688"/>
                      <a:pt x="4908" y="7826"/>
                      <a:pt x="4977" y="7971"/>
                    </a:cubicBezTo>
                    <a:cubicBezTo>
                      <a:pt x="5085" y="8188"/>
                      <a:pt x="5197" y="8414"/>
                      <a:pt x="5310" y="8654"/>
                    </a:cubicBezTo>
                    <a:cubicBezTo>
                      <a:pt x="8117" y="14603"/>
                      <a:pt x="10347" y="20374"/>
                      <a:pt x="10633" y="22147"/>
                    </a:cubicBezTo>
                    <a:cubicBezTo>
                      <a:pt x="11019" y="24520"/>
                      <a:pt x="10922" y="28090"/>
                      <a:pt x="10275" y="31486"/>
                    </a:cubicBezTo>
                    <a:cubicBezTo>
                      <a:pt x="10600" y="31215"/>
                      <a:pt x="10777" y="31038"/>
                      <a:pt x="10777" y="31038"/>
                    </a:cubicBezTo>
                    <a:cubicBezTo>
                      <a:pt x="10777" y="31038"/>
                      <a:pt x="10850" y="31026"/>
                      <a:pt x="10952" y="31026"/>
                    </a:cubicBezTo>
                    <a:cubicBezTo>
                      <a:pt x="11261" y="31026"/>
                      <a:pt x="11843" y="31134"/>
                      <a:pt x="11551" y="32004"/>
                    </a:cubicBezTo>
                    <a:cubicBezTo>
                      <a:pt x="11434" y="32363"/>
                      <a:pt x="10772" y="33057"/>
                      <a:pt x="9729" y="33823"/>
                    </a:cubicBezTo>
                    <a:cubicBezTo>
                      <a:pt x="9224" y="35626"/>
                      <a:pt x="8541" y="37279"/>
                      <a:pt x="7664" y="38546"/>
                    </a:cubicBezTo>
                    <a:cubicBezTo>
                      <a:pt x="7637" y="38852"/>
                      <a:pt x="7610" y="39160"/>
                      <a:pt x="7571" y="39467"/>
                    </a:cubicBezTo>
                    <a:cubicBezTo>
                      <a:pt x="7568" y="40078"/>
                      <a:pt x="7559" y="40894"/>
                      <a:pt x="7539" y="41855"/>
                    </a:cubicBezTo>
                    <a:cubicBezTo>
                      <a:pt x="22145" y="41855"/>
                      <a:pt x="20531" y="22323"/>
                      <a:pt x="19551" y="17427"/>
                    </a:cubicBezTo>
                    <a:cubicBezTo>
                      <a:pt x="18520" y="12264"/>
                      <a:pt x="14841" y="2396"/>
                      <a:pt x="8457" y="524"/>
                    </a:cubicBezTo>
                    <a:cubicBezTo>
                      <a:pt x="7180" y="150"/>
                      <a:pt x="6004" y="1"/>
                      <a:pt x="4940" y="1"/>
                    </a:cubicBezTo>
                    <a:close/>
                  </a:path>
                </a:pathLst>
              </a:custGeom>
              <a:solidFill>
                <a:schemeClr val="accent2"/>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70" name="Google Shape;2197;p50">
                <a:extLst>
                  <a:ext uri="{FF2B5EF4-FFF2-40B4-BE49-F238E27FC236}">
                    <a16:creationId xmlns:a16="http://schemas.microsoft.com/office/drawing/2014/main" id="{9DCAA2CD-CB31-0D21-21C4-3C437A4EAD95}"/>
                  </a:ext>
                </a:extLst>
              </p:cNvPr>
              <p:cNvSpPr/>
              <p:nvPr/>
            </p:nvSpPr>
            <p:spPr>
              <a:xfrm>
                <a:off x="950200" y="748925"/>
                <a:ext cx="367750" cy="289200"/>
              </a:xfrm>
              <a:custGeom>
                <a:avLst/>
                <a:gdLst/>
                <a:ahLst/>
                <a:cxnLst/>
                <a:rect l="l" t="t" r="r" b="b"/>
                <a:pathLst>
                  <a:path w="14710" h="11568" extrusionOk="0">
                    <a:moveTo>
                      <a:pt x="7261" y="0"/>
                    </a:moveTo>
                    <a:cubicBezTo>
                      <a:pt x="6769" y="0"/>
                      <a:pt x="6251" y="46"/>
                      <a:pt x="5710" y="145"/>
                    </a:cubicBezTo>
                    <a:cubicBezTo>
                      <a:pt x="3065" y="629"/>
                      <a:pt x="0" y="4145"/>
                      <a:pt x="968" y="7338"/>
                    </a:cubicBezTo>
                    <a:cubicBezTo>
                      <a:pt x="1749" y="9915"/>
                      <a:pt x="3495" y="11567"/>
                      <a:pt x="6851" y="11567"/>
                    </a:cubicBezTo>
                    <a:cubicBezTo>
                      <a:pt x="7655" y="11567"/>
                      <a:pt x="8551" y="11473"/>
                      <a:pt x="9548" y="11273"/>
                    </a:cubicBezTo>
                    <a:cubicBezTo>
                      <a:pt x="14709" y="10241"/>
                      <a:pt x="14161" y="6402"/>
                      <a:pt x="13451" y="4145"/>
                    </a:cubicBezTo>
                    <a:cubicBezTo>
                      <a:pt x="12831" y="2173"/>
                      <a:pt x="10645" y="0"/>
                      <a:pt x="7261" y="0"/>
                    </a:cubicBezTo>
                    <a:close/>
                  </a:path>
                </a:pathLst>
              </a:custGeom>
              <a:solidFill>
                <a:schemeClr val="accent6"/>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71" name="Google Shape;2198;p50">
                <a:extLst>
                  <a:ext uri="{FF2B5EF4-FFF2-40B4-BE49-F238E27FC236}">
                    <a16:creationId xmlns:a16="http://schemas.microsoft.com/office/drawing/2014/main" id="{36000A13-84FF-24BC-1DE6-6DBE826AD409}"/>
                  </a:ext>
                </a:extLst>
              </p:cNvPr>
              <p:cNvSpPr/>
              <p:nvPr/>
            </p:nvSpPr>
            <p:spPr>
              <a:xfrm>
                <a:off x="1041025" y="832250"/>
                <a:ext cx="121375" cy="69000"/>
              </a:xfrm>
              <a:custGeom>
                <a:avLst/>
                <a:gdLst/>
                <a:ahLst/>
                <a:cxnLst/>
                <a:rect l="l" t="t" r="r" b="b"/>
                <a:pathLst>
                  <a:path w="4855" h="2760" extrusionOk="0">
                    <a:moveTo>
                      <a:pt x="1975" y="0"/>
                    </a:moveTo>
                    <a:cubicBezTo>
                      <a:pt x="997" y="0"/>
                      <a:pt x="107" y="157"/>
                      <a:pt x="71" y="556"/>
                    </a:cubicBezTo>
                    <a:cubicBezTo>
                      <a:pt x="1" y="1313"/>
                      <a:pt x="1071" y="2403"/>
                      <a:pt x="2039" y="2725"/>
                    </a:cubicBezTo>
                    <a:cubicBezTo>
                      <a:pt x="2109" y="2749"/>
                      <a:pt x="2185" y="2760"/>
                      <a:pt x="2264" y="2760"/>
                    </a:cubicBezTo>
                    <a:cubicBezTo>
                      <a:pt x="3267" y="2760"/>
                      <a:pt x="4854" y="988"/>
                      <a:pt x="4528" y="493"/>
                    </a:cubicBezTo>
                    <a:cubicBezTo>
                      <a:pt x="4340" y="208"/>
                      <a:pt x="3100" y="0"/>
                      <a:pt x="1975" y="0"/>
                    </a:cubicBezTo>
                    <a:close/>
                  </a:path>
                </a:pathLst>
              </a:custGeom>
              <a:solidFill>
                <a:schemeClr val="accent2"/>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72" name="Google Shape;2199;p50">
                <a:extLst>
                  <a:ext uri="{FF2B5EF4-FFF2-40B4-BE49-F238E27FC236}">
                    <a16:creationId xmlns:a16="http://schemas.microsoft.com/office/drawing/2014/main" id="{68F9F53F-B2A8-0EC5-EF42-806369E27A39}"/>
                  </a:ext>
                </a:extLst>
              </p:cNvPr>
              <p:cNvSpPr/>
              <p:nvPr/>
            </p:nvSpPr>
            <p:spPr>
              <a:xfrm>
                <a:off x="1011425" y="966500"/>
                <a:ext cx="175275" cy="21125"/>
              </a:xfrm>
              <a:custGeom>
                <a:avLst/>
                <a:gdLst/>
                <a:ahLst/>
                <a:cxnLst/>
                <a:rect l="l" t="t" r="r" b="b"/>
                <a:pathLst>
                  <a:path w="7011" h="845" extrusionOk="0">
                    <a:moveTo>
                      <a:pt x="6841" y="0"/>
                    </a:moveTo>
                    <a:cubicBezTo>
                      <a:pt x="6814" y="0"/>
                      <a:pt x="6786" y="8"/>
                      <a:pt x="6761" y="23"/>
                    </a:cubicBezTo>
                    <a:cubicBezTo>
                      <a:pt x="6210" y="371"/>
                      <a:pt x="5624" y="480"/>
                      <a:pt x="5104" y="480"/>
                    </a:cubicBezTo>
                    <a:cubicBezTo>
                      <a:pt x="4399" y="480"/>
                      <a:pt x="3815" y="279"/>
                      <a:pt x="3604" y="198"/>
                    </a:cubicBezTo>
                    <a:cubicBezTo>
                      <a:pt x="3550" y="176"/>
                      <a:pt x="3519" y="162"/>
                      <a:pt x="3516" y="162"/>
                    </a:cubicBezTo>
                    <a:cubicBezTo>
                      <a:pt x="3495" y="151"/>
                      <a:pt x="3473" y="146"/>
                      <a:pt x="3451" y="146"/>
                    </a:cubicBezTo>
                    <a:cubicBezTo>
                      <a:pt x="3427" y="146"/>
                      <a:pt x="3403" y="152"/>
                      <a:pt x="3381" y="164"/>
                    </a:cubicBezTo>
                    <a:cubicBezTo>
                      <a:pt x="3357" y="179"/>
                      <a:pt x="3332" y="191"/>
                      <a:pt x="3306" y="201"/>
                    </a:cubicBezTo>
                    <a:cubicBezTo>
                      <a:pt x="2810" y="458"/>
                      <a:pt x="2337" y="548"/>
                      <a:pt x="1918" y="548"/>
                    </a:cubicBezTo>
                    <a:cubicBezTo>
                      <a:pt x="966" y="548"/>
                      <a:pt x="293" y="82"/>
                      <a:pt x="253" y="53"/>
                    </a:cubicBezTo>
                    <a:cubicBezTo>
                      <a:pt x="227" y="36"/>
                      <a:pt x="199" y="28"/>
                      <a:pt x="171" y="28"/>
                    </a:cubicBezTo>
                    <a:cubicBezTo>
                      <a:pt x="124" y="28"/>
                      <a:pt x="78" y="50"/>
                      <a:pt x="48" y="90"/>
                    </a:cubicBezTo>
                    <a:cubicBezTo>
                      <a:pt x="1" y="155"/>
                      <a:pt x="12" y="246"/>
                      <a:pt x="75" y="296"/>
                    </a:cubicBezTo>
                    <a:cubicBezTo>
                      <a:pt x="87" y="306"/>
                      <a:pt x="858" y="845"/>
                      <a:pt x="1939" y="845"/>
                    </a:cubicBezTo>
                    <a:cubicBezTo>
                      <a:pt x="2363" y="845"/>
                      <a:pt x="2833" y="760"/>
                      <a:pt x="3327" y="529"/>
                    </a:cubicBezTo>
                    <a:cubicBezTo>
                      <a:pt x="3372" y="507"/>
                      <a:pt x="3416" y="487"/>
                      <a:pt x="3462" y="462"/>
                    </a:cubicBezTo>
                    <a:cubicBezTo>
                      <a:pt x="3501" y="480"/>
                      <a:pt x="3555" y="501"/>
                      <a:pt x="3624" y="526"/>
                    </a:cubicBezTo>
                    <a:cubicBezTo>
                      <a:pt x="3920" y="631"/>
                      <a:pt x="4463" y="786"/>
                      <a:pt x="5102" y="786"/>
                    </a:cubicBezTo>
                    <a:cubicBezTo>
                      <a:pt x="5668" y="786"/>
                      <a:pt x="6309" y="664"/>
                      <a:pt x="6921" y="279"/>
                    </a:cubicBezTo>
                    <a:cubicBezTo>
                      <a:pt x="6989" y="233"/>
                      <a:pt x="7011" y="142"/>
                      <a:pt x="6969" y="71"/>
                    </a:cubicBezTo>
                    <a:cubicBezTo>
                      <a:pt x="6940" y="25"/>
                      <a:pt x="6891" y="0"/>
                      <a:pt x="6841" y="0"/>
                    </a:cubicBezTo>
                    <a:close/>
                  </a:path>
                </a:pathLst>
              </a:custGeom>
              <a:solidFill>
                <a:schemeClr val="accent2"/>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sp>
            <p:nvSpPr>
              <p:cNvPr id="73" name="Google Shape;2200;p50">
                <a:extLst>
                  <a:ext uri="{FF2B5EF4-FFF2-40B4-BE49-F238E27FC236}">
                    <a16:creationId xmlns:a16="http://schemas.microsoft.com/office/drawing/2014/main" id="{BA56E8E8-6756-ADF4-04FA-FB046262D25B}"/>
                  </a:ext>
                </a:extLst>
              </p:cNvPr>
              <p:cNvSpPr/>
              <p:nvPr/>
            </p:nvSpPr>
            <p:spPr>
              <a:xfrm>
                <a:off x="1216100" y="996075"/>
                <a:ext cx="409200" cy="435600"/>
              </a:xfrm>
              <a:custGeom>
                <a:avLst/>
                <a:gdLst/>
                <a:ahLst/>
                <a:cxnLst/>
                <a:rect l="l" t="t" r="r" b="b"/>
                <a:pathLst>
                  <a:path w="16368" h="17424" extrusionOk="0">
                    <a:moveTo>
                      <a:pt x="10423" y="0"/>
                    </a:moveTo>
                    <a:cubicBezTo>
                      <a:pt x="10413" y="0"/>
                      <a:pt x="10404" y="0"/>
                      <a:pt x="10394" y="1"/>
                    </a:cubicBezTo>
                    <a:cubicBezTo>
                      <a:pt x="10381" y="1"/>
                      <a:pt x="10362" y="6"/>
                      <a:pt x="10347" y="7"/>
                    </a:cubicBezTo>
                    <a:cubicBezTo>
                      <a:pt x="9990" y="47"/>
                      <a:pt x="9326" y="385"/>
                      <a:pt x="8495" y="994"/>
                    </a:cubicBezTo>
                    <a:cubicBezTo>
                      <a:pt x="5464" y="3217"/>
                      <a:pt x="259" y="9025"/>
                      <a:pt x="8" y="16902"/>
                    </a:cubicBezTo>
                    <a:cubicBezTo>
                      <a:pt x="3" y="17077"/>
                      <a:pt x="3" y="17250"/>
                      <a:pt x="1" y="17423"/>
                    </a:cubicBezTo>
                    <a:cubicBezTo>
                      <a:pt x="1272" y="14887"/>
                      <a:pt x="3270" y="13140"/>
                      <a:pt x="5359" y="13140"/>
                    </a:cubicBezTo>
                    <a:cubicBezTo>
                      <a:pt x="5831" y="13140"/>
                      <a:pt x="6308" y="13229"/>
                      <a:pt x="6782" y="13419"/>
                    </a:cubicBezTo>
                    <a:cubicBezTo>
                      <a:pt x="7172" y="13576"/>
                      <a:pt x="7708" y="13828"/>
                      <a:pt x="8349" y="14161"/>
                    </a:cubicBezTo>
                    <a:cubicBezTo>
                      <a:pt x="9832" y="11434"/>
                      <a:pt x="11584" y="9336"/>
                      <a:pt x="12588" y="8645"/>
                    </a:cubicBezTo>
                    <a:cubicBezTo>
                      <a:pt x="13784" y="7823"/>
                      <a:pt x="14608" y="7625"/>
                      <a:pt x="15230" y="7179"/>
                    </a:cubicBezTo>
                    <a:cubicBezTo>
                      <a:pt x="15242" y="7170"/>
                      <a:pt x="15254" y="7160"/>
                      <a:pt x="15266" y="7152"/>
                    </a:cubicBezTo>
                    <a:cubicBezTo>
                      <a:pt x="15700" y="6830"/>
                      <a:pt x="16036" y="6379"/>
                      <a:pt x="16330" y="5484"/>
                    </a:cubicBezTo>
                    <a:cubicBezTo>
                      <a:pt x="16368" y="5368"/>
                      <a:pt x="15173" y="3865"/>
                      <a:pt x="13802" y="2461"/>
                    </a:cubicBezTo>
                    <a:cubicBezTo>
                      <a:pt x="13380" y="2030"/>
                      <a:pt x="12942" y="1609"/>
                      <a:pt x="12518" y="1240"/>
                    </a:cubicBezTo>
                    <a:cubicBezTo>
                      <a:pt x="11691" y="520"/>
                      <a:pt x="10918" y="0"/>
                      <a:pt x="10423" y="0"/>
                    </a:cubicBezTo>
                    <a:close/>
                  </a:path>
                </a:pathLst>
              </a:custGeom>
              <a:solidFill>
                <a:schemeClr val="accent2"/>
              </a:solidFill>
              <a:ln w="9525" cap="flat" cmpd="sng">
                <a:solidFill>
                  <a:schemeClr val="accent2">
                    <a:lumMod val="75000"/>
                  </a:schemeClr>
                </a:solidFill>
                <a:prstDash val="solid"/>
                <a:round/>
                <a:headEnd type="none" w="sm" len="sm"/>
                <a:tailEnd type="none" w="sm" len="sm"/>
              </a:ln>
            </p:spPr>
            <p:txBody>
              <a:bodyPr spcFirstLastPara="1" wrap="square" lIns="97520" tIns="97520" rIns="97520" bIns="97520" anchor="ctr" anchorCtr="0">
                <a:noAutofit/>
              </a:bodyPr>
              <a:lstStyle/>
              <a:p>
                <a:endParaRPr sz="1920"/>
              </a:p>
            </p:txBody>
          </p:sp>
        </p:grpSp>
        <p:sp>
          <p:nvSpPr>
            <p:cNvPr id="43" name="Google Shape;2201;p50">
              <a:extLst>
                <a:ext uri="{FF2B5EF4-FFF2-40B4-BE49-F238E27FC236}">
                  <a16:creationId xmlns:a16="http://schemas.microsoft.com/office/drawing/2014/main" id="{6C1A1395-A974-B049-2AD1-2D08D40FF33C}"/>
                </a:ext>
              </a:extLst>
            </p:cNvPr>
            <p:cNvSpPr/>
            <p:nvPr/>
          </p:nvSpPr>
          <p:spPr>
            <a:xfrm>
              <a:off x="3972900" y="3116774"/>
              <a:ext cx="65702" cy="58774"/>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solidFill>
                <a:schemeClr val="accent2">
                  <a:lumMod val="75000"/>
                </a:schemeClr>
              </a:solidFill>
            </a:ln>
          </p:spPr>
          <p:txBody>
            <a:bodyPr spcFirstLastPara="1" wrap="square" lIns="97520" tIns="97520" rIns="97520" bIns="97520" anchor="ctr" anchorCtr="0">
              <a:noAutofit/>
            </a:bodyPr>
            <a:lstStyle/>
            <a:p>
              <a:endParaRPr sz="1920"/>
            </a:p>
          </p:txBody>
        </p:sp>
        <p:sp>
          <p:nvSpPr>
            <p:cNvPr id="44" name="Google Shape;2202;p50">
              <a:extLst>
                <a:ext uri="{FF2B5EF4-FFF2-40B4-BE49-F238E27FC236}">
                  <a16:creationId xmlns:a16="http://schemas.microsoft.com/office/drawing/2014/main" id="{DF4ABC2A-9703-E389-4BC4-1C7CBF295243}"/>
                </a:ext>
              </a:extLst>
            </p:cNvPr>
            <p:cNvSpPr/>
            <p:nvPr/>
          </p:nvSpPr>
          <p:spPr>
            <a:xfrm>
              <a:off x="4204500" y="3116774"/>
              <a:ext cx="65702" cy="58774"/>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solidFill>
                <a:schemeClr val="accent2">
                  <a:lumMod val="75000"/>
                </a:schemeClr>
              </a:solid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176688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36" y="0"/>
            <a:ext cx="7672400" cy="1209502"/>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393" r="1576"/>
          <a:stretch/>
        </p:blipFill>
        <p:spPr>
          <a:xfrm>
            <a:off x="2988544" y="1497534"/>
            <a:ext cx="11017224" cy="6768752"/>
          </a:xfrm>
          <a:prstGeom prst="rect">
            <a:avLst/>
          </a:prstGeom>
        </p:spPr>
      </p:pic>
    </p:spTree>
    <p:extLst>
      <p:ext uri="{BB962C8B-B14F-4D97-AF65-F5344CB8AC3E}">
        <p14:creationId xmlns:p14="http://schemas.microsoft.com/office/powerpoint/2010/main" val="226250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 y="20707"/>
            <a:ext cx="16772221" cy="9434374"/>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37494"/>
            <a:ext cx="18547873" cy="6933568"/>
          </a:xfrm>
          <a:prstGeom prst="rect">
            <a:avLst/>
          </a:prstGeom>
        </p:spPr>
      </p:pic>
      <p:sp>
        <p:nvSpPr>
          <p:cNvPr id="2" name="TextBox 1">
            <a:extLst>
              <a:ext uri="{FF2B5EF4-FFF2-40B4-BE49-F238E27FC236}">
                <a16:creationId xmlns:a16="http://schemas.microsoft.com/office/drawing/2014/main" id="{07C88E23-4CCA-442D-6EBC-21EDB9B34331}"/>
              </a:ext>
            </a:extLst>
          </p:cNvPr>
          <p:cNvSpPr txBox="1"/>
          <p:nvPr/>
        </p:nvSpPr>
        <p:spPr>
          <a:xfrm>
            <a:off x="4521408" y="3814564"/>
            <a:ext cx="9505056" cy="923330"/>
          </a:xfrm>
          <a:prstGeom prst="rect">
            <a:avLst/>
          </a:prstGeom>
          <a:noFill/>
        </p:spPr>
        <p:txBody>
          <a:bodyPr wrap="square" rtlCol="0">
            <a:spAutoFit/>
          </a:bodyPr>
          <a:lstStyle/>
          <a:p>
            <a:r>
              <a:rPr lang="en-US" sz="5400" b="1" dirty="0">
                <a:solidFill>
                  <a:srgbClr val="FF0000"/>
                </a:solidFill>
                <a:latin typeface="Arial" panose="020B0604020202020204" pitchFamily="34" charset="0"/>
                <a:cs typeface="Arial" panose="020B0604020202020204" pitchFamily="34" charset="0"/>
              </a:rPr>
              <a:t>TẬP </a:t>
            </a:r>
            <a:r>
              <a:rPr lang="en-US" sz="5400" b="1" dirty="0">
                <a:solidFill>
                  <a:srgbClr val="FF0000"/>
                </a:solidFill>
                <a:cs typeface="Arial" panose="020B0604020202020204" pitchFamily="34" charset="0"/>
              </a:rPr>
              <a:t>HÍT THỞ ĐÚNG CÁCH </a:t>
            </a:r>
            <a:endParaRPr lang="en-US" sz="5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2867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2961292" cy="8570913"/>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2" y="2095500"/>
            <a:ext cx="4687887" cy="7467600"/>
          </a:xfrm>
          <a:prstGeom prst="rect">
            <a:avLst/>
          </a:prstGeom>
          <a:noFill/>
          <a:ln w="9525">
            <a:noFill/>
          </a:ln>
        </p:spPr>
      </p:pic>
      <p:sp>
        <p:nvSpPr>
          <p:cNvPr id="2" name="Rectangle 1"/>
          <p:cNvSpPr/>
          <p:nvPr/>
        </p:nvSpPr>
        <p:spPr>
          <a:xfrm>
            <a:off x="4716736" y="2007637"/>
            <a:ext cx="9793087" cy="5509200"/>
          </a:xfrm>
          <a:prstGeom prst="rect">
            <a:avLst/>
          </a:prstGeom>
        </p:spPr>
        <p:txBody>
          <a:bodyPr wrap="square">
            <a:spAutoFit/>
          </a:bodyPr>
          <a:lstStyle/>
          <a:p>
            <a:pPr algn="just"/>
            <a:r>
              <a:rPr lang="en-US" sz="4400" b="1" dirty="0" err="1">
                <a:latin typeface="Times New Roman" panose="02020603050405020304" pitchFamily="18" charset="0"/>
                <a:ea typeface="Calibri" panose="020F0502020204030204" pitchFamily="34" charset="0"/>
              </a:rPr>
              <a:t>Hầu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hết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chúng</a:t>
            </a:r>
            <a:r>
              <a:rPr lang="en-US" sz="4400" b="1" dirty="0">
                <a:latin typeface="Times New Roman" panose="02020603050405020304" pitchFamily="18" charset="0"/>
                <a:ea typeface="Calibri" panose="020F0502020204030204" pitchFamily="34" charset="0"/>
              </a:rPr>
              <a:t> ta </a:t>
            </a:r>
            <a:r>
              <a:rPr lang="en-US" sz="4400" b="1" dirty="0" err="1">
                <a:latin typeface="Times New Roman" panose="02020603050405020304" pitchFamily="18" charset="0"/>
                <a:ea typeface="Calibri" panose="020F0502020204030204" pitchFamily="34" charset="0"/>
              </a:rPr>
              <a:t>không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a:t>
            </a:r>
            <a:r>
              <a:rPr lang="en-US" sz="4400" b="1" dirty="0">
                <a:latin typeface="Times New Roman" panose="02020603050405020304" pitchFamily="18" charset="0"/>
                <a:ea typeface="Calibri" panose="020F0502020204030204" pitchFamily="34" charset="0"/>
              </a:rPr>
              <a:t> ý </a:t>
            </a:r>
            <a:r>
              <a:rPr lang="en-US" sz="4400" b="1" dirty="0" err="1">
                <a:latin typeface="Times New Roman" panose="02020603050405020304" pitchFamily="18" charset="0"/>
                <a:ea typeface="Calibri" panose="020F0502020204030204" pitchFamily="34" charset="0"/>
              </a:rPr>
              <a:t>đến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cách</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hít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Chúng</a:t>
            </a:r>
            <a:r>
              <a:rPr lang="en-US" sz="4400" b="1" dirty="0">
                <a:latin typeface="Times New Roman" panose="02020603050405020304" pitchFamily="18" charset="0"/>
                <a:ea typeface="Calibri" panose="020F0502020204030204" pitchFamily="34" charset="0"/>
              </a:rPr>
              <a:t> ta </a:t>
            </a:r>
            <a:r>
              <a:rPr lang="en-US" sz="4400" b="1" dirty="0" err="1">
                <a:latin typeface="Times New Roman" panose="02020603050405020304" pitchFamily="18" charset="0"/>
                <a:ea typeface="Calibri" panose="020F0502020204030204" pitchFamily="34" charset="0"/>
              </a:rPr>
              <a:t>chỉ</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coi</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nó</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như</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hoạt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động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tự</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nhiên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của</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cơ</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thể</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Vì</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vậy</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chúng</a:t>
            </a:r>
            <a:r>
              <a:rPr lang="en-US" sz="4400" b="1" dirty="0">
                <a:latin typeface="Times New Roman" panose="02020603050405020304" pitchFamily="18" charset="0"/>
                <a:ea typeface="Calibri" panose="020F0502020204030204" pitchFamily="34" charset="0"/>
              </a:rPr>
              <a:t> ta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không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đủ</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sâu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và</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điều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đó</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ảnh</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hưởng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không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tốt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cho</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sức</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khỏe</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đúng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cách</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được</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thực</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hiện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thông</a:t>
            </a:r>
            <a:r>
              <a:rPr lang="en-US" sz="4400" b="1" dirty="0">
                <a:latin typeface="Times New Roman" panose="02020603050405020304" pitchFamily="18" charset="0"/>
                <a:ea typeface="Calibri" panose="020F0502020204030204" pitchFamily="34" charset="0"/>
              </a:rPr>
              <a:t> qua </a:t>
            </a:r>
            <a:r>
              <a:rPr lang="en-US" sz="4400" b="1" dirty="0" err="1">
                <a:latin typeface="Times New Roman" panose="02020603050405020304" pitchFamily="18" charset="0"/>
                <a:ea typeface="Calibri" panose="020F0502020204030204" pitchFamily="34" charset="0"/>
              </a:rPr>
              <a:t>mũi</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và</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cần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hít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sâu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chậm</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nhịp</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nhàng</a:t>
            </a:r>
            <a:r>
              <a:rPr lang="en-US" sz="4400" b="1" dirty="0">
                <a:latin typeface="Times New Roman" panose="02020603050405020304" pitchFamily="18" charset="0"/>
                <a:ea typeface="Calibri" panose="020F0502020204030204" pitchFamily="34" charset="0"/>
              </a:rPr>
              <a:t>.</a:t>
            </a:r>
            <a:endParaRPr lang="en-US" sz="4400" b="1" dirty="0"/>
          </a:p>
        </p:txBody>
      </p:sp>
    </p:spTree>
    <p:extLst>
      <p:ext uri="{BB962C8B-B14F-4D97-AF65-F5344CB8AC3E}">
        <p14:creationId xmlns:p14="http://schemas.microsoft.com/office/powerpoint/2010/main" val="492975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10">
          <a:fgClr>
            <a:schemeClr val="bg1"/>
          </a:fgClr>
          <a:bgClr>
            <a:schemeClr val="bg1"/>
          </a:bgClr>
        </a:patt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12C715-47F6-D678-32D8-866846AFCE6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7356400-0375-425D-4AA0-268AE2558D98}"/>
              </a:ext>
            </a:extLst>
          </p:cNvPr>
          <p:cNvSpPr>
            <a:spLocks noGrp="1"/>
          </p:cNvSpPr>
          <p:nvPr>
            <p:ph type="ftr" sz="quarter" idx="11"/>
          </p:nvPr>
        </p:nvSpPr>
        <p:spPr/>
        <p:txBody>
          <a:bodyPr/>
          <a:lstStyle/>
          <a:p>
            <a:endParaRPr lang="en-US"/>
          </a:p>
        </p:txBody>
      </p:sp>
      <p:pic>
        <p:nvPicPr>
          <p:cNvPr id="3" name="Em Tập Thể Dục Buổi Sáng - Cô Dạy Em Bài Thể Dục Buổi Sáng- Nhạc Thiếu Nhi Hay - Voi TV - Trim">
            <a:hlinkClick r:id="" action="ppaction://media"/>
            <a:extLst>
              <a:ext uri="{FF2B5EF4-FFF2-40B4-BE49-F238E27FC236}">
                <a16:creationId xmlns:a16="http://schemas.microsoft.com/office/drawing/2014/main" id="{8A0AA157-6229-7A0B-81AA-F184312EF5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6296" y="597434"/>
            <a:ext cx="15265696" cy="8280920"/>
          </a:xfrm>
          <a:prstGeom prst="rect">
            <a:avLst/>
          </a:prstGeom>
        </p:spPr>
      </p:pic>
    </p:spTree>
    <p:extLst>
      <p:ext uri="{BB962C8B-B14F-4D97-AF65-F5344CB8AC3E}">
        <p14:creationId xmlns:p14="http://schemas.microsoft.com/office/powerpoint/2010/main" val="376429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ăng cường tập thở khi mắc Covid-19 để giảm di chứng sau khi khỏi bệ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9144" y="2001591"/>
            <a:ext cx="7992888" cy="7344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0F00EA-592D-E3CA-971B-0B68F70D9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46" y="2001590"/>
            <a:ext cx="6768752" cy="7344816"/>
          </a:xfrm>
          <a:prstGeom prst="rect">
            <a:avLst/>
          </a:prstGeom>
        </p:spPr>
      </p:pic>
      <p:sp>
        <p:nvSpPr>
          <p:cNvPr id="2" name="Title 3">
            <a:extLst>
              <a:ext uri="{FF2B5EF4-FFF2-40B4-BE49-F238E27FC236}">
                <a16:creationId xmlns:a16="http://schemas.microsoft.com/office/drawing/2014/main" id="{FFE859C3-7BEB-9033-4C18-F2796166058A}"/>
              </a:ext>
            </a:extLst>
          </p:cNvPr>
          <p:cNvSpPr txBox="1">
            <a:spLocks/>
          </p:cNvSpPr>
          <p:nvPr/>
        </p:nvSpPr>
        <p:spPr>
          <a:xfrm>
            <a:off x="5148784" y="777454"/>
            <a:ext cx="6768752" cy="768000"/>
          </a:xfrm>
          <a:prstGeom prst="rect">
            <a:avLst/>
          </a:prstGeom>
        </p:spPr>
        <p:txBody>
          <a:bodyPr/>
          <a:lst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a:lstStyle>
          <a:p>
            <a:pPr fontAlgn="auto">
              <a:spcAft>
                <a:spcPts val="0"/>
              </a:spcAft>
            </a:pP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Đại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dịch</a:t>
            </a:r>
            <a:r>
              <a:rPr lang="en-US" sz="6000" b="1" dirty="0">
                <a:solidFill>
                  <a:srgbClr val="FF0000"/>
                </a:solidFill>
                <a:latin typeface="Times New Roman" panose="02020603050405020304" pitchFamily="18" charset="0"/>
                <a:cs typeface="Times New Roman" panose="02020603050405020304" pitchFamily="18" charset="0"/>
              </a:rPr>
              <a:t> covid-19</a:t>
            </a:r>
          </a:p>
        </p:txBody>
      </p:sp>
    </p:spTree>
    <p:extLst>
      <p:ext uri="{BB962C8B-B14F-4D97-AF65-F5344CB8AC3E}">
        <p14:creationId xmlns:p14="http://schemas.microsoft.com/office/powerpoint/2010/main" val="19722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21" b="68696"/>
          <a:stretch/>
        </p:blipFill>
        <p:spPr>
          <a:xfrm>
            <a:off x="1188344" y="1353518"/>
            <a:ext cx="14833648" cy="6552728"/>
          </a:xfrm>
          <a:prstGeom prst="rect">
            <a:avLst/>
          </a:prstGeom>
        </p:spPr>
      </p:pic>
    </p:spTree>
    <p:extLst>
      <p:ext uri="{BB962C8B-B14F-4D97-AF65-F5344CB8AC3E}">
        <p14:creationId xmlns:p14="http://schemas.microsoft.com/office/powerpoint/2010/main" val="41516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1331913" y="965200"/>
            <a:ext cx="13465175" cy="8434388"/>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15404" name="文本框 15403"/>
          <p:cNvSpPr txBox="1"/>
          <p:nvPr/>
        </p:nvSpPr>
        <p:spPr>
          <a:xfrm>
            <a:off x="1729954" y="2026345"/>
            <a:ext cx="12995696" cy="2308324"/>
          </a:xfrm>
          <a:prstGeom prst="rect">
            <a:avLst/>
          </a:prstGeom>
          <a:noFill/>
          <a:ln w="9525">
            <a:noFill/>
          </a:ln>
        </p:spPr>
        <p:txBody>
          <a:bodyPr wrap="square">
            <a:spAutoFit/>
          </a:bodyPr>
          <a:lstStyle/>
          <a:p>
            <a:pPr lvl="0" defTabSz="1500505">
              <a:spcBef>
                <a:spcPct val="50000"/>
              </a:spcBef>
            </a:pPr>
            <a:r>
              <a:rPr lang="en-US" altLang="zh-CN" sz="72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CẢM ƠN QUÝ THẦY CÔ VÀ CÁC EM ĐÃ LẮNG NGHE</a:t>
            </a:r>
          </a:p>
        </p:txBody>
      </p:sp>
      <p:pic>
        <p:nvPicPr>
          <p:cNvPr id="15406" name="图片 15405" descr="3"/>
          <p:cNvPicPr>
            <a:picLocks noChangeAspect="1"/>
          </p:cNvPicPr>
          <p:nvPr/>
        </p:nvPicPr>
        <p:blipFill>
          <a:blip r:embed="rId5"/>
          <a:stretch>
            <a:fillRect/>
          </a:stretch>
        </p:blipFill>
        <p:spPr>
          <a:xfrm>
            <a:off x="2052638" y="4089400"/>
            <a:ext cx="12749212" cy="489743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404"/>
                                        </p:tgtEl>
                                        <p:attrNameLst>
                                          <p:attrName>style.visibility</p:attrName>
                                        </p:attrNameLst>
                                      </p:cBhvr>
                                      <p:to>
                                        <p:strVal val="visible"/>
                                      </p:to>
                                    </p:set>
                                    <p:anim calcmode="discrete" valueType="clr">
                                      <p:cBhvr override="childStyle">
                                        <p:cTn id="19" dur="500"/>
                                        <p:tgtEl>
                                          <p:spTgt spid="15404"/>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15404"/>
                                        </p:tgtEl>
                                        <p:attrNameLst>
                                          <p:attrName>fillcolor</p:attrName>
                                        </p:attrNameLst>
                                      </p:cBhvr>
                                      <p:tavLst>
                                        <p:tav tm="0">
                                          <p:val>
                                            <p:clrVal>
                                              <a:schemeClr val="accent2"/>
                                            </p:clrVal>
                                          </p:val>
                                        </p:tav>
                                        <p:tav tm="50000">
                                          <p:val>
                                            <p:clrVal>
                                              <a:schemeClr val="hlink"/>
                                            </p:clrVal>
                                          </p:val>
                                        </p:tav>
                                      </p:tavLst>
                                    </p:anim>
                                    <p:set>
                                      <p:cBhvr>
                                        <p:cTn id="21" dur="500"/>
                                        <p:tgtEl>
                                          <p:spTgt spid="15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248696" y="1118375"/>
            <a:ext cx="4536504" cy="3312368"/>
          </a:xfrm>
          <a:prstGeom prst="rect">
            <a:avLst/>
          </a:prstGeom>
        </p:spPr>
      </p:pic>
      <p:grpSp>
        <p:nvGrpSpPr>
          <p:cNvPr id="7" name="Group 6"/>
          <p:cNvGrpSpPr/>
          <p:nvPr/>
        </p:nvGrpSpPr>
        <p:grpSpPr>
          <a:xfrm>
            <a:off x="5940872" y="482704"/>
            <a:ext cx="10539608" cy="3238593"/>
            <a:chOff x="3671826" y="3442499"/>
            <a:chExt cx="9433048" cy="2736304"/>
          </a:xfrm>
        </p:grpSpPr>
        <p:sp>
          <p:nvSpPr>
            <p:cNvPr id="6" name="Cloud Callout 5"/>
            <p:cNvSpPr/>
            <p:nvPr/>
          </p:nvSpPr>
          <p:spPr>
            <a:xfrm>
              <a:off x="3671826" y="3442499"/>
              <a:ext cx="9433048" cy="2736304"/>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94985" y="3933488"/>
              <a:ext cx="8309889" cy="1638264"/>
            </a:xfrm>
            <a:prstGeom prst="rect">
              <a:avLst/>
            </a:prstGeom>
          </p:spPr>
          <p:txBody>
            <a:bodyPr wrap="square">
              <a:spAutoFit/>
            </a:bodyPr>
            <a:lstStyle/>
            <a:p>
              <a:r>
                <a:rPr lang="vi-VN" sz="4000" b="1" dirty="0">
                  <a:latin typeface="+mj-lt"/>
                </a:rPr>
                <a:t>Sử dụng gương để quan sát phía trong mũi của mình và trả lời câu hỏi</a:t>
              </a:r>
              <a:r>
                <a:rPr lang="en-US" sz="4000" b="1" dirty="0">
                  <a:latin typeface="+mj-lt"/>
                </a:rPr>
                <a:t>:</a:t>
              </a:r>
              <a:r>
                <a:rPr lang="vi-VN" sz="4000" b="1" dirty="0">
                  <a:latin typeface="+mj-lt"/>
                </a:rPr>
                <a:t> </a:t>
              </a:r>
              <a:r>
                <a:rPr lang="vi-VN" sz="4000" b="1" dirty="0">
                  <a:solidFill>
                    <a:srgbClr val="C00000"/>
                  </a:solidFill>
                  <a:latin typeface="+mj-lt"/>
                </a:rPr>
                <a:t>“Bạn thấy gì trong mũi?”</a:t>
              </a:r>
              <a:endParaRPr lang="en-US" sz="4000" b="1" dirty="0">
                <a:solidFill>
                  <a:srgbClr val="C00000"/>
                </a:solidFill>
                <a:latin typeface="+mj-lt"/>
              </a:endParaRPr>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686" t="31305" r="50521" b="3478"/>
          <a:stretch/>
        </p:blipFill>
        <p:spPr>
          <a:xfrm>
            <a:off x="6543376" y="3721297"/>
            <a:ext cx="8568952" cy="5616624"/>
          </a:xfrm>
          <a:prstGeom prst="rect">
            <a:avLst/>
          </a:prstGeom>
        </p:spPr>
      </p:pic>
      <p:sp>
        <p:nvSpPr>
          <p:cNvPr id="10" name="Rectangle 9"/>
          <p:cNvSpPr/>
          <p:nvPr/>
        </p:nvSpPr>
        <p:spPr>
          <a:xfrm>
            <a:off x="7093000" y="1713558"/>
            <a:ext cx="8866547" cy="1446550"/>
          </a:xfrm>
          <a:prstGeom prst="rect">
            <a:avLst/>
          </a:prstGeom>
          <a:solidFill>
            <a:schemeClr val="bg1"/>
          </a:solidFill>
          <a:ln>
            <a:solidFill>
              <a:schemeClr val="bg1"/>
            </a:solidFill>
          </a:ln>
        </p:spPr>
        <p:txBody>
          <a:bodyPr wrap="square">
            <a:spAutoFit/>
          </a:bodyPr>
          <a:lstStyle/>
          <a:p>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Trong</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mũi</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có</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lông</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mũi</a:t>
            </a:r>
            <a:r>
              <a:rPr lang="en-US" sz="4400" b="1" dirty="0">
                <a:solidFill>
                  <a:srgbClr val="3506BA"/>
                </a:solidFill>
                <a:latin typeface="Times New Roman" panose="02020603050405020304" pitchFamily="18" charset="0"/>
                <a:cs typeface="Times New Roman" panose="02020603050405020304" pitchFamily="18" charset="0"/>
              </a:rPr>
              <a:t> và </a:t>
            </a:r>
            <a:r>
              <a:rPr lang="en-US" sz="4400" b="1" dirty="0" err="1">
                <a:solidFill>
                  <a:srgbClr val="3506BA"/>
                </a:solidFill>
                <a:latin typeface="Times New Roman" panose="02020603050405020304" pitchFamily="18" charset="0"/>
                <a:cs typeface="Times New Roman" panose="02020603050405020304" pitchFamily="18" charset="0"/>
              </a:rPr>
              <a:t>các</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mạch</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máu</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nhỏ</a:t>
            </a:r>
            <a:r>
              <a:rPr lang="en-US" sz="4400" b="1" dirty="0">
                <a:solidFill>
                  <a:srgbClr val="3506BA"/>
                </a:solidFill>
                <a:latin typeface="Times New Roman" panose="02020603050405020304" pitchFamily="18" charset="0"/>
                <a:cs typeface="Times New Roman" panose="02020603050405020304" pitchFamily="18" charset="0"/>
              </a:rPr>
              <a:t> li </a:t>
            </a:r>
            <a:r>
              <a:rPr lang="en-US" sz="4400" b="1" dirty="0" err="1">
                <a:solidFill>
                  <a:srgbClr val="3506BA"/>
                </a:solidFill>
                <a:latin typeface="Times New Roman" panose="02020603050405020304" pitchFamily="18" charset="0"/>
                <a:cs typeface="Times New Roman" panose="02020603050405020304" pitchFamily="18" charset="0"/>
              </a:rPr>
              <a:t>ti</a:t>
            </a:r>
            <a:r>
              <a:rPr lang="en-US" sz="4400" b="1" dirty="0">
                <a:solidFill>
                  <a:srgbClr val="3506BA"/>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0.02375 -0.14592 L -0.00672 -0.14592 C 0.00123 -0.14592 0.01022 -0.15999 0.01826 -0.162 C 0.02422 -0.162 0.03529 -0.1491 0.04021 -0.1491 C 0.04722 -0.1491 0.05422 -0.15296 0.06727 -0.15296 L 0.07626 -0.30793 L 0.08629 -0.12096 L 0.09821 -0.14592 L 0.10824 -0.15296 L 0.13228 -0.14693 C 0.14325 -0.14994 0.15224 -0.16284 0.16322 -0.16787 C 0.16728 -0.16887 0.17627 -0.16988 0.18223 -0.16787 C 0.18829 -0.16586 0.19321 -0.15195 0.19529 -0.15095 C 0.19822 -0.14693 0.20522 -0.15095 0.20929 -0.1491 L 0.21525 -0.14592 L 0.22623 -0.14592 " pathEditMode="relative" rAng="0" ptsTypes="AAAAAAAAAAAAAAAA">
                                      <p:cBhvr>
                                        <p:cTn id="6" dur="2000" fill="hold"/>
                                        <p:tgtEl>
                                          <p:spTgt spid="3"/>
                                        </p:tgtEl>
                                        <p:attrNameLst>
                                          <p:attrName>ppt_x</p:attrName>
                                          <p:attrName>ppt_y</p:attrName>
                                        </p:attrNameLst>
                                      </p:cBhvr>
                                      <p:rCtr x="12499" y="-6852"/>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2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248696" y="1118375"/>
            <a:ext cx="4536504" cy="3312368"/>
          </a:xfrm>
          <a:prstGeom prst="rect">
            <a:avLst/>
          </a:prstGeom>
        </p:spPr>
      </p:pic>
      <p:grpSp>
        <p:nvGrpSpPr>
          <p:cNvPr id="7" name="Group 6"/>
          <p:cNvGrpSpPr/>
          <p:nvPr/>
        </p:nvGrpSpPr>
        <p:grpSpPr>
          <a:xfrm>
            <a:off x="7087518" y="849462"/>
            <a:ext cx="9670058" cy="2736304"/>
            <a:chOff x="6054432" y="1997598"/>
            <a:chExt cx="9433048" cy="2736304"/>
          </a:xfrm>
        </p:grpSpPr>
        <p:sp>
          <p:nvSpPr>
            <p:cNvPr id="6" name="Cloud Callout 5"/>
            <p:cNvSpPr/>
            <p:nvPr/>
          </p:nvSpPr>
          <p:spPr>
            <a:xfrm>
              <a:off x="6054432" y="1997598"/>
              <a:ext cx="9433048" cy="2736304"/>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90536" y="2704030"/>
              <a:ext cx="8496944" cy="1323439"/>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Sử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ướt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1562" t="31305" r="3646" b="3478"/>
          <a:stretch/>
        </p:blipFill>
        <p:spPr>
          <a:xfrm>
            <a:off x="6948984" y="3873798"/>
            <a:ext cx="6192688" cy="5400600"/>
          </a:xfrm>
          <a:prstGeom prst="rect">
            <a:avLst/>
          </a:prstGeom>
        </p:spPr>
      </p:pic>
      <p:sp>
        <p:nvSpPr>
          <p:cNvPr id="10" name="Rectangle 9"/>
          <p:cNvSpPr/>
          <p:nvPr/>
        </p:nvSpPr>
        <p:spPr>
          <a:xfrm>
            <a:off x="6945974" y="2879333"/>
            <a:ext cx="9361040" cy="769441"/>
          </a:xfrm>
          <a:prstGeom prst="rect">
            <a:avLst/>
          </a:prstGeom>
          <a:solidFill>
            <a:schemeClr val="bg1"/>
          </a:solidFill>
          <a:ln>
            <a:solidFill>
              <a:schemeClr val="bg1"/>
            </a:solidFill>
          </a:ln>
        </p:spPr>
        <p:txBody>
          <a:bodyPr wrap="square">
            <a:spAutoFit/>
          </a:bodyPr>
          <a:lstStyle/>
          <a:p>
            <a:r>
              <a:rPr lang="en-US" sz="40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Nhìn</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thấy</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trên</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khăn</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có</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các</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chất</a:t>
            </a:r>
            <a:r>
              <a:rPr lang="en-US" sz="4400" b="1" dirty="0">
                <a:solidFill>
                  <a:srgbClr val="3506BA"/>
                </a:solidFill>
                <a:latin typeface="Times New Roman" panose="02020603050405020304" pitchFamily="18" charset="0"/>
                <a:cs typeface="Times New Roman" panose="02020603050405020304" pitchFamily="18" charset="0"/>
              </a:rPr>
              <a:t> </a:t>
            </a:r>
            <a:r>
              <a:rPr lang="en-US" sz="4400" b="1" dirty="0" err="1">
                <a:solidFill>
                  <a:srgbClr val="3506BA"/>
                </a:solidFill>
                <a:latin typeface="Times New Roman" panose="02020603050405020304" pitchFamily="18" charset="0"/>
                <a:cs typeface="Times New Roman" panose="02020603050405020304" pitchFamily="18" charset="0"/>
              </a:rPr>
              <a:t>nhầy</a:t>
            </a:r>
            <a:r>
              <a:rPr lang="en-US" sz="44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135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1" presetClass="path" presetSubtype="0" accel="50000" decel="50000"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28" y="1065486"/>
            <a:ext cx="15265696" cy="7632848"/>
          </a:xfrm>
          <a:prstGeom prst="rect">
            <a:avLst/>
          </a:prstGeom>
        </p:spPr>
      </p:pic>
    </p:spTree>
    <p:extLst>
      <p:ext uri="{BB962C8B-B14F-4D97-AF65-F5344CB8AC3E}">
        <p14:creationId xmlns:p14="http://schemas.microsoft.com/office/powerpoint/2010/main" val="3397690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2" name="Google Shape;4338;p1">
            <a:extLst>
              <a:ext uri="{FF2B5EF4-FFF2-40B4-BE49-F238E27FC236}">
                <a16:creationId xmlns:a16="http://schemas.microsoft.com/office/drawing/2014/main" id="{D82AFC5B-A493-A0F2-7FAC-AE674B9394D9}"/>
              </a:ext>
            </a:extLst>
          </p:cNvPr>
          <p:cNvGrpSpPr/>
          <p:nvPr/>
        </p:nvGrpSpPr>
        <p:grpSpPr>
          <a:xfrm>
            <a:off x="2700512" y="3441750"/>
            <a:ext cx="4536504" cy="3456384"/>
            <a:chOff x="1523998" y="0"/>
            <a:chExt cx="2190751" cy="2510642"/>
          </a:xfrm>
        </p:grpSpPr>
        <p:grpSp>
          <p:nvGrpSpPr>
            <p:cNvPr id="3" name="Google Shape;4339;p1">
              <a:extLst>
                <a:ext uri="{FF2B5EF4-FFF2-40B4-BE49-F238E27FC236}">
                  <a16:creationId xmlns:a16="http://schemas.microsoft.com/office/drawing/2014/main" id="{0462AB9C-1ADA-3CE7-7258-017E5573645D}"/>
                </a:ext>
              </a:extLst>
            </p:cNvPr>
            <p:cNvGrpSpPr/>
            <p:nvPr/>
          </p:nvGrpSpPr>
          <p:grpSpPr>
            <a:xfrm>
              <a:off x="1523998" y="0"/>
              <a:ext cx="2190751" cy="980661"/>
              <a:chOff x="1523999" y="0"/>
              <a:chExt cx="1285462" cy="1828800"/>
            </a:xfrm>
          </p:grpSpPr>
          <p:sp>
            <p:nvSpPr>
              <p:cNvPr id="5" name="Google Shape;4340;p1">
                <a:extLst>
                  <a:ext uri="{FF2B5EF4-FFF2-40B4-BE49-F238E27FC236}">
                    <a16:creationId xmlns:a16="http://schemas.microsoft.com/office/drawing/2014/main" id="{86E5E133-E610-DA0E-5836-5AA8F15B8BEB}"/>
                  </a:ext>
                </a:extLst>
              </p:cNvPr>
              <p:cNvSpPr/>
              <p:nvPr/>
            </p:nvSpPr>
            <p:spPr>
              <a:xfrm rot="10800000">
                <a:off x="1523999" y="0"/>
                <a:ext cx="1285462" cy="1828800"/>
              </a:xfrm>
              <a:prstGeom prst="round2SameRect">
                <a:avLst>
                  <a:gd name="adj1" fmla="val 16667"/>
                  <a:gd name="adj2" fmla="val 0"/>
                </a:avLst>
              </a:prstGeom>
              <a:solidFill>
                <a:srgbClr val="E36C09"/>
              </a:solidFill>
              <a:ln w="12700" cap="flat" cmpd="sng">
                <a:solidFill>
                  <a:srgbClr val="E36C09"/>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 name="Google Shape;4341;p1">
                <a:extLst>
                  <a:ext uri="{FF2B5EF4-FFF2-40B4-BE49-F238E27FC236}">
                    <a16:creationId xmlns:a16="http://schemas.microsoft.com/office/drawing/2014/main" id="{A0A757B3-35F7-5A08-A7E9-E3DEA9CC6B11}"/>
                  </a:ext>
                </a:extLst>
              </p:cNvPr>
              <p:cNvSpPr/>
              <p:nvPr/>
            </p:nvSpPr>
            <p:spPr>
              <a:xfrm rot="10800000">
                <a:off x="1566862" y="76199"/>
                <a:ext cx="1204497" cy="1709738"/>
              </a:xfrm>
              <a:prstGeom prst="round2SameRect">
                <a:avLst>
                  <a:gd name="adj1" fmla="val 16667"/>
                  <a:gd name="adj2" fmla="val 0"/>
                </a:avLst>
              </a:prstGeom>
              <a:solidFill>
                <a:schemeClr val="lt1"/>
              </a:solidFill>
              <a:ln w="12700" cap="flat" cmpd="sng">
                <a:solidFill>
                  <a:srgbClr val="E36C09"/>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sp>
          <p:nvSpPr>
            <p:cNvPr id="4" name="Google Shape;4342;p1">
              <a:extLst>
                <a:ext uri="{FF2B5EF4-FFF2-40B4-BE49-F238E27FC236}">
                  <a16:creationId xmlns:a16="http://schemas.microsoft.com/office/drawing/2014/main" id="{B13FE05A-83E4-160D-8537-26FC3AE017EF}"/>
                </a:ext>
              </a:extLst>
            </p:cNvPr>
            <p:cNvSpPr txBox="1"/>
            <p:nvPr/>
          </p:nvSpPr>
          <p:spPr>
            <a:xfrm>
              <a:off x="1633328" y="185588"/>
              <a:ext cx="1972089" cy="2325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err="1">
                  <a:solidFill>
                    <a:srgbClr val="E36C09"/>
                  </a:solidFill>
                  <a:latin typeface="Times New Roman" panose="02020603050405020304" pitchFamily="18" charset="0"/>
                  <a:cs typeface="Times New Roman" panose="02020603050405020304" pitchFamily="18" charset="0"/>
                  <a:sym typeface="Cookie"/>
                </a:rPr>
                <a:t>Bài</a:t>
              </a:r>
              <a:r>
                <a:rPr lang="en-US" sz="6000" dirty="0">
                  <a:solidFill>
                    <a:srgbClr val="E36C09"/>
                  </a:solidFill>
                  <a:latin typeface="Times New Roman" panose="02020603050405020304" pitchFamily="18" charset="0"/>
                  <a:cs typeface="Times New Roman" panose="02020603050405020304" pitchFamily="18" charset="0"/>
                  <a:sym typeface="Cookie"/>
                </a:rPr>
                <a:t> 17:</a:t>
              </a:r>
              <a:endParaRPr sz="6000" dirty="0">
                <a:latin typeface="Times New Roman" panose="02020603050405020304" pitchFamily="18" charset="0"/>
                <a:cs typeface="Times New Roman" panose="02020603050405020304" pitchFamily="18" charset="0"/>
              </a:endParaRPr>
            </a:p>
          </p:txBody>
        </p:sp>
      </p:grpSp>
      <p:sp>
        <p:nvSpPr>
          <p:cNvPr id="7" name="Google Shape;4343;p1">
            <a:extLst>
              <a:ext uri="{FF2B5EF4-FFF2-40B4-BE49-F238E27FC236}">
                <a16:creationId xmlns:a16="http://schemas.microsoft.com/office/drawing/2014/main" id="{BA2055E1-9877-EF11-95DD-451469E58B4C}"/>
              </a:ext>
            </a:extLst>
          </p:cNvPr>
          <p:cNvSpPr txBox="1"/>
          <p:nvPr/>
        </p:nvSpPr>
        <p:spPr>
          <a:xfrm>
            <a:off x="4140672" y="5368155"/>
            <a:ext cx="11161240"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chemeClr val="accent2"/>
                </a:solidFill>
                <a:latin typeface="Times New Roman" panose="02020603050405020304" pitchFamily="18" charset="0"/>
                <a:cs typeface="Times New Roman" panose="02020603050405020304" pitchFamily="18" charset="0"/>
                <a:sym typeface="Cookie"/>
              </a:rPr>
              <a:t>BẢO VỆ CƠ QUAN HÔ HẤP </a:t>
            </a:r>
            <a:endParaRPr sz="6600" b="1" dirty="0">
              <a:solidFill>
                <a:schemeClr val="accent2"/>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8C2BB4A-CACC-F64B-2BBD-611A54B4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376" y="1477540"/>
            <a:ext cx="5462237" cy="3200886"/>
          </a:xfrm>
          <a:prstGeom prst="rect">
            <a:avLst/>
          </a:prstGeom>
        </p:spPr>
      </p:pic>
    </p:spTree>
    <p:extLst>
      <p:ext uri="{BB962C8B-B14F-4D97-AF65-F5344CB8AC3E}">
        <p14:creationId xmlns:p14="http://schemas.microsoft.com/office/powerpoint/2010/main" val="35447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29DA2-3329-4530-9C3E-C3DEC1B07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79"/>
            <a:ext cx="16883152" cy="9379528"/>
          </a:xfrm>
          <a:prstGeom prst="rect">
            <a:avLst/>
          </a:prstGeom>
        </p:spPr>
      </p:pic>
      <p:sp>
        <p:nvSpPr>
          <p:cNvPr id="4" name="TextBox 3">
            <a:extLst>
              <a:ext uri="{FF2B5EF4-FFF2-40B4-BE49-F238E27FC236}">
                <a16:creationId xmlns:a16="http://schemas.microsoft.com/office/drawing/2014/main" id="{AA79C1C2-7901-48D1-A159-2C5A4025C055}"/>
              </a:ext>
            </a:extLst>
          </p:cNvPr>
          <p:cNvSpPr txBox="1"/>
          <p:nvPr/>
        </p:nvSpPr>
        <p:spPr>
          <a:xfrm>
            <a:off x="451907" y="1589193"/>
            <a:ext cx="16162851" cy="1108893"/>
          </a:xfrm>
          <a:prstGeom prst="rect">
            <a:avLst/>
          </a:prstGeom>
          <a:noFill/>
        </p:spPr>
        <p:txBody>
          <a:bodyPr wrap="square" rtlCol="0">
            <a:spAutoFit/>
          </a:bodyPr>
          <a:lstStyle/>
          <a:p>
            <a:pPr defTabSz="1258397" rtl="0" fontAlgn="auto">
              <a:spcBef>
                <a:spcPts val="0"/>
              </a:spcBef>
              <a:spcAft>
                <a:spcPts val="0"/>
              </a:spcAft>
              <a:defRPr/>
            </a:pPr>
            <a:r>
              <a:rPr lang="en-US" sz="6606" b="1" dirty="0" err="1">
                <a:solidFill>
                  <a:prstClr val="white"/>
                </a:solidFill>
                <a:latin typeface="HP001 4 hàng" panose="020B0603050302020204"/>
                <a:ea typeface="+mn-ea"/>
                <a:cs typeface="+mn-cs"/>
              </a:rPr>
              <a:t>Thứ</a:t>
            </a:r>
            <a:r>
              <a:rPr lang="en-US" sz="6606" b="1" dirty="0">
                <a:solidFill>
                  <a:prstClr val="white"/>
                </a:solidFill>
                <a:latin typeface="HP001 4 hàng" panose="020B0603050302020204"/>
                <a:ea typeface="+mn-ea"/>
                <a:cs typeface="+mn-cs"/>
              </a:rPr>
              <a:t> </a:t>
            </a:r>
            <a:r>
              <a:rPr lang="en-US" sz="6606" b="1" dirty="0" err="1">
                <a:solidFill>
                  <a:prstClr val="white"/>
                </a:solidFill>
                <a:latin typeface="HP001 4 hàng" panose="020B0603050302020204"/>
                <a:ea typeface="+mn-ea"/>
                <a:cs typeface="+mn-cs"/>
              </a:rPr>
              <a:t>năm</a:t>
            </a:r>
            <a:r>
              <a:rPr lang="en-US" sz="6606" b="1" dirty="0">
                <a:solidFill>
                  <a:prstClr val="white"/>
                </a:solidFill>
                <a:latin typeface="HP001 4 hàng" panose="020B0603050302020204"/>
                <a:ea typeface="+mn-ea"/>
                <a:cs typeface="+mn-cs"/>
              </a:rPr>
              <a:t> </a:t>
            </a:r>
            <a:r>
              <a:rPr lang="en-US" sz="6606" b="1" dirty="0" err="1">
                <a:solidFill>
                  <a:prstClr val="white"/>
                </a:solidFill>
                <a:latin typeface="HP001 4 hàng" panose="020B0603050302020204"/>
                <a:ea typeface="+mn-ea"/>
                <a:cs typeface="+mn-cs"/>
              </a:rPr>
              <a:t>ngày</a:t>
            </a:r>
            <a:r>
              <a:rPr lang="en-US" sz="6606" b="1" dirty="0">
                <a:solidFill>
                  <a:prstClr val="white"/>
                </a:solidFill>
                <a:latin typeface="HP001 4 hàng" panose="020B0603050302020204"/>
                <a:ea typeface="+mn-ea"/>
                <a:cs typeface="+mn-cs"/>
              </a:rPr>
              <a:t> 16 </a:t>
            </a:r>
            <a:r>
              <a:rPr lang="en-US" sz="6606" b="1" dirty="0" err="1">
                <a:solidFill>
                  <a:prstClr val="white"/>
                </a:solidFill>
                <a:latin typeface="HP001 4 hàng" panose="020B0603050302020204"/>
                <a:ea typeface="+mn-ea"/>
                <a:cs typeface="+mn-cs"/>
              </a:rPr>
              <a:t>tháng</a:t>
            </a:r>
            <a:r>
              <a:rPr lang="en-US" sz="6606" b="1" dirty="0">
                <a:solidFill>
                  <a:prstClr val="white"/>
                </a:solidFill>
                <a:latin typeface="HP001 4 hàng" panose="020B0603050302020204"/>
                <a:ea typeface="+mn-ea"/>
                <a:cs typeface="+mn-cs"/>
              </a:rPr>
              <a:t> 3 </a:t>
            </a:r>
            <a:r>
              <a:rPr lang="en-US" sz="6606" b="1" dirty="0" err="1">
                <a:solidFill>
                  <a:prstClr val="white"/>
                </a:solidFill>
                <a:latin typeface="HP001 4 hàng" panose="020B0603050302020204"/>
                <a:ea typeface="+mn-ea"/>
                <a:cs typeface="+mn-cs"/>
              </a:rPr>
              <a:t>năm</a:t>
            </a:r>
            <a:r>
              <a:rPr lang="en-US" sz="6606" b="1" dirty="0">
                <a:solidFill>
                  <a:prstClr val="white"/>
                </a:solidFill>
                <a:latin typeface="HP001 4 hàng" panose="020B0603050302020204"/>
                <a:ea typeface="+mn-ea"/>
                <a:cs typeface="+mn-cs"/>
              </a:rPr>
              <a:t> 2023</a:t>
            </a:r>
          </a:p>
        </p:txBody>
      </p:sp>
      <p:sp>
        <p:nvSpPr>
          <p:cNvPr id="5" name="TextBox 4">
            <a:extLst>
              <a:ext uri="{FF2B5EF4-FFF2-40B4-BE49-F238E27FC236}">
                <a16:creationId xmlns:a16="http://schemas.microsoft.com/office/drawing/2014/main" id="{48BAA14D-DC7D-4BD9-BEC9-361C887742E6}"/>
              </a:ext>
            </a:extLst>
          </p:cNvPr>
          <p:cNvSpPr txBox="1"/>
          <p:nvPr/>
        </p:nvSpPr>
        <p:spPr>
          <a:xfrm>
            <a:off x="4068664" y="3075217"/>
            <a:ext cx="15074512" cy="1108893"/>
          </a:xfrm>
          <a:prstGeom prst="rect">
            <a:avLst/>
          </a:prstGeom>
          <a:noFill/>
        </p:spPr>
        <p:txBody>
          <a:bodyPr wrap="square" rtlCol="0">
            <a:spAutoFit/>
          </a:bodyPr>
          <a:lstStyle/>
          <a:p>
            <a:pPr lvl="0">
              <a:defRPr/>
            </a:pPr>
            <a:r>
              <a:rPr lang="en-US" sz="6606" b="1" dirty="0">
                <a:solidFill>
                  <a:prstClr val="white"/>
                </a:solidFill>
                <a:latin typeface="HP001 4 hàng" panose="020B0603050302020204"/>
                <a:ea typeface="+mn-ea"/>
                <a:cs typeface="+mn-cs"/>
              </a:rPr>
              <a:t>  </a:t>
            </a:r>
            <a:r>
              <a:rPr lang="en-US" altLang="en-US" sz="6606" b="1" dirty="0" err="1">
                <a:solidFill>
                  <a:schemeClr val="bg1"/>
                </a:solidFill>
                <a:latin typeface="HP001 4 hàng" panose="020B0603050302020204" pitchFamily="34" charset="-93"/>
                <a:cs typeface="Times New Roman" panose="02020603050405020304" pitchFamily="18" charset="0"/>
              </a:rPr>
              <a:t>Tự</a:t>
            </a:r>
            <a:r>
              <a:rPr lang="en-US" altLang="en-US" sz="6606" b="1" dirty="0">
                <a:solidFill>
                  <a:schemeClr val="bg1"/>
                </a:solidFill>
                <a:latin typeface="HP001 4 hàng" panose="020B0603050302020204" pitchFamily="34" charset="-93"/>
                <a:cs typeface="Times New Roman" panose="02020603050405020304" pitchFamily="18" charset="0"/>
              </a:rPr>
              <a:t> </a:t>
            </a:r>
            <a:r>
              <a:rPr lang="en-US" altLang="en-US" sz="6606" b="1" dirty="0" err="1">
                <a:solidFill>
                  <a:schemeClr val="bg1"/>
                </a:solidFill>
                <a:latin typeface="HP001 4 hàng" panose="020B0603050302020204" pitchFamily="34" charset="-93"/>
                <a:cs typeface="Times New Roman" panose="02020603050405020304" pitchFamily="18" charset="0"/>
              </a:rPr>
              <a:t>nhiên</a:t>
            </a:r>
            <a:r>
              <a:rPr lang="en-US" altLang="en-US" sz="6606" b="1" dirty="0">
                <a:solidFill>
                  <a:schemeClr val="bg1"/>
                </a:solidFill>
                <a:latin typeface="HP001 4 hàng" panose="020B0603050302020204" pitchFamily="34" charset="-93"/>
                <a:cs typeface="Times New Roman" panose="02020603050405020304" pitchFamily="18" charset="0"/>
              </a:rPr>
              <a:t> </a:t>
            </a:r>
            <a:r>
              <a:rPr lang="en-US" altLang="en-US" sz="6606" b="1" dirty="0" err="1">
                <a:solidFill>
                  <a:schemeClr val="bg1"/>
                </a:solidFill>
                <a:latin typeface="HP001 4 hàng" panose="020B0603050302020204" pitchFamily="34" charset="-93"/>
                <a:cs typeface="Times New Roman" panose="02020603050405020304" pitchFamily="18" charset="0"/>
              </a:rPr>
              <a:t>và</a:t>
            </a:r>
            <a:r>
              <a:rPr lang="en-US" altLang="en-US" sz="6606" b="1" dirty="0">
                <a:solidFill>
                  <a:schemeClr val="bg1"/>
                </a:solidFill>
                <a:latin typeface="HP001 4 hàng" panose="020B0603050302020204" pitchFamily="34" charset="-93"/>
                <a:cs typeface="Times New Roman" panose="02020603050405020304" pitchFamily="18" charset="0"/>
              </a:rPr>
              <a:t> </a:t>
            </a:r>
            <a:r>
              <a:rPr lang="en-US" altLang="en-US" sz="6606" b="1" dirty="0" err="1">
                <a:solidFill>
                  <a:schemeClr val="bg1"/>
                </a:solidFill>
                <a:latin typeface="HP001 4 hàng" panose="020B0603050302020204" pitchFamily="34" charset="-93"/>
                <a:cs typeface="Times New Roman" panose="02020603050405020304" pitchFamily="18" charset="0"/>
              </a:rPr>
              <a:t>Xã</a:t>
            </a:r>
            <a:r>
              <a:rPr lang="en-US" altLang="en-US" sz="6606" b="1" dirty="0">
                <a:solidFill>
                  <a:schemeClr val="bg1"/>
                </a:solidFill>
                <a:latin typeface="HP001 4 hàng" panose="020B0603050302020204" pitchFamily="34" charset="-93"/>
                <a:cs typeface="Times New Roman" panose="02020603050405020304" pitchFamily="18" charset="0"/>
              </a:rPr>
              <a:t> </a:t>
            </a:r>
            <a:r>
              <a:rPr lang="en-US" altLang="en-US" sz="6606" b="1" dirty="0" err="1">
                <a:solidFill>
                  <a:schemeClr val="bg1"/>
                </a:solidFill>
                <a:latin typeface="HP001 4 hàng" panose="020B0603050302020204" pitchFamily="34" charset="-93"/>
                <a:cs typeface="Times New Roman" panose="02020603050405020304" pitchFamily="18" charset="0"/>
              </a:rPr>
              <a:t>hội</a:t>
            </a:r>
            <a:r>
              <a:rPr lang="en-US" altLang="en-US" sz="6606" b="1" dirty="0">
                <a:solidFill>
                  <a:schemeClr val="bg1"/>
                </a:solidFill>
                <a:latin typeface="HP001 4 hàng" panose="020B0603050302020204" pitchFamily="34" charset="-93"/>
                <a:cs typeface="Times New Roman" panose="02020603050405020304" pitchFamily="18" charset="0"/>
              </a:rPr>
              <a:t>:</a:t>
            </a:r>
            <a:endParaRPr lang="en-US" sz="6606" b="1" dirty="0">
              <a:solidFill>
                <a:schemeClr val="bg1"/>
              </a:solidFill>
              <a:latin typeface="HP001 4 hàng" panose="020B0603050302020204"/>
              <a:ea typeface="+mn-ea"/>
              <a:cs typeface="+mn-cs"/>
            </a:endParaRPr>
          </a:p>
        </p:txBody>
      </p:sp>
      <p:cxnSp>
        <p:nvCxnSpPr>
          <p:cNvPr id="7" name="Straight Connector 6">
            <a:extLst>
              <a:ext uri="{FF2B5EF4-FFF2-40B4-BE49-F238E27FC236}">
                <a16:creationId xmlns:a16="http://schemas.microsoft.com/office/drawing/2014/main" id="{CC9B340F-C5F2-4493-B478-AD9BB1D38302}"/>
              </a:ext>
            </a:extLst>
          </p:cNvPr>
          <p:cNvCxnSpPr>
            <a:cxnSpLocks/>
          </p:cNvCxnSpPr>
          <p:nvPr/>
        </p:nvCxnSpPr>
        <p:spPr>
          <a:xfrm>
            <a:off x="4811896" y="3945806"/>
            <a:ext cx="7154496" cy="0"/>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6DB72AF2-D78D-4918-8786-75158C2DDD94}"/>
              </a:ext>
            </a:extLst>
          </p:cNvPr>
          <p:cNvSpPr txBox="1">
            <a:spLocks noChangeArrowheads="1"/>
          </p:cNvSpPr>
          <p:nvPr/>
        </p:nvSpPr>
        <p:spPr bwMode="auto">
          <a:xfrm>
            <a:off x="3564608" y="4306282"/>
            <a:ext cx="16385046" cy="161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0" fontAlgn="base" hangingPunct="0">
              <a:lnSpc>
                <a:spcPct val="150000"/>
              </a:lnSpc>
              <a:spcBef>
                <a:spcPct val="0"/>
              </a:spcBef>
              <a:spcAft>
                <a:spcPct val="0"/>
              </a:spcAft>
              <a:defRPr/>
            </a:pPr>
            <a:r>
              <a:rPr lang="lt-LT" altLang="en-US" sz="6606" dirty="0">
                <a:solidFill>
                  <a:schemeClr val="bg1"/>
                </a:solidFill>
                <a:latin typeface="HP001 4 hàng" panose="020B0603050302020204" pitchFamily="34" charset="-93"/>
                <a:cs typeface="Times New Roman" panose="02020603050405020304" pitchFamily="18" charset="0"/>
              </a:rPr>
              <a:t> </a:t>
            </a:r>
            <a:r>
              <a:rPr lang="en-US" altLang="en-US" sz="6606" dirty="0">
                <a:solidFill>
                  <a:schemeClr val="bg1"/>
                </a:solidFill>
                <a:latin typeface="HP001 4 hàng" panose="020B0603050302020204" pitchFamily="34" charset="-93"/>
                <a:cs typeface="Times New Roman" panose="02020603050405020304" pitchFamily="18" charset="0"/>
              </a:rPr>
              <a:t> </a:t>
            </a:r>
            <a:r>
              <a:rPr lang="en-US" altLang="en-US" sz="6606" dirty="0" err="1">
                <a:solidFill>
                  <a:schemeClr val="bg1"/>
                </a:solidFill>
                <a:latin typeface="HP001 4 hàng" panose="020B0603050302020204" pitchFamily="34" charset="-93"/>
                <a:cs typeface="Times New Roman" panose="02020603050405020304" pitchFamily="18" charset="0"/>
              </a:rPr>
              <a:t>Bảo</a:t>
            </a:r>
            <a:r>
              <a:rPr lang="en-US" altLang="en-US" sz="6606" dirty="0">
                <a:solidFill>
                  <a:schemeClr val="bg1"/>
                </a:solidFill>
                <a:latin typeface="HP001 4 hàng" panose="020B0603050302020204" pitchFamily="34" charset="-93"/>
                <a:cs typeface="Times New Roman" panose="02020603050405020304" pitchFamily="18" charset="0"/>
              </a:rPr>
              <a:t> </a:t>
            </a:r>
            <a:r>
              <a:rPr lang="en-US" altLang="en-US" sz="6606" dirty="0" err="1">
                <a:solidFill>
                  <a:schemeClr val="bg1"/>
                </a:solidFill>
                <a:latin typeface="HP001 4 hàng" panose="020B0603050302020204" pitchFamily="34" charset="-93"/>
                <a:cs typeface="Times New Roman" panose="02020603050405020304" pitchFamily="18" charset="0"/>
              </a:rPr>
              <a:t>vệ</a:t>
            </a:r>
            <a:r>
              <a:rPr lang="en-US" altLang="en-US" sz="6606" dirty="0">
                <a:solidFill>
                  <a:schemeClr val="bg1"/>
                </a:solidFill>
                <a:latin typeface="HP001 4 hàng" panose="020B0603050302020204" pitchFamily="34" charset="-93"/>
                <a:cs typeface="Times New Roman" panose="02020603050405020304" pitchFamily="18" charset="0"/>
              </a:rPr>
              <a:t> </a:t>
            </a:r>
            <a:r>
              <a:rPr lang="en-US" altLang="en-US" sz="6606" dirty="0" err="1">
                <a:solidFill>
                  <a:schemeClr val="bg1"/>
                </a:solidFill>
                <a:latin typeface="HP001 4 hàng" panose="020B0603050302020204" pitchFamily="34" charset="-93"/>
                <a:cs typeface="Times New Roman" panose="02020603050405020304" pitchFamily="18" charset="0"/>
              </a:rPr>
              <a:t>cơ</a:t>
            </a:r>
            <a:r>
              <a:rPr lang="en-US" altLang="en-US" sz="6606" dirty="0">
                <a:solidFill>
                  <a:schemeClr val="bg1"/>
                </a:solidFill>
                <a:latin typeface="HP001 4 hàng" panose="020B0603050302020204" pitchFamily="34" charset="-93"/>
                <a:cs typeface="Times New Roman" panose="02020603050405020304" pitchFamily="18" charset="0"/>
              </a:rPr>
              <a:t> </a:t>
            </a:r>
            <a:r>
              <a:rPr lang="en-US" altLang="en-US" sz="6606" dirty="0" err="1">
                <a:solidFill>
                  <a:schemeClr val="bg1"/>
                </a:solidFill>
                <a:latin typeface="HP001 4 hàng" panose="020B0603050302020204" pitchFamily="34" charset="-93"/>
                <a:cs typeface="Times New Roman" panose="02020603050405020304" pitchFamily="18" charset="0"/>
              </a:rPr>
              <a:t>quan</a:t>
            </a:r>
            <a:r>
              <a:rPr lang="en-US" altLang="en-US" sz="6606" dirty="0">
                <a:solidFill>
                  <a:schemeClr val="bg1"/>
                </a:solidFill>
                <a:latin typeface="HP001 4 hàng" panose="020B0603050302020204" pitchFamily="34" charset="-93"/>
                <a:cs typeface="Times New Roman" panose="02020603050405020304" pitchFamily="18" charset="0"/>
              </a:rPr>
              <a:t> </a:t>
            </a:r>
            <a:r>
              <a:rPr lang="en-US" altLang="en-US" sz="6606" dirty="0" err="1">
                <a:solidFill>
                  <a:schemeClr val="bg1"/>
                </a:solidFill>
                <a:latin typeface="HP001 4 hàng" panose="020B0603050302020204" pitchFamily="34" charset="-93"/>
                <a:cs typeface="Times New Roman" panose="02020603050405020304" pitchFamily="18" charset="0"/>
              </a:rPr>
              <a:t>hô</a:t>
            </a:r>
            <a:r>
              <a:rPr lang="en-US" altLang="en-US" sz="6606" dirty="0">
                <a:solidFill>
                  <a:schemeClr val="bg1"/>
                </a:solidFill>
                <a:latin typeface="HP001 4 hàng" panose="020B0603050302020204" pitchFamily="34" charset="-93"/>
                <a:cs typeface="Times New Roman" panose="02020603050405020304" pitchFamily="18" charset="0"/>
              </a:rPr>
              <a:t> </a:t>
            </a:r>
            <a:r>
              <a:rPr lang="en-US" altLang="en-US" sz="6606" dirty="0" err="1">
                <a:solidFill>
                  <a:schemeClr val="bg1"/>
                </a:solidFill>
                <a:latin typeface="HP001 4 hàng" panose="020B0603050302020204" pitchFamily="34" charset="-93"/>
                <a:cs typeface="Times New Roman" panose="02020603050405020304" pitchFamily="18" charset="0"/>
              </a:rPr>
              <a:t>hấp</a:t>
            </a:r>
            <a:r>
              <a:rPr lang="en-US" altLang="en-US" sz="6606" dirty="0">
                <a:solidFill>
                  <a:schemeClr val="bg1"/>
                </a:solidFill>
                <a:latin typeface="HP001 4 hàng" panose="020B0603050302020204" pitchFamily="34" charset="-93"/>
                <a:cs typeface="Times New Roman" panose="02020603050405020304" pitchFamily="18" charset="0"/>
              </a:rPr>
              <a:t>  </a:t>
            </a:r>
            <a:r>
              <a:rPr lang="lt-LT" altLang="en-US" sz="6606" dirty="0">
                <a:solidFill>
                  <a:schemeClr val="bg1"/>
                </a:solidFill>
                <a:latin typeface="HP001 4 hàng" panose="020B0603050302020204" pitchFamily="34" charset="-93"/>
                <a:cs typeface="Times New Roman" panose="02020603050405020304" pitchFamily="18" charset="0"/>
              </a:rPr>
              <a:t>   </a:t>
            </a:r>
          </a:p>
        </p:txBody>
      </p:sp>
      <p:sp>
        <p:nvSpPr>
          <p:cNvPr id="2" name="TextBox 1">
            <a:extLst>
              <a:ext uri="{FF2B5EF4-FFF2-40B4-BE49-F238E27FC236}">
                <a16:creationId xmlns:a16="http://schemas.microsoft.com/office/drawing/2014/main" id="{22C1BB45-7BF6-4D62-A2B6-185CD03ED844}"/>
              </a:ext>
            </a:extLst>
          </p:cNvPr>
          <p:cNvSpPr txBox="1"/>
          <p:nvPr/>
        </p:nvSpPr>
        <p:spPr>
          <a:xfrm>
            <a:off x="393241" y="6494371"/>
            <a:ext cx="16280182" cy="1744324"/>
          </a:xfrm>
          <a:prstGeom prst="rect">
            <a:avLst/>
          </a:prstGeom>
          <a:noFill/>
        </p:spPr>
        <p:txBody>
          <a:bodyPr wrap="square" rtlCol="0">
            <a:spAutoFit/>
          </a:bodyPr>
          <a:lstStyle/>
          <a:p>
            <a:endParaRPr lang="en-US" altLang="en-US" sz="6606" b="1" dirty="0">
              <a:solidFill>
                <a:schemeClr val="bg1"/>
              </a:solidFill>
              <a:latin typeface="HP001 4 hàng" panose="020B0603050302020204" pitchFamily="34" charset="-93"/>
            </a:endParaRPr>
          </a:p>
          <a:p>
            <a:endParaRPr lang="en-US" sz="4129" dirty="0"/>
          </a:p>
        </p:txBody>
      </p:sp>
    </p:spTree>
    <p:extLst>
      <p:ext uri="{BB962C8B-B14F-4D97-AF65-F5344CB8AC3E}">
        <p14:creationId xmlns:p14="http://schemas.microsoft.com/office/powerpoint/2010/main" val="5031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7091" y="2032385"/>
            <a:ext cx="5668032" cy="3858411"/>
          </a:xfrm>
          <a:prstGeom prst="rect">
            <a:avLst/>
          </a:prstGeom>
        </p:spPr>
      </p:pic>
      <p:pic>
        <p:nvPicPr>
          <p:cNvPr id="7" name="Picture 6"/>
          <p:cNvPicPr>
            <a:picLocks noChangeAspect="1"/>
          </p:cNvPicPr>
          <p:nvPr/>
        </p:nvPicPr>
        <p:blipFill>
          <a:blip r:embed="rId4"/>
          <a:stretch>
            <a:fillRect/>
          </a:stretch>
        </p:blipFill>
        <p:spPr>
          <a:xfrm>
            <a:off x="6792944" y="2129733"/>
            <a:ext cx="5772664" cy="3663714"/>
          </a:xfrm>
          <a:prstGeom prst="rect">
            <a:avLst/>
          </a:prstGeom>
        </p:spPr>
      </p:pic>
      <p:pic>
        <p:nvPicPr>
          <p:cNvPr id="8" name="Picture 7"/>
          <p:cNvPicPr>
            <a:picLocks noChangeAspect="1"/>
          </p:cNvPicPr>
          <p:nvPr/>
        </p:nvPicPr>
        <p:blipFill>
          <a:blip r:embed="rId5"/>
          <a:stretch>
            <a:fillRect/>
          </a:stretch>
        </p:blipFill>
        <p:spPr>
          <a:xfrm>
            <a:off x="3467467" y="6039875"/>
            <a:ext cx="6073805" cy="3435913"/>
          </a:xfrm>
          <a:prstGeom prst="rect">
            <a:avLst/>
          </a:prstGeom>
        </p:spPr>
      </p:pic>
      <p:pic>
        <p:nvPicPr>
          <p:cNvPr id="9" name="Picture 8"/>
          <p:cNvPicPr>
            <a:picLocks noChangeAspect="1"/>
          </p:cNvPicPr>
          <p:nvPr/>
        </p:nvPicPr>
        <p:blipFill>
          <a:blip r:embed="rId6"/>
          <a:stretch>
            <a:fillRect/>
          </a:stretch>
        </p:blipFill>
        <p:spPr>
          <a:xfrm>
            <a:off x="10189343" y="6002677"/>
            <a:ext cx="6192689" cy="347311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9636" t="5699" r="16547" b="83861"/>
          <a:stretch/>
        </p:blipFill>
        <p:spPr>
          <a:xfrm>
            <a:off x="161068" y="-61974"/>
            <a:ext cx="16220964" cy="1920503"/>
          </a:xfrm>
          <a:prstGeom prst="rect">
            <a:avLst/>
          </a:prstGeom>
          <a:ln>
            <a:solidFill>
              <a:schemeClr val="tx1"/>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1D1F-4754-E3B9-96CD-446455C4B19C}"/>
              </a:ext>
            </a:extLst>
          </p:cNvPr>
          <p:cNvSpPr>
            <a:spLocks noGrp="1"/>
          </p:cNvSpPr>
          <p:nvPr>
            <p:ph type="title"/>
          </p:nvPr>
        </p:nvSpPr>
        <p:spPr/>
        <p:txBody>
          <a:bodyPr/>
          <a:lstStyle/>
          <a:p>
            <a:endParaRPr lang="en-US" dirty="0"/>
          </a:p>
        </p:txBody>
      </p:sp>
      <p:cxnSp>
        <p:nvCxnSpPr>
          <p:cNvPr id="23" name="Connector: Elbow 22">
            <a:extLst>
              <a:ext uri="{FF2B5EF4-FFF2-40B4-BE49-F238E27FC236}">
                <a16:creationId xmlns:a16="http://schemas.microsoft.com/office/drawing/2014/main" id="{506E9FA7-A170-5AB4-2C21-FB2EE0D62B8B}"/>
              </a:ext>
            </a:extLst>
          </p:cNvPr>
          <p:cNvCxnSpPr/>
          <p:nvPr/>
        </p:nvCxnSpPr>
        <p:spPr>
          <a:xfrm>
            <a:off x="18038216" y="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5044F9A0-6595-4370-870B-6E83D1F8DF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141" y="381440"/>
            <a:ext cx="7416824" cy="7195998"/>
          </a:xfrm>
        </p:spPr>
      </p:pic>
      <p:pic>
        <p:nvPicPr>
          <p:cNvPr id="10" name="Picture 9">
            <a:extLst>
              <a:ext uri="{FF2B5EF4-FFF2-40B4-BE49-F238E27FC236}">
                <a16:creationId xmlns:a16="http://schemas.microsoft.com/office/drawing/2014/main" id="{59EE6CA7-5617-768A-20FE-61C96C114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1192" y="381439"/>
            <a:ext cx="7344816" cy="7166503"/>
          </a:xfrm>
          <a:prstGeom prst="rect">
            <a:avLst/>
          </a:prstGeom>
        </p:spPr>
      </p:pic>
      <p:grpSp>
        <p:nvGrpSpPr>
          <p:cNvPr id="3" name="Group 8">
            <a:extLst>
              <a:ext uri="{FF2B5EF4-FFF2-40B4-BE49-F238E27FC236}">
                <a16:creationId xmlns:a16="http://schemas.microsoft.com/office/drawing/2014/main" id="{74FAF493-4C9C-907C-DABA-2F5A9DEAB1E6}"/>
              </a:ext>
            </a:extLst>
          </p:cNvPr>
          <p:cNvGrpSpPr/>
          <p:nvPr/>
        </p:nvGrpSpPr>
        <p:grpSpPr>
          <a:xfrm>
            <a:off x="90116" y="7824536"/>
            <a:ext cx="16598056" cy="1491037"/>
            <a:chOff x="213478" y="104020"/>
            <a:chExt cx="5002584" cy="1584444"/>
          </a:xfrm>
        </p:grpSpPr>
        <p:sp>
          <p:nvSpPr>
            <p:cNvPr id="4" name="Freeform 9">
              <a:extLst>
                <a:ext uri="{FF2B5EF4-FFF2-40B4-BE49-F238E27FC236}">
                  <a16:creationId xmlns:a16="http://schemas.microsoft.com/office/drawing/2014/main" id="{476E61CD-34C8-FF18-D247-378CAFF1FF0E}"/>
                </a:ext>
              </a:extLst>
            </p:cNvPr>
            <p:cNvSpPr/>
            <p:nvPr/>
          </p:nvSpPr>
          <p:spPr>
            <a:xfrm>
              <a:off x="213478" y="104020"/>
              <a:ext cx="5002584" cy="1584444"/>
            </a:xfrm>
            <a:custGeom>
              <a:avLst/>
              <a:gdLst/>
              <a:ahLst/>
              <a:cxnLst/>
              <a:rect l="l" t="t" r="r" b="b"/>
              <a:pathLst>
                <a:path w="5002584" h="1764738">
                  <a:moveTo>
                    <a:pt x="4878124" y="1764738"/>
                  </a:moveTo>
                  <a:lnTo>
                    <a:pt x="124460" y="1764738"/>
                  </a:lnTo>
                  <a:cubicBezTo>
                    <a:pt x="55880" y="1764738"/>
                    <a:pt x="0" y="1708858"/>
                    <a:pt x="0" y="1640278"/>
                  </a:cubicBezTo>
                  <a:lnTo>
                    <a:pt x="0" y="124460"/>
                  </a:lnTo>
                  <a:cubicBezTo>
                    <a:pt x="0" y="55880"/>
                    <a:pt x="55880" y="0"/>
                    <a:pt x="124460" y="0"/>
                  </a:cubicBezTo>
                  <a:lnTo>
                    <a:pt x="4878124" y="0"/>
                  </a:lnTo>
                  <a:cubicBezTo>
                    <a:pt x="4946704" y="0"/>
                    <a:pt x="5002584" y="55880"/>
                    <a:pt x="5002584" y="124460"/>
                  </a:cubicBezTo>
                  <a:lnTo>
                    <a:pt x="5002584" y="1640278"/>
                  </a:lnTo>
                  <a:cubicBezTo>
                    <a:pt x="5002584" y="1708858"/>
                    <a:pt x="4946704" y="1764738"/>
                    <a:pt x="4878124" y="1764738"/>
                  </a:cubicBezTo>
                  <a:close/>
                </a:path>
              </a:pathLst>
            </a:custGeom>
            <a:solidFill>
              <a:schemeClr val="accent4">
                <a:lumMod val="40000"/>
                <a:lumOff val="60000"/>
              </a:schemeClr>
            </a:solidFill>
          </p:spPr>
          <p:txBody>
            <a:bodyPr/>
            <a:lstStyle/>
            <a:p>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chúng</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mũi</a:t>
              </a:r>
              <a:r>
                <a:rPr lang="en-US" sz="4400" b="1" dirty="0">
                  <a:latin typeface="Times New Roman" panose="02020603050405020304" pitchFamily="18" charset="0"/>
                  <a:cs typeface="Times New Roman" panose="02020603050405020304" pitchFamily="18" charset="0"/>
                </a:rPr>
                <a:t> và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thở</a:t>
              </a:r>
              <a:r>
                <a:rPr lang="en-US" sz="4400" b="1" dirty="0">
                  <a:latin typeface="Times New Roman" panose="02020603050405020304" pitchFamily="18" charset="0"/>
                  <a:cs typeface="Times New Roman" panose="02020603050405020304" pitchFamily="18" charset="0"/>
                </a:rPr>
                <a:t> </a:t>
              </a:r>
            </a:p>
            <a:p>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miệng</a:t>
              </a:r>
              <a:r>
                <a:rPr lang="en-US" sz="44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0334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3185</TotalTime>
  <Words>462</Words>
  <Application>Microsoft Office PowerPoint</Application>
  <PresentationFormat>Custom</PresentationFormat>
  <Paragraphs>42</Paragraphs>
  <Slides>20</Slides>
  <Notes>11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宋体</vt:lpstr>
      <vt:lpstr>Aachen</vt:lpstr>
      <vt:lpstr>Arial</vt:lpstr>
      <vt:lpstr>Calibri</vt:lpstr>
      <vt:lpstr>Calibri Light</vt:lpstr>
      <vt:lpstr>Cookie</vt:lpstr>
      <vt:lpstr>HP001 4 hàng</vt:lpstr>
      <vt:lpstr>黑体</vt:lpstr>
      <vt:lpstr>Times New Roman</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hp</cp:lastModifiedBy>
  <cp:revision>130</cp:revision>
  <dcterms:created xsi:type="dcterms:W3CDTF">2015-09-14T06:10:05Z</dcterms:created>
  <dcterms:modified xsi:type="dcterms:W3CDTF">2024-04-25T08:18:53Z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