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301" r:id="rId3"/>
    <p:sldId id="302" r:id="rId4"/>
    <p:sldId id="304" r:id="rId5"/>
    <p:sldId id="319" r:id="rId6"/>
    <p:sldId id="283" r:id="rId7"/>
    <p:sldId id="284" r:id="rId8"/>
    <p:sldId id="260" r:id="rId9"/>
    <p:sldId id="285" r:id="rId10"/>
    <p:sldId id="287" r:id="rId11"/>
    <p:sldId id="288" r:id="rId12"/>
    <p:sldId id="291" r:id="rId13"/>
    <p:sldId id="290" r:id="rId14"/>
    <p:sldId id="289" r:id="rId15"/>
    <p:sldId id="292" r:id="rId16"/>
    <p:sldId id="296" r:id="rId17"/>
    <p:sldId id="294" r:id="rId18"/>
    <p:sldId id="295" r:id="rId19"/>
    <p:sldId id="299" r:id="rId20"/>
    <p:sldId id="315" r:id="rId21"/>
    <p:sldId id="308" r:id="rId22"/>
    <p:sldId id="310" r:id="rId23"/>
    <p:sldId id="311" r:id="rId24"/>
    <p:sldId id="316" r:id="rId25"/>
    <p:sldId id="297" r:id="rId26"/>
    <p:sldId id="317" r:id="rId27"/>
    <p:sldId id="318" r:id="rId28"/>
    <p:sldId id="277" r:id="rId29"/>
    <p:sldId id="314" r:id="rId30"/>
    <p:sldId id="3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FF99FF"/>
    <a:srgbClr val="CC66FF"/>
    <a:srgbClr val="FF66FF"/>
    <a:srgbClr val="FF9999"/>
    <a:srgbClr val="FF6699"/>
    <a:srgbClr val="CCFFFF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2" autoAdjust="0"/>
  </p:normalViewPr>
  <p:slideViewPr>
    <p:cSldViewPr snapToGrid="0">
      <p:cViewPr varScale="1">
        <p:scale>
          <a:sx n="60" d="100"/>
          <a:sy n="60" d="100"/>
        </p:scale>
        <p:origin x="8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8AB4F-2F57-49C8-BC3D-6D2A7F4387C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466C7-E32E-4DA5-875A-10E299236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E30B-7694-43D7-9187-BCBF6D33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F671-98FE-45B4-AE90-C0655B102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A4271-4861-41E6-A339-ED5FA19D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D19AA-83B1-404B-9455-8D461C85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93CD1-9D72-4870-839D-E9DC3676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0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F9D2-9360-438C-BACE-F6D73D7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62788-2F1E-4BD4-A155-B5699C2C6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E7ACD-EF6F-48E3-86C5-E883672B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75692-7A5C-48F0-A298-DA688466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C93E8-BC7B-4168-95A8-BFED36CE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BF4CC-975F-403C-888C-EF5AAA8D0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D06E5-629E-4A55-96A8-A495269E8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267E8-AEEB-4D48-B589-2CE58F87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B3ED3-A42A-4A0A-90BE-433FAA5B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14EF6-5B4C-4DA4-90C8-DB2398F8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0290A-8BF1-4A5B-8900-A27CA76D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983A-1104-44CD-975C-A071948C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981E0-AB1D-4E36-A1A6-1D00A289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C259-F81F-4039-92F2-4130D718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E3DEC-0971-4F52-BF3B-DBEA7AB1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3E63-8A64-4081-AB21-3C10603D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F2046-B987-4AEA-9C44-6EBDB1343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B5C70-27AE-46EA-9E13-9FED0E2B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DA9E7-6FCA-488D-AC58-5CC866CF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FA9E2-5124-4D62-8A74-F1BEBD77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1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3082-E88E-4EF0-962C-05044E2A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DDB59-E4E7-4BA1-BF44-0DC21528B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30C57-D15C-4D68-AA8B-279DE8019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B8777-299B-4066-B489-E9F9ABB1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8AD8-5E94-48F1-B909-877B5151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D8AE3-2061-4120-B747-AB0F48CE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2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6300-2E1D-4327-8648-6C65EB2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BA783-BF1C-43A5-A1B1-4B0F5308D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99D02-ADB0-4F1E-8A4D-8E4E6BF36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06BAA-9516-4721-9D56-2E3159588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AA41B-28AE-4AFE-89BD-4F110E03C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35A18-8775-4AFF-BCF6-0F259B06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E2EDE-7B9A-465E-A513-C61B646B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67D30-4EBA-490D-B564-F59A1A21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0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9D33-0AD5-4F76-BB07-D94AF9ED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5CB9F-A82B-4697-A9A4-8D946E13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0A008-9BD4-45B9-BE9F-3146F55A3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D53E4-D819-4C16-8759-3AF59A9D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F07C0-4D4F-4869-ACA7-F4F6BE78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7265B-3686-4C07-9F78-428956E1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E8EC5-0892-4B58-B470-62E4C6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EE74-7C94-4259-A64A-0753F98C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BC1CA-E8FB-4FB1-90EF-63BFB2FE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D3598-B5F4-4CAB-AF8D-73043D82E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81DE-3ACC-4EC0-BD89-C855E524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F1DD7-4477-4204-ABCD-9ADD8433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D7883-4A91-4E02-9F65-2A6B185A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14587-62B1-4A90-889C-26A43CF0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B544A-A675-4AA1-9058-6B1BC085B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75FA7-16D2-4929-A6EA-65673A0F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14E94-DC30-43A0-B86C-B6DF6F5F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4C241-6638-4D37-903B-C6896972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E275-8BFE-4A7F-B03A-38352C34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4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E94AC-9E09-4C97-813E-3692F277E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6F4C-081F-4EF4-9E33-A5B58B3AF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DD178-CE54-4515-AB66-A221FF9AC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05A8-AEF8-488C-8EE3-3AC896517DC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6CFF1-9242-4151-AB27-8873D46C7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8E2B8-8949-4896-9E12-99D4E78E7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13F99-74CC-4ACB-AD25-19327832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09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E091E-5CDB-43B4-B0C2-8ACF30869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63" y="1486622"/>
            <a:ext cx="8095472" cy="41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E1F38-BD68-48D1-ADB0-20D782B6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69" y="1859906"/>
            <a:ext cx="2743438" cy="13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2E116-0320-45B4-B7D2-39BA1BF1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154" y="4249422"/>
            <a:ext cx="2743438" cy="1158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F610B-B29F-4026-B9F6-CA5CC1425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806" y="4464027"/>
            <a:ext cx="1874682" cy="609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BB8B4C-EC65-439B-A552-9176679C5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426" y="2229574"/>
            <a:ext cx="1867062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01822 0.1592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E1F38-BD68-48D1-ADB0-20D782B6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12" y="2295691"/>
            <a:ext cx="2743438" cy="13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2E116-0320-45B4-B7D2-39BA1BF1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13" y="3625331"/>
            <a:ext cx="2743438" cy="1158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FBBA8-2B87-47C9-AC00-0FCE25AFE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19" y="5089613"/>
            <a:ext cx="6505459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58 0.00023 L -0.06758 0.00046 C -0.06081 -0.00023 -0.05377 -0.00093 -0.04687 -0.00093 C 0.01719 -0.00093 -0.00312 -0.01088 0.02162 0.00208 L 0.06276 0.00116 C 0.0638 0.00092 0.06485 0.00023 0.06576 0.00023 C 0.06953 0.00023 0.07331 0.00069 0.07708 0.00116 C 0.07839 0.00208 0.07787 0.00208 0.07878 0.00208 L 0.0793 0.00208 L 0.07839 0.00208 " pathEditMode="relative" rAng="0" ptsTypes="AAAAAAAA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28574-978B-4ED6-8994-A45A1AFA4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99" y="1730507"/>
            <a:ext cx="5425910" cy="3985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152B2D-0724-4BF4-9ED8-DBE62733F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58" y="2032971"/>
            <a:ext cx="3024760" cy="2631650"/>
          </a:xfrm>
          <a:prstGeom prst="rect">
            <a:avLst/>
          </a:prstGeom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339F0B0F-3AB0-400E-BB76-51259842E08B}"/>
              </a:ext>
            </a:extLst>
          </p:cNvPr>
          <p:cNvSpPr/>
          <p:nvPr/>
        </p:nvSpPr>
        <p:spPr>
          <a:xfrm>
            <a:off x="8492246" y="1361872"/>
            <a:ext cx="3180349" cy="1361873"/>
          </a:xfrm>
          <a:prstGeom prst="wedgeEllipseCallout">
            <a:avLst>
              <a:gd name="adj1" fmla="val -95352"/>
              <a:gd name="adj2" fmla="val 597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D833BD-9E46-4D7F-828D-703F6C0C6A3F}"/>
              </a:ext>
            </a:extLst>
          </p:cNvPr>
          <p:cNvSpPr txBox="1"/>
          <p:nvPr/>
        </p:nvSpPr>
        <p:spPr>
          <a:xfrm>
            <a:off x="8906126" y="1361872"/>
            <a:ext cx="2378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Bụi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-29873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869508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ED505-AA2E-4084-844F-A09A637D4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61" y="1552613"/>
            <a:ext cx="10947883" cy="109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4D888-C5F9-469F-B25C-922F9E62E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414" y="2597507"/>
            <a:ext cx="2862823" cy="3214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1AED4-F707-4FFC-840A-D30E1D0E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158" y="2652324"/>
            <a:ext cx="2906236" cy="3214863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072372EF-FC18-458C-995E-932564B4A763}"/>
              </a:ext>
            </a:extLst>
          </p:cNvPr>
          <p:cNvSpPr/>
          <p:nvPr/>
        </p:nvSpPr>
        <p:spPr>
          <a:xfrm>
            <a:off x="4470552" y="4541498"/>
            <a:ext cx="410548" cy="391885"/>
          </a:xfrm>
          <a:prstGeom prst="cloudCallout">
            <a:avLst>
              <a:gd name="adj1" fmla="val -11742"/>
              <a:gd name="adj2" fmla="val 339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8D643887-6396-4195-B220-7A41511122CF}"/>
              </a:ext>
            </a:extLst>
          </p:cNvPr>
          <p:cNvSpPr/>
          <p:nvPr/>
        </p:nvSpPr>
        <p:spPr>
          <a:xfrm>
            <a:off x="5094514" y="3697219"/>
            <a:ext cx="886408" cy="1089385"/>
          </a:xfrm>
          <a:prstGeom prst="cloudCallout">
            <a:avLst>
              <a:gd name="adj1" fmla="val -67556"/>
              <a:gd name="adj2" fmla="val 3253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8B6E6-6778-4D27-A5EC-AFF3B3823EE4}"/>
              </a:ext>
            </a:extLst>
          </p:cNvPr>
          <p:cNvSpPr txBox="1"/>
          <p:nvPr/>
        </p:nvSpPr>
        <p:spPr>
          <a:xfrm>
            <a:off x="5251968" y="3789440"/>
            <a:ext cx="728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880DAD38-1A34-47D2-962D-C2F41A3554DF}"/>
              </a:ext>
            </a:extLst>
          </p:cNvPr>
          <p:cNvSpPr/>
          <p:nvPr/>
        </p:nvSpPr>
        <p:spPr>
          <a:xfrm>
            <a:off x="1170991" y="3376251"/>
            <a:ext cx="1302502" cy="461312"/>
          </a:xfrm>
          <a:prstGeom prst="wedgeEllipseCallout">
            <a:avLst>
              <a:gd name="adj1" fmla="val 182614"/>
              <a:gd name="adj2" fmla="val 2808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891DBF-5E99-46C0-9B53-31FCCC0BBFE4}"/>
              </a:ext>
            </a:extLst>
          </p:cNvPr>
          <p:cNvSpPr txBox="1"/>
          <p:nvPr/>
        </p:nvSpPr>
        <p:spPr>
          <a:xfrm>
            <a:off x="1272069" y="3346026"/>
            <a:ext cx="1081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16E748FE-52DC-4090-8806-DEB42DB86910}"/>
              </a:ext>
            </a:extLst>
          </p:cNvPr>
          <p:cNvSpPr/>
          <p:nvPr/>
        </p:nvSpPr>
        <p:spPr>
          <a:xfrm>
            <a:off x="10277503" y="2891033"/>
            <a:ext cx="1443852" cy="456195"/>
          </a:xfrm>
          <a:prstGeom prst="wedgeEllipseCallout">
            <a:avLst>
              <a:gd name="adj1" fmla="val -139078"/>
              <a:gd name="adj2" fmla="val 360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669293-DE3F-4A8B-BE20-BC88E656C68F}"/>
              </a:ext>
            </a:extLst>
          </p:cNvPr>
          <p:cNvSpPr txBox="1"/>
          <p:nvPr/>
        </p:nvSpPr>
        <p:spPr>
          <a:xfrm>
            <a:off x="10395132" y="2878268"/>
            <a:ext cx="1325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2" grpId="0" animBg="1"/>
      <p:bldP spid="23" grpId="0"/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864347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D788199D-5F52-4DBD-B05D-B2B31A89F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58903"/>
              </p:ext>
            </p:extLst>
          </p:nvPr>
        </p:nvGraphicFramePr>
        <p:xfrm>
          <a:off x="339862" y="1488137"/>
          <a:ext cx="11512276" cy="4767110"/>
        </p:xfrm>
        <a:graphic>
          <a:graphicData uri="http://schemas.openxmlformats.org/drawingml/2006/table">
            <a:tbl>
              <a:tblPr firstRow="1" bandRow="1"/>
              <a:tblGrid>
                <a:gridCol w="3081529">
                  <a:extLst>
                    <a:ext uri="{9D8B030D-6E8A-4147-A177-3AD203B41FA5}">
                      <a16:colId xmlns:a16="http://schemas.microsoft.com/office/drawing/2014/main" val="2463757332"/>
                    </a:ext>
                  </a:extLst>
                </a:gridCol>
                <a:gridCol w="4876303">
                  <a:extLst>
                    <a:ext uri="{9D8B030D-6E8A-4147-A177-3AD203B41FA5}">
                      <a16:colId xmlns:a16="http://schemas.microsoft.com/office/drawing/2014/main" val="1126913266"/>
                    </a:ext>
                  </a:extLst>
                </a:gridCol>
                <a:gridCol w="3554444">
                  <a:extLst>
                    <a:ext uri="{9D8B030D-6E8A-4147-A177-3AD203B41FA5}">
                      <a16:colId xmlns:a16="http://schemas.microsoft.com/office/drawing/2014/main" val="554652037"/>
                    </a:ext>
                  </a:extLst>
                </a:gridCol>
              </a:tblGrid>
              <a:tr h="5217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843801"/>
                  </a:ext>
                </a:extLst>
              </a:tr>
              <a:tr h="18831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010580"/>
                  </a:ext>
                </a:extLst>
              </a:tr>
              <a:tr h="2362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18785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5A47627-4F4F-4DF7-8AE6-011396F93D5D}"/>
              </a:ext>
            </a:extLst>
          </p:cNvPr>
          <p:cNvSpPr txBox="1"/>
          <p:nvPr/>
        </p:nvSpPr>
        <p:spPr>
          <a:xfrm>
            <a:off x="777949" y="1468679"/>
            <a:ext cx="2378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618F2-B37C-4383-86DC-8B74D45EE946}"/>
              </a:ext>
            </a:extLst>
          </p:cNvPr>
          <p:cNvSpPr txBox="1"/>
          <p:nvPr/>
        </p:nvSpPr>
        <p:spPr>
          <a:xfrm>
            <a:off x="4124235" y="1468688"/>
            <a:ext cx="295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DA529-803C-4789-BE7E-F55E48819540}"/>
              </a:ext>
            </a:extLst>
          </p:cNvPr>
          <p:cNvSpPr txBox="1"/>
          <p:nvPr/>
        </p:nvSpPr>
        <p:spPr>
          <a:xfrm>
            <a:off x="8382096" y="1488137"/>
            <a:ext cx="295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luận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75D2F-DBBC-4AAB-8E8F-422E6AFF0ACF}"/>
              </a:ext>
            </a:extLst>
          </p:cNvPr>
          <p:cNvSpPr txBox="1"/>
          <p:nvPr/>
        </p:nvSpPr>
        <p:spPr>
          <a:xfrm>
            <a:off x="593551" y="2240742"/>
            <a:ext cx="27956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1.Cọ </a:t>
            </a:r>
            <a:r>
              <a:rPr lang="en-US" sz="2400" b="1" dirty="0" err="1">
                <a:latin typeface="Times New Roman" panose="02020603050405020304" pitchFamily="18" charset="0"/>
              </a:rPr>
              <a:t>xát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latin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747AC-F270-4525-8399-B84B4B1D6E76}"/>
              </a:ext>
            </a:extLst>
          </p:cNvPr>
          <p:cNvSpPr txBox="1"/>
          <p:nvPr/>
        </p:nvSpPr>
        <p:spPr>
          <a:xfrm>
            <a:off x="440188" y="4038490"/>
            <a:ext cx="2949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2. Quan </a:t>
            </a:r>
            <a:r>
              <a:rPr lang="en-US" sz="2400" b="1" dirty="0" err="1">
                <a:latin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thí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giọt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giấm</a:t>
            </a:r>
            <a:r>
              <a:rPr lang="en-US" sz="2400" b="1" dirty="0">
                <a:latin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chanh</a:t>
            </a:r>
            <a:r>
              <a:rPr lang="en-US" sz="2400" b="1" dirty="0">
                <a:latin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latin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5757E-8630-4251-8DC8-6FDEC001C120}"/>
              </a:ext>
            </a:extLst>
          </p:cNvPr>
          <p:cNvSpPr txBox="1"/>
          <p:nvPr/>
        </p:nvSpPr>
        <p:spPr>
          <a:xfrm>
            <a:off x="3477010" y="1976971"/>
            <a:ext cx="47183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1C5F2-791D-43E3-91EE-E5D545EA26F5}"/>
              </a:ext>
            </a:extLst>
          </p:cNvPr>
          <p:cNvSpPr txBox="1"/>
          <p:nvPr/>
        </p:nvSpPr>
        <p:spPr>
          <a:xfrm>
            <a:off x="3477009" y="3925490"/>
            <a:ext cx="4860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sủi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bọt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34CBF7-6DC9-41A5-B1B9-791515C4A2D2}"/>
              </a:ext>
            </a:extLst>
          </p:cNvPr>
          <p:cNvSpPr txBox="1"/>
          <p:nvPr/>
        </p:nvSpPr>
        <p:spPr>
          <a:xfrm>
            <a:off x="8544118" y="2377396"/>
            <a:ext cx="27956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A5EF86-848D-45C0-96A7-92B5D098D201}"/>
              </a:ext>
            </a:extLst>
          </p:cNvPr>
          <p:cNvSpPr txBox="1"/>
          <p:nvPr/>
        </p:nvSpPr>
        <p:spPr>
          <a:xfrm>
            <a:off x="8337528" y="3880439"/>
            <a:ext cx="35146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các-bô-níc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sủi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  <p:bldP spid="20" grpId="0"/>
      <p:bldP spid="21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C4EC4-7764-424F-95C9-A3BB9B578598}"/>
              </a:ext>
            </a:extLst>
          </p:cNvPr>
          <p:cNvSpPr txBox="1"/>
          <p:nvPr/>
        </p:nvSpPr>
        <p:spPr>
          <a:xfrm>
            <a:off x="1068496" y="1862325"/>
            <a:ext cx="5155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Xi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FE74A-0412-4A91-890C-44E8E7CE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05" y="2672283"/>
            <a:ext cx="7980790" cy="23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49153A4-870B-43A7-B94D-7D9657743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69374"/>
              </p:ext>
            </p:extLst>
          </p:nvPr>
        </p:nvGraphicFramePr>
        <p:xfrm>
          <a:off x="489885" y="1597449"/>
          <a:ext cx="11469396" cy="4370081"/>
        </p:xfrm>
        <a:graphic>
          <a:graphicData uri="http://schemas.openxmlformats.org/drawingml/2006/table">
            <a:tbl>
              <a:tblPr firstRow="1" bandRow="1"/>
              <a:tblGrid>
                <a:gridCol w="6377446">
                  <a:extLst>
                    <a:ext uri="{9D8B030D-6E8A-4147-A177-3AD203B41FA5}">
                      <a16:colId xmlns:a16="http://schemas.microsoft.com/office/drawing/2014/main" val="4206622818"/>
                    </a:ext>
                  </a:extLst>
                </a:gridCol>
                <a:gridCol w="5091950">
                  <a:extLst>
                    <a:ext uri="{9D8B030D-6E8A-4147-A177-3AD203B41FA5}">
                      <a16:colId xmlns:a16="http://schemas.microsoft.com/office/drawing/2014/main" val="3293121302"/>
                    </a:ext>
                  </a:extLst>
                </a:gridCol>
              </a:tblGrid>
              <a:tr h="557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511465"/>
                  </a:ext>
                </a:extLst>
              </a:tr>
              <a:tr h="10377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732411"/>
                  </a:ext>
                </a:extLst>
              </a:tr>
              <a:tr h="1238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923767"/>
                  </a:ext>
                </a:extLst>
              </a:tr>
              <a:tr h="15354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8363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1949CD7-7EB1-4CD7-A581-ADC95C240401}"/>
              </a:ext>
            </a:extLst>
          </p:cNvPr>
          <p:cNvSpPr txBox="1"/>
          <p:nvPr/>
        </p:nvSpPr>
        <p:spPr>
          <a:xfrm>
            <a:off x="1377661" y="1599190"/>
            <a:ext cx="3859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15EAC-3312-414C-BAFD-2C86703FFBDD}"/>
              </a:ext>
            </a:extLst>
          </p:cNvPr>
          <p:cNvSpPr txBox="1"/>
          <p:nvPr/>
        </p:nvSpPr>
        <p:spPr>
          <a:xfrm>
            <a:off x="8049490" y="1629311"/>
            <a:ext cx="295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luận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7AA6B-48CA-494C-9DB1-FCF54A837F93}"/>
              </a:ext>
            </a:extLst>
          </p:cNvPr>
          <p:cNvSpPr txBox="1"/>
          <p:nvPr/>
        </p:nvSpPr>
        <p:spPr>
          <a:xfrm>
            <a:off x="1281828" y="2228793"/>
            <a:ext cx="4718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chén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864AB-6F55-4676-AEDE-4821EBA1D408}"/>
              </a:ext>
            </a:extLst>
          </p:cNvPr>
          <p:cNvSpPr txBox="1"/>
          <p:nvPr/>
        </p:nvSpPr>
        <p:spPr>
          <a:xfrm>
            <a:off x="656235" y="3202171"/>
            <a:ext cx="6191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Rót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chén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trộn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8533B3-29E2-4005-A585-D2F1B9B2250F}"/>
              </a:ext>
            </a:extLst>
          </p:cNvPr>
          <p:cNvSpPr txBox="1"/>
          <p:nvPr/>
        </p:nvSpPr>
        <p:spPr>
          <a:xfrm>
            <a:off x="582068" y="4481289"/>
            <a:ext cx="6452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trộn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Sờ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trộn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C35679-85CB-4121-91FD-A88675F575CA}"/>
              </a:ext>
            </a:extLst>
          </p:cNvPr>
          <p:cNvSpPr txBox="1"/>
          <p:nvPr/>
        </p:nvSpPr>
        <p:spPr>
          <a:xfrm>
            <a:off x="7217462" y="2225919"/>
            <a:ext cx="4621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mịn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26FAC4-63AF-49FF-9A52-A199511186BC}"/>
              </a:ext>
            </a:extLst>
          </p:cNvPr>
          <p:cNvSpPr txBox="1"/>
          <p:nvPr/>
        </p:nvSpPr>
        <p:spPr>
          <a:xfrm>
            <a:off x="7092584" y="3411277"/>
            <a:ext cx="4621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trộn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xi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dẻo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5775FA-99B3-4000-9150-69741FFA4EC9}"/>
              </a:ext>
            </a:extLst>
          </p:cNvPr>
          <p:cNvSpPr txBox="1"/>
          <p:nvPr/>
        </p:nvSpPr>
        <p:spPr>
          <a:xfrm>
            <a:off x="7185819" y="4665954"/>
            <a:ext cx="4621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A058F-5D4B-449C-B7C8-C275CD3FDFB7}"/>
              </a:ext>
            </a:extLst>
          </p:cNvPr>
          <p:cNvSpPr txBox="1"/>
          <p:nvPr/>
        </p:nvSpPr>
        <p:spPr>
          <a:xfrm>
            <a:off x="1080843" y="1887377"/>
            <a:ext cx="1078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Quan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1166D5-0408-4D86-8D28-85788085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99" y="2596523"/>
            <a:ext cx="7651650" cy="293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136826" y="2254211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E6A239-ABBB-44D0-AFC9-6FAA8B6B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74" y="35444"/>
            <a:ext cx="9598923" cy="520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CE05E-17AF-42D1-8B46-62867A4F5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07" y="670445"/>
            <a:ext cx="8021737" cy="5973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CF25B-2437-48B4-B7CD-8A9356AE4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407" y="670445"/>
            <a:ext cx="8021737" cy="6018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800DE0-4CD4-4282-AF24-17981C2EE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35" y="625325"/>
            <a:ext cx="8351829" cy="6063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1C825C-FAD4-450B-854D-58477342F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034" y="625325"/>
            <a:ext cx="8351829" cy="60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23EBA3-0A7C-4C08-B876-6E0A8A40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866238" y="1921381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252EF-A12D-4149-830F-B1F8B2CA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66" y="2790395"/>
            <a:ext cx="9594050" cy="23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136826" y="2254211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Xi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89DD5-DF4D-4339-BC30-DA2BB44D065C}"/>
              </a:ext>
            </a:extLst>
          </p:cNvPr>
          <p:cNvSpPr txBox="1"/>
          <p:nvPr/>
        </p:nvSpPr>
        <p:spPr>
          <a:xfrm>
            <a:off x="940880" y="43505"/>
            <a:ext cx="1046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SỐ HÌNH ẢNH VỀ CÔNG DỤNG CỦA XI MĂNG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0D54B-6EE7-401F-9E69-E94FA121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967" y="560236"/>
            <a:ext cx="6574686" cy="5262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2E967-AB5C-4C95-AF0D-4BC60FA03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929" y="560236"/>
            <a:ext cx="7212142" cy="5183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B4B9D-8D4A-427F-AF28-418C1EBC7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29" y="560236"/>
            <a:ext cx="7243080" cy="5183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3721C8-2CF2-459A-956F-C416C1E86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929" y="560236"/>
            <a:ext cx="7261226" cy="51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155487" y="1703705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Xi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26B6D-9DB1-469B-89DA-BB394879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6" y="2390105"/>
            <a:ext cx="10465605" cy="320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3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25494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248793" y="1576798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6A141D6A-0766-4919-A57E-57AAB0DFEF26}"/>
              </a:ext>
            </a:extLst>
          </p:cNvPr>
          <p:cNvSpPr/>
          <p:nvPr/>
        </p:nvSpPr>
        <p:spPr>
          <a:xfrm>
            <a:off x="476656" y="2266543"/>
            <a:ext cx="11449456" cy="3539430"/>
          </a:xfrm>
          <a:prstGeom prst="flowChartAlternate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CB5B6-7AE7-40D3-BD47-BBDC47C2831A}"/>
              </a:ext>
            </a:extLst>
          </p:cNvPr>
          <p:cNvSpPr txBox="1"/>
          <p:nvPr/>
        </p:nvSpPr>
        <p:spPr>
          <a:xfrm>
            <a:off x="582040" y="2275556"/>
            <a:ext cx="112386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sủi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</a:p>
          <a:p>
            <a:r>
              <a:rPr lang="en-US" sz="2800" b="1" dirty="0">
                <a:latin typeface="Times New Roman" panose="02020603050405020304" pitchFamily="18" charset="0"/>
              </a:rPr>
              <a:t>- Xi </a:t>
            </a:r>
            <a:r>
              <a:rPr lang="en-US" sz="2800" b="1" dirty="0" err="1">
                <a:latin typeface="Times New Roman" panose="02020603050405020304" pitchFamily="18" charset="0"/>
              </a:rPr>
              <a:t>măng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sét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vôi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</a:rPr>
              <a:t>. Xi </a:t>
            </a:r>
            <a:r>
              <a:rPr lang="en-US" sz="2800" b="1" dirty="0" err="1">
                <a:latin typeface="Times New Roman" panose="02020603050405020304" pitchFamily="18" charset="0"/>
              </a:rPr>
              <a:t>măng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bột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xám</a:t>
            </a:r>
            <a:r>
              <a:rPr lang="en-US" sz="2800" b="1" dirty="0">
                <a:latin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nâu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trắng</a:t>
            </a:r>
            <a:r>
              <a:rPr lang="en-US" sz="2800" b="1" dirty="0">
                <a:latin typeface="Times New Roman" panose="02020603050405020304" pitchFamily="18" charset="0"/>
              </a:rPr>
              <a:t>). Khi </a:t>
            </a:r>
            <a:r>
              <a:rPr lang="en-US" sz="2800" b="1" dirty="0" err="1">
                <a:latin typeface="Times New Roman" panose="02020603050405020304" pitchFamily="18" charset="0"/>
              </a:rPr>
              <a:t>trộn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</a:rPr>
              <a:t>, xi </a:t>
            </a:r>
            <a:r>
              <a:rPr lang="en-US" sz="2800" b="1" dirty="0" err="1">
                <a:latin typeface="Times New Roman" panose="02020603050405020304" pitchFamily="18" charset="0"/>
              </a:rPr>
              <a:t>măng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hòa</a:t>
            </a:r>
            <a:r>
              <a:rPr lang="en-US" sz="2800" b="1" dirty="0">
                <a:latin typeface="Times New Roman" panose="02020603050405020304" pitchFamily="18" charset="0"/>
              </a:rPr>
              <a:t> tan </a:t>
            </a:r>
            <a:r>
              <a:rPr lang="en-US" sz="2800" b="1" dirty="0" err="1">
                <a:latin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trở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dẻo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khô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tảng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cứng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</a:rPr>
              <a:t>. Xi </a:t>
            </a:r>
            <a:r>
              <a:rPr lang="en-US" sz="2800" b="1" dirty="0" err="1">
                <a:latin typeface="Times New Roman" panose="02020603050405020304" pitchFamily="18" charset="0"/>
              </a:rPr>
              <a:t>măng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vữa</a:t>
            </a:r>
            <a:r>
              <a:rPr lang="en-US" sz="2800" b="1" dirty="0">
                <a:latin typeface="Times New Roman" panose="02020603050405020304" pitchFamily="18" charset="0"/>
              </a:rPr>
              <a:t> xi </a:t>
            </a:r>
            <a:r>
              <a:rPr lang="en-US" sz="2800" b="1" dirty="0" err="1">
                <a:latin typeface="Times New Roman" panose="02020603050405020304" pitchFamily="18" charset="0"/>
              </a:rPr>
              <a:t>măng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bê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tông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bê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tông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cốt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thép</a:t>
            </a:r>
            <a:r>
              <a:rPr lang="en-US" sz="2800" b="1" dirty="0">
                <a:latin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38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0"/>
            <a:ext cx="12192000" cy="6822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118165" y="1571825"/>
            <a:ext cx="6654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9735C-0C05-48FF-8E49-B96319838A5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21821-B699-4D3C-B36C-AD3342BBC6E3}"/>
              </a:ext>
            </a:extLst>
          </p:cNvPr>
          <p:cNvSpPr txBox="1"/>
          <p:nvPr/>
        </p:nvSpPr>
        <p:spPr>
          <a:xfrm>
            <a:off x="3865418" y="925494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1426D-17A2-4086-B061-ECC0449E3C00}"/>
              </a:ext>
            </a:extLst>
          </p:cNvPr>
          <p:cNvSpPr txBox="1"/>
          <p:nvPr/>
        </p:nvSpPr>
        <p:spPr>
          <a:xfrm>
            <a:off x="688956" y="2106929"/>
            <a:ext cx="1023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tạc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99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CCF78-0600-4757-839D-BE06617489B5}"/>
              </a:ext>
            </a:extLst>
          </p:cNvPr>
          <p:cNvSpPr txBox="1"/>
          <p:nvPr/>
        </p:nvSpPr>
        <p:spPr>
          <a:xfrm>
            <a:off x="642307" y="3659316"/>
            <a:ext cx="9845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xi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măng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xi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măng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99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5DD53-480E-4E79-B542-8D66C0079A7A}"/>
              </a:ext>
            </a:extLst>
          </p:cNvPr>
          <p:cNvSpPr txBox="1"/>
          <p:nvPr/>
        </p:nvSpPr>
        <p:spPr>
          <a:xfrm>
            <a:off x="1612688" y="2893536"/>
            <a:ext cx="1023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lắm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tượng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6446C-D5E2-4F55-8DFE-357AF39885AA}"/>
              </a:ext>
            </a:extLst>
          </p:cNvPr>
          <p:cNvSpPr txBox="1"/>
          <p:nvPr/>
        </p:nvSpPr>
        <p:spPr>
          <a:xfrm>
            <a:off x="1575366" y="4747598"/>
            <a:ext cx="9845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1155487" y="1703705"/>
            <a:ext cx="7904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259C61-AF72-4E03-8AF3-32169F7C0094}"/>
              </a:ext>
            </a:extLst>
          </p:cNvPr>
          <p:cNvSpPr/>
          <p:nvPr/>
        </p:nvSpPr>
        <p:spPr>
          <a:xfrm>
            <a:off x="1155487" y="2693257"/>
            <a:ext cx="9843796" cy="25659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295A5-7547-4516-AFB0-6A18C3EE660F}"/>
              </a:ext>
            </a:extLst>
          </p:cNvPr>
          <p:cNvSpPr txBox="1"/>
          <p:nvPr/>
        </p:nvSpPr>
        <p:spPr>
          <a:xfrm>
            <a:off x="1681112" y="2919635"/>
            <a:ext cx="90117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483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C4F97-7D42-424A-90B1-05176E98C634}"/>
              </a:ext>
            </a:extLst>
          </p:cNvPr>
          <p:cNvSpPr txBox="1"/>
          <p:nvPr/>
        </p:nvSpPr>
        <p:spPr>
          <a:xfrm>
            <a:off x="599515" y="1637142"/>
            <a:ext cx="10992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650402-5FC9-4CBF-BEFA-9E3EA1AD8B0C}"/>
              </a:ext>
            </a:extLst>
          </p:cNvPr>
          <p:cNvSpPr/>
          <p:nvPr/>
        </p:nvSpPr>
        <p:spPr>
          <a:xfrm>
            <a:off x="1174102" y="2974309"/>
            <a:ext cx="9843796" cy="25659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F4BC2-2862-4A58-B1E9-D6F3DA8B743B}"/>
              </a:ext>
            </a:extLst>
          </p:cNvPr>
          <p:cNvSpPr txBox="1"/>
          <p:nvPr/>
        </p:nvSpPr>
        <p:spPr>
          <a:xfrm>
            <a:off x="1405859" y="3082789"/>
            <a:ext cx="96120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Bụi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bụi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940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A8E27D-0077-4C36-90B5-A31419DF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9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23A15-0EE9-4B20-879E-3933AD83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970" y="387411"/>
            <a:ext cx="4610467" cy="2491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2EA26-2165-4EF2-8225-B8AEC5AF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9" y="438718"/>
            <a:ext cx="3917644" cy="2389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9A811-5176-42A3-AC46-BD98897C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70" y="3010823"/>
            <a:ext cx="4610466" cy="2672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2DED8F-8404-41B1-AA0A-080C1E320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30" y="2962045"/>
            <a:ext cx="3884043" cy="27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229541-5205-4AB1-B407-F6A6B05F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891EAB-87F7-41E1-8406-A35DB698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10" y="0"/>
            <a:ext cx="12410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5BEEEB-07D2-42DD-B616-4EB56308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75AEC-8FBC-43FE-9BD3-48E35735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A4718A86-8CC9-4746-9C14-2DB7DC40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3216" y="-1250"/>
            <a:ext cx="12178783" cy="68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0E84F-000F-4647-860F-8BD8330D53D9}"/>
              </a:ext>
            </a:extLst>
          </p:cNvPr>
          <p:cNvSpPr txBox="1"/>
          <p:nvPr/>
        </p:nvSpPr>
        <p:spPr>
          <a:xfrm>
            <a:off x="1071466" y="3637682"/>
            <a:ext cx="9929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</a:rPr>
              <a:t>Khi </a:t>
            </a:r>
            <a:r>
              <a:rPr lang="en-US" sz="3200" b="1" dirty="0" err="1"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bếp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nhôm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D220C-46BB-4FA6-9590-D5A48B725229}"/>
              </a:ext>
            </a:extLst>
          </p:cNvPr>
          <p:cNvSpPr txBox="1"/>
          <p:nvPr/>
        </p:nvSpPr>
        <p:spPr>
          <a:xfrm>
            <a:off x="1135226" y="1566284"/>
            <a:ext cx="11056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quản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sắt</a:t>
            </a:r>
            <a:r>
              <a:rPr lang="en-US" sz="3200" b="1" dirty="0">
                <a:latin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0C26D-9838-479D-898F-077F1BA0D547}"/>
              </a:ext>
            </a:extLst>
          </p:cNvPr>
          <p:cNvSpPr txBox="1"/>
          <p:nvPr/>
        </p:nvSpPr>
        <p:spPr>
          <a:xfrm>
            <a:off x="1071466" y="2335834"/>
            <a:ext cx="96773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quản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B0CA4-00CC-4D3C-B7CD-D15DC10044C6}"/>
              </a:ext>
            </a:extLst>
          </p:cNvPr>
          <p:cNvSpPr/>
          <p:nvPr/>
        </p:nvSpPr>
        <p:spPr>
          <a:xfrm>
            <a:off x="4093802" y="458179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0247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B372A-6632-450C-8225-65F7E037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98" y="1637142"/>
            <a:ext cx="4184071" cy="322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29966D-CA6B-4BFD-9A82-95C3D9C6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14" y="1505728"/>
            <a:ext cx="4212171" cy="3439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BAC5E-4BF8-4AE3-8B73-AC404F75F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093" y="5005149"/>
            <a:ext cx="1757223" cy="684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3607E6-B5FA-4D77-AE26-A311431CB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112" y="5018911"/>
            <a:ext cx="2104956" cy="6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5B54E-06C7-4408-9362-E836EA21A490}"/>
              </a:ext>
            </a:extLst>
          </p:cNvPr>
          <p:cNvSpPr txBox="1"/>
          <p:nvPr/>
        </p:nvSpPr>
        <p:spPr>
          <a:xfrm>
            <a:off x="1062182" y="1948933"/>
            <a:ext cx="3500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02486-9F9C-4FCA-B2DE-3632AE0B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81" y="2438332"/>
            <a:ext cx="9116577" cy="26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B435F-652E-467F-9590-A80985920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0"/>
            <a:ext cx="9291781" cy="6713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77882-FD43-48ED-8949-EA5A1457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45" y="40785"/>
            <a:ext cx="9291781" cy="67764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10E1E1A-BEAE-4087-AA61-DB39F03E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44" y="0"/>
            <a:ext cx="9291781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EAA2D-5605-4C62-9CC0-404AB1376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77" y="20392"/>
            <a:ext cx="10529459" cy="6817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9D8BD-F39F-4EB5-9058-D1756215F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76" y="21518"/>
            <a:ext cx="10529459" cy="667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4172D-7866-4055-89C4-976D6ED45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51" y="20392"/>
            <a:ext cx="10877481" cy="6817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3AE03-1F9E-4E55-84D4-CBA97C763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64" y="19710"/>
            <a:ext cx="10877481" cy="6824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BE5AB-643E-427D-B5BD-3406C6C09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68" y="-55809"/>
            <a:ext cx="10935864" cy="6873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0A6B38-DD63-4270-B7EE-151B01BB9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067" y="-15022"/>
            <a:ext cx="11028224" cy="68700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8A07AF-E096-46F2-B3C9-A557035D7D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117" y="30162"/>
            <a:ext cx="10964401" cy="6781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6BFA39-1D08-4C6D-BFBA-E1285A1C82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4" y="40103"/>
            <a:ext cx="10935864" cy="6801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DEE226-BE6C-43CC-AE52-60AD27F44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969" y="-4468"/>
            <a:ext cx="11161322" cy="68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D7539-6869-4B16-BBF9-C153412D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0FB-4F34-4702-A187-9996AEE656AB}"/>
              </a:ext>
            </a:extLst>
          </p:cNvPr>
          <p:cNvSpPr txBox="1"/>
          <p:nvPr/>
        </p:nvSpPr>
        <p:spPr>
          <a:xfrm>
            <a:off x="2697019" y="35444"/>
            <a:ext cx="61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</a:t>
            </a:r>
          </a:p>
          <a:p>
            <a:pPr algn="ctr"/>
            <a:r>
              <a:rPr lang="en-US" sz="2800" u="sng" dirty="0">
                <a:latin typeface="Times New Roman" panose="02020603050405020304" pitchFamily="18" charset="0"/>
              </a:rPr>
              <a:t>Khoa </a:t>
            </a:r>
            <a:r>
              <a:rPr lang="en-US" sz="2800" u="sng" dirty="0" err="1">
                <a:latin typeface="Times New Roman" panose="02020603050405020304" pitchFamily="18" charset="0"/>
              </a:rPr>
              <a:t>học</a:t>
            </a:r>
            <a:r>
              <a:rPr lang="en-US" sz="2800" u="sng" dirty="0">
                <a:latin typeface="Times New Roman" panose="02020603050405020304" pitchFamily="18" charset="0"/>
              </a:rPr>
              <a:t>: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E47E-66C0-4614-9738-F8E6AB4A9905}"/>
              </a:ext>
            </a:extLst>
          </p:cNvPr>
          <p:cNvSpPr txBox="1"/>
          <p:nvPr/>
        </p:nvSpPr>
        <p:spPr>
          <a:xfrm>
            <a:off x="3865418" y="990811"/>
            <a:ext cx="418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 VÔI, XI MĂNG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ABB14-653F-4A42-B8B3-23037473E43C}"/>
              </a:ext>
            </a:extLst>
          </p:cNvPr>
          <p:cNvSpPr txBox="1"/>
          <p:nvPr/>
        </p:nvSpPr>
        <p:spPr>
          <a:xfrm>
            <a:off x="1062181" y="1948933"/>
            <a:ext cx="1078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A5338-66CB-456A-A24C-BE8A6F18343A}"/>
              </a:ext>
            </a:extLst>
          </p:cNvPr>
          <p:cNvSpPr txBox="1"/>
          <p:nvPr/>
        </p:nvSpPr>
        <p:spPr>
          <a:xfrm>
            <a:off x="1062181" y="2646097"/>
            <a:ext cx="4470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FF644-5329-43CA-896E-570FD888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18" y="3230872"/>
            <a:ext cx="7245165" cy="21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1106</Words>
  <Application>Microsoft Office PowerPoint</Application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Dao Nguyen</dc:creator>
  <cp:lastModifiedBy>hp</cp:lastModifiedBy>
  <cp:revision>12</cp:revision>
  <dcterms:created xsi:type="dcterms:W3CDTF">2021-12-04T07:50:30Z</dcterms:created>
  <dcterms:modified xsi:type="dcterms:W3CDTF">2024-04-25T02:37:48Z</dcterms:modified>
</cp:coreProperties>
</file>