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7" r:id="rId4"/>
    <p:sldId id="258" r:id="rId5"/>
    <p:sldId id="259" r:id="rId6"/>
    <p:sldId id="284" r:id="rId7"/>
    <p:sldId id="289" r:id="rId8"/>
    <p:sldId id="297" r:id="rId9"/>
    <p:sldId id="285" r:id="rId10"/>
    <p:sldId id="263" r:id="rId11"/>
    <p:sldId id="286" r:id="rId12"/>
    <p:sldId id="288" r:id="rId13"/>
    <p:sldId id="291" r:id="rId14"/>
    <p:sldId id="290" r:id="rId15"/>
    <p:sldId id="268" r:id="rId16"/>
    <p:sldId id="292" r:id="rId17"/>
    <p:sldId id="262" r:id="rId18"/>
    <p:sldId id="269" r:id="rId19"/>
    <p:sldId id="272" r:id="rId20"/>
    <p:sldId id="293" r:id="rId21"/>
    <p:sldId id="275" r:id="rId22"/>
    <p:sldId id="280" r:id="rId23"/>
    <p:sldId id="276" r:id="rId24"/>
    <p:sldId id="277" r:id="rId25"/>
    <p:sldId id="278" r:id="rId26"/>
    <p:sldId id="298" r:id="rId27"/>
    <p:sldId id="300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CC"/>
    <a:srgbClr val="0099FF"/>
    <a:srgbClr val="00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14BD-7562-47DD-9A73-96DB89BE7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C18C4-9D1A-4CD1-96A7-32A825E79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52C9-725A-4117-BE1F-DF5EFDD8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E3918-EF3B-44A9-BD08-97F7A0EF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31CD7-75B8-4D3F-8D1D-858E9437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7112-E336-4EBF-B7BA-12DA3DD9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0FE46-7DE7-4AAC-AA88-8F7F7C270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819C-ECE8-424B-BE91-8A140F4C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B4F5-806B-4A26-9B97-B5D46D0D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1E462-C6C4-4E63-A199-99F19305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0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85D81-1857-430D-87F4-A9A869DCB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C2942-1149-4B7D-AA6B-D3FF76854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15D70-4B95-4890-B2E1-26247034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944D1-11A8-465B-A100-84FF5AE8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5984-8A12-484A-8A55-30457FBD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5B56-6495-4BDA-AE45-26181246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3094B-54DC-46E2-B660-383E722AB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EF9F-D46E-4A20-B24D-22215C5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2BC5-FAC5-4052-9730-808A16FB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4DCC6-499F-43FA-91CC-53C35D63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1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D656-48F2-4901-B3C1-F1391C80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972EC-A739-426B-A101-0BD842E6F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BD012-2CF3-4180-89DC-38FAD719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3269-FB8A-4B2F-ABBA-8C59B512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A6308-21C7-4BE9-B61B-4165F700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8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C5DD-7215-4213-903C-51E78674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52CD9-39CB-4007-B168-58C359086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F7E53-147E-4233-BFC1-4DBBC41DF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3E969-787E-46A2-9A15-113F1970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E91D3-CA3A-4528-BA6D-B47EEF1E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5A301-3B73-4315-A23B-4F2431C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0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15B0-DBC0-48FC-9E9D-9A29476B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A97AF-E933-491B-B97A-ABA2A5B6D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0AA2-709D-4526-A196-971B3818C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88E76-584B-4E06-AE2B-E595A25A0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A89AE-74D2-4949-BB8A-00552ACB3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9D514-3B03-4F6B-81D3-DB6AE15E1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0A8DA-A9AC-4588-B081-976B46EC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B379CD-C731-4262-8B2F-5936D573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5F83-D0BD-40D8-9434-3570E6EF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ECF58-E266-4DCC-ACD9-2D3E3695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DC032-1C5E-4248-95EC-A9655F88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02D76-1465-4FE1-A456-FA03F205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9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73409-B361-4791-A52C-8683CC48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D48EE-E9B9-4DF9-9F50-7F00D846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02768-F6CF-4DC4-9B8D-0FEF083F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0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1894-8CAE-4C80-8B8E-9C6D8F68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954C-90AA-4D0E-9300-8370F5D2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FFF2F-87B6-4546-9341-E5CE294FA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FC87F-67CF-48D6-9AE5-8394683E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132B4-1F85-49D0-BD7E-628B56F9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985A9-FC6F-449D-AB2F-69C5EE2E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D51E-8B9E-46C2-A1CF-71C031CB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FF4A7-724D-4D1C-9980-405BA9BD4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83410-EB2F-4FEA-9E18-01CB717CC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F8D25-540D-4DA8-BDFB-F1E43D10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962EE-5056-43CF-87A0-2B93E7E3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4D33D-7177-49BC-8600-CFDE62E4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9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1EE7F-EAEE-4C64-B0C6-FFF7C007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9DE02-0728-4A83-B881-BF3E90147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C69E-07FA-4B2D-BC2D-6C8657E41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D769A-99E2-4EEC-8F44-62B66995D388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47EA-EAED-45E9-BF02-B730BBC44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B3971-61D8-42E2-8A6E-0D9CEDDC5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4E45-50C3-4803-B98A-C318FE75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www.wretch.cc/album/show.php?i=jao8825252&amp;b=1479&amp;f=1165109143&amp;p=257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p's Account\Desktop\Thảo\Ảnh\Ảnh PS\Ảnh Nền\Radiant Wallpapers Collection 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457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10683" y="1887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NHƠN</a:t>
            </a:r>
          </a:p>
          <a:p>
            <a:pPr algn="ctr"/>
            <a:r>
              <a:rPr lang="en-US" sz="3200" b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THƯƠNG KIỆT</a:t>
            </a:r>
          </a:p>
        </p:txBody>
      </p:sp>
      <p:pic>
        <p:nvPicPr>
          <p:cNvPr id="11" name="Picture 26" descr="下一張(熱鍵:c)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733" y="36429"/>
            <a:ext cx="769584" cy="1795696"/>
          </a:xfrm>
          <a:prstGeom prst="rect">
            <a:avLst/>
          </a:prstGeom>
          <a:noFill/>
        </p:spPr>
      </p:pic>
      <p:pic>
        <p:nvPicPr>
          <p:cNvPr id="10" name="Picture 26" descr="下一張(熱鍵:c)">
            <a:hlinkClick r:id="rId4"/>
            <a:extLst>
              <a:ext uri="{FF2B5EF4-FFF2-40B4-BE49-F238E27FC236}">
                <a16:creationId xmlns:a16="http://schemas.microsoft.com/office/drawing/2014/main" id="{FB3520D1-B945-4D40-B512-7E4D3BE5D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73758" y="36429"/>
            <a:ext cx="742950" cy="173355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A7881A-3565-4847-A76E-B3CCB8374A01}"/>
              </a:ext>
            </a:extLst>
          </p:cNvPr>
          <p:cNvSpPr/>
          <p:nvPr/>
        </p:nvSpPr>
        <p:spPr>
          <a:xfrm>
            <a:off x="2844183" y="1729085"/>
            <a:ext cx="6477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7780" cmpd="sng">
                  <a:solidFill>
                    <a:srgbClr val="00DA00"/>
                  </a:solidFill>
                  <a:prstDash val="solid"/>
                  <a:miter lim="800000"/>
                </a:ln>
                <a:solidFill>
                  <a:srgbClr val="FD0FD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LỚP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6EAADD-35CD-4150-B0CB-B036E4383E2F}"/>
              </a:ext>
            </a:extLst>
          </p:cNvPr>
          <p:cNvSpPr/>
          <p:nvPr/>
        </p:nvSpPr>
        <p:spPr>
          <a:xfrm>
            <a:off x="2012707" y="5264586"/>
            <a:ext cx="81399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Ngô </a:t>
            </a:r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i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b="1" i="1" dirty="0">
              <a:ln w="900" cmpd="sng">
                <a:solidFill>
                  <a:srgbClr val="0D35FF"/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ln w="900" cmpd="sng">
                  <a:solidFill>
                    <a:srgbClr val="0D35FF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5H</a:t>
            </a:r>
          </a:p>
        </p:txBody>
      </p:sp>
      <p:pic>
        <p:nvPicPr>
          <p:cNvPr id="8" name="Picture 54" descr="33">
            <a:extLst>
              <a:ext uri="{FF2B5EF4-FFF2-40B4-BE49-F238E27FC236}">
                <a16:creationId xmlns:a16="http://schemas.microsoft.com/office/drawing/2014/main" id="{3D98C83D-BE3D-4A5D-B577-175160A29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7167" y="4819471"/>
            <a:ext cx="2209800" cy="2057400"/>
          </a:xfrm>
          <a:prstGeom prst="rect">
            <a:avLst/>
          </a:prstGeom>
          <a:noFill/>
        </p:spPr>
      </p:pic>
      <p:pic>
        <p:nvPicPr>
          <p:cNvPr id="9" name="Picture 54" descr="33">
            <a:extLst>
              <a:ext uri="{FF2B5EF4-FFF2-40B4-BE49-F238E27FC236}">
                <a16:creationId xmlns:a16="http://schemas.microsoft.com/office/drawing/2014/main" id="{469228D2-1E3E-4AB3-9831-95309DE2B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19157" y="4837029"/>
            <a:ext cx="22098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265090-AA78-4984-B153-22FE4018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3D11E-D5C4-44D7-A76B-16944CEB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8177" cy="927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1FE9A-BB0F-4DFD-BC06-C4F073ED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0"/>
            <a:ext cx="1338177" cy="927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2EDEC-0BAF-4207-AB0A-ABDB8FBA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5930066"/>
            <a:ext cx="1338177" cy="92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C9F4F-83BA-44DB-B416-99C6E043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" y="5930066"/>
            <a:ext cx="1338177" cy="927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9A062D-2CF8-46FD-9075-8ADBB76D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50" y="608572"/>
            <a:ext cx="9314900" cy="171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8D262-F255-4E36-A8A9-4CB90B0F4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35" y="2782577"/>
            <a:ext cx="5332217" cy="3791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EF252E-3787-4724-B7C3-51792E9FC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617" y="2782577"/>
            <a:ext cx="5297799" cy="37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EB1CD0-5CF3-4703-840D-45EEB449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1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B7AE85-3F0C-41C2-928D-3C8DFF72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19"/>
            <a:ext cx="1222668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F6CCC6-575C-46BF-971B-74A25EDF0151}"/>
              </a:ext>
            </a:extLst>
          </p:cNvPr>
          <p:cNvSpPr txBox="1"/>
          <p:nvPr/>
        </p:nvSpPr>
        <p:spPr>
          <a:xfrm>
            <a:off x="1837676" y="1483440"/>
            <a:ext cx="89842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50E27-F2F8-46E1-AD90-6F2F74467B82}"/>
              </a:ext>
            </a:extLst>
          </p:cNvPr>
          <p:cNvSpPr txBox="1"/>
          <p:nvPr/>
        </p:nvSpPr>
        <p:spPr>
          <a:xfrm>
            <a:off x="1917577" y="3122909"/>
            <a:ext cx="80875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70FF96-2033-4D32-8BDF-73BEFD59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324" y="2176175"/>
            <a:ext cx="170702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D235F-0057-4E47-869B-809D3359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07243-3922-49C7-8669-D3D6AEE0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532" y="2975452"/>
            <a:ext cx="5622823" cy="12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C9949-AD9B-46A1-A1B6-93BD54ED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41" y="2380019"/>
            <a:ext cx="205758" cy="198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D930A-28E4-4DD6-B1E4-809337EE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-9144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83E3FD-9A0A-46CD-BA78-862F23F74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55" y="1274559"/>
            <a:ext cx="8085521" cy="944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1F8D3D-FFDA-4DB3-B9DE-781F640EA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378" y="3090238"/>
            <a:ext cx="8573243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C9949-AD9B-46A1-A1B6-93BD54ED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41" y="2380019"/>
            <a:ext cx="205758" cy="198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D930A-28E4-4DD6-B1E4-809337EE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73B02-B858-4580-8810-51878C84C65C}"/>
              </a:ext>
            </a:extLst>
          </p:cNvPr>
          <p:cNvSpPr txBox="1"/>
          <p:nvPr/>
        </p:nvSpPr>
        <p:spPr>
          <a:xfrm>
            <a:off x="1284302" y="924552"/>
            <a:ext cx="89842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79116-A5EA-4605-A2EB-0700B151BE11}"/>
              </a:ext>
            </a:extLst>
          </p:cNvPr>
          <p:cNvSpPr txBox="1"/>
          <p:nvPr/>
        </p:nvSpPr>
        <p:spPr>
          <a:xfrm>
            <a:off x="1213280" y="3248793"/>
            <a:ext cx="89842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486B3-B5FE-4705-88B1-15D200D1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61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32EFD-CC1C-4B6A-9EE6-84883363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04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293F2-8AD6-4278-8822-F78CB254EA4D}"/>
              </a:ext>
            </a:extLst>
          </p:cNvPr>
          <p:cNvSpPr txBox="1"/>
          <p:nvPr/>
        </p:nvSpPr>
        <p:spPr>
          <a:xfrm>
            <a:off x="807864" y="2078652"/>
            <a:ext cx="41458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3FC19-61D2-4E6C-8B9C-91B36AF37366}"/>
              </a:ext>
            </a:extLst>
          </p:cNvPr>
          <p:cNvSpPr txBox="1"/>
          <p:nvPr/>
        </p:nvSpPr>
        <p:spPr>
          <a:xfrm>
            <a:off x="6578340" y="1341805"/>
            <a:ext cx="42346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các-bô-nít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3F424-ED1A-4FAD-92AC-CCBDCB9E3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8FE85-592E-4D37-8696-A36921B68941}"/>
              </a:ext>
            </a:extLst>
          </p:cNvPr>
          <p:cNvSpPr txBox="1"/>
          <p:nvPr/>
        </p:nvSpPr>
        <p:spPr>
          <a:xfrm>
            <a:off x="4023064" y="1266313"/>
            <a:ext cx="41458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CE942-624D-45A9-88B9-70F0E4CEAA87}"/>
              </a:ext>
            </a:extLst>
          </p:cNvPr>
          <p:cNvSpPr txBox="1"/>
          <p:nvPr/>
        </p:nvSpPr>
        <p:spPr>
          <a:xfrm>
            <a:off x="3218392" y="2548525"/>
            <a:ext cx="65016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836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010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775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5" descr="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5930" y="4876800"/>
            <a:ext cx="2209800" cy="2057400"/>
          </a:xfrm>
          <a:prstGeom prst="rect">
            <a:avLst/>
          </a:prstGeom>
          <a:noFill/>
        </p:spPr>
      </p:pic>
      <p:pic>
        <p:nvPicPr>
          <p:cNvPr id="6" name="Picture 56" descr="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8488" y="4857750"/>
            <a:ext cx="2209800" cy="2057400"/>
          </a:xfrm>
          <a:prstGeom prst="rect">
            <a:avLst/>
          </a:prstGeom>
          <a:noFill/>
        </p:spPr>
      </p:pic>
      <p:pic>
        <p:nvPicPr>
          <p:cNvPr id="7" name="Picture 54" descr="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190" y="4838700"/>
            <a:ext cx="2209800" cy="2057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78775" y="152400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00DA00"/>
                  </a:solidFill>
                  <a:prstDash val="solid"/>
                  <a:miter lim="800000"/>
                </a:ln>
                <a:solidFill>
                  <a:srgbClr val="FD0FD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9" name="Cube 8"/>
          <p:cNvSpPr/>
          <p:nvPr/>
        </p:nvSpPr>
        <p:spPr>
          <a:xfrm>
            <a:off x="762000" y="1397288"/>
            <a:ext cx="914400" cy="838200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00DA00"/>
                </a:solidFill>
                <a:latin typeface="Kinkee" pitchFamily="2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1524001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762000" y="2697332"/>
            <a:ext cx="685800" cy="4846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67270" y="2397948"/>
            <a:ext cx="883846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/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00B050"/>
              </a:solidFill>
            </a:endParaRPr>
          </a:p>
        </p:txBody>
      </p:sp>
      <p:pic>
        <p:nvPicPr>
          <p:cNvPr id="11" name="Picture 56" descr="33">
            <a:extLst>
              <a:ext uri="{FF2B5EF4-FFF2-40B4-BE49-F238E27FC236}">
                <a16:creationId xmlns:a16="http://schemas.microsoft.com/office/drawing/2014/main" id="{8E67DFFF-823A-4B22-B62D-4D86163722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0929" y="4876800"/>
            <a:ext cx="2209800" cy="2057400"/>
          </a:xfrm>
          <a:prstGeom prst="rect">
            <a:avLst/>
          </a:prstGeom>
          <a:noFill/>
        </p:spPr>
      </p:pic>
      <p:pic>
        <p:nvPicPr>
          <p:cNvPr id="15" name="Picture 56" descr="33">
            <a:extLst>
              <a:ext uri="{FF2B5EF4-FFF2-40B4-BE49-F238E27FC236}">
                <a16:creationId xmlns:a16="http://schemas.microsoft.com/office/drawing/2014/main" id="{003EC95C-30DB-45E3-94EA-1D0A43C61F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5347" y="4876800"/>
            <a:ext cx="2209800" cy="2057400"/>
          </a:xfrm>
          <a:prstGeom prst="rect">
            <a:avLst/>
          </a:prstGeom>
          <a:noFill/>
        </p:spPr>
      </p:pic>
      <p:pic>
        <p:nvPicPr>
          <p:cNvPr id="16" name="Picture 56" descr="33">
            <a:extLst>
              <a:ext uri="{FF2B5EF4-FFF2-40B4-BE49-F238E27FC236}">
                <a16:creationId xmlns:a16="http://schemas.microsoft.com/office/drawing/2014/main" id="{846A0930-9689-49DB-AE6C-12ECA85BB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292" y="4857750"/>
            <a:ext cx="2209800" cy="2057400"/>
          </a:xfrm>
          <a:prstGeom prst="rect">
            <a:avLst/>
          </a:prstGeom>
          <a:noFill/>
        </p:spPr>
      </p:pic>
      <p:pic>
        <p:nvPicPr>
          <p:cNvPr id="17" name="Picture 54" descr="33">
            <a:extLst>
              <a:ext uri="{FF2B5EF4-FFF2-40B4-BE49-F238E27FC236}">
                <a16:creationId xmlns:a16="http://schemas.microsoft.com/office/drawing/2014/main" id="{ECE71DAD-918E-4071-9CFA-5D21B0166E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088" y="4876800"/>
            <a:ext cx="22098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32EFD-CC1C-4B6A-9EE6-84883363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04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293F2-8AD6-4278-8822-F78CB254EA4D}"/>
              </a:ext>
            </a:extLst>
          </p:cNvPr>
          <p:cNvSpPr txBox="1"/>
          <p:nvPr/>
        </p:nvSpPr>
        <p:spPr>
          <a:xfrm>
            <a:off x="1003171" y="1741301"/>
            <a:ext cx="44241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biết:Vì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3FC19-61D2-4E6C-8B9C-91B36AF37366}"/>
              </a:ext>
            </a:extLst>
          </p:cNvPr>
          <p:cNvSpPr txBox="1"/>
          <p:nvPr/>
        </p:nvSpPr>
        <p:spPr>
          <a:xfrm>
            <a:off x="6249866" y="951188"/>
            <a:ext cx="514906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FD25-969D-435F-83F8-41C4DDB7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59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9E6E2-84AA-4CE3-B1CE-47559E395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188D9-0603-4E74-AFE2-56606B4DE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3E904-8488-4969-BD2C-839709FAA791}"/>
              </a:ext>
            </a:extLst>
          </p:cNvPr>
          <p:cNvSpPr txBox="1"/>
          <p:nvPr/>
        </p:nvSpPr>
        <p:spPr>
          <a:xfrm>
            <a:off x="446102" y="6087406"/>
            <a:ext cx="11139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4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FDD61-C9D3-468C-AED6-D5B3B90B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A35EF-0FD7-41B7-99BC-1CE8BB13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43" y="3705818"/>
            <a:ext cx="922100" cy="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8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22DCF-9E73-4FC4-A561-FF0D6DB8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8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FDD253-C917-4C92-9667-D8812738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0"/>
            <a:ext cx="1217427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F56660-F6B2-4E05-86D3-8FF186082E95}"/>
              </a:ext>
            </a:extLst>
          </p:cNvPr>
          <p:cNvSpPr txBox="1"/>
          <p:nvPr/>
        </p:nvSpPr>
        <p:spPr>
          <a:xfrm>
            <a:off x="2636669" y="867095"/>
            <a:ext cx="70577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5E688-A6C5-45E1-8CA7-85A62601E667}"/>
              </a:ext>
            </a:extLst>
          </p:cNvPr>
          <p:cNvSpPr txBox="1"/>
          <p:nvPr/>
        </p:nvSpPr>
        <p:spPr>
          <a:xfrm>
            <a:off x="3537752" y="2765241"/>
            <a:ext cx="58992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tai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3C611-1F58-48E9-83C3-7D2E85AA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4389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624D391-871D-4E2E-A13D-136F5AD787B4}"/>
              </a:ext>
            </a:extLst>
          </p:cNvPr>
          <p:cNvSpPr/>
          <p:nvPr/>
        </p:nvSpPr>
        <p:spPr>
          <a:xfrm>
            <a:off x="1855433" y="985422"/>
            <a:ext cx="9481352" cy="3648722"/>
          </a:xfrm>
          <a:prstGeom prst="wedgeRoundRectCallout">
            <a:avLst>
              <a:gd name="adj1" fmla="val -58380"/>
              <a:gd name="adj2" fmla="val 237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AAC71-DFCA-4365-9D48-BB904F8511FE}"/>
              </a:ext>
            </a:extLst>
          </p:cNvPr>
          <p:cNvSpPr txBox="1"/>
          <p:nvPr/>
        </p:nvSpPr>
        <p:spPr>
          <a:xfrm>
            <a:off x="1961965" y="985422"/>
            <a:ext cx="926828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4" descr="33">
            <a:extLst>
              <a:ext uri="{FF2B5EF4-FFF2-40B4-BE49-F238E27FC236}">
                <a16:creationId xmlns:a16="http://schemas.microsoft.com/office/drawing/2014/main" id="{A119C8B9-3364-49B9-9C27-914BF9D28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8491" y="4020312"/>
            <a:ext cx="2209800" cy="2057400"/>
          </a:xfrm>
          <a:prstGeom prst="rect">
            <a:avLst/>
          </a:prstGeom>
          <a:noFill/>
        </p:spPr>
      </p:pic>
      <p:pic>
        <p:nvPicPr>
          <p:cNvPr id="14" name="Picture 54" descr="33">
            <a:extLst>
              <a:ext uri="{FF2B5EF4-FFF2-40B4-BE49-F238E27FC236}">
                <a16:creationId xmlns:a16="http://schemas.microsoft.com/office/drawing/2014/main" id="{90672768-A3D7-4CE8-A17A-79F73A934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828" y="4556574"/>
            <a:ext cx="22098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15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>
            <a:extLst>
              <a:ext uri="{FF2B5EF4-FFF2-40B4-BE49-F238E27FC236}">
                <a16:creationId xmlns:a16="http://schemas.microsoft.com/office/drawing/2014/main" id="{77E13544-468C-45F3-8370-3319C61D52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8"/>
            <a:ext cx="12192000" cy="6820704"/>
          </a:xfrm>
          <a:noFill/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id="{2E69CAC8-ADCC-467C-ADF1-906B234F22FA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72734" flipH="1">
            <a:off x="8895908" y="1571699"/>
            <a:ext cx="2968625" cy="4203700"/>
          </a:xfrm>
          <a:noFill/>
        </p:spPr>
      </p:pic>
      <p:sp>
        <p:nvSpPr>
          <p:cNvPr id="13317" name="WordArt 9">
            <a:extLst>
              <a:ext uri="{FF2B5EF4-FFF2-40B4-BE49-F238E27FC236}">
                <a16:creationId xmlns:a16="http://schemas.microsoft.com/office/drawing/2014/main" id="{CEC9613A-8600-4D59-801D-FD4A855AA3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945" y="1752600"/>
            <a:ext cx="7086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80619-B894-4059-9249-B4D06DF1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1CE4C-3A68-4803-9281-FF120431A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46237" cy="6178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CA1B8-6211-478E-AB61-68865307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06" y="6178858"/>
            <a:ext cx="3109229" cy="5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0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2B744-8B3F-4DCF-B004-853A9EF2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39" y="0"/>
            <a:ext cx="12293277" cy="69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3D11E-D5C4-44D7-A76B-16944CEB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8177" cy="927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1FE9A-BB0F-4DFD-BC06-C4F073ED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0"/>
            <a:ext cx="1338177" cy="927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2EDEC-0BAF-4207-AB0A-ABDB8FBA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5930066"/>
            <a:ext cx="1338177" cy="92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C9F4F-83BA-44DB-B416-99C6E043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" y="5930066"/>
            <a:ext cx="1338177" cy="927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2BFAC-6BE8-4561-9F47-89F964B9C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90" y="621077"/>
            <a:ext cx="6400068" cy="577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A24C3-B4A6-4C2C-B4A0-34BB729EB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84" y="1371851"/>
            <a:ext cx="9989439" cy="1086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52E95-58DA-426B-826C-D1EF48476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591" y="2635230"/>
            <a:ext cx="9218546" cy="7937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A56414-A42A-407D-9A78-4D87BAAF9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086" y="3512276"/>
            <a:ext cx="7851646" cy="653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61057C-8F91-44B2-82A5-6F4D9EEFE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086" y="4399432"/>
            <a:ext cx="9726395" cy="6535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EB94DB-68AB-413F-8E1E-2410A9754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829" y="5193201"/>
            <a:ext cx="9290066" cy="10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C48CB-14A9-450A-9EC2-D170EAB3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55" y="5492075"/>
            <a:ext cx="670618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FE99F-11D2-40DB-AE30-C84E6149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5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3 (Tiết 2)">
            <a:hlinkClick r:id="" action="ppaction://media"/>
            <a:extLst>
              <a:ext uri="{FF2B5EF4-FFF2-40B4-BE49-F238E27FC236}">
                <a16:creationId xmlns:a16="http://schemas.microsoft.com/office/drawing/2014/main" id="{0E3E7B81-597A-493D-8835-77F1AF8453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3D11E-D5C4-44D7-A76B-16944CEB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8177" cy="927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1FE9A-BB0F-4DFD-BC06-C4F073ED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0"/>
            <a:ext cx="1338177" cy="927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2EDEC-0BAF-4207-AB0A-ABDB8FBA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823" y="5930066"/>
            <a:ext cx="1338177" cy="92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C9F4F-83BA-44DB-B416-99C6E043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" y="5930066"/>
            <a:ext cx="1338177" cy="927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8B5344-0A78-4FB0-A348-8850D8F05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85" y="1326956"/>
            <a:ext cx="8593523" cy="91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AA731-360D-4D97-BBA3-1577CEB74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985" y="3186867"/>
            <a:ext cx="8943710" cy="18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496</Words>
  <Application>Microsoft Office PowerPoint</Application>
  <PresentationFormat>Widescreen</PresentationFormat>
  <Paragraphs>48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Kinkee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Dao Nguyen</dc:creator>
  <cp:lastModifiedBy>hp</cp:lastModifiedBy>
  <cp:revision>10</cp:revision>
  <dcterms:created xsi:type="dcterms:W3CDTF">2022-01-11T01:59:47Z</dcterms:created>
  <dcterms:modified xsi:type="dcterms:W3CDTF">2024-04-25T02:40:26Z</dcterms:modified>
</cp:coreProperties>
</file>