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79" r:id="rId4"/>
    <p:sldId id="298" r:id="rId5"/>
    <p:sldId id="280" r:id="rId6"/>
    <p:sldId id="282" r:id="rId7"/>
    <p:sldId id="281" r:id="rId8"/>
    <p:sldId id="283" r:id="rId9"/>
    <p:sldId id="284" r:id="rId10"/>
    <p:sldId id="285" r:id="rId11"/>
    <p:sldId id="257" r:id="rId12"/>
    <p:sldId id="263" r:id="rId13"/>
    <p:sldId id="264" r:id="rId14"/>
    <p:sldId id="286" r:id="rId15"/>
    <p:sldId id="299" r:id="rId16"/>
    <p:sldId id="301" r:id="rId17"/>
    <p:sldId id="289" r:id="rId18"/>
    <p:sldId id="291" r:id="rId19"/>
    <p:sldId id="292" r:id="rId20"/>
    <p:sldId id="293" r:id="rId21"/>
    <p:sldId id="294" r:id="rId22"/>
    <p:sldId id="302" r:id="rId23"/>
    <p:sldId id="312" r:id="rId24"/>
    <p:sldId id="313" r:id="rId25"/>
    <p:sldId id="300" r:id="rId26"/>
    <p:sldId id="303" r:id="rId27"/>
    <p:sldId id="304" r:id="rId28"/>
    <p:sldId id="305" r:id="rId29"/>
    <p:sldId id="306" r:id="rId30"/>
    <p:sldId id="307" r:id="rId31"/>
    <p:sldId id="314" r:id="rId32"/>
    <p:sldId id="315" r:id="rId33"/>
    <p:sldId id="271" r:id="rId34"/>
    <p:sldId id="272" r:id="rId35"/>
    <p:sldId id="27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99"/>
    <a:srgbClr val="FF9966"/>
    <a:srgbClr val="800080"/>
    <a:srgbClr val="CC00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7F5F-EC52-4736-AAE6-C667C0A90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8FD8A0-ACDC-4035-84A0-7FD6BDEF8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C541C-EDD4-4B1F-A2A1-8159268AE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F95-0E2A-435E-8149-44698812416C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752C2-6546-40DE-980B-A4098F4A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A6D20-DB28-4C81-88AE-28DC8B6E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E391-845B-4D64-859F-53A861AF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13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1E678-035B-4513-A7E4-2105480A8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16450-3461-42DF-9A75-1153C5FBF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5F859-D5FF-4D3E-A880-F57543139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F95-0E2A-435E-8149-44698812416C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A3A62-A0A4-45E6-9261-574BDA494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81B34-84F3-4D94-BE5E-EFDDEE7A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E391-845B-4D64-859F-53A861AF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40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14FBC5-82B8-4CC6-912E-C390196FB2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C99E76-53EE-4E41-A0F4-64DC8ADBB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092CF-3D92-410A-8398-075AA802D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F95-0E2A-435E-8149-44698812416C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A63E6-DA9C-4D73-9392-0D35C3F7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8FF78-08A0-4E08-B981-497140723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E391-845B-4D64-859F-53A861AF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25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BEAC6-F405-47D4-B9C6-5DAFBF4D1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C4986-7740-4181-B505-553989DAF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079EE-2065-4A8C-B767-3EF44EBD4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F95-0E2A-435E-8149-44698812416C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6286-6C4F-4125-B3DB-CAEB5603F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9362E-556F-426C-80E6-FB7BECA1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E391-845B-4D64-859F-53A861AF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0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67A5C-4856-474D-9D57-516A8F2AC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D896E-1E55-426F-8525-A2C24BF8C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B4310-642F-464F-85D5-9FAEC6CE5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F95-0E2A-435E-8149-44698812416C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5F02E-9095-42DC-98A6-8A612822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BD1CD-ADC0-4F5C-AC6C-DF4B6A432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E391-845B-4D64-859F-53A861AF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38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3BC75-E4B4-4138-8037-6A44CC3B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48889-415C-4770-8146-2BA978973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5F990-6327-44D3-BB56-647A77D8F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129CD-0DC8-4DEF-95C6-9898E3288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F95-0E2A-435E-8149-44698812416C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87ECB-0814-4244-8D37-B074D4AE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CE3D6-CE14-482B-B925-2FB1C6F83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E391-845B-4D64-859F-53A861AF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6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572B3-C585-4956-A7BB-BA9CFAF22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D14DA-E29F-46C4-8559-3BF06A080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693F3-64FB-4194-9EB3-200D3F6E6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5264B4-3264-47AF-A4E4-39C3EC981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344C4-A6A8-4D50-8E79-D05B06A52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C075C7-61F3-4617-8933-72B0A7F7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F95-0E2A-435E-8149-44698812416C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5102C5-746A-439D-A540-7F4582D5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157402-0ED1-4C8E-88D1-37DAA6732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E391-845B-4D64-859F-53A861AF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4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E33F3-6B56-494D-BD8E-AD8EFDA16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BBD98-0652-4DCE-B620-E550081FB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F95-0E2A-435E-8149-44698812416C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37E166-AA6E-4FB3-853E-FE03C9640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FE523-C4DE-49EE-95AC-06407A6B7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E391-845B-4D64-859F-53A861AF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2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EC14EC-9C0F-48E0-8EFC-57A5BAC3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F95-0E2A-435E-8149-44698812416C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DA75AD-CC41-4C01-AB13-D2A009FD1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7DFB0-F24B-42C8-8DEF-63780C0DB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E391-845B-4D64-859F-53A861AF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8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5AE83-9867-4B5D-B835-F100189A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E5086-D744-457F-A436-1A13BBA5E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B66DA-9FDF-4B66-B6DA-5F4771444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C8E28-72EC-4AED-8F9E-04F30348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F95-0E2A-435E-8149-44698812416C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F4133-4C45-46CF-9F5E-CAA5B258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41ED1-7054-4854-8BB7-6D45C1C5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E391-845B-4D64-859F-53A861AF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30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ED1A-343E-4F8D-95D8-03F1BD490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6E943-0FC8-47D6-8AD2-D3ABDECE6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37B6F-0BB0-4E5C-9D80-EBCF83DD5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90EEA-A332-42F1-9512-E9DB2ECB6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F95-0E2A-435E-8149-44698812416C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7BD7E-5455-471A-8798-50C98647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49238-8B69-48FF-AC0A-EFA79C972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AE391-845B-4D64-859F-53A861AF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93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A44C33-F6E9-495A-BAC3-306B9000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9D157-BE12-4FDF-A4BE-C8C0E6802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6B12B-017A-4FC7-805B-DFC46894F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8AF95-0E2A-435E-8149-44698812416C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F0273-5813-41F4-B3FE-F23DC028C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A7248-B1C4-48E0-A7D7-2B157D2B8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AE391-845B-4D64-859F-53A861AFA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0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hdphoto" Target="../media/hdphoto1.wdp"/><Relationship Id="rId7" Type="http://schemas.openxmlformats.org/officeDocument/2006/relationships/image" Target="../media/image5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9CC8A443-E077-4D17-BEDE-5CE22040D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47" y="0"/>
            <a:ext cx="1222284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2B1BFD-36E3-49C8-BFF9-E3A3D12200D0}"/>
              </a:ext>
            </a:extLst>
          </p:cNvPr>
          <p:cNvSpPr txBox="1"/>
          <p:nvPr/>
        </p:nvSpPr>
        <p:spPr>
          <a:xfrm>
            <a:off x="2529282" y="580140"/>
            <a:ext cx="7324078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Kiệt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5A3975-E550-4658-8F30-0D2523DBA2A2}"/>
              </a:ext>
            </a:extLst>
          </p:cNvPr>
          <p:cNvSpPr/>
          <p:nvPr/>
        </p:nvSpPr>
        <p:spPr>
          <a:xfrm>
            <a:off x="4187402" y="1462760"/>
            <a:ext cx="386464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 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F0835C-DAFC-4830-B016-C5306C9E3BD8}"/>
              </a:ext>
            </a:extLst>
          </p:cNvPr>
          <p:cNvSpPr/>
          <p:nvPr/>
        </p:nvSpPr>
        <p:spPr>
          <a:xfrm>
            <a:off x="1688254" y="2400407"/>
            <a:ext cx="881549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</a:t>
            </a:r>
          </a:p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BỆNH LÂY TRUYỀN </a:t>
            </a:r>
          </a:p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MUỖI ĐỐT(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85072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00F7EC-47D2-41F9-8AB3-437443126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0" y="97267"/>
            <a:ext cx="1217532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B65ACD-EAD8-4D97-9BD7-EFA2963BE96D}"/>
              </a:ext>
            </a:extLst>
          </p:cNvPr>
          <p:cNvSpPr/>
          <p:nvPr/>
        </p:nvSpPr>
        <p:spPr>
          <a:xfrm>
            <a:off x="0" y="-17033"/>
            <a:ext cx="12192000" cy="8667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B5E91-019C-46D1-96A6-4EF9D6082373}"/>
              </a:ext>
            </a:extLst>
          </p:cNvPr>
          <p:cNvSpPr txBox="1"/>
          <p:nvPr/>
        </p:nvSpPr>
        <p:spPr>
          <a:xfrm>
            <a:off x="299898" y="97267"/>
            <a:ext cx="7967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3C49A-D77D-4A6D-8819-73652ED22C18}"/>
              </a:ext>
            </a:extLst>
          </p:cNvPr>
          <p:cNvSpPr txBox="1"/>
          <p:nvPr/>
        </p:nvSpPr>
        <p:spPr>
          <a:xfrm>
            <a:off x="5191938" y="1067755"/>
            <a:ext cx="64575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2162FF-A0E0-4FCF-9B02-5E147E363CD7}"/>
              </a:ext>
            </a:extLst>
          </p:cNvPr>
          <p:cNvSpPr txBox="1"/>
          <p:nvPr/>
        </p:nvSpPr>
        <p:spPr>
          <a:xfrm>
            <a:off x="5023184" y="2374097"/>
            <a:ext cx="71521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B4ABC5-9ED2-4179-8234-1ADE3CB3A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89" y="1254144"/>
            <a:ext cx="4705167" cy="421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CC15503-5F54-4B8C-89ED-730E46D8F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331" y="5119101"/>
            <a:ext cx="739204" cy="350550"/>
          </a:xfrm>
          <a:prstGeom prst="rect">
            <a:avLst/>
          </a:prstGeom>
        </p:spPr>
      </p:pic>
      <p:pic>
        <p:nvPicPr>
          <p:cNvPr id="22" name="Picture 21" descr="Tải +999 Hình Nền Powerpoint Màu Đỏ Đẹp Nhất Năm 2018">
            <a:extLst>
              <a:ext uri="{FF2B5EF4-FFF2-40B4-BE49-F238E27FC236}">
                <a16:creationId xmlns:a16="http://schemas.microsoft.com/office/drawing/2014/main" id="{3D82EBDA-2D41-47E6-8B66-4A33DAE20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008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9C175D-2BB4-4F70-A236-2A6E18194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183" y="0"/>
            <a:ext cx="9050557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F2CAF9-E7EA-4A4D-870D-28D1360DD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264" y="-669"/>
            <a:ext cx="9104068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F0F737-DE98-4B20-A370-BFF1ADD230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2183" y="-1"/>
            <a:ext cx="9113149" cy="68374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650454-6AA9-446C-A920-E91AD5242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2183" y="-1338"/>
            <a:ext cx="9104068" cy="68360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CC6A4E1-2A57-46A9-B377-21B7F4032C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102" y="-1"/>
            <a:ext cx="9122230" cy="679662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2020EA-8BD7-4A11-9F43-8BA8D88DD2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101" y="20503"/>
            <a:ext cx="9131311" cy="67965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5732253-074F-414E-B2E9-FE0F83EC96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4022" y="-4142"/>
            <a:ext cx="9140390" cy="68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FC8537-E4F0-4D63-B91F-8185E4283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1A0EFB-C541-4053-A266-CCC4D7DA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64" y="1141358"/>
            <a:ext cx="3725661" cy="37049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DBFD11-A4A7-4D27-8CDD-FAD127E72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2572" y="1098125"/>
            <a:ext cx="4022477" cy="23597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2CBAC1-8C19-4153-A9BD-F4D6C7E49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501" y="949270"/>
            <a:ext cx="4026527" cy="11995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C900DC-2AD1-42C7-B59D-921C98B90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3552" y="5285432"/>
            <a:ext cx="4102568" cy="10151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FC8C8C-3F2D-4DFB-A8C9-7CCF68610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8523" y="3442721"/>
            <a:ext cx="3731030" cy="3382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FEB106-BDE1-4AE2-AF6D-604A10951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8525" y="3757034"/>
            <a:ext cx="3885151" cy="23435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5F738E-8445-4049-98D1-67E91DCA76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7513" y="3676103"/>
            <a:ext cx="388654" cy="3962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1A68BD-651E-4557-9626-42A228FE28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8041" y="3006262"/>
            <a:ext cx="4254397" cy="10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4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FF6DF-74A0-47BD-BB70-476EDE026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13" y="0"/>
            <a:ext cx="10954512" cy="687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90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14EA39-4CD6-42BA-9CD5-88C1327BD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33" y="1537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FC268E-6007-4684-9DC3-EB23C0AC7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03" y="850391"/>
            <a:ext cx="10590425" cy="5986401"/>
          </a:xfrm>
          <a:prstGeom prst="rect">
            <a:avLst/>
          </a:prstGeom>
        </p:spPr>
      </p:pic>
      <p:sp>
        <p:nvSpPr>
          <p:cNvPr id="5" name="Flowchart: Preparation 4">
            <a:extLst>
              <a:ext uri="{FF2B5EF4-FFF2-40B4-BE49-F238E27FC236}">
                <a16:creationId xmlns:a16="http://schemas.microsoft.com/office/drawing/2014/main" id="{0D43FC04-EE99-4212-91EC-51357F0CB9BC}"/>
              </a:ext>
            </a:extLst>
          </p:cNvPr>
          <p:cNvSpPr/>
          <p:nvPr/>
        </p:nvSpPr>
        <p:spPr>
          <a:xfrm>
            <a:off x="2606040" y="0"/>
            <a:ext cx="6867144" cy="1188720"/>
          </a:xfrm>
          <a:prstGeom prst="flowChartPrepara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FAE1CD-9497-459C-952D-BC7D2CD8A335}"/>
              </a:ext>
            </a:extLst>
          </p:cNvPr>
          <p:cNvSpPr txBox="1"/>
          <p:nvPr/>
        </p:nvSpPr>
        <p:spPr>
          <a:xfrm>
            <a:off x="4496560" y="80950"/>
            <a:ext cx="31440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21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2E0A60-0204-453E-AD70-48D6A027D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7CE319-FE07-4317-A9F6-BFA1B7F30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089" y="2317214"/>
            <a:ext cx="179067" cy="928906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2538860B-33A3-4CAA-9D0E-5B00DE1655AD}"/>
              </a:ext>
            </a:extLst>
          </p:cNvPr>
          <p:cNvSpPr/>
          <p:nvPr/>
        </p:nvSpPr>
        <p:spPr>
          <a:xfrm>
            <a:off x="1856232" y="1487995"/>
            <a:ext cx="6099048" cy="1538669"/>
          </a:xfrm>
          <a:prstGeom prst="flowChartAlternateProcess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D6ECBE-1D12-491D-9B79-63CBF3ADF61E}"/>
              </a:ext>
            </a:extLst>
          </p:cNvPr>
          <p:cNvSpPr txBox="1"/>
          <p:nvPr/>
        </p:nvSpPr>
        <p:spPr>
          <a:xfrm>
            <a:off x="2048257" y="1662225"/>
            <a:ext cx="5788152" cy="1055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lây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94AD6C2C-60F8-4CA3-A80F-3FA76339571C}"/>
              </a:ext>
            </a:extLst>
          </p:cNvPr>
          <p:cNvSpPr/>
          <p:nvPr/>
        </p:nvSpPr>
        <p:spPr>
          <a:xfrm>
            <a:off x="5138928" y="3766834"/>
            <a:ext cx="5529340" cy="1538669"/>
          </a:xfrm>
          <a:prstGeom prst="flowChartAlternateProcess">
            <a:avLst/>
          </a:prstGeom>
          <a:solidFill>
            <a:srgbClr val="FF99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74EB48-3FBF-4174-9021-3EEC9F082E76}"/>
              </a:ext>
            </a:extLst>
          </p:cNvPr>
          <p:cNvSpPr txBox="1"/>
          <p:nvPr/>
        </p:nvSpPr>
        <p:spPr>
          <a:xfrm>
            <a:off x="5057180" y="3935398"/>
            <a:ext cx="5529340" cy="1158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17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1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2E0A60-0204-453E-AD70-48D6A027D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5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9AE3E1-961D-452E-A238-248D1A761355}"/>
              </a:ext>
            </a:extLst>
          </p:cNvPr>
          <p:cNvSpPr txBox="1"/>
          <p:nvPr/>
        </p:nvSpPr>
        <p:spPr>
          <a:xfrm>
            <a:off x="1" y="1201989"/>
            <a:ext cx="12109142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I.Tác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lây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F48419-520D-4E1A-837F-9F7DEF006F04}"/>
              </a:ext>
            </a:extLst>
          </p:cNvPr>
          <p:cNvSpPr txBox="1"/>
          <p:nvPr/>
        </p:nvSpPr>
        <p:spPr>
          <a:xfrm>
            <a:off x="171450" y="1854183"/>
            <a:ext cx="12020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1SGK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0D2C91-A0CE-468E-9CE3-14AD991FA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25" y="2467648"/>
            <a:ext cx="5940494" cy="42033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9F2E1F-2397-4756-9E60-789256BA499E}"/>
              </a:ext>
            </a:extLst>
          </p:cNvPr>
          <p:cNvSpPr txBox="1"/>
          <p:nvPr/>
        </p:nvSpPr>
        <p:spPr>
          <a:xfrm>
            <a:off x="537209" y="2437382"/>
            <a:ext cx="5644515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1.Tác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75B226-DB8A-4724-B5D9-B56015BB59C0}"/>
              </a:ext>
            </a:extLst>
          </p:cNvPr>
          <p:cNvSpPr txBox="1"/>
          <p:nvPr/>
        </p:nvSpPr>
        <p:spPr>
          <a:xfrm>
            <a:off x="537209" y="3382002"/>
            <a:ext cx="7126759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Muỗi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C994D2-B465-49EE-81AC-B8CADA131602}"/>
              </a:ext>
            </a:extLst>
          </p:cNvPr>
          <p:cNvSpPr txBox="1"/>
          <p:nvPr/>
        </p:nvSpPr>
        <p:spPr>
          <a:xfrm>
            <a:off x="537208" y="4343354"/>
            <a:ext cx="383491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3.Muỗi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vằn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301A94-3EF6-4233-AEC8-BB55F977BE9C}"/>
              </a:ext>
            </a:extLst>
          </p:cNvPr>
          <p:cNvSpPr txBox="1"/>
          <p:nvPr/>
        </p:nvSpPr>
        <p:spPr>
          <a:xfrm>
            <a:off x="483717" y="4899142"/>
            <a:ext cx="5628227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81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2E0A60-0204-453E-AD70-48D6A027D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8FDED-67EA-4D51-B66D-1BA096C27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39" y="2009356"/>
            <a:ext cx="1639784" cy="190569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511ECF1-2E57-4324-89D8-77565B3BE6DE}"/>
              </a:ext>
            </a:extLst>
          </p:cNvPr>
          <p:cNvSpPr/>
          <p:nvPr/>
        </p:nvSpPr>
        <p:spPr>
          <a:xfrm>
            <a:off x="2648177" y="2148396"/>
            <a:ext cx="7309639" cy="813807"/>
          </a:xfrm>
          <a:prstGeom prst="wedgeRoundRectCallout">
            <a:avLst>
              <a:gd name="adj1" fmla="val -60403"/>
              <a:gd name="adj2" fmla="val 34113"/>
              <a:gd name="adj3" fmla="val 16667"/>
            </a:avLst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502BB-DE80-4C2F-A5E0-5529E88B5696}"/>
              </a:ext>
            </a:extLst>
          </p:cNvPr>
          <p:cNvSpPr txBox="1"/>
          <p:nvPr/>
        </p:nvSpPr>
        <p:spPr>
          <a:xfrm>
            <a:off x="2648176" y="2298439"/>
            <a:ext cx="7117615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7FE167-94A0-4643-A7A9-E7DC2D09BEFF}"/>
              </a:ext>
            </a:extLst>
          </p:cNvPr>
          <p:cNvSpPr txBox="1"/>
          <p:nvPr/>
        </p:nvSpPr>
        <p:spPr>
          <a:xfrm>
            <a:off x="2648178" y="3763671"/>
            <a:ext cx="2039232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Vi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75CA87-5BC0-4242-B583-20E83BD9DBD3}"/>
              </a:ext>
            </a:extLst>
          </p:cNvPr>
          <p:cNvSpPr txBox="1"/>
          <p:nvPr/>
        </p:nvSpPr>
        <p:spPr>
          <a:xfrm>
            <a:off x="6729084" y="3790304"/>
            <a:ext cx="2039232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Vi-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F0E3-709A-41BB-BB55-9F485C13D0E9}"/>
              </a:ext>
            </a:extLst>
          </p:cNvPr>
          <p:cNvSpPr txBox="1"/>
          <p:nvPr/>
        </p:nvSpPr>
        <p:spPr>
          <a:xfrm>
            <a:off x="8117723" y="3602053"/>
            <a:ext cx="787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ZapfDingbats BT" panose="05000000000000000000" pitchFamily="2" charset="2"/>
              </a:rPr>
              <a:t></a:t>
            </a:r>
            <a:endParaRPr lang="en-US" sz="4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9AE3E1-961D-452E-A238-248D1A761355}"/>
              </a:ext>
            </a:extLst>
          </p:cNvPr>
          <p:cNvSpPr txBox="1"/>
          <p:nvPr/>
        </p:nvSpPr>
        <p:spPr>
          <a:xfrm>
            <a:off x="1" y="1201989"/>
            <a:ext cx="12109142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I.Tác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lây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ễ nhầm sốt phát ban với bệnh sởi, sốt xuất huyết | Vinmec">
            <a:extLst>
              <a:ext uri="{FF2B5EF4-FFF2-40B4-BE49-F238E27FC236}">
                <a16:creationId xmlns:a16="http://schemas.microsoft.com/office/drawing/2014/main" id="{DD110679-6A8E-4BE2-8430-E5E3FA741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285" y="3080845"/>
            <a:ext cx="4222798" cy="316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53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2E0A60-0204-453E-AD70-48D6A027D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8FDED-67EA-4D51-B66D-1BA096C27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39" y="2009356"/>
            <a:ext cx="1639784" cy="190569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511ECF1-2E57-4324-89D8-77565B3BE6DE}"/>
              </a:ext>
            </a:extLst>
          </p:cNvPr>
          <p:cNvSpPr/>
          <p:nvPr/>
        </p:nvSpPr>
        <p:spPr>
          <a:xfrm>
            <a:off x="2648176" y="2148396"/>
            <a:ext cx="7547384" cy="813807"/>
          </a:xfrm>
          <a:prstGeom prst="wedgeRoundRectCallout">
            <a:avLst>
              <a:gd name="adj1" fmla="val -60403"/>
              <a:gd name="adj2" fmla="val 34113"/>
              <a:gd name="adj3" fmla="val 16667"/>
            </a:avLst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502BB-DE80-4C2F-A5E0-5529E88B5696}"/>
              </a:ext>
            </a:extLst>
          </p:cNvPr>
          <p:cNvSpPr txBox="1"/>
          <p:nvPr/>
        </p:nvSpPr>
        <p:spPr>
          <a:xfrm>
            <a:off x="2648177" y="2298439"/>
            <a:ext cx="751271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Muỗi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7FE167-94A0-4643-A7A9-E7DC2D09BEFF}"/>
              </a:ext>
            </a:extLst>
          </p:cNvPr>
          <p:cNvSpPr txBox="1"/>
          <p:nvPr/>
        </p:nvSpPr>
        <p:spPr>
          <a:xfrm>
            <a:off x="2648177" y="3763671"/>
            <a:ext cx="2975383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a-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phen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75CA87-5BC0-4242-B583-20E83BD9DBD3}"/>
              </a:ext>
            </a:extLst>
          </p:cNvPr>
          <p:cNvSpPr txBox="1"/>
          <p:nvPr/>
        </p:nvSpPr>
        <p:spPr>
          <a:xfrm>
            <a:off x="7681979" y="3763671"/>
            <a:ext cx="2039232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vằn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F0E3-709A-41BB-BB55-9F485C13D0E9}"/>
              </a:ext>
            </a:extLst>
          </p:cNvPr>
          <p:cNvSpPr txBox="1"/>
          <p:nvPr/>
        </p:nvSpPr>
        <p:spPr>
          <a:xfrm>
            <a:off x="9543043" y="3553817"/>
            <a:ext cx="787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ZapfDingbats BT" panose="05000000000000000000" pitchFamily="2" charset="2"/>
              </a:rPr>
              <a:t></a:t>
            </a:r>
            <a:endParaRPr lang="en-US" sz="4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9AE3E1-961D-452E-A238-248D1A761355}"/>
              </a:ext>
            </a:extLst>
          </p:cNvPr>
          <p:cNvSpPr txBox="1"/>
          <p:nvPr/>
        </p:nvSpPr>
        <p:spPr>
          <a:xfrm>
            <a:off x="1" y="1201989"/>
            <a:ext cx="12109142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I.Tác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lây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Sốt xuất huyết: Nguyên nhân, triệu chứng và cách điều trị">
            <a:extLst>
              <a:ext uri="{FF2B5EF4-FFF2-40B4-BE49-F238E27FC236}">
                <a16:creationId xmlns:a16="http://schemas.microsoft.com/office/drawing/2014/main" id="{D7844B28-0C6F-4F0C-B888-0F6761B38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3" y="3031890"/>
            <a:ext cx="5036441" cy="377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68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2E0A60-0204-453E-AD70-48D6A027D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8FDED-67EA-4D51-B66D-1BA096C27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39" y="2009356"/>
            <a:ext cx="1639784" cy="190569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511ECF1-2E57-4324-89D8-77565B3BE6DE}"/>
              </a:ext>
            </a:extLst>
          </p:cNvPr>
          <p:cNvSpPr/>
          <p:nvPr/>
        </p:nvSpPr>
        <p:spPr>
          <a:xfrm>
            <a:off x="2648176" y="2148396"/>
            <a:ext cx="3834919" cy="813807"/>
          </a:xfrm>
          <a:prstGeom prst="wedgeRoundRectCallout">
            <a:avLst>
              <a:gd name="adj1" fmla="val -60403"/>
              <a:gd name="adj2" fmla="val 34113"/>
              <a:gd name="adj3" fmla="val 16667"/>
            </a:avLst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502BB-DE80-4C2F-A5E0-5529E88B5696}"/>
              </a:ext>
            </a:extLst>
          </p:cNvPr>
          <p:cNvSpPr txBox="1"/>
          <p:nvPr/>
        </p:nvSpPr>
        <p:spPr>
          <a:xfrm>
            <a:off x="2648177" y="2298439"/>
            <a:ext cx="383491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3.Muỗi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vằn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7FE167-94A0-4643-A7A9-E7DC2D09BEFF}"/>
              </a:ext>
            </a:extLst>
          </p:cNvPr>
          <p:cNvSpPr txBox="1"/>
          <p:nvPr/>
        </p:nvSpPr>
        <p:spPr>
          <a:xfrm>
            <a:off x="2648178" y="3763671"/>
            <a:ext cx="2039232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75CA87-5BC0-4242-B583-20E83BD9DBD3}"/>
              </a:ext>
            </a:extLst>
          </p:cNvPr>
          <p:cNvSpPr txBox="1"/>
          <p:nvPr/>
        </p:nvSpPr>
        <p:spPr>
          <a:xfrm>
            <a:off x="6775705" y="3763671"/>
            <a:ext cx="271576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rậm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F0E3-709A-41BB-BB55-9F485C13D0E9}"/>
              </a:ext>
            </a:extLst>
          </p:cNvPr>
          <p:cNvSpPr txBox="1"/>
          <p:nvPr/>
        </p:nvSpPr>
        <p:spPr>
          <a:xfrm>
            <a:off x="4549718" y="3553817"/>
            <a:ext cx="787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ZapfDingbats BT" panose="05000000000000000000" pitchFamily="2" charset="2"/>
              </a:rPr>
              <a:t></a:t>
            </a:r>
            <a:endParaRPr lang="en-US" sz="4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9AE3E1-961D-452E-A238-248D1A761355}"/>
              </a:ext>
            </a:extLst>
          </p:cNvPr>
          <p:cNvSpPr txBox="1"/>
          <p:nvPr/>
        </p:nvSpPr>
        <p:spPr>
          <a:xfrm>
            <a:off x="1" y="1201989"/>
            <a:ext cx="12109142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I.Tác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lây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6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50F7A-0177-4FCB-98C3-4C5D92B17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" y="0"/>
            <a:ext cx="1224135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F56D33-B5A6-4FCA-84F5-4563A457EA1B}"/>
              </a:ext>
            </a:extLst>
          </p:cNvPr>
          <p:cNvSpPr/>
          <p:nvPr/>
        </p:nvSpPr>
        <p:spPr>
          <a:xfrm>
            <a:off x="3724060" y="672191"/>
            <a:ext cx="4378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D79369-A34B-4CE4-895B-6A596DE286C0}"/>
              </a:ext>
            </a:extLst>
          </p:cNvPr>
          <p:cNvSpPr txBox="1"/>
          <p:nvPr/>
        </p:nvSpPr>
        <p:spPr>
          <a:xfrm>
            <a:off x="2433961" y="2191097"/>
            <a:ext cx="7324078" cy="123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D53002-8E69-4F19-A3DE-E7DAF7CD299E}"/>
              </a:ext>
            </a:extLst>
          </p:cNvPr>
          <p:cNvSpPr txBox="1"/>
          <p:nvPr/>
        </p:nvSpPr>
        <p:spPr>
          <a:xfrm>
            <a:off x="2086253" y="3786618"/>
            <a:ext cx="79721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937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2E0A60-0204-453E-AD70-48D6A027D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8FDED-67EA-4D51-B66D-1BA096C27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39" y="2009356"/>
            <a:ext cx="1639784" cy="190569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511ECF1-2E57-4324-89D8-77565B3BE6DE}"/>
              </a:ext>
            </a:extLst>
          </p:cNvPr>
          <p:cNvSpPr/>
          <p:nvPr/>
        </p:nvSpPr>
        <p:spPr>
          <a:xfrm>
            <a:off x="2562223" y="2166684"/>
            <a:ext cx="6142865" cy="813807"/>
          </a:xfrm>
          <a:prstGeom prst="wedgeRoundRectCallout">
            <a:avLst>
              <a:gd name="adj1" fmla="val -60403"/>
              <a:gd name="adj2" fmla="val 34113"/>
              <a:gd name="adj3" fmla="val 16667"/>
            </a:avLst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502BB-DE80-4C2F-A5E0-5529E88B5696}"/>
              </a:ext>
            </a:extLst>
          </p:cNvPr>
          <p:cNvSpPr txBox="1"/>
          <p:nvPr/>
        </p:nvSpPr>
        <p:spPr>
          <a:xfrm>
            <a:off x="2648177" y="2298439"/>
            <a:ext cx="5938039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gậy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muỗi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vằn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7FE167-94A0-4643-A7A9-E7DC2D09BEFF}"/>
              </a:ext>
            </a:extLst>
          </p:cNvPr>
          <p:cNvSpPr txBox="1"/>
          <p:nvPr/>
        </p:nvSpPr>
        <p:spPr>
          <a:xfrm>
            <a:off x="2648178" y="3763671"/>
            <a:ext cx="2039232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75CA87-5BC0-4242-B583-20E83BD9DBD3}"/>
              </a:ext>
            </a:extLst>
          </p:cNvPr>
          <p:cNvSpPr txBox="1"/>
          <p:nvPr/>
        </p:nvSpPr>
        <p:spPr>
          <a:xfrm>
            <a:off x="6775705" y="3763671"/>
            <a:ext cx="2194559" cy="10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chum,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F0E3-709A-41BB-BB55-9F485C13D0E9}"/>
              </a:ext>
            </a:extLst>
          </p:cNvPr>
          <p:cNvSpPr txBox="1"/>
          <p:nvPr/>
        </p:nvSpPr>
        <p:spPr>
          <a:xfrm>
            <a:off x="8817423" y="3874759"/>
            <a:ext cx="787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ZapfDingbats BT" panose="05000000000000000000" pitchFamily="2" charset="2"/>
              </a:rPr>
              <a:t></a:t>
            </a:r>
            <a:endParaRPr lang="en-US" sz="4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9AE3E1-961D-452E-A238-248D1A761355}"/>
              </a:ext>
            </a:extLst>
          </p:cNvPr>
          <p:cNvSpPr txBox="1"/>
          <p:nvPr/>
        </p:nvSpPr>
        <p:spPr>
          <a:xfrm>
            <a:off x="1" y="1201989"/>
            <a:ext cx="12109142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I.Tác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lây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9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2E0A60-0204-453E-AD70-48D6A027D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8FDED-67EA-4D51-B66D-1BA096C27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26" y="2577050"/>
            <a:ext cx="1639784" cy="190569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511ECF1-2E57-4324-89D8-77565B3BE6DE}"/>
              </a:ext>
            </a:extLst>
          </p:cNvPr>
          <p:cNvSpPr/>
          <p:nvPr/>
        </p:nvSpPr>
        <p:spPr>
          <a:xfrm>
            <a:off x="2648177" y="2164880"/>
            <a:ext cx="5617999" cy="1383306"/>
          </a:xfrm>
          <a:prstGeom prst="wedgeRoundRectCallout">
            <a:avLst>
              <a:gd name="adj1" fmla="val -60403"/>
              <a:gd name="adj2" fmla="val 34113"/>
              <a:gd name="adj3" fmla="val 16667"/>
            </a:avLst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502BB-DE80-4C2F-A5E0-5529E88B5696}"/>
              </a:ext>
            </a:extLst>
          </p:cNvPr>
          <p:cNvSpPr txBox="1"/>
          <p:nvPr/>
        </p:nvSpPr>
        <p:spPr>
          <a:xfrm>
            <a:off x="2812769" y="2263848"/>
            <a:ext cx="5526559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7FE167-94A0-4643-A7A9-E7DC2D09BEFF}"/>
              </a:ext>
            </a:extLst>
          </p:cNvPr>
          <p:cNvSpPr txBox="1"/>
          <p:nvPr/>
        </p:nvSpPr>
        <p:spPr>
          <a:xfrm>
            <a:off x="2648178" y="4047135"/>
            <a:ext cx="2039232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75CA87-5BC0-4242-B583-20E83BD9DBD3}"/>
              </a:ext>
            </a:extLst>
          </p:cNvPr>
          <p:cNvSpPr txBox="1"/>
          <p:nvPr/>
        </p:nvSpPr>
        <p:spPr>
          <a:xfrm>
            <a:off x="6775705" y="3992271"/>
            <a:ext cx="2194559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vằn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F0E3-709A-41BB-BB55-9F485C13D0E9}"/>
              </a:ext>
            </a:extLst>
          </p:cNvPr>
          <p:cNvSpPr txBox="1"/>
          <p:nvPr/>
        </p:nvSpPr>
        <p:spPr>
          <a:xfrm>
            <a:off x="8853999" y="4085071"/>
            <a:ext cx="78789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ZapfDingbats BT" panose="05000000000000000000" pitchFamily="2" charset="2"/>
              </a:rPr>
              <a:t></a:t>
            </a:r>
            <a:endParaRPr lang="en-US" sz="4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9AE3E1-961D-452E-A238-248D1A761355}"/>
              </a:ext>
            </a:extLst>
          </p:cNvPr>
          <p:cNvSpPr txBox="1"/>
          <p:nvPr/>
        </p:nvSpPr>
        <p:spPr>
          <a:xfrm>
            <a:off x="1" y="1201989"/>
            <a:ext cx="12109142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I.Tác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lây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30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82EBF3-A87D-4CE0-A084-2176CB563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38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75E1B9-5056-4E45-8D72-831D1931E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7842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385928-DCDA-4F59-81BA-1DF3C4F95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018" y="999639"/>
            <a:ext cx="6543567" cy="445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2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+999 Hình Nền Powerpoint Màu Đỏ Đẹp Nhất Năm 2018">
            <a:extLst>
              <a:ext uri="{FF2B5EF4-FFF2-40B4-BE49-F238E27FC236}">
                <a16:creationId xmlns:a16="http://schemas.microsoft.com/office/drawing/2014/main" id="{AA986380-2F38-4E85-93DA-990F70543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ác cấp độ của sốt xuất huyết và dấu hiệu đi kèm | Vinmec">
            <a:extLst>
              <a:ext uri="{FF2B5EF4-FFF2-40B4-BE49-F238E27FC236}">
                <a16:creationId xmlns:a16="http://schemas.microsoft.com/office/drawing/2014/main" id="{EED547E9-599A-4AAA-9D2D-1CA122402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6" y="905257"/>
            <a:ext cx="2629083" cy="23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BAEAD1-E98C-4693-BADA-6823A3E52239}"/>
              </a:ext>
            </a:extLst>
          </p:cNvPr>
          <p:cNvSpPr txBox="1"/>
          <p:nvPr/>
        </p:nvSpPr>
        <p:spPr>
          <a:xfrm>
            <a:off x="2213052" y="2489"/>
            <a:ext cx="7991855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301517-5E4F-4974-BA59-F9A85856F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6596" y="3939978"/>
            <a:ext cx="2576500" cy="2471171"/>
          </a:xfrm>
          <a:prstGeom prst="rect">
            <a:avLst/>
          </a:prstGeom>
        </p:spPr>
      </p:pic>
      <p:pic>
        <p:nvPicPr>
          <p:cNvPr id="3078" name="Picture 6" descr="Triệu chứng của sốt xuất huyết ở trẻ em và người lớn bạn cần phải biết">
            <a:extLst>
              <a:ext uri="{FF2B5EF4-FFF2-40B4-BE49-F238E27FC236}">
                <a16:creationId xmlns:a16="http://schemas.microsoft.com/office/drawing/2014/main" id="{6FAC3501-15BD-4631-81FB-E3130AA15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590" y="3889577"/>
            <a:ext cx="3343010" cy="250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ốt xuất huyết: nguyên nhân, triệu chứng và các điều trị">
            <a:extLst>
              <a:ext uri="{FF2B5EF4-FFF2-40B4-BE49-F238E27FC236}">
                <a16:creationId xmlns:a16="http://schemas.microsoft.com/office/drawing/2014/main" id="{C97336EC-45EE-4E6F-9638-5B2228CF0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36" y="3884485"/>
            <a:ext cx="2968049" cy="253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ơ thể mệt mỏi không có sức lực, có phải bị mệt mỏi mãn tính? | Vinmec">
            <a:extLst>
              <a:ext uri="{FF2B5EF4-FFF2-40B4-BE49-F238E27FC236}">
                <a16:creationId xmlns:a16="http://schemas.microsoft.com/office/drawing/2014/main" id="{FC0E83CC-5043-474A-B326-899A5F81F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211" y="905257"/>
            <a:ext cx="4499986" cy="236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hững triệu chứng dễ nhầm giữa sốt xuất huyết và sốt thường, để lâu nguy  hiểm tính mạng - VietNamNet">
            <a:extLst>
              <a:ext uri="{FF2B5EF4-FFF2-40B4-BE49-F238E27FC236}">
                <a16:creationId xmlns:a16="http://schemas.microsoft.com/office/drawing/2014/main" id="{199A7C1E-8F78-4E8E-9174-8DDE2EC61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608" y="921156"/>
            <a:ext cx="3158895" cy="236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+999 Hình Nền Powerpoint Màu Đỏ Đẹp Nhất Năm 2018">
            <a:extLst>
              <a:ext uri="{FF2B5EF4-FFF2-40B4-BE49-F238E27FC236}">
                <a16:creationId xmlns:a16="http://schemas.microsoft.com/office/drawing/2014/main" id="{AA986380-2F38-4E85-93DA-990F70543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BAEAD1-E98C-4693-BADA-6823A3E52239}"/>
              </a:ext>
            </a:extLst>
          </p:cNvPr>
          <p:cNvSpPr txBox="1"/>
          <p:nvPr/>
        </p:nvSpPr>
        <p:spPr>
          <a:xfrm>
            <a:off x="2213052" y="2489"/>
            <a:ext cx="7991855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54E63-B59D-476E-8307-FDF074DC2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978" y="986486"/>
            <a:ext cx="4517016" cy="5190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D93E57-EA24-4746-94D9-5923BA758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230" y="780049"/>
            <a:ext cx="3918322" cy="28019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FAF5DF-E2D2-444B-8397-22E0B5D4B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978" y="3797589"/>
            <a:ext cx="3918321" cy="269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4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968CF-824D-4879-A52E-1A32CEC3E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" y="-15436"/>
            <a:ext cx="12192000" cy="68825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B847F9-FBD7-4ED6-9482-A0FEB8C495B9}"/>
              </a:ext>
            </a:extLst>
          </p:cNvPr>
          <p:cNvSpPr txBox="1"/>
          <p:nvPr/>
        </p:nvSpPr>
        <p:spPr>
          <a:xfrm>
            <a:off x="499336" y="1512055"/>
            <a:ext cx="7117615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84930-1D6B-44DA-A509-788E1B686DE5}"/>
              </a:ext>
            </a:extLst>
          </p:cNvPr>
          <p:cNvSpPr txBox="1"/>
          <p:nvPr/>
        </p:nvSpPr>
        <p:spPr>
          <a:xfrm>
            <a:off x="1" y="964245"/>
            <a:ext cx="12109142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I.Tác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lây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FB282-420B-47E2-B079-6FC6EBA9446D}"/>
              </a:ext>
            </a:extLst>
          </p:cNvPr>
          <p:cNvSpPr txBox="1"/>
          <p:nvPr/>
        </p:nvSpPr>
        <p:spPr>
          <a:xfrm>
            <a:off x="947393" y="1941823"/>
            <a:ext cx="449328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ra.</a:t>
            </a:r>
            <a:endParaRPr lang="en-US" sz="2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CC2AC0-2CAB-4755-A55A-95ABD0D5B1E0}"/>
              </a:ext>
            </a:extLst>
          </p:cNvPr>
          <p:cNvSpPr txBox="1"/>
          <p:nvPr/>
        </p:nvSpPr>
        <p:spPr>
          <a:xfrm>
            <a:off x="545056" y="2407349"/>
            <a:ext cx="833376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29613F-A74A-41E5-8B53-51F7BD67456E}"/>
              </a:ext>
            </a:extLst>
          </p:cNvPr>
          <p:cNvSpPr txBox="1"/>
          <p:nvPr/>
        </p:nvSpPr>
        <p:spPr>
          <a:xfrm>
            <a:off x="563344" y="3885517"/>
            <a:ext cx="7364504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15E730-AAD1-44EC-A8FF-B8ECA8D26BB2}"/>
              </a:ext>
            </a:extLst>
          </p:cNvPr>
          <p:cNvSpPr txBox="1"/>
          <p:nvPr/>
        </p:nvSpPr>
        <p:spPr>
          <a:xfrm>
            <a:off x="785847" y="4381598"/>
            <a:ext cx="11137929" cy="144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 sốt xuất huyết có diễn biến ngắn, nặng có thể gây chết người trong 3 đến 5 ngày. Đặc biệt nguy hiểm đối với trẻ em và hiện nay chưa có thuốc đặc trị để chữa bệnh.</a:t>
            </a:r>
            <a:endParaRPr lang="en-US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759036-EBC2-4621-AAA3-89B4E8581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5520" y="2744027"/>
            <a:ext cx="969264" cy="1452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7E3B11-AD6B-4EFE-81BC-C0F3EA9C8CE1}"/>
              </a:ext>
            </a:extLst>
          </p:cNvPr>
          <p:cNvSpPr txBox="1"/>
          <p:nvPr/>
        </p:nvSpPr>
        <p:spPr>
          <a:xfrm>
            <a:off x="785847" y="2923804"/>
            <a:ext cx="11415296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Muỗi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vằn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05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0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C77E84-53A1-4FE7-AB4D-EB6C0E60D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5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50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2E0A60-0204-453E-AD70-48D6A027D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90"/>
            <a:ext cx="12192000" cy="68825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9AE3E1-961D-452E-A238-248D1A761355}"/>
              </a:ext>
            </a:extLst>
          </p:cNvPr>
          <p:cNvSpPr txBox="1"/>
          <p:nvPr/>
        </p:nvSpPr>
        <p:spPr>
          <a:xfrm>
            <a:off x="1" y="1201989"/>
            <a:ext cx="12109142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3D837D-D013-42CD-8A8B-352AEB55EDAF}"/>
              </a:ext>
            </a:extLst>
          </p:cNvPr>
          <p:cNvSpPr txBox="1"/>
          <p:nvPr/>
        </p:nvSpPr>
        <p:spPr>
          <a:xfrm>
            <a:off x="171450" y="1774281"/>
            <a:ext cx="12020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2, 3, 4 SGK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7C406-2F0E-4F31-B3B5-C910CDB2937F}"/>
              </a:ext>
            </a:extLst>
          </p:cNvPr>
          <p:cNvSpPr txBox="1"/>
          <p:nvPr/>
        </p:nvSpPr>
        <p:spPr>
          <a:xfrm>
            <a:off x="299898" y="2674140"/>
            <a:ext cx="56481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AD09B-C43C-46D3-8031-43B8A8FFCE9B}"/>
              </a:ext>
            </a:extLst>
          </p:cNvPr>
          <p:cNvSpPr txBox="1"/>
          <p:nvPr/>
        </p:nvSpPr>
        <p:spPr>
          <a:xfrm>
            <a:off x="299898" y="3876547"/>
            <a:ext cx="56481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DB6FA-13C5-447B-BA57-85C449E0C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783" y="2525168"/>
            <a:ext cx="2064214" cy="2278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8BCBC1-CE29-4AC7-9448-094CFA94A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94" y="2525168"/>
            <a:ext cx="1611807" cy="2288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848912-3B53-4E54-BA83-CA47AA887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9019" y="2579195"/>
            <a:ext cx="2052562" cy="222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2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7AA757-F0A0-4C33-92F5-E4976AB3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90"/>
            <a:ext cx="12192000" cy="6882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7CD4C-AFBF-465D-8CB2-470132A5E305}"/>
              </a:ext>
            </a:extLst>
          </p:cNvPr>
          <p:cNvSpPr txBox="1"/>
          <p:nvPr/>
        </p:nvSpPr>
        <p:spPr>
          <a:xfrm>
            <a:off x="1" y="1201989"/>
            <a:ext cx="12109142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4AA2E-65A3-4D53-AD55-DFAE07CB7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03" y="1763937"/>
            <a:ext cx="3526218" cy="38920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624E02-9EC6-4FBB-BE62-F345BBC3E4DC}"/>
              </a:ext>
            </a:extLst>
          </p:cNvPr>
          <p:cNvSpPr txBox="1"/>
          <p:nvPr/>
        </p:nvSpPr>
        <p:spPr>
          <a:xfrm>
            <a:off x="4476613" y="2898847"/>
            <a:ext cx="659677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260381-E290-4133-B80F-3069BA0AB347}"/>
              </a:ext>
            </a:extLst>
          </p:cNvPr>
          <p:cNvSpPr txBox="1"/>
          <p:nvPr/>
        </p:nvSpPr>
        <p:spPr>
          <a:xfrm>
            <a:off x="4835322" y="1763937"/>
            <a:ext cx="56481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1.Mọi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  </a:t>
            </a:r>
          </a:p>
          <a:p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7AA757-F0A0-4C33-92F5-E4976AB3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90"/>
            <a:ext cx="12192000" cy="6882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7CD4C-AFBF-465D-8CB2-470132A5E305}"/>
              </a:ext>
            </a:extLst>
          </p:cNvPr>
          <p:cNvSpPr txBox="1"/>
          <p:nvPr/>
        </p:nvSpPr>
        <p:spPr>
          <a:xfrm>
            <a:off x="1" y="1201989"/>
            <a:ext cx="12109142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49DDD-D408-4659-A2D1-8190D4E75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90" y="1763937"/>
            <a:ext cx="2740896" cy="38920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E7181F-93A0-4D3E-A9FF-10455EEC8B7F}"/>
              </a:ext>
            </a:extLst>
          </p:cNvPr>
          <p:cNvSpPr txBox="1"/>
          <p:nvPr/>
        </p:nvSpPr>
        <p:spPr>
          <a:xfrm>
            <a:off x="4476613" y="2898847"/>
            <a:ext cx="659677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55B54B-B58C-42FA-86FD-52BF59B9CF0A}"/>
              </a:ext>
            </a:extLst>
          </p:cNvPr>
          <p:cNvSpPr txBox="1"/>
          <p:nvPr/>
        </p:nvSpPr>
        <p:spPr>
          <a:xfrm>
            <a:off x="4835322" y="1763937"/>
            <a:ext cx="56481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1.Mọi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  </a:t>
            </a:r>
          </a:p>
          <a:p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9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ác mẫu nền bảng viết trong ClassPoint | Tinh hoa Công nghệ">
            <a:extLst>
              <a:ext uri="{FF2B5EF4-FFF2-40B4-BE49-F238E27FC236}">
                <a16:creationId xmlns:a16="http://schemas.microsoft.com/office/drawing/2014/main" id="{177924E3-9151-4116-A74B-53E011ED3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78"/>
            <a:ext cx="12192000" cy="69245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E617A1-AA23-4641-B338-3DC821B68A23}"/>
              </a:ext>
            </a:extLst>
          </p:cNvPr>
          <p:cNvSpPr txBox="1"/>
          <p:nvPr/>
        </p:nvSpPr>
        <p:spPr>
          <a:xfrm>
            <a:off x="1065321" y="2442229"/>
            <a:ext cx="906188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</a:t>
            </a:r>
          </a:p>
          <a:p>
            <a:pPr algn="ctr"/>
            <a:r>
              <a:rPr lang="en-US" sz="5400" b="1" i="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CÁC BỆNH LÂY TRUYỀN </a:t>
            </a:r>
          </a:p>
          <a:p>
            <a:pPr algn="ctr"/>
            <a:r>
              <a:rPr lang="en-US" sz="5400" b="1" i="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MUỖI ĐỐT (</a:t>
            </a:r>
            <a:r>
              <a:rPr lang="en-US" sz="5400" b="1" i="0" dirty="0" err="1">
                <a:solidFill>
                  <a:srgbClr val="FF99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i="0" dirty="0">
                <a:solidFill>
                  <a:srgbClr val="FF99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5400" b="1" dirty="0">
              <a:solidFill>
                <a:srgbClr val="FF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D60C5-3E37-4602-B89C-D33743150073}"/>
              </a:ext>
            </a:extLst>
          </p:cNvPr>
          <p:cNvSpPr txBox="1"/>
          <p:nvPr/>
        </p:nvSpPr>
        <p:spPr>
          <a:xfrm>
            <a:off x="1890945" y="569042"/>
            <a:ext cx="78989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0" i="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u="sng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0" i="0" u="sng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FFFF0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Tri </a:t>
            </a:r>
            <a:r>
              <a:rPr lang="en-US" sz="3600" b="1" i="1" dirty="0" err="1">
                <a:solidFill>
                  <a:srgbClr val="FFFF0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ân</a:t>
            </a:r>
            <a:r>
              <a:rPr lang="en-US" sz="3600" b="1" i="1" dirty="0">
                <a:solidFill>
                  <a:srgbClr val="FFFF0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i="1" dirty="0">
                <a:solidFill>
                  <a:srgbClr val="FFFF0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FFFF0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>
                <a:solidFill>
                  <a:srgbClr val="FFFF0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endParaRPr lang="en-US" sz="3600" b="1" i="1" dirty="0">
              <a:solidFill>
                <a:srgbClr val="FFFF00"/>
              </a:solidFill>
              <a:effectLst/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36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74663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7AA757-F0A0-4C33-92F5-E4976AB3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90"/>
            <a:ext cx="12192000" cy="6882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7CD4C-AFBF-465D-8CB2-470132A5E305}"/>
              </a:ext>
            </a:extLst>
          </p:cNvPr>
          <p:cNvSpPr txBox="1"/>
          <p:nvPr/>
        </p:nvSpPr>
        <p:spPr>
          <a:xfrm>
            <a:off x="1" y="1201989"/>
            <a:ext cx="12109142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2E4C9-EF59-4DAA-8674-399F2FECB168}"/>
              </a:ext>
            </a:extLst>
          </p:cNvPr>
          <p:cNvSpPr txBox="1"/>
          <p:nvPr/>
        </p:nvSpPr>
        <p:spPr>
          <a:xfrm>
            <a:off x="4403461" y="2898847"/>
            <a:ext cx="67247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chum,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DF849-5EC8-4192-83C4-FB275EDEBF53}"/>
              </a:ext>
            </a:extLst>
          </p:cNvPr>
          <p:cNvSpPr txBox="1"/>
          <p:nvPr/>
        </p:nvSpPr>
        <p:spPr>
          <a:xfrm>
            <a:off x="4835322" y="1763937"/>
            <a:ext cx="56481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1.Mọi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  </a:t>
            </a:r>
          </a:p>
          <a:p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FD7A0E-5157-40B9-83B5-43A93924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31" y="1787204"/>
            <a:ext cx="3287424" cy="356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880140-8BB1-4BDE-9EBB-6162AEC81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03" y="-210312"/>
            <a:ext cx="11190393" cy="70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71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7AA757-F0A0-4C33-92F5-E4976AB3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90"/>
            <a:ext cx="12256444" cy="6918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7CD4C-AFBF-465D-8CB2-470132A5E305}"/>
              </a:ext>
            </a:extLst>
          </p:cNvPr>
          <p:cNvSpPr txBox="1"/>
          <p:nvPr/>
        </p:nvSpPr>
        <p:spPr>
          <a:xfrm>
            <a:off x="541538" y="1255255"/>
            <a:ext cx="11052699" cy="56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muỗi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gậy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Bộ Vợt Muỗi Đa Năng Điện Quang ĐQ EMR06L | Shopee Việt Nam">
            <a:extLst>
              <a:ext uri="{FF2B5EF4-FFF2-40B4-BE49-F238E27FC236}">
                <a16:creationId xmlns:a16="http://schemas.microsoft.com/office/drawing/2014/main" id="{EFF03285-1497-4B67-940B-E7E9824E8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" y="1855790"/>
            <a:ext cx="2632999" cy="469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ua đèn bắt muỗi loại nào tốt nhất thị trường hiện nay?">
            <a:extLst>
              <a:ext uri="{FF2B5EF4-FFF2-40B4-BE49-F238E27FC236}">
                <a16:creationId xmlns:a16="http://schemas.microsoft.com/office/drawing/2014/main" id="{7D8EB646-ED75-4A52-A55C-4C8169408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553" y="1855790"/>
            <a:ext cx="2810523" cy="469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hang muỗi có thực sự độc hại?">
            <a:extLst>
              <a:ext uri="{FF2B5EF4-FFF2-40B4-BE49-F238E27FC236}">
                <a16:creationId xmlns:a16="http://schemas.microsoft.com/office/drawing/2014/main" id="{6F09250B-AE12-4DDE-87E7-610544D1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115" y="1855790"/>
            <a:ext cx="2721374" cy="217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ình Xịt Muỗi Jumbo Vape FIK Hương Cam Chanh 100712620 (600ml) | Tiki">
            <a:extLst>
              <a:ext uri="{FF2B5EF4-FFF2-40B4-BE49-F238E27FC236}">
                <a16:creationId xmlns:a16="http://schemas.microsoft.com/office/drawing/2014/main" id="{1D1CB828-7EA1-44AF-B210-202060586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33" y="1855790"/>
            <a:ext cx="2992925" cy="469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áy đuổi muỗi: 5 thiết bị đuổi muỗi hiệu quả và an toàn">
            <a:extLst>
              <a:ext uri="{FF2B5EF4-FFF2-40B4-BE49-F238E27FC236}">
                <a16:creationId xmlns:a16="http://schemas.microsoft.com/office/drawing/2014/main" id="{FAF24A18-6617-467B-8A32-5B280DC95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37" y="4244096"/>
            <a:ext cx="2911482" cy="23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60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9B54C9-F091-4AE5-B98B-2D7076993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6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821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250A1-DCC3-40A6-A874-345BD8F29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2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8A3E3-A908-4610-8270-1C5B3AD5A3BD}"/>
              </a:ext>
            </a:extLst>
          </p:cNvPr>
          <p:cNvSpPr txBox="1"/>
          <p:nvPr/>
        </p:nvSpPr>
        <p:spPr>
          <a:xfrm>
            <a:off x="6005687" y="2444860"/>
            <a:ext cx="3963937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DEF39E-BC64-4DD8-9907-3AF6D91B6F1E}"/>
              </a:ext>
            </a:extLst>
          </p:cNvPr>
          <p:cNvSpPr txBox="1"/>
          <p:nvPr/>
        </p:nvSpPr>
        <p:spPr>
          <a:xfrm>
            <a:off x="5224454" y="3104463"/>
            <a:ext cx="5739472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41D553-C32F-4075-8271-3401AAFEC5B8}"/>
              </a:ext>
            </a:extLst>
          </p:cNvPr>
          <p:cNvSpPr txBox="1"/>
          <p:nvPr/>
        </p:nvSpPr>
        <p:spPr>
          <a:xfrm>
            <a:off x="5193438" y="3795120"/>
            <a:ext cx="4900474" cy="1351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viêm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não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4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A9B630-6BC5-45B5-991A-2BB607303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7F280B8-8FF2-4FAB-8468-687C65F55812}"/>
              </a:ext>
            </a:extLst>
          </p:cNvPr>
          <p:cNvSpPr/>
          <p:nvPr/>
        </p:nvSpPr>
        <p:spPr>
          <a:xfrm>
            <a:off x="488670" y="1227312"/>
            <a:ext cx="941880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 CÁC EM</a:t>
            </a:r>
          </a:p>
        </p:txBody>
      </p:sp>
    </p:spTree>
    <p:extLst>
      <p:ext uri="{BB962C8B-B14F-4D97-AF65-F5344CB8AC3E}">
        <p14:creationId xmlns:p14="http://schemas.microsoft.com/office/powerpoint/2010/main" val="1975027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3BADAF-7FA0-401B-8D3B-F7CA0275F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63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8AEB63-F370-44AF-A99C-DD43D65E9C27}"/>
              </a:ext>
            </a:extLst>
          </p:cNvPr>
          <p:cNvSpPr txBox="1"/>
          <p:nvPr/>
        </p:nvSpPr>
        <p:spPr>
          <a:xfrm>
            <a:off x="5136643" y="67372"/>
            <a:ext cx="1776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CC6CF-A83E-4BEB-8C4E-2D43FDAED96A}"/>
              </a:ext>
            </a:extLst>
          </p:cNvPr>
          <p:cNvSpPr txBox="1"/>
          <p:nvPr/>
        </p:nvSpPr>
        <p:spPr>
          <a:xfrm>
            <a:off x="2359152" y="610813"/>
            <a:ext cx="67574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Jokerman" panose="04090605060D06020702" pitchFamily="82" charset="0"/>
                <a:cs typeface="Times New Roman" panose="02020603050405020304" pitchFamily="18" charset="0"/>
              </a:rPr>
              <a:t>Phòng</a:t>
            </a:r>
            <a:r>
              <a:rPr lang="en-US" sz="5400" b="1" dirty="0">
                <a:solidFill>
                  <a:srgbClr val="FF0000"/>
                </a:solidFill>
                <a:latin typeface="Jokerman" panose="04090605060D06020702" pitchFamily="82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Jokerman" panose="04090605060D06020702" pitchFamily="82" charset="0"/>
                <a:cs typeface="Times New Roman" panose="02020603050405020304" pitchFamily="18" charset="0"/>
              </a:rPr>
              <a:t>bệnh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Jokerman" panose="04090605060D06020702" pitchFamily="82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Jokerman" panose="04090605060D06020702" pitchFamily="82" charset="0"/>
                <a:cs typeface="Times New Roman" panose="02020603050405020304" pitchFamily="18" charset="0"/>
              </a:rPr>
              <a:t>sốt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Jokerman" panose="04090605060D06020702" pitchFamily="82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Jokerman" panose="04090605060D06020702" pitchFamily="82" charset="0"/>
                <a:cs typeface="Times New Roman" panose="02020603050405020304" pitchFamily="18" charset="0"/>
              </a:rPr>
              <a:t>rét</a:t>
            </a:r>
            <a:endParaRPr lang="en-US" sz="5400" b="1" dirty="0">
              <a:solidFill>
                <a:srgbClr val="FF0000"/>
              </a:solidFill>
              <a:latin typeface="Jokerman" panose="04090605060D0602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39E82-7D84-424C-9870-87EA3BC2A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41" y="2448696"/>
            <a:ext cx="3045994" cy="3237071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2643A13A-6D83-4E4C-A6CB-FE849C26525C}"/>
              </a:ext>
            </a:extLst>
          </p:cNvPr>
          <p:cNvSpPr/>
          <p:nvPr/>
        </p:nvSpPr>
        <p:spPr>
          <a:xfrm>
            <a:off x="3621024" y="1858318"/>
            <a:ext cx="5495544" cy="1234440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FC52505E-B164-4E5A-91A7-7A6D8FCDE643}"/>
              </a:ext>
            </a:extLst>
          </p:cNvPr>
          <p:cNvSpPr/>
          <p:nvPr/>
        </p:nvSpPr>
        <p:spPr>
          <a:xfrm>
            <a:off x="4577424" y="4290432"/>
            <a:ext cx="5495544" cy="1234440"/>
          </a:xfrm>
          <a:prstGeom prst="flowChartAlternateProcess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FCD18A-028F-430B-A153-5649D79199CE}"/>
              </a:ext>
            </a:extLst>
          </p:cNvPr>
          <p:cNvSpPr txBox="1"/>
          <p:nvPr/>
        </p:nvSpPr>
        <p:spPr>
          <a:xfrm>
            <a:off x="4233833" y="1873511"/>
            <a:ext cx="39957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887B3F-A909-4717-8613-E3F21CE8A67C}"/>
              </a:ext>
            </a:extLst>
          </p:cNvPr>
          <p:cNvSpPr txBox="1"/>
          <p:nvPr/>
        </p:nvSpPr>
        <p:spPr>
          <a:xfrm>
            <a:off x="4966603" y="4527543"/>
            <a:ext cx="5157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2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2757D3F9-22CD-408F-A7D4-74885955AFBD}"/>
              </a:ext>
            </a:extLst>
          </p:cNvPr>
          <p:cNvSpPr/>
          <p:nvPr/>
        </p:nvSpPr>
        <p:spPr>
          <a:xfrm>
            <a:off x="3419856" y="3765243"/>
            <a:ext cx="1106718" cy="7623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03393288-E9EC-4482-819C-08A323DCC28A}"/>
              </a:ext>
            </a:extLst>
          </p:cNvPr>
          <p:cNvSpPr/>
          <p:nvPr/>
        </p:nvSpPr>
        <p:spPr>
          <a:xfrm rot="17510922">
            <a:off x="3311711" y="3109784"/>
            <a:ext cx="1106718" cy="7623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1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/>
      <p:bldP spid="10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7BE16A-35CC-4191-A69E-6CF3A3E9CCEA}"/>
              </a:ext>
            </a:extLst>
          </p:cNvPr>
          <p:cNvSpPr/>
          <p:nvPr/>
        </p:nvSpPr>
        <p:spPr>
          <a:xfrm>
            <a:off x="0" y="-26177"/>
            <a:ext cx="12192000" cy="8667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5ED392-8F8B-46E3-857D-95C62477388B}"/>
              </a:ext>
            </a:extLst>
          </p:cNvPr>
          <p:cNvSpPr txBox="1"/>
          <p:nvPr/>
        </p:nvSpPr>
        <p:spPr>
          <a:xfrm>
            <a:off x="299898" y="243571"/>
            <a:ext cx="7967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E75710-5D03-482A-8633-4F3DE9CFF775}"/>
              </a:ext>
            </a:extLst>
          </p:cNvPr>
          <p:cNvSpPr txBox="1"/>
          <p:nvPr/>
        </p:nvSpPr>
        <p:spPr>
          <a:xfrm>
            <a:off x="171450" y="1250679"/>
            <a:ext cx="12020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1, 2 SGK Khoa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86F73-B9BD-4A94-B7DE-82269CCE733F}"/>
              </a:ext>
            </a:extLst>
          </p:cNvPr>
          <p:cNvSpPr txBox="1"/>
          <p:nvPr/>
        </p:nvSpPr>
        <p:spPr>
          <a:xfrm>
            <a:off x="171450" y="2179636"/>
            <a:ext cx="66153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727DA-BA82-4094-96D4-CBC14D6D588C}"/>
              </a:ext>
            </a:extLst>
          </p:cNvPr>
          <p:cNvSpPr txBox="1"/>
          <p:nvPr/>
        </p:nvSpPr>
        <p:spPr>
          <a:xfrm>
            <a:off x="171450" y="3829017"/>
            <a:ext cx="63202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0" i="0" dirty="0">
                <a:effectLst/>
                <a:latin typeface="+mj-lt"/>
              </a:rPr>
              <a:t>Bệnh sốt rét có thể lây từ người bệnh sang người lành bằng đường nào?</a:t>
            </a:r>
            <a:endParaRPr lang="en-US" sz="32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22CC24-0AF4-40D5-AAC6-DB7CA2FE9AE5}"/>
              </a:ext>
            </a:extLst>
          </p:cNvPr>
          <p:cNvSpPr txBox="1"/>
          <p:nvPr/>
        </p:nvSpPr>
        <p:spPr>
          <a:xfrm>
            <a:off x="171450" y="5570745"/>
            <a:ext cx="60989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0" i="0" dirty="0">
                <a:effectLst/>
                <a:latin typeface="+mj-lt"/>
              </a:rPr>
              <a:t>Bệnh sốt rét nguy hiểm như thế nào?</a:t>
            </a:r>
            <a:endParaRPr lang="en-US" sz="3200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06FE48-F8C3-466A-A358-00C67CAFE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746" y="1981067"/>
            <a:ext cx="5700254" cy="46333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AAED87-662E-4F12-A243-E6864668F18D}"/>
              </a:ext>
            </a:extLst>
          </p:cNvPr>
          <p:cNvSpPr txBox="1"/>
          <p:nvPr/>
        </p:nvSpPr>
        <p:spPr>
          <a:xfrm>
            <a:off x="171450" y="2952899"/>
            <a:ext cx="66153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77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1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7BE16A-35CC-4191-A69E-6CF3A3E9CCEA}"/>
              </a:ext>
            </a:extLst>
          </p:cNvPr>
          <p:cNvSpPr/>
          <p:nvPr/>
        </p:nvSpPr>
        <p:spPr>
          <a:xfrm>
            <a:off x="0" y="1255"/>
            <a:ext cx="12192000" cy="8667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5ED392-8F8B-46E3-857D-95C62477388B}"/>
              </a:ext>
            </a:extLst>
          </p:cNvPr>
          <p:cNvSpPr txBox="1"/>
          <p:nvPr/>
        </p:nvSpPr>
        <p:spPr>
          <a:xfrm>
            <a:off x="299898" y="243571"/>
            <a:ext cx="7967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E75710-5D03-482A-8633-4F3DE9CFF775}"/>
              </a:ext>
            </a:extLst>
          </p:cNvPr>
          <p:cNvSpPr txBox="1"/>
          <p:nvPr/>
        </p:nvSpPr>
        <p:spPr>
          <a:xfrm>
            <a:off x="171450" y="1168383"/>
            <a:ext cx="12020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1, 2 SGK Khoa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86F73-B9BD-4A94-B7DE-82269CCE733F}"/>
              </a:ext>
            </a:extLst>
          </p:cNvPr>
          <p:cNvSpPr txBox="1"/>
          <p:nvPr/>
        </p:nvSpPr>
        <p:spPr>
          <a:xfrm>
            <a:off x="0" y="3228326"/>
            <a:ext cx="66153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727DA-BA82-4094-96D4-CBC14D6D588C}"/>
              </a:ext>
            </a:extLst>
          </p:cNvPr>
          <p:cNvSpPr txBox="1"/>
          <p:nvPr/>
        </p:nvSpPr>
        <p:spPr>
          <a:xfrm>
            <a:off x="0" y="4258756"/>
            <a:ext cx="12316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Bệnh sốt rét có thể lây từ người bệnh sang người lành bằng đường nào?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22CC24-0AF4-40D5-AAC6-DB7CA2FE9AE5}"/>
              </a:ext>
            </a:extLst>
          </p:cNvPr>
          <p:cNvSpPr txBox="1"/>
          <p:nvPr/>
        </p:nvSpPr>
        <p:spPr>
          <a:xfrm>
            <a:off x="-2286" y="5646276"/>
            <a:ext cx="12020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effectLst/>
                <a:latin typeface="+mj-lt"/>
              </a:rPr>
              <a:t>4</a:t>
            </a:r>
            <a:r>
              <a:rPr lang="vi-VN" sz="2800" b="0" i="0" dirty="0">
                <a:effectLst/>
                <a:latin typeface="+mj-lt"/>
              </a:rPr>
              <a:t>. Bệnh sốt rét nguy hiểm như thế nào?</a:t>
            </a:r>
            <a:endParaRPr lang="en-US" sz="28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B4D2FF-8860-4115-BF7F-951A858EAA50}"/>
              </a:ext>
            </a:extLst>
          </p:cNvPr>
          <p:cNvSpPr txBox="1"/>
          <p:nvPr/>
        </p:nvSpPr>
        <p:spPr>
          <a:xfrm>
            <a:off x="384810" y="3725253"/>
            <a:ext cx="11633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 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DF8F09-5476-4989-9C14-2D7D50372655}"/>
              </a:ext>
            </a:extLst>
          </p:cNvPr>
          <p:cNvSpPr txBox="1"/>
          <p:nvPr/>
        </p:nvSpPr>
        <p:spPr>
          <a:xfrm>
            <a:off x="454914" y="4726467"/>
            <a:ext cx="117706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Muỗi a-nô-phen hút máu có kí sinh trùng sốt rét 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 bệnh r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ồi</a:t>
            </a:r>
            <a:r>
              <a:rPr lang="vi-VN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truyền sang cho người lành.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A92850-6FBC-49A3-98A6-CBBC64F7E06B}"/>
              </a:ext>
            </a:extLst>
          </p:cNvPr>
          <p:cNvSpPr txBox="1"/>
          <p:nvPr/>
        </p:nvSpPr>
        <p:spPr>
          <a:xfrm>
            <a:off x="421386" y="6117711"/>
            <a:ext cx="11770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F81D8-1CAE-4742-A09B-91319F3115D2}"/>
              </a:ext>
            </a:extLst>
          </p:cNvPr>
          <p:cNvSpPr txBox="1"/>
          <p:nvPr/>
        </p:nvSpPr>
        <p:spPr>
          <a:xfrm>
            <a:off x="0" y="1805273"/>
            <a:ext cx="66153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6D3F0B-2FF3-4C7F-BF9E-8018CE936B71}"/>
              </a:ext>
            </a:extLst>
          </p:cNvPr>
          <p:cNvSpPr txBox="1"/>
          <p:nvPr/>
        </p:nvSpPr>
        <p:spPr>
          <a:xfrm>
            <a:off x="341757" y="2296859"/>
            <a:ext cx="116334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1cơn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2" descr="Bệnh nhân bị sốt rét thường có những triệu chứng gì? | Medlatec">
            <a:extLst>
              <a:ext uri="{FF2B5EF4-FFF2-40B4-BE49-F238E27FC236}">
                <a16:creationId xmlns:a16="http://schemas.microsoft.com/office/drawing/2014/main" id="{4994DEA7-662D-4856-B948-72242E990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399" y="1868690"/>
            <a:ext cx="6545733" cy="430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71A982-C3D8-4102-88FC-53B810070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398" y="1868690"/>
            <a:ext cx="6545733" cy="43332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37E1FE-46DD-42DE-9955-6A807BAB8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187" y="1876634"/>
            <a:ext cx="6615343" cy="4343810"/>
          </a:xfrm>
          <a:prstGeom prst="rect">
            <a:avLst/>
          </a:prstGeom>
        </p:spPr>
      </p:pic>
      <p:pic>
        <p:nvPicPr>
          <p:cNvPr id="21" name="Picture 20" descr="50+ hình nền powerpoint màu xanh dương đẹp dễ chịu nhẹ nhàng">
            <a:extLst>
              <a:ext uri="{FF2B5EF4-FFF2-40B4-BE49-F238E27FC236}">
                <a16:creationId xmlns:a16="http://schemas.microsoft.com/office/drawing/2014/main" id="{4A2D7C39-7631-440C-84E8-61AE843C5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" y="894474"/>
            <a:ext cx="12192000" cy="596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F4ACC3-5D4E-4A48-90EE-F3F67A9CD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0121" y="894473"/>
            <a:ext cx="9153144" cy="596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3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00F7EC-47D2-41F9-8AB3-437443126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32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B65ACD-EAD8-4D97-9BD7-EFA2963BE96D}"/>
              </a:ext>
            </a:extLst>
          </p:cNvPr>
          <p:cNvSpPr/>
          <p:nvPr/>
        </p:nvSpPr>
        <p:spPr>
          <a:xfrm>
            <a:off x="0" y="-17033"/>
            <a:ext cx="12192000" cy="8667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B5E91-019C-46D1-96A6-4EF9D6082373}"/>
              </a:ext>
            </a:extLst>
          </p:cNvPr>
          <p:cNvSpPr txBox="1"/>
          <p:nvPr/>
        </p:nvSpPr>
        <p:spPr>
          <a:xfrm>
            <a:off x="299898" y="97267"/>
            <a:ext cx="7967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1535CA-25A0-45ED-B26A-2072740EC855}"/>
              </a:ext>
            </a:extLst>
          </p:cNvPr>
          <p:cNvSpPr txBox="1"/>
          <p:nvPr/>
        </p:nvSpPr>
        <p:spPr>
          <a:xfrm>
            <a:off x="299898" y="1040367"/>
            <a:ext cx="12020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en-US" sz="2800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3, 4, 5 SGK Khoa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0" i="0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7BCEAB-897B-4BA0-B282-060D3423A1AC}"/>
              </a:ext>
            </a:extLst>
          </p:cNvPr>
          <p:cNvSpPr txBox="1"/>
          <p:nvPr/>
        </p:nvSpPr>
        <p:spPr>
          <a:xfrm>
            <a:off x="299898" y="2169531"/>
            <a:ext cx="64575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963061-B679-435C-A734-2ED6CFB355F4}"/>
              </a:ext>
            </a:extLst>
          </p:cNvPr>
          <p:cNvSpPr txBox="1"/>
          <p:nvPr/>
        </p:nvSpPr>
        <p:spPr>
          <a:xfrm>
            <a:off x="299898" y="3632571"/>
            <a:ext cx="64575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3B1B2D-71EE-4AF0-9699-E8FBE8CF3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416" y="1563587"/>
            <a:ext cx="5423051" cy="529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2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00F7EC-47D2-41F9-8AB3-437443126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32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B65ACD-EAD8-4D97-9BD7-EFA2963BE96D}"/>
              </a:ext>
            </a:extLst>
          </p:cNvPr>
          <p:cNvSpPr/>
          <p:nvPr/>
        </p:nvSpPr>
        <p:spPr>
          <a:xfrm>
            <a:off x="0" y="-17033"/>
            <a:ext cx="12192000" cy="8667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B5E91-019C-46D1-96A6-4EF9D6082373}"/>
              </a:ext>
            </a:extLst>
          </p:cNvPr>
          <p:cNvSpPr txBox="1"/>
          <p:nvPr/>
        </p:nvSpPr>
        <p:spPr>
          <a:xfrm>
            <a:off x="299898" y="97267"/>
            <a:ext cx="7967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3C49A-D77D-4A6D-8819-73652ED22C18}"/>
              </a:ext>
            </a:extLst>
          </p:cNvPr>
          <p:cNvSpPr txBox="1"/>
          <p:nvPr/>
        </p:nvSpPr>
        <p:spPr>
          <a:xfrm>
            <a:off x="5191938" y="1067755"/>
            <a:ext cx="64575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2CC7E-7E1F-4C83-9F0A-0EF96485E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54" y="1120856"/>
            <a:ext cx="4854430" cy="46162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2162FF-A0E0-4FCF-9B02-5E147E363CD7}"/>
              </a:ext>
            </a:extLst>
          </p:cNvPr>
          <p:cNvSpPr txBox="1"/>
          <p:nvPr/>
        </p:nvSpPr>
        <p:spPr>
          <a:xfrm>
            <a:off x="5107561" y="3069041"/>
            <a:ext cx="71521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5021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00F7EC-47D2-41F9-8AB3-437443126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" y="-17033"/>
            <a:ext cx="1217532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B65ACD-EAD8-4D97-9BD7-EFA2963BE96D}"/>
              </a:ext>
            </a:extLst>
          </p:cNvPr>
          <p:cNvSpPr/>
          <p:nvPr/>
        </p:nvSpPr>
        <p:spPr>
          <a:xfrm>
            <a:off x="0" y="-17033"/>
            <a:ext cx="12192000" cy="8667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B5E91-019C-46D1-96A6-4EF9D6082373}"/>
              </a:ext>
            </a:extLst>
          </p:cNvPr>
          <p:cNvSpPr txBox="1"/>
          <p:nvPr/>
        </p:nvSpPr>
        <p:spPr>
          <a:xfrm>
            <a:off x="299898" y="97267"/>
            <a:ext cx="7967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3C49A-D77D-4A6D-8819-73652ED22C18}"/>
              </a:ext>
            </a:extLst>
          </p:cNvPr>
          <p:cNvSpPr txBox="1"/>
          <p:nvPr/>
        </p:nvSpPr>
        <p:spPr>
          <a:xfrm>
            <a:off x="299898" y="1414724"/>
            <a:ext cx="64575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2162FF-A0E0-4FCF-9B02-5E147E363CD7}"/>
              </a:ext>
            </a:extLst>
          </p:cNvPr>
          <p:cNvSpPr txBox="1"/>
          <p:nvPr/>
        </p:nvSpPr>
        <p:spPr>
          <a:xfrm>
            <a:off x="218166" y="2818182"/>
            <a:ext cx="71521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61829-D76A-41EC-AE24-2804BB478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615" y="1254561"/>
            <a:ext cx="4837766" cy="37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7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1381</Words>
  <Application>Microsoft Office PowerPoint</Application>
  <PresentationFormat>Widescreen</PresentationFormat>
  <Paragraphs>123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Calibri Light</vt:lpstr>
      <vt:lpstr>HP001 4 hàng</vt:lpstr>
      <vt:lpstr>Jokerman</vt:lpstr>
      <vt:lpstr>Times New Roman</vt:lpstr>
      <vt:lpstr>ZapfDingbats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Dao Nguyen</dc:creator>
  <cp:lastModifiedBy>hp</cp:lastModifiedBy>
  <cp:revision>24</cp:revision>
  <dcterms:created xsi:type="dcterms:W3CDTF">2021-11-11T08:52:02Z</dcterms:created>
  <dcterms:modified xsi:type="dcterms:W3CDTF">2024-04-25T02:36:18Z</dcterms:modified>
</cp:coreProperties>
</file>