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8" r:id="rId2"/>
  </p:sldMasterIdLst>
  <p:notesMasterIdLst>
    <p:notesMasterId r:id="rId35"/>
  </p:notesMasterIdLst>
  <p:sldIdLst>
    <p:sldId id="359" r:id="rId3"/>
    <p:sldId id="294" r:id="rId4"/>
    <p:sldId id="326" r:id="rId5"/>
    <p:sldId id="343" r:id="rId6"/>
    <p:sldId id="328" r:id="rId7"/>
    <p:sldId id="331" r:id="rId8"/>
    <p:sldId id="329" r:id="rId9"/>
    <p:sldId id="330" r:id="rId10"/>
    <p:sldId id="332" r:id="rId11"/>
    <p:sldId id="333" r:id="rId12"/>
    <p:sldId id="334" r:id="rId13"/>
    <p:sldId id="335" r:id="rId14"/>
    <p:sldId id="339" r:id="rId15"/>
    <p:sldId id="336" r:id="rId16"/>
    <p:sldId id="344" r:id="rId17"/>
    <p:sldId id="352" r:id="rId18"/>
    <p:sldId id="345" r:id="rId19"/>
    <p:sldId id="346" r:id="rId20"/>
    <p:sldId id="347" r:id="rId21"/>
    <p:sldId id="358" r:id="rId22"/>
    <p:sldId id="348" r:id="rId23"/>
    <p:sldId id="349" r:id="rId24"/>
    <p:sldId id="350" r:id="rId25"/>
    <p:sldId id="351" r:id="rId26"/>
    <p:sldId id="341" r:id="rId27"/>
    <p:sldId id="337" r:id="rId28"/>
    <p:sldId id="353" r:id="rId29"/>
    <p:sldId id="354" r:id="rId30"/>
    <p:sldId id="355" r:id="rId31"/>
    <p:sldId id="342" r:id="rId32"/>
    <p:sldId id="268" r:id="rId33"/>
    <p:sldId id="3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1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pPr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07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3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2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9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36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3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5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05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5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file:///F:\nhac\Th&#7853;t%20L&#224;%20Hay%20-%20Xu&#226;n%20Mai%20-%20T&#7843;i_%20lyrics_%20nh&#7841;c%20ch&#7901;%20b&#224;i%20h&#225;t_%20upload%20b&#7903;i%20freshyidol.mp3" TargetMode="External"/><Relationship Id="rId1" Type="http://schemas.microsoft.com/office/2007/relationships/media" Target="file:///F:\nhac\Th&#7853;t%20L&#224;%20Hay%20-%20Xu&#226;n%20Mai%20-%20T&#7843;i_%20lyrics_%20nh&#7841;c%20ch&#7901;%20b&#224;i%20h&#225;t_%20upload%20b&#7903;i%20freshyidol.mp3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" Target="slide20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8.png"/><Relationship Id="rId2" Type="http://schemas.openxmlformats.org/officeDocument/2006/relationships/audio" Target="file:///E:\Trang%20t&#7843;i%20xu&#7889;ng\Chu%20Voi%20Con%20O%20Ban%20Don%20-%20Yen%20Huong.mp3" TargetMode="External"/><Relationship Id="rId1" Type="http://schemas.microsoft.com/office/2007/relationships/media" Target="file:///E:\Trang%20t&#7843;i%20xu&#7889;ng\Chu%20Voi%20Con%20O%20Ban%20Don%20-%20Yen%20Huong.mp3" TargetMode="External"/><Relationship Id="rId6" Type="http://schemas.openxmlformats.org/officeDocument/2006/relationships/image" Target="../media/image52.gif"/><Relationship Id="rId11" Type="http://schemas.openxmlformats.org/officeDocument/2006/relationships/image" Target="../media/image7.png"/><Relationship Id="rId5" Type="http://schemas.openxmlformats.org/officeDocument/2006/relationships/image" Target="../media/image5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uernbar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456" y="6092826"/>
            <a:ext cx="3938587" cy="650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9" name="Group 3"/>
          <p:cNvGrpSpPr/>
          <p:nvPr/>
        </p:nvGrpSpPr>
        <p:grpSpPr>
          <a:xfrm>
            <a:off x="1752442" y="152400"/>
            <a:ext cx="8153400" cy="3975100"/>
            <a:chOff x="0" y="0"/>
            <a:chExt cx="5760" cy="2552"/>
          </a:xfrm>
        </p:grpSpPr>
        <p:sp>
          <p:nvSpPr>
            <p:cNvPr id="3087" name="WordArt 4" descr="COLUMBIA"/>
            <p:cNvSpPr/>
            <p:nvPr/>
          </p:nvSpPr>
          <p:spPr>
            <a:xfrm>
              <a:off x="192" y="0"/>
              <a:ext cx="5568" cy="1584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56338"/>
                </a:avLst>
              </a:prstTxWarp>
              <a:normAutofit/>
              <a:scene3d>
                <a:camera prst="legacyObliqueBottomLeft">
                  <a:rot lat="0" lon="0" rev="0"/>
                </a:camera>
                <a:lightRig rig="legacyFlat3" dir="t"/>
              </a:scene3d>
              <a:sp3d extrusionH="430200" prstMaterial="legacyMatte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b="1" dirty="0" err="1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Chaøo</a:t>
              </a:r>
              <a:r>
                <a:rPr lang="en-US" sz="3600" b="1" dirty="0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möøng</a:t>
              </a:r>
              <a:r>
                <a:rPr lang="en-US" sz="3600" b="1" dirty="0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quyù</a:t>
              </a:r>
              <a:r>
                <a:rPr lang="en-US" sz="3600" b="1" dirty="0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thaày</a:t>
              </a:r>
              <a:r>
                <a:rPr lang="en-US" sz="3600" b="1" dirty="0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coâ</a:t>
              </a:r>
              <a:r>
                <a:rPr lang="en-US" sz="3600" b="1" dirty="0">
                  <a:blipFill rotWithShape="0">
                    <a:blip r:embed="rId6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</a:p>
          </p:txBody>
        </p:sp>
        <p:sp>
          <p:nvSpPr>
            <p:cNvPr id="9221" name="WordArt 5"/>
            <p:cNvSpPr>
              <a:spLocks noChangeArrowheads="1" noChangeShapeType="1"/>
            </p:cNvSpPr>
            <p:nvPr/>
          </p:nvSpPr>
          <p:spPr bwMode="auto">
            <a:xfrm>
              <a:off x="0" y="968"/>
              <a:ext cx="5760" cy="15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numCol="1" fromWordArt="1">
              <a:prstTxWarp prst="textDeflateTop">
                <a:avLst>
                  <a:gd name="adj" fmla="val 46875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tham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döï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tieát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Hoạt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động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trải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nghiệm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hoâm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nay!</a:t>
              </a:r>
            </a:p>
          </p:txBody>
        </p:sp>
      </p:grpSp>
      <p:pic>
        <p:nvPicPr>
          <p:cNvPr id="3076" name="Picture 15" descr="E:\Tai lieu giao an dien tu\Anh dong\01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842" y="3733800"/>
            <a:ext cx="1498600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080865" y="5562601"/>
            <a:ext cx="649568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GV: </a:t>
            </a:r>
            <a:r>
              <a:rPr lang="en-US" altLang="en-US" sz="32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Vũ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Diệu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Xuyên</a:t>
            </a:r>
            <a:r>
              <a:rPr lang="en-US" altLang="en-US" sz="32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–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Dạy</a:t>
            </a:r>
            <a:r>
              <a:rPr lang="en-US" altLang="en-US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altLang="en-US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1B</a:t>
            </a:r>
            <a:endParaRPr lang="en-US" altLang="en-US" sz="34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78" name="Picture 8" descr="7D7A701FB8DE42BEBDF1CFFF1AB3F43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842" y="3352800"/>
            <a:ext cx="85725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9" descr="7D7A701FB8DE42BEBDF1CFFF1AB3F43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592" y="3429000"/>
            <a:ext cx="85725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0" descr="feuerwerk_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600042" y="-76200"/>
            <a:ext cx="15240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feuerwerk_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915242" y="0"/>
            <a:ext cx="1752600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Thật Là Hay - Xuân Mai - Tải_ lyrics_ nhạc chờ bài hát_ upload bởi freshyidol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57642" y="6248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Text Box 3"/>
          <p:cNvSpPr txBox="1"/>
          <p:nvPr/>
        </p:nvSpPr>
        <p:spPr>
          <a:xfrm>
            <a:off x="2666842" y="14289"/>
            <a:ext cx="6751638" cy="4462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 GIÁO DỤC VÀ ĐÀO TẠO  QUY NHƠN</a:t>
            </a:r>
            <a:r>
              <a:rPr lang="en-US" altLang="en-US" sz="23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300" b="1" u="sng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endParaRPr lang="en-US" altLang="en-US" sz="2300" b="1" u="sng" dirty="0">
              <a:solidFill>
                <a:srgbClr val="FF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084" name="WordArt 11"/>
          <p:cNvSpPr>
            <a:spLocks noTextEdit="1"/>
          </p:cNvSpPr>
          <p:nvPr/>
        </p:nvSpPr>
        <p:spPr>
          <a:xfrm>
            <a:off x="3505042" y="457200"/>
            <a:ext cx="46561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8"/>
              </a:avLst>
            </a:prstTxWarp>
            <a:normAutofit fontScale="82500" lnSpcReduction="20000"/>
          </a:bodyPr>
          <a:lstStyle/>
          <a:p>
            <a:pPr algn="ctr"/>
            <a:r>
              <a:rPr lang="en-US" sz="2800" i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2"/>
                </a:solidFill>
                <a:effectLst>
                  <a:outerShdw dist="35921" dir="2699999" algn="ctr" rotWithShape="0">
                    <a:srgbClr val="80808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TIỂU HỌC </a:t>
            </a:r>
            <a:r>
              <a:rPr lang="en-US" sz="2800" i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2"/>
                </a:solidFill>
                <a:effectLst>
                  <a:outerShdw dist="35921" dir="2699999" algn="ctr" rotWithShape="0">
                    <a:srgbClr val="80808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LÝ THƯỜNG KIỆT</a:t>
            </a:r>
            <a:endParaRPr lang="en-US" sz="2800" i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2"/>
              </a:solidFill>
              <a:effectLst>
                <a:outerShdw dist="35921" dir="2699999" algn="ctr" rotWithShape="0">
                  <a:srgbClr val="808080">
                    <a:alpha val="75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5" name="Picture 11" descr="WhitecornerFlow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2192" y="436467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9" descr="WhitecornerFlowe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050" y="4384040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05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684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0136"/>
            <a:ext cx="10846526" cy="64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23" y="130947"/>
            <a:ext cx="11203577" cy="64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3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145161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003" y="1828486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Laøm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taëng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möøng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98442" y="366807"/>
            <a:ext cx="59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12: BIẾT ƠN THẦY CÔ</a:t>
            </a: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4" y="1240971"/>
            <a:ext cx="11112136" cy="5525589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70264" y="346305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Laøm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taëng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6530" y="274638"/>
            <a:ext cx="7295470" cy="6583362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48048" y="723320"/>
            <a:ext cx="4678814" cy="175432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  +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taám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böu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ngoaøi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nhö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theá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naøo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48048" y="2730652"/>
            <a:ext cx="4678814" cy="175432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  +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seõ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vieát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taám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böu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61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3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2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859589" cy="6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3198"/>
            <a:ext cx="10972800" cy="63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0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6172201"/>
            <a:ext cx="45139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Giaùo</a:t>
            </a:r>
            <a:r>
              <a:rPr lang="en-US" sz="2500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vieân: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979" cy="7036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452" y="3987829"/>
            <a:ext cx="59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THẦY CÔ CỦA 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833B34-01BF-41AE-AB23-9C61213FAF4B}"/>
              </a:ext>
            </a:extLst>
          </p:cNvPr>
          <p:cNvSpPr txBox="1"/>
          <p:nvPr/>
        </p:nvSpPr>
        <p:spPr>
          <a:xfrm flipH="1">
            <a:off x="5277976" y="315351"/>
            <a:ext cx="6914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 GIÁO DỤC VÀ ĐÀO TẠO  QUY NHƠN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endParaRPr lang="en-US" altLang="en-US" sz="2400" b="1" u="sng" dirty="0">
              <a:solidFill>
                <a:srgbClr val="FF0000"/>
              </a:solidFill>
              <a:latin typeface="VNI-Times" pitchFamily="2" charset="0"/>
              <a:ea typeface="Arial" panose="020B0604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 THƯỜNG KIỆT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4D24DB-ED61-4169-B7A4-9D269EB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95" y="2812283"/>
            <a:ext cx="5108601" cy="88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52" y="4481902"/>
            <a:ext cx="574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12: BIẾT ƠN THẦY CÔ</a:t>
            </a:r>
          </a:p>
        </p:txBody>
      </p:sp>
    </p:spTree>
    <p:extLst>
      <p:ext uri="{BB962C8B-B14F-4D97-AF65-F5344CB8AC3E}">
        <p14:creationId xmlns:p14="http://schemas.microsoft.com/office/powerpoint/2010/main" val="2711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hinh hoa p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900" cy="68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734">
            <a:off x="1123436" y="1875813"/>
            <a:ext cx="5929783" cy="3972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460" r="2532"/>
          <a:stretch/>
        </p:blipFill>
        <p:spPr>
          <a:xfrm rot="20635579">
            <a:off x="7032482" y="580516"/>
            <a:ext cx="4092481" cy="546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05" y="120816"/>
            <a:ext cx="1185863" cy="1003423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731" y="1455882"/>
            <a:ext cx="1331922" cy="102078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1" y="203474"/>
            <a:ext cx="823892" cy="1338169"/>
          </a:xfrm>
          <a:prstGeom prst="rect">
            <a:avLst/>
          </a:prstGeom>
        </p:spPr>
      </p:pic>
      <p:pic>
        <p:nvPicPr>
          <p:cNvPr id="13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4" y="1265301"/>
            <a:ext cx="731361" cy="1180151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" y="5720152"/>
            <a:ext cx="1816256" cy="9663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8" y="120816"/>
            <a:ext cx="1331922" cy="10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97" y="274638"/>
            <a:ext cx="11229703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3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2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3" y="1546797"/>
            <a:ext cx="11551408" cy="38472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                         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luaän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hieän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tình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caûm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giaùo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leã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pheùp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hoûi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vaâng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lôøi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chaêm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gioûi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hoaëc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moät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saûn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phaåm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yù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nghóa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taám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böu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thieáp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böùc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taëng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47" y="1110344"/>
            <a:ext cx="10824754" cy="563009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7647" y="215678"/>
            <a:ext cx="108247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möøng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9" y="0"/>
            <a:ext cx="11321142" cy="5277394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744582" y="5527042"/>
            <a:ext cx="10502538" cy="64633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taëng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thieäp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thaày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coâ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seõ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noùi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1025051" cy="64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7073"/>
            <a:ext cx="10837817" cy="64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474" y="1828800"/>
            <a:ext cx="10972800" cy="308283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                   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Chuaån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bò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Saùch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khoa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Hoaït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ñoäng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traûi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nhieäm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lôùp1.</a:t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ngay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ngaén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noùi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chuyeän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</a:t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aùnh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saùng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tónh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9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3" y="1546797"/>
            <a:ext cx="11551408" cy="38472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               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hieän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vôùi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yeâu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moùn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giaûn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yù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keøm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loä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hôïp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thaønh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08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1365093"/>
            <a:ext cx="96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VNI-Avo"/>
              </a:rPr>
              <a:t>T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ieát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ñaây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heát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5988" y="2533071"/>
            <a:ext cx="9681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Chuùc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em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lang="en-US" sz="5400" b="1" dirty="0">
              <a:solidFill>
                <a:srgbClr val="FF0000"/>
              </a:solidFill>
              <a:latin typeface="TVNI-Avo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rtlCol="0" anchor="ctr" anchorCtr="0">
            <a:normAutofit/>
          </a:bodyPr>
          <a:lstStyle/>
          <a:p>
            <a:endParaRPr lang="en-US" altLang="en-US" dirty="0"/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lIns="91440" tIns="45720" rIns="91440" bIns="45720" rtlCol="0" anchor="t" anchorCtr="0">
            <a:normAutofit/>
          </a:bodyPr>
          <a:lstStyle/>
          <a:p>
            <a:endParaRPr lang="en-US" altLang="en-US" dirty="0"/>
          </a:p>
        </p:txBody>
      </p:sp>
      <p:pic>
        <p:nvPicPr>
          <p:cNvPr id="20484" name="Picture 4" descr="Picture30"/>
          <p:cNvPicPr>
            <a:picLocks noChangeAspect="1"/>
          </p:cNvPicPr>
          <p:nvPr/>
        </p:nvPicPr>
        <p:blipFill>
          <a:blip r:embed="rId5">
            <a:lum bright="20001"/>
          </a:blip>
          <a:stretch>
            <a:fillRect/>
          </a:stretch>
        </p:blipFill>
        <p:spPr>
          <a:xfrm>
            <a:off x="1617505" y="-26987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WordArt 5"/>
          <p:cNvSpPr>
            <a:spLocks noTextEdit="1"/>
          </p:cNvSpPr>
          <p:nvPr/>
        </p:nvSpPr>
        <p:spPr>
          <a:xfrm>
            <a:off x="3141506" y="762000"/>
            <a:ext cx="6681787" cy="1981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99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CHÀO QUÝ THẦY CÔ, GIÁO!</a:t>
            </a:r>
          </a:p>
        </p:txBody>
      </p:sp>
      <p:sp>
        <p:nvSpPr>
          <p:cNvPr id="20486" name="WordArt 6"/>
          <p:cNvSpPr>
            <a:spLocks noTextEdit="1"/>
          </p:cNvSpPr>
          <p:nvPr/>
        </p:nvSpPr>
        <p:spPr>
          <a:xfrm>
            <a:off x="3633631" y="4114800"/>
            <a:ext cx="569753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9966"/>
                </a:solidFill>
                <a:effectLst>
                  <a:outerShdw dist="35921" dir="2699999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Thân ái chào các em !</a:t>
            </a:r>
          </a:p>
        </p:txBody>
      </p:sp>
      <p:sp>
        <p:nvSpPr>
          <p:cNvPr id="20487" name="AutoShape 7"/>
          <p:cNvSpPr/>
          <p:nvPr/>
        </p:nvSpPr>
        <p:spPr>
          <a:xfrm>
            <a:off x="5462430" y="2895600"/>
            <a:ext cx="1828800" cy="914400"/>
          </a:xfrm>
          <a:prstGeom prst="star16">
            <a:avLst>
              <a:gd name="adj" fmla="val 10917"/>
            </a:avLst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  <a:tileRect/>
          </a:gradFill>
          <a:ln w="28575" cap="flat" cmpd="sng">
            <a:solidFill>
              <a:srgbClr val="CC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dirty="0">
              <a:ea typeface="Arial" panose="020B0604020202020204" pitchFamily="34" charset="0"/>
            </a:endParaRPr>
          </a:p>
        </p:txBody>
      </p:sp>
      <p:pic>
        <p:nvPicPr>
          <p:cNvPr id="20488" name="Picture 9" descr="RBWBUTN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54767">
            <a:off x="6165693" y="3200400"/>
            <a:ext cx="422275" cy="274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10" descr="pwgredrosesmru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5068" y="6096000"/>
            <a:ext cx="51339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3" descr="1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892" y="5029200"/>
            <a:ext cx="1504950" cy="966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5" descr="vietnam_fi_md_cl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242" y="0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2" name="Chu Voi Con O Ban Don - Yen Huong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0592" y="1600200"/>
            <a:ext cx="2286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11" descr="WhitecornerFlow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2192" y="4597718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9" descr="WhitecornerFlowe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585" y="429736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10" descr="WhitecornerFlow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2192" y="7588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488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0"/>
            <a:ext cx="12022183" cy="675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3" y="846138"/>
            <a:ext cx="10837817" cy="4973932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2917371" y="2119498"/>
            <a:ext cx="5689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3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94" y="391886"/>
            <a:ext cx="10998926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4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457" y="274637"/>
            <a:ext cx="10863943" cy="63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2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291</Words>
  <Application>Microsoft Office PowerPoint</Application>
  <PresentationFormat>Widescreen</PresentationFormat>
  <Paragraphs>31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Microsoft YaHei</vt:lpstr>
      <vt:lpstr>Arial</vt:lpstr>
      <vt:lpstr>Calibri</vt:lpstr>
      <vt:lpstr>等线</vt:lpstr>
      <vt:lpstr>T</vt:lpstr>
      <vt:lpstr>Times New Roman</vt:lpstr>
      <vt:lpstr>TVNI-Avo</vt:lpstr>
      <vt:lpstr>VNI-Ariston</vt:lpstr>
      <vt:lpstr>VNI-Avo</vt:lpstr>
      <vt:lpstr>VNI-Times</vt:lpstr>
      <vt:lpstr>2_Office Theme</vt:lpstr>
      <vt:lpstr>1_Office Theme</vt:lpstr>
      <vt:lpstr>PowerPoint Presentation</vt:lpstr>
      <vt:lpstr>PowerPoint Presentation</vt:lpstr>
      <vt:lpstr>                          Chuaån bò  - Saùch khoa Hoaït ñoäng traûi nhieäm lôùp1.  - Ngoài hoïc ngay ngaén, khoâng noùi chuyeän.  - Hoïc ôû nôi coù aùnh saùng vaø khoâng gian yeân tónh.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Hoaït ñoäng1: Laøm thieáp taëng thaày coâ.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Hoaït ñoäng 2 : Chuùc möøng thaày coâ.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147</cp:revision>
  <dcterms:created xsi:type="dcterms:W3CDTF">2020-08-03T08:33:18Z</dcterms:created>
  <dcterms:modified xsi:type="dcterms:W3CDTF">2024-04-25T02:15:22Z</dcterms:modified>
</cp:coreProperties>
</file>