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1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714" r:id="rId3"/>
    <p:sldMasterId id="2147483726" r:id="rId4"/>
    <p:sldMasterId id="2147483738" r:id="rId5"/>
    <p:sldMasterId id="2147483762" r:id="rId6"/>
    <p:sldMasterId id="2147483774" r:id="rId7"/>
    <p:sldMasterId id="2147483786" r:id="rId8"/>
    <p:sldMasterId id="2147483798" r:id="rId9"/>
    <p:sldMasterId id="2147483810" r:id="rId10"/>
    <p:sldMasterId id="2147483822" r:id="rId11"/>
    <p:sldMasterId id="2147483834" r:id="rId12"/>
    <p:sldMasterId id="2147483846" r:id="rId13"/>
    <p:sldMasterId id="2147483858" r:id="rId14"/>
    <p:sldMasterId id="2147483870" r:id="rId15"/>
    <p:sldMasterId id="2147483882" r:id="rId16"/>
    <p:sldMasterId id="2147483894" r:id="rId17"/>
    <p:sldMasterId id="2147483906" r:id="rId18"/>
    <p:sldMasterId id="2147483918" r:id="rId19"/>
    <p:sldMasterId id="2147483930" r:id="rId20"/>
    <p:sldMasterId id="2147483942" r:id="rId21"/>
    <p:sldMasterId id="2147483954" r:id="rId22"/>
    <p:sldMasterId id="2147483966" r:id="rId23"/>
  </p:sldMasterIdLst>
  <p:sldIdLst>
    <p:sldId id="259" r:id="rId24"/>
    <p:sldId id="283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5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7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865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48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786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1223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856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728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651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292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757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5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54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063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850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811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594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285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2290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6590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875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7401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119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035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454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062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117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4809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2319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681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4108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1639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796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23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4183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199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536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2964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042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825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928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899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200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8897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7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2341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6373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013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056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160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578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917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3694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250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9985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05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286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898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75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7069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615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251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9882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205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2894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4505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6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622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857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521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204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26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579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01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962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236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0722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88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5481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1796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312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075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970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1220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363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6641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913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1217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110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235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1335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9956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5508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68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403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2220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1015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343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813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5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5081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468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398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651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096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190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0044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719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5868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726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40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82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304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160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628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0005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0289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30912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75464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576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6454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720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74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2749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276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0520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564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4181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186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317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3158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850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794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76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42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76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32526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674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308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2603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08029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905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31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0058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06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0523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5683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143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34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1962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468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3055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417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154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785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99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284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790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299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513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184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9187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313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769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6592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2221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2061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6043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6542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2217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1349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7733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6500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091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46761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68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8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66088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0251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794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35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88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1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86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13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669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68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61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555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34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73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6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28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4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48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43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045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9327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74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05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496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90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973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85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062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53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9903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3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24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5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41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79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4485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7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0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06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41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635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796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36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428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88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056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792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66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2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29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270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2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858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148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91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032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61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99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5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8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7697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697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14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54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33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73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762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701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1934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8930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CE1B-22D2-FEBE-0DB6-A30DD61E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2547B-EC96-26F7-9478-680DCD1F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9F703-99DC-3944-6988-CA10472B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08225-C241-1976-8DC1-7BB3FB90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60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E912-512E-0F1D-C007-D3EDF44B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D190F-27EF-D21D-96A0-4C3B43FD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DFCE3-4CD1-DEB4-D06D-4F6A1B29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434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BA4E-8053-68DD-338A-5ADA13C1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44A9-5A31-0CBC-2499-8DDDED5EB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12490-5CEC-FBB8-0EBA-9BD123B43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72D46-3B89-1A92-5E3C-73F4306B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E7E0-C8B7-7073-B3A6-A04D6204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83431-A090-2528-F078-45DA6A76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48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6578-573E-570C-DC7B-44EFDE64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DD554-9864-E460-F77B-8F8F1EB51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CBCD4-C5CD-9911-EA6A-3FD69ADF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07364-2024-9D42-4EFE-CCC47CDA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B1E0-3651-D5D7-7274-22DA9429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99C20-C803-6E56-FA20-33ED7E1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800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D7547-3DBD-44B4-C3F1-A93905FF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ED44-B57C-388C-A0E5-55F14577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A5D6-9889-1FAC-6F69-61A59F94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7219-E26A-8EB5-F06E-9DF1787C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1154C-46F3-B502-30B0-8E5BDCC8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7765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D89C8-9619-3A41-BE5C-248307757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620389-50E6-9B22-FFE1-58E57BDD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36F5-9B81-2663-40E2-843D2B6C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98209-FEFC-FEAD-BACF-0C4D6D1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61BD-9878-4A98-974A-21A005B1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181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06FF-DD2C-0277-4532-75DFF439B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876A4-392D-5AE4-AC51-669A8178C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2C31-D463-AABF-859B-FEC0D84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DD8F-B7A0-BF4A-0BF6-0A044A2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E78-49B3-6A4D-F875-CB73A3F3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065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DF4C-493E-2C5F-3C63-83F7BCA0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B93A-5913-F23E-411B-50CD04B3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231C1-0382-E8E2-B991-B05FB58B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26201-4D82-3968-0E5A-4181A952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2E15-CADB-6A14-34B8-0FA7382F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43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0AE7-670A-B59B-4CEC-8900F77C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C69B-6DD5-5800-D1B1-C1562D15F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852A-2CAF-DF92-FEBC-75487AFE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1BF3B-2725-3619-7DAB-F9EEE872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E51B-A11C-89B1-D5F7-FCB242E1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341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C8DC-67D1-823B-905F-306775E7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4BEC-9224-5331-2777-1C1D1BF0F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57018-77FA-6422-B360-2CE7B13A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A10FD-0A35-5143-AEDB-77D996CC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CC231-3153-6ED8-26C2-3E6219A3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24F95-780D-A9F8-0133-164BF8E6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10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2109-E9B2-0CE1-A129-7FDBD7EE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1A43F-A3D8-0A53-9001-221CD946C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5B1C4-EECC-65F8-5166-F65AE773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90395-FABD-EBE6-8F06-7062EE2A5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125C7-D8B8-2140-413C-F96B4C285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156B2-1B12-2CDB-EC78-BD34E54B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798529-DE2D-5498-4A92-7657E8BE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02449-2382-F7C1-6B61-D76986F4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2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74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5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91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4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7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98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4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58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0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Alibaba PuHuiTi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Alibaba PuHuiTi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1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1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43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1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62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9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F65F1-A5B5-07E6-961E-C621FC2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14EC-101B-BB50-B068-E51E149C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B3BC-43EF-DC2F-BCFE-59E8C436B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45246-AF25-42F8-BF45-CAEE57D882D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9E8BF-F3EE-FB6D-EA6C-633C87932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0A8B4-AB08-C01F-4E00-707062677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0A37-6E70-490F-A272-364B2A1CF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5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72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3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.mp3"/><Relationship Id="rId7" Type="http://schemas.openxmlformats.org/officeDocument/2006/relationships/image" Target="../media/image41.pn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94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05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.mp3"/><Relationship Id="rId7" Type="http://schemas.openxmlformats.org/officeDocument/2006/relationships/image" Target="../media/image47.png"/><Relationship Id="rId12" Type="http://schemas.openxmlformats.org/officeDocument/2006/relationships/image" Target="../media/image3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16.xml"/><Relationship Id="rId10" Type="http://schemas.openxmlformats.org/officeDocument/2006/relationships/image" Target="../media/image34.png"/><Relationship Id="rId4" Type="http://schemas.openxmlformats.org/officeDocument/2006/relationships/audio" Target="../media/media1.mp3"/><Relationship Id="rId9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gif"/><Relationship Id="rId3" Type="http://schemas.microsoft.com/office/2007/relationships/media" Target="../media/media4.mp3"/><Relationship Id="rId7" Type="http://schemas.openxmlformats.org/officeDocument/2006/relationships/slideLayout" Target="../slideLayouts/slideLayout227.xml"/><Relationship Id="rId12" Type="http://schemas.openxmlformats.org/officeDocument/2006/relationships/image" Target="../media/image52.gif"/><Relationship Id="rId17" Type="http://schemas.openxmlformats.org/officeDocument/2006/relationships/image" Target="../media/image39.gif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3.gif"/><Relationship Id="rId5" Type="http://schemas.microsoft.com/office/2007/relationships/media" Target="../media/media1.mp3"/><Relationship Id="rId1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audio" Target="../media/media4.mp3"/><Relationship Id="rId9" Type="http://schemas.openxmlformats.org/officeDocument/2006/relationships/image" Target="../media/image50.png"/><Relationship Id="rId1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2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3280"/>
            <a:ext cx="10515600" cy="1325563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CHÀO MỪNG THẦY CÔ </a:t>
            </a:r>
            <a:b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</a:br>
            <a:r>
              <a:rPr lang="en-US" sz="6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0C0"/>
                </a:solidFill>
              </a:rPr>
              <a:t>VỀ DỰ GIỜ THĂM LỚP</a:t>
            </a:r>
            <a:endParaRPr lang="en-US" sz="6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867" y="4068317"/>
            <a:ext cx="8727788" cy="10598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2E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6927" y="192772"/>
            <a:ext cx="6809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0628" y="2804505"/>
            <a:ext cx="6974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đức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(tiết2)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75DDB-6F85-95F9-CF89-32044C9DB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.</a:t>
            </a:r>
            <a:r>
              <a: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Xử lí tình huống:</a:t>
            </a:r>
            <a:endParaRPr lang="en-US" sz="5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7BD42-3B4C-CCEB-A8E6-39E1C7635AFE}"/>
              </a:ext>
            </a:extLst>
          </p:cNvPr>
          <p:cNvSpPr>
            <a:spLocks/>
          </p:cNvSpPr>
          <p:nvPr/>
        </p:nvSpPr>
        <p:spPr>
          <a:xfrm>
            <a:off x="444137" y="3819810"/>
            <a:ext cx="5510904" cy="921197"/>
          </a:xfrm>
          <a:prstGeom prst="rect">
            <a:avLst/>
          </a:prstGeom>
        </p:spPr>
        <p:txBody>
          <a:bodyPr>
            <a:noAutofit/>
          </a:bodyPr>
          <a:lstStyle/>
          <a:p>
            <a:pPr marL="694944" marR="0" lvl="2" indent="0" algn="l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trai đang bị đứt tay.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58F3A-209C-027F-08D1-72E190C0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4" y="2228087"/>
            <a:ext cx="5409169" cy="394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5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033BC-A736-CADE-9C9B-57D275AA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vi-VN" sz="5400" b="1" dirty="0"/>
              <a:t>Em trai đang bị đứt tay.</a:t>
            </a:r>
            <a:endParaRPr lang="en-US" sz="5400" b="1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B9D04-2B84-CD92-4F24-3B271ED6ABC7}"/>
              </a:ext>
            </a:extLst>
          </p:cNvPr>
          <p:cNvSpPr txBox="1"/>
          <p:nvPr/>
        </p:nvSpPr>
        <p:spPr>
          <a:xfrm>
            <a:off x="640814" y="2680550"/>
            <a:ext cx="7101534" cy="2006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137160" algn="l" defTabSz="5486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xóm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49703-FFF4-45AC-2C9B-813FB2CD58DC}"/>
              </a:ext>
            </a:extLst>
          </p:cNvPr>
          <p:cNvSpPr txBox="1"/>
          <p:nvPr/>
        </p:nvSpPr>
        <p:spPr>
          <a:xfrm>
            <a:off x="838200" y="1931732"/>
            <a:ext cx="3682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EB8D1-EF20-17CD-4711-40D1AA9C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303" y="0"/>
            <a:ext cx="3265871" cy="1817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Y Tá Y Tế Giúp Băng Bó Cho Cô Bé | Công cụ đồ họa PSD Tải xuống miễn phí -  Pikbest">
            <a:extLst>
              <a:ext uri="{FF2B5EF4-FFF2-40B4-BE49-F238E27FC236}">
                <a16:creationId xmlns:a16="http://schemas.microsoft.com/office/drawing/2014/main" id="{AEAF61EF-E337-439D-D3F2-5FD9DE1902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6" descr="Y Tá Y Tế Giúp Băng Bó Cho Cô Bé | Công cụ đồ họa PSD Tải xuống miễn phí -  Pikbest">
            <a:extLst>
              <a:ext uri="{FF2B5EF4-FFF2-40B4-BE49-F238E27FC236}">
                <a16:creationId xmlns:a16="http://schemas.microsoft.com/office/drawing/2014/main" id="{80648F44-9303-88FC-9825-EB0B09DF1E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3C2E84-79D4-8F00-25E4-FA7450F4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348" y="2070935"/>
            <a:ext cx="4446604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26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33BC-A736-CADE-9C9B-57D275AA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8" y="2107097"/>
            <a:ext cx="4942398" cy="2003728"/>
          </a:xfrm>
        </p:spPr>
        <p:txBody>
          <a:bodyPr>
            <a:normAutofit/>
          </a:bodyPr>
          <a:lstStyle/>
          <a:p>
            <a:r>
              <a:rPr lang="vi-VN" sz="3600" b="1" dirty="0"/>
              <a:t>Áo đồng phục của em bị 		rách.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7EFBE-E16D-D17B-645C-191B4429B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769" y="201629"/>
            <a:ext cx="7076231" cy="552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534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033BC-A736-CADE-9C9B-57D275AA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Áo</a:t>
            </a:r>
            <a:r>
              <a:rPr lang="en-US" sz="5400" b="1" dirty="0"/>
              <a:t> </a:t>
            </a:r>
            <a:r>
              <a:rPr lang="en-US" sz="5400" b="1" dirty="0" err="1"/>
              <a:t>đồng</a:t>
            </a:r>
            <a:r>
              <a:rPr lang="en-US" sz="5400" b="1" dirty="0"/>
              <a:t> </a:t>
            </a:r>
            <a:r>
              <a:rPr lang="en-US" sz="5400" b="1" dirty="0" err="1"/>
              <a:t>phục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em</a:t>
            </a:r>
            <a:r>
              <a:rPr lang="en-US" sz="5400" b="1" dirty="0"/>
              <a:t> </a:t>
            </a:r>
            <a:r>
              <a:rPr lang="en-US" sz="5400" b="1" dirty="0" err="1"/>
              <a:t>bị</a:t>
            </a:r>
            <a:r>
              <a:rPr lang="en-US" sz="5400" b="1" dirty="0"/>
              <a:t> </a:t>
            </a:r>
            <a:r>
              <a:rPr lang="en-US" sz="5400" b="1" dirty="0" err="1"/>
              <a:t>rách</a:t>
            </a:r>
            <a:r>
              <a:rPr lang="en-US" sz="5400" b="1" dirty="0"/>
              <a:t>.</a:t>
            </a: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B9D04-2B84-CD92-4F24-3B271ED6ABC7}"/>
              </a:ext>
            </a:extLst>
          </p:cNvPr>
          <p:cNvSpPr txBox="1"/>
          <p:nvPr/>
        </p:nvSpPr>
        <p:spPr>
          <a:xfrm>
            <a:off x="534057" y="3429000"/>
            <a:ext cx="5061525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Mother Sewing Clothes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5A5A951E-FD7E-146A-58FB-42915EBD9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2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349703-FFF4-45AC-2C9B-813FB2CD58DC}"/>
              </a:ext>
            </a:extLst>
          </p:cNvPr>
          <p:cNvSpPr txBox="1"/>
          <p:nvPr/>
        </p:nvSpPr>
        <p:spPr>
          <a:xfrm>
            <a:off x="640080" y="2832475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53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716F-CA11-32B5-56A7-FF1966E3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" y="1875872"/>
            <a:ext cx="5072932" cy="2568907"/>
          </a:xfrm>
        </p:spPr>
        <p:txBody>
          <a:bodyPr>
            <a:normAutofit/>
          </a:bodyPr>
          <a:lstStyle/>
          <a:p>
            <a:r>
              <a:rPr lang="vi-VN" sz="3600" b="1" dirty="0"/>
              <a:t>Có người lạ gõ cửa khi em ở nhà một mình.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6F912-6649-CFBB-65D9-09FA01AE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956" y="715617"/>
            <a:ext cx="7286044" cy="544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379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50515-2F29-B30D-7B27-DB62ADF98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vi-VN" sz="4200" b="1"/>
              <a:t>Có người lạ gõ cửa khi em ở nhà một mình.</a:t>
            </a:r>
            <a:endParaRPr lang="en-US" sz="4200"/>
          </a:p>
        </p:txBody>
      </p:sp>
      <p:sp>
        <p:nvSpPr>
          <p:cNvPr id="205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02EFCEB6-DF7F-5C7D-91E5-9A956882C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37" y="3362885"/>
            <a:ext cx="4243589" cy="3320668"/>
          </a:xfrm>
        </p:spPr>
        <p:txBody>
          <a:bodyPr>
            <a:normAutofit/>
          </a:bodyPr>
          <a:lstStyle/>
          <a:p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endParaRPr lang="en-US" b="1" dirty="0"/>
          </a:p>
        </p:txBody>
      </p:sp>
      <p:pic>
        <p:nvPicPr>
          <p:cNvPr id="2050" name="Picture 2" descr="Cậu Bé Gọi Điện Thoại Ở Nhà Hình minh họa Sẵn có - Tải xuống Hình ảnh Ngay  bây giờ - Con trai - Nam, Công nghệ, Hoạt động - iStock">
            <a:extLst>
              <a:ext uri="{FF2B5EF4-FFF2-40B4-BE49-F238E27FC236}">
                <a16:creationId xmlns:a16="http://schemas.microsoft.com/office/drawing/2014/main" id="{203803BC-0EC9-9264-D15A-D7BF7A72E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 r="-1" b="253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6A4508-9CBF-330F-EAF0-7B9A98AB54DA}"/>
              </a:ext>
            </a:extLst>
          </p:cNvPr>
          <p:cNvSpPr txBox="1"/>
          <p:nvPr/>
        </p:nvSpPr>
        <p:spPr>
          <a:xfrm>
            <a:off x="640080" y="2753251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50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CB4BB-045E-DA4F-12CE-B827E6EC69D1}"/>
              </a:ext>
            </a:extLst>
          </p:cNvPr>
          <p:cNvSpPr txBox="1"/>
          <p:nvPr/>
        </p:nvSpPr>
        <p:spPr>
          <a:xfrm>
            <a:off x="1319055" y="2159445"/>
            <a:ext cx="307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 điệp: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01813ADD-8B9D-3D34-999B-75ADAD82FDA7}"/>
              </a:ext>
            </a:extLst>
          </p:cNvPr>
          <p:cNvSpPr/>
          <p:nvPr/>
        </p:nvSpPr>
        <p:spPr>
          <a:xfrm>
            <a:off x="4063865" y="643467"/>
            <a:ext cx="6809080" cy="5571065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57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em gặp khó khăn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57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 bố mẹ, ông bà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57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người thân quanh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57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Luôn sẵn lòng giúp đỡ.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5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"/>
            <a:ext cx="10782301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"/>
            <a:ext cx="9828627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64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749" y="1"/>
            <a:ext cx="1438275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47693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374" y="86309"/>
            <a:ext cx="10086535" cy="7116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vắng,em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4374" y="851910"/>
            <a:ext cx="10086534" cy="223632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nhà,em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940420" y="3523175"/>
            <a:ext cx="4603376" cy="1226522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bụng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nhà,em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1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87" y="1"/>
            <a:ext cx="1148238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476934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3999" y="292707"/>
            <a:ext cx="11502683" cy="804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chơi.Em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3999" y="1399124"/>
            <a:ext cx="1150268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nhà,gọi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nhà,gọi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hét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C0A43-A14F-A558-EB71-7022F015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639193"/>
            <a:ext cx="5129212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46721-1BD2-8FC1-B5B9-E7367679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D8CEC-B3CC-3426-D9C9-2D1CF91FF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74" y="639193"/>
            <a:ext cx="7214616" cy="59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63" y="1"/>
            <a:ext cx="10939463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51939" y="217628"/>
            <a:ext cx="12210757" cy="8467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khó,em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anh,chi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816154" y="3678530"/>
            <a:ext cx="4764227" cy="73742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anh,chi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09749" y="334910"/>
            <a:ext cx="10837105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799" y="2045304"/>
            <a:ext cx="10363199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nên,vì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nào.Và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mẹ,người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5303795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nên,vì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mẹ,người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28714" y="94937"/>
            <a:ext cx="11465169" cy="9030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được,em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799" y="2045304"/>
            <a:ext cx="1136508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3B59C-2746-2D49-584E-600E29B1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pPr algn="ctr"/>
            <a:r>
              <a:rPr lang="vi-VN" b="1" i="1" dirty="0">
                <a:solidFill>
                  <a:srgbClr val="FFFFFF"/>
                </a:solidFill>
              </a:rPr>
              <a:t>Vận dụng: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55D70-C947-6E26-AD54-FFE3CC31C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algn="ctr"/>
            <a:endParaRPr lang="vi-VN" b="1" dirty="0">
              <a:latin typeface="+mj-lt"/>
            </a:endParaRPr>
          </a:p>
          <a:p>
            <a:pPr algn="ctr"/>
            <a:r>
              <a:rPr lang="vi-VN" b="1" dirty="0">
                <a:latin typeface="+mj-lt"/>
              </a:rPr>
              <a:t>Chia sẻ với bạn về cách em tìm kiếm sự hỗ trợ khi ở nhà.</a:t>
            </a:r>
          </a:p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81058290-CF20-FC47-AE82-7D01242BC161}"/>
              </a:ext>
            </a:extLst>
          </p:cNvPr>
          <p:cNvSpPr/>
          <p:nvPr/>
        </p:nvSpPr>
        <p:spPr>
          <a:xfrm>
            <a:off x="545910" y="1239471"/>
            <a:ext cx="108226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thúc,cảm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ơn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6000" b="1" i="1" u="none" strike="noStrike" kern="1200" cap="none" spc="0" normalizeH="0" baseline="0" noProof="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endParaRPr kumimoji="0" lang="zh-CN" altLang="en-US" sz="6000" b="1" i="1" u="none" strike="noStrike" kern="1200" cap="none" spc="0" normalizeH="0" baseline="0" noProof="0" dirty="0">
              <a:ln w="9525">
                <a:solidFill>
                  <a:srgbClr val="217875"/>
                </a:solidFill>
              </a:ln>
              <a:solidFill>
                <a:srgbClr val="21787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17A54F"/>
                </a:solidFill>
                <a:effectLst/>
                <a:uLnTx/>
                <a:uFillTx/>
                <a:latin typeface="微软雅黑" panose="020F0502020204030204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17A54F"/>
              </a:solidFill>
              <a:effectLst/>
              <a:uLnTx/>
              <a:uFillTx/>
              <a:latin typeface="微软雅黑" panose="020F0502020204030204"/>
              <a:cs typeface="Arial" panose="020B0604020202020204" pitchFamily="34" charset="0"/>
            </a:endParaRPr>
          </a:p>
        </p:txBody>
      </p:sp>
      <p:pic>
        <p:nvPicPr>
          <p:cNvPr id="2" name="图片 19">
            <a:extLst>
              <a:ext uri="{FF2B5EF4-FFF2-40B4-BE49-F238E27FC236}">
                <a16:creationId xmlns:a16="http://schemas.microsoft.com/office/drawing/2014/main" id="{6D4BFF04-F45D-DBD7-DCED-5FC75B053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589" y="2162934"/>
            <a:ext cx="6328822" cy="49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C630-4B27-B7CF-1FCA-E51F4E31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42" y="302319"/>
            <a:ext cx="10998424" cy="1325563"/>
          </a:xfrm>
        </p:spPr>
        <p:txBody>
          <a:bodyPr>
            <a:normAutofit/>
          </a:bodyPr>
          <a:lstStyle/>
          <a:p>
            <a:r>
              <a:rPr lang="vi-VN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Câu 1: Con có nên lấy thuốc từ hộp cứu thương nếu bố mẹ không có nhà không?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2321D-72FA-8046-696D-0FFB39301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663"/>
            <a:ext cx="5454032" cy="488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3A6136E-E2AD-0694-72AD-B8021FB4D6E6}"/>
              </a:ext>
            </a:extLst>
          </p:cNvPr>
          <p:cNvSpPr/>
          <p:nvPr/>
        </p:nvSpPr>
        <p:spPr>
          <a:xfrm>
            <a:off x="5554172" y="1755424"/>
            <a:ext cx="628482" cy="50979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71C4E-2046-7B7E-9BA7-6C458FF62D7D}"/>
              </a:ext>
            </a:extLst>
          </p:cNvPr>
          <p:cNvSpPr txBox="1"/>
          <p:nvPr/>
        </p:nvSpPr>
        <p:spPr>
          <a:xfrm>
            <a:off x="6096000" y="1690688"/>
            <a:ext cx="62552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70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1A763-8076-1368-2CEF-F9E7D0768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vi-VN" sz="3700" b="1">
                <a:ln>
                  <a:solidFill>
                    <a:srgbClr val="FF0000"/>
                  </a:solidFill>
                </a:ln>
              </a:rPr>
              <a:t>Câu 2:  Khi em bị mắc kẹt trong phòng tắm thì em sẽ làm gì để tìm kiếm sự hỗ trợ ở bên ngoài ?</a:t>
            </a:r>
            <a:endParaRPr lang="en-US" sz="3700" b="1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D5728-A759-4C37-61E6-7629859BB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327" y="2002965"/>
            <a:ext cx="4154513" cy="416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23C526F-74F4-5CE7-E707-677F8CCE7101}"/>
              </a:ext>
            </a:extLst>
          </p:cNvPr>
          <p:cNvSpPr/>
          <p:nvPr/>
        </p:nvSpPr>
        <p:spPr>
          <a:xfrm>
            <a:off x="5486840" y="2176433"/>
            <a:ext cx="609160" cy="398378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66174-D002-D0CE-DC77-766655CF1D2B}"/>
              </a:ext>
            </a:extLst>
          </p:cNvPr>
          <p:cNvSpPr txBox="1"/>
          <p:nvPr/>
        </p:nvSpPr>
        <p:spPr>
          <a:xfrm>
            <a:off x="6094947" y="2176433"/>
            <a:ext cx="5737662" cy="2396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ở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tận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cậy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9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4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85F85-E553-26BE-0D55-BFBB3DE4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vi-VN" sz="2800" b="1">
                <a:ln>
                  <a:solidFill>
                    <a:srgbClr val="FF0000"/>
                  </a:solidFill>
                </a:ln>
              </a:rPr>
              <a:t>Câu 3: Con sẽ làm thế nào khi có kẻ lạ muốn đột nhập hoặc phá cửa vào nhà trong lúc bố mẹ đi vắng?</a:t>
            </a:r>
            <a:endParaRPr lang="en-US" sz="2800" b="1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5CF8D-7BCF-D6D0-803F-DC43CD37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90" y="2011363"/>
            <a:ext cx="4081930" cy="416083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8C19436-55F0-077C-4385-9267DA392A3C}"/>
              </a:ext>
            </a:extLst>
          </p:cNvPr>
          <p:cNvSpPr/>
          <p:nvPr/>
        </p:nvSpPr>
        <p:spPr>
          <a:xfrm>
            <a:off x="5484020" y="2277918"/>
            <a:ext cx="593997" cy="38846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34969-9A15-D904-87D5-896457D47F33}"/>
              </a:ext>
            </a:extLst>
          </p:cNvPr>
          <p:cNvSpPr txBox="1"/>
          <p:nvPr/>
        </p:nvSpPr>
        <p:spPr>
          <a:xfrm>
            <a:off x="6035882" y="2210826"/>
            <a:ext cx="5701194" cy="2414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9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mò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táo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9FB5-DFFE-946C-04C3-E39A0900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91" y="-320241"/>
            <a:ext cx="10385788" cy="2299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algn="ctr">
              <a:spcAft>
                <a:spcPts val="0"/>
              </a:spcAft>
            </a:pP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2880740" y="192772"/>
            <a:ext cx="6582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03 </a:t>
            </a:r>
            <a:r>
              <a:rPr lang="en-US" sz="3200" dirty="0" err="1">
                <a:solidFill>
                  <a:srgbClr val="002060"/>
                </a:solidFill>
                <a:latin typeface="Arial"/>
                <a:ea typeface="微软雅黑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/>
                <a:ea typeface="微软雅黑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362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17B5A-D6A7-41DE-152C-B31DC708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kern="1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800" b="1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82959-480F-1B84-499A-C46370D2ED10}"/>
              </a:ext>
            </a:extLst>
          </p:cNvPr>
          <p:cNvSpPr txBox="1"/>
          <p:nvPr/>
        </p:nvSpPr>
        <p:spPr>
          <a:xfrm>
            <a:off x="459486" y="2942373"/>
            <a:ext cx="4055364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1F3E3-65E1-1CBE-501F-DD3A8AD0B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1" y="300278"/>
            <a:ext cx="5433742" cy="280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54464-BF5A-48A4-CBA3-2EBCD5ED0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447" y="3332801"/>
            <a:ext cx="3405912" cy="2790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FAF0D-C81A-78BE-F8FC-0B93FB89B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171" y="3700136"/>
            <a:ext cx="3635829" cy="282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034FF-F3AE-1136-3EC5-0442311EBAF6}"/>
              </a:ext>
            </a:extLst>
          </p:cNvPr>
          <p:cNvSpPr txBox="1"/>
          <p:nvPr/>
        </p:nvSpPr>
        <p:spPr>
          <a:xfrm>
            <a:off x="591748" y="567850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A7C13-3B1A-B517-87FD-3FFB3100B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735" y="1763471"/>
            <a:ext cx="3766594" cy="4454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E08274-2441-2EA0-4156-96D0457A5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3" y="2022670"/>
            <a:ext cx="3950643" cy="419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034FF-F3AE-1136-3EC5-0442311EBAF6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5569-A545-C670-F8D5-6C8AD95F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30" y="2055813"/>
            <a:ext cx="3690437" cy="362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83F6EF-0296-E263-03EC-DE734DEB4E7B}"/>
              </a:ext>
            </a:extLst>
          </p:cNvPr>
          <p:cNvSpPr txBox="1"/>
          <p:nvPr/>
        </p:nvSpPr>
        <p:spPr>
          <a:xfrm>
            <a:off x="-93352" y="2690641"/>
            <a:ext cx="3593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7512" marR="0" lvl="2" indent="0" algn="ctr" defTabSz="6675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FD782-6F36-20FF-E047-6C817728CC48}"/>
              </a:ext>
            </a:extLst>
          </p:cNvPr>
          <p:cNvSpPr txBox="1"/>
          <p:nvPr/>
        </p:nvSpPr>
        <p:spPr>
          <a:xfrm>
            <a:off x="6864180" y="3282789"/>
            <a:ext cx="44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7512" marR="0" lvl="2" indent="0" algn="l" defTabSz="6675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659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988</Words>
  <Application>Microsoft Office PowerPoint</Application>
  <PresentationFormat>Widescreen</PresentationFormat>
  <Paragraphs>76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24</vt:i4>
      </vt:variant>
    </vt:vector>
  </HeadingPairs>
  <TitlesOfParts>
    <vt:vector size="56" baseType="lpstr">
      <vt:lpstr>微软雅黑</vt:lpstr>
      <vt:lpstr>Alibaba PuHuiTi</vt:lpstr>
      <vt:lpstr>Arial</vt:lpstr>
      <vt:lpstr>Calibri</vt:lpstr>
      <vt:lpstr>Calibri Light</vt:lpstr>
      <vt:lpstr>KaiTi</vt:lpstr>
      <vt:lpstr>Times New Roman</vt:lpstr>
      <vt:lpstr>义启小魏楷</vt:lpstr>
      <vt:lpstr>印品黑体</vt:lpstr>
      <vt:lpstr>Office 主题</vt:lpstr>
      <vt:lpstr>1_Office 主题</vt:lpstr>
      <vt:lpstr>1_Office Theme</vt:lpstr>
      <vt:lpstr>2_Office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www.freeppt7.com</vt:lpstr>
      <vt:lpstr>CHÀO MỪNG THẦY CÔ  VỀ DỰ GIỜ THĂM LỚP</vt:lpstr>
      <vt:lpstr>1. Khởi động:</vt:lpstr>
      <vt:lpstr>Câu 1: Con có nên lấy thuốc từ hộp cứu thương nếu bố mẹ không có nhà không?Vì sao?</vt:lpstr>
      <vt:lpstr>Câu 2:  Khi em bị mắc kẹt trong phòng tắm thì em sẽ làm gì để tìm kiếm sự hỗ trợ ở bên ngoài ?</vt:lpstr>
      <vt:lpstr>Câu 3: Con sẽ làm thế nào khi có kẻ lạ muốn đột nhập hoặc phá cửa vào nhà trong lúc bố mẹ đi vắng?</vt:lpstr>
      <vt:lpstr>Môn : Đạo đức  Bài: Tìm kiếm sự hỗ trợ khi ở nhà</vt:lpstr>
      <vt:lpstr>2. Luyện tập: Quan sát tranh và trả lời câu hỏi</vt:lpstr>
      <vt:lpstr>PowerPoint Presentation</vt:lpstr>
      <vt:lpstr>PowerPoint Presentation</vt:lpstr>
      <vt:lpstr>b. Xử lí tình huống:</vt:lpstr>
      <vt:lpstr>Em trai đang bị đứt tay.</vt:lpstr>
      <vt:lpstr>Áo đồng phục của em bị   rách.</vt:lpstr>
      <vt:lpstr>Áo đồng phục của em bị rách.</vt:lpstr>
      <vt:lpstr>Có người lạ gõ cửa khi em ở nhà một mình.</vt:lpstr>
      <vt:lpstr>Có người lạ gõ cửa khi em ở nhà một mình.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 VỀ DỰ GIỜ THĂM LỚP</dc:title>
  <dc:creator>DELL</dc:creator>
  <cp:lastModifiedBy>hp</cp:lastModifiedBy>
  <cp:revision>3</cp:revision>
  <dcterms:created xsi:type="dcterms:W3CDTF">2024-04-21T03:53:54Z</dcterms:created>
  <dcterms:modified xsi:type="dcterms:W3CDTF">2024-04-24T08:23:42Z</dcterms:modified>
</cp:coreProperties>
</file>