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323" r:id="rId5"/>
    <p:sldId id="258" r:id="rId6"/>
    <p:sldId id="319" r:id="rId7"/>
    <p:sldId id="257" r:id="rId8"/>
    <p:sldId id="298" r:id="rId9"/>
    <p:sldId id="314" r:id="rId10"/>
    <p:sldId id="259" r:id="rId11"/>
    <p:sldId id="260" r:id="rId12"/>
    <p:sldId id="311" r:id="rId13"/>
    <p:sldId id="304" r:id="rId14"/>
    <p:sldId id="261" r:id="rId15"/>
    <p:sldId id="320" r:id="rId16"/>
    <p:sldId id="321" r:id="rId17"/>
    <p:sldId id="322" r:id="rId18"/>
    <p:sldId id="263" r:id="rId19"/>
    <p:sldId id="324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3909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B68B3B-82A3-4E6D-8EB1-C71E4D74883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15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BBD56-7CB6-449E-AA14-9D67265EE2C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97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7C1BA-50A4-4EC1-A432-1DE006690FD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4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F95927-3E63-4056-AE74-131A8ABFEC1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45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E0C344-C318-40C7-97BF-722F65DDA0BB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21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291F3B-B78D-4F4D-A9E6-03286E383C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58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AC7CB0-F322-4012-A834-E0FAE8B5819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1A221-AD35-4E1D-8E67-1CBE3582271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F93B9-8F26-4011-8B0A-B9F2E253FF4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8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3D592D-5A14-4817-AE5A-EB2EA8CEC96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4389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983D93-53EE-4A75-9482-A23F79C9FAD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560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B68B3B-82A3-4E6D-8EB1-C71E4D74883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0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BBD56-7CB6-449E-AA14-9D67265EE2C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45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7C1BA-50A4-4EC1-A432-1DE006690FD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10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F95927-3E63-4056-AE74-131A8ABFEC1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47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E0C344-C318-40C7-97BF-722F65DDA0BB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09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291F3B-B78D-4F4D-A9E6-03286E383C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1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AC7CB0-F322-4012-A834-E0FAE8B5819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54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1A221-AD35-4E1D-8E67-1CBE3582271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2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F93B9-8F26-4011-8B0A-B9F2E253FF4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68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3D592D-5A14-4817-AE5A-EB2EA8CEC96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91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4389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983D93-53EE-4A75-9482-A23F79C9FAD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95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31F8D-75D4-CE90-33BF-F38F948551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238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E8602-CAF1-49A0-86E8-EA058AC154E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61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E8602-CAF1-49A0-86E8-EA058AC154E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3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572000" y="1676400"/>
            <a:ext cx="411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– VIẾT</a:t>
            </a:r>
            <a:endParaRPr lang="en-US" sz="36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TRƯỜNG TIỂU HỌC LÝ THƯỜNG KIỆT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048000" y="61722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Giáo viên thực hiện: Nguyễn Thị Vân</a:t>
            </a:r>
          </a:p>
        </p:txBody>
      </p:sp>
    </p:spTree>
    <p:extLst>
      <p:ext uri="{BB962C8B-B14F-4D97-AF65-F5344CB8AC3E}">
        <p14:creationId xmlns:p14="http://schemas.microsoft.com/office/powerpoint/2010/main" val="125680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1569568" y="3650313"/>
            <a:ext cx="5910137" cy="3590408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6327960" y="4383219"/>
            <a:ext cx="6261658" cy="3803957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3492013" y="3999295"/>
            <a:ext cx="2820133" cy="2892444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29336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887527" y="3367938"/>
            <a:ext cx="1364512" cy="828941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668000" y="334474"/>
            <a:ext cx="1420622" cy="863028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877488" y="5735228"/>
            <a:ext cx="3126576" cy="1831653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32061" y="5916428"/>
            <a:ext cx="1835721" cy="941572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4957" y="1059787"/>
            <a:ext cx="3439138" cy="5230628"/>
          </a:xfrm>
          <a:custGeom>
            <a:avLst/>
            <a:gdLst/>
            <a:ahLst/>
            <a:cxnLst/>
            <a:rect l="l" t="t" r="r" b="b"/>
            <a:pathLst>
              <a:path w="5158707" h="7845942">
                <a:moveTo>
                  <a:pt x="0" y="0"/>
                </a:moveTo>
                <a:lnTo>
                  <a:pt x="5158707" y="0"/>
                </a:lnTo>
                <a:lnTo>
                  <a:pt x="5158707" y="7845942"/>
                </a:lnTo>
                <a:lnTo>
                  <a:pt x="0" y="7845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2090373" y="5611176"/>
            <a:ext cx="1499911" cy="878698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endParaRPr lang="en-US" sz="2667" b="1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352800" y="2895601"/>
            <a:ext cx="685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6000">
                <a:solidFill>
                  <a:srgbClr val="000099"/>
                </a:solidFill>
                <a:latin typeface="Times New Roman" panose="02020603050405020304" pitchFamily="18" charset="0"/>
              </a:rPr>
              <a:t>Tiết học kết thúc</a:t>
            </a:r>
            <a:endParaRPr lang="en-US" altLang="en-US" sz="6000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pic>
        <p:nvPicPr>
          <p:cNvPr id="6" name="Picture 5" descr="A hand writing on a paper&#10;&#10;Description automatically generated">
            <a:extLst>
              <a:ext uri="{FF2B5EF4-FFF2-40B4-BE49-F238E27FC236}">
                <a16:creationId xmlns:a16="http://schemas.microsoft.com/office/drawing/2014/main" id="{DFC32D7A-774C-B584-0266-F6A2D932BF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190751"/>
            <a:ext cx="3448050" cy="3448050"/>
          </a:xfrm>
          <a:prstGeom prst="rect">
            <a:avLst/>
          </a:prstGeom>
        </p:spPr>
      </p:pic>
      <p:pic>
        <p:nvPicPr>
          <p:cNvPr id="7" name="图片 13" descr="C:\Users\Am'be'r\Desktop\千库网_思考气泡对话框元素_元素编号11827192.png千库网_思考气泡对话框元素_元素编号11827192">
            <a:extLst>
              <a:ext uri="{FF2B5EF4-FFF2-40B4-BE49-F238E27FC236}">
                <a16:creationId xmlns:a16="http://schemas.microsoft.com/office/drawing/2014/main" id="{DDA20F96-0B39-60A0-EBA7-69E0282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400051"/>
            <a:ext cx="8210549" cy="2743200"/>
          </a:xfrm>
          <a:prstGeom prst="rect">
            <a:avLst/>
          </a:prstGeom>
        </p:spPr>
      </p:pic>
      <p:sp>
        <p:nvSpPr>
          <p:cNvPr id="8" name="文本框 20">
            <a:extLst>
              <a:ext uri="{FF2B5EF4-FFF2-40B4-BE49-F238E27FC236}">
                <a16:creationId xmlns:a16="http://schemas.microsoft.com/office/drawing/2014/main" id="{918D174B-7774-CBCB-B3EE-7E692F09D76A}"/>
              </a:ext>
            </a:extLst>
          </p:cNvPr>
          <p:cNvSpPr txBox="1"/>
          <p:nvPr/>
        </p:nvSpPr>
        <p:spPr>
          <a:xfrm>
            <a:off x="4352925" y="960735"/>
            <a:ext cx="695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" name="图片 18" descr="51miz-E889010-2323AF0E">
            <a:extLst>
              <a:ext uri="{FF2B5EF4-FFF2-40B4-BE49-F238E27FC236}">
                <a16:creationId xmlns:a16="http://schemas.microsoft.com/office/drawing/2014/main" id="{FA021940-F247-2FD2-C7D5-689A04D1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2705100"/>
            <a:ext cx="7477125" cy="3782336"/>
          </a:xfrm>
          <a:prstGeom prst="rect">
            <a:avLst/>
          </a:prstGeom>
        </p:spPr>
      </p:pic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06807AAC-4E86-CD80-24EF-3C2A28BF50A3}"/>
              </a:ext>
            </a:extLst>
          </p:cNvPr>
          <p:cNvSpPr/>
          <p:nvPr/>
        </p:nvSpPr>
        <p:spPr>
          <a:xfrm>
            <a:off x="4886326" y="3137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0EF1683-5D3A-F5D6-949D-1A6D9E169616}"/>
              </a:ext>
            </a:extLst>
          </p:cNvPr>
          <p:cNvSpPr/>
          <p:nvPr/>
        </p:nvSpPr>
        <p:spPr>
          <a:xfrm>
            <a:off x="4876801" y="4280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76E7387F-634C-F42C-FA2B-30925FA1D072}"/>
              </a:ext>
            </a:extLst>
          </p:cNvPr>
          <p:cNvSpPr/>
          <p:nvPr/>
        </p:nvSpPr>
        <p:spPr>
          <a:xfrm>
            <a:off x="4810126" y="52710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328</Words>
  <Application>Microsoft Office PowerPoint</Application>
  <PresentationFormat>Widescreen</PresentationFormat>
  <Paragraphs>32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宋体</vt:lpstr>
      <vt:lpstr>#9Slide07 HoneyCream</vt:lpstr>
      <vt:lpstr>#9Slide07 IcielSoup of Justice</vt:lpstr>
      <vt:lpstr>Arial</vt:lpstr>
      <vt:lpstr>Arial-Rounded</vt:lpstr>
      <vt:lpstr>Calibri</vt:lpstr>
      <vt:lpstr>Cambria</vt:lpstr>
      <vt:lpstr>Constantia</vt:lpstr>
      <vt:lpstr>等线</vt:lpstr>
      <vt:lpstr>Oi</vt:lpstr>
      <vt:lpstr>SVN-Newton</vt:lpstr>
      <vt:lpstr>Tahoma</vt:lpstr>
      <vt:lpstr>Times New Roman</vt:lpstr>
      <vt:lpstr>Wingdings 2</vt:lpstr>
      <vt:lpstr>字魂100号-方方先锋体</vt:lpstr>
      <vt:lpstr>字魂151号-联盟综艺体</vt:lpstr>
      <vt:lpstr>字魂17号-萌趣果冻体</vt:lpstr>
      <vt:lpstr>字魂58号-创中黑</vt:lpstr>
      <vt:lpstr>Office 主题</vt:lpstr>
      <vt:lpstr>Office Theme</vt:lpstr>
      <vt:lpstr>Flow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22</cp:revision>
  <dcterms:created xsi:type="dcterms:W3CDTF">2023-10-16T03:20:15Z</dcterms:created>
  <dcterms:modified xsi:type="dcterms:W3CDTF">2024-04-24T07:48:46Z</dcterms:modified>
</cp:coreProperties>
</file>