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07" r:id="rId2"/>
    <p:sldId id="9775" r:id="rId3"/>
    <p:sldId id="9776" r:id="rId4"/>
    <p:sldId id="9748" r:id="rId5"/>
    <p:sldId id="306" r:id="rId6"/>
    <p:sldId id="9777" r:id="rId7"/>
    <p:sldId id="9749" r:id="rId8"/>
    <p:sldId id="9752" r:id="rId9"/>
    <p:sldId id="9751" r:id="rId10"/>
    <p:sldId id="9753" r:id="rId11"/>
    <p:sldId id="9754" r:id="rId12"/>
    <p:sldId id="9759" r:id="rId13"/>
    <p:sldId id="9756" r:id="rId14"/>
    <p:sldId id="9778" r:id="rId15"/>
    <p:sldId id="9779" r:id="rId16"/>
    <p:sldId id="9780" r:id="rId17"/>
    <p:sldId id="9781" r:id="rId18"/>
    <p:sldId id="9782" r:id="rId19"/>
    <p:sldId id="9783" r:id="rId20"/>
    <p:sldId id="9784" r:id="rId21"/>
    <p:sldId id="9762" r:id="rId22"/>
    <p:sldId id="9763" r:id="rId23"/>
    <p:sldId id="9764" r:id="rId24"/>
    <p:sldId id="9765" r:id="rId25"/>
    <p:sldId id="9766" r:id="rId26"/>
    <p:sldId id="9771" r:id="rId27"/>
    <p:sldId id="9772" r:id="rId28"/>
    <p:sldId id="9770" r:id="rId29"/>
    <p:sldId id="9755" r:id="rId30"/>
    <p:sldId id="9785" r:id="rId31"/>
    <p:sldId id="9786" r:id="rId32"/>
    <p:sldId id="9787" r:id="rId33"/>
    <p:sldId id="9788" r:id="rId34"/>
    <p:sldId id="9789" r:id="rId35"/>
    <p:sldId id="9773" r:id="rId36"/>
    <p:sldId id="97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3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0405774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7206365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480953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1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31624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237240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289956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76325605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1029894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6674572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658169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9503041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2024/4/24</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48314710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2024/4/24</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98264F9E-D023-0369-780E-FD714112C35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00175" y="285750"/>
            <a:ext cx="1143000" cy="1143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FBE5D44-FC73-FFC7-5F8C-95D33B411DF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283993" y="8034087"/>
            <a:ext cx="1143000" cy="1143000"/>
          </a:xfrm>
          <a:prstGeom prst="rect">
            <a:avLst/>
          </a:prstGeom>
        </p:spPr>
      </p:pic>
    </p:spTree>
    <p:extLst>
      <p:ext uri="{BB962C8B-B14F-4D97-AF65-F5344CB8AC3E}">
        <p14:creationId xmlns:p14="http://schemas.microsoft.com/office/powerpoint/2010/main" val="14116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image" Target="../media/image27.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29.wmf"/><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0.wmf"/><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3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như</a:t>
              </a:r>
              <a:r>
                <a:rPr lang="en-US" sz="3600" b="1" dirty="0">
                  <a:latin typeface="Cambria" panose="02040503050406030204" pitchFamily="18" charset="0"/>
                </a:rPr>
                <a:t> </a:t>
              </a: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nào</a:t>
              </a:r>
              <a:endParaRPr lang="en-US" sz="3600" b="1" dirty="0"/>
            </a:p>
          </p:txBody>
        </p:sp>
      </p:grpSp>
      <p:grpSp>
        <p:nvGrpSpPr>
          <p:cNvPr id="32" name="Group 31">
            <a:extLst>
              <a:ext uri="{FF2B5EF4-FFF2-40B4-BE49-F238E27FC236}">
                <a16:creationId xmlns:a16="http://schemas.microsoft.com/office/drawing/2014/main" id="{5E7AD716-D3D9-72C4-ABB4-809964E209E6}"/>
              </a:ext>
            </a:extLst>
          </p:cNvPr>
          <p:cNvGrpSpPr/>
          <p:nvPr/>
        </p:nvGrpSpPr>
        <p:grpSpPr>
          <a:xfrm>
            <a:off x="2155327" y="3349202"/>
            <a:ext cx="2454773" cy="718696"/>
            <a:chOff x="1395318" y="2405507"/>
            <a:chExt cx="3288889" cy="718696"/>
          </a:xfrm>
        </p:grpSpPr>
        <p:sp>
          <p:nvSpPr>
            <p:cNvPr id="33" name="Rectangle: Rounded Corners 32">
              <a:extLst>
                <a:ext uri="{FF2B5EF4-FFF2-40B4-BE49-F238E27FC236}">
                  <a16:creationId xmlns:a16="http://schemas.microsoft.com/office/drawing/2014/main" id="{D8AD2863-6874-0AFD-A40A-30C3D2F6CA53}"/>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C862F58-8316-AE99-DBC1-6AAEFFF5A3D3}"/>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lấy</a:t>
              </a:r>
              <a:r>
                <a:rPr lang="en-US" sz="3600" b="1" i="0" dirty="0">
                  <a:effectLst/>
                  <a:latin typeface="Cambria" panose="02040503050406030204" pitchFamily="18" charset="0"/>
                </a:rPr>
                <a:t> </a:t>
              </a:r>
              <a:r>
                <a:rPr lang="en-US" sz="3600" b="1" i="0" dirty="0" err="1">
                  <a:effectLst/>
                  <a:latin typeface="Cambria" panose="02040503050406030204" pitchFamily="18" charset="0"/>
                </a:rPr>
                <a:t>đâu</a:t>
              </a:r>
              <a:r>
                <a:rPr lang="en-US" sz="3600" b="1" i="0" dirty="0">
                  <a:effectLst/>
                  <a:latin typeface="Cambria" panose="02040503050406030204" pitchFamily="18" charset="0"/>
                </a:rPr>
                <a:t> </a:t>
              </a:r>
              <a:r>
                <a:rPr lang="en-US" sz="3600" b="1" i="0" dirty="0" err="1">
                  <a:effectLst/>
                  <a:latin typeface="Cambria" panose="02040503050406030204" pitchFamily="18" charset="0"/>
                </a:rPr>
                <a:t>ra</a:t>
              </a:r>
              <a:endParaRPr lang="en-US" sz="3600" b="1" dirty="0"/>
            </a:p>
          </p:txBody>
        </p:sp>
      </p:grpSp>
      <p:grpSp>
        <p:nvGrpSpPr>
          <p:cNvPr id="35" name="Group 34">
            <a:extLst>
              <a:ext uri="{FF2B5EF4-FFF2-40B4-BE49-F238E27FC236}">
                <a16:creationId xmlns:a16="http://schemas.microsoft.com/office/drawing/2014/main" id="{833F0D25-924D-6E59-BAFE-844EE8E12C72}"/>
              </a:ext>
            </a:extLst>
          </p:cNvPr>
          <p:cNvGrpSpPr/>
          <p:nvPr/>
        </p:nvGrpSpPr>
        <p:grpSpPr>
          <a:xfrm>
            <a:off x="6217939" y="3356872"/>
            <a:ext cx="3354686" cy="718696"/>
            <a:chOff x="1395318" y="2405507"/>
            <a:chExt cx="2511543" cy="718696"/>
          </a:xfrm>
        </p:grpSpPr>
        <p:sp>
          <p:nvSpPr>
            <p:cNvPr id="36" name="Rectangle: Rounded Corners 35">
              <a:extLst>
                <a:ext uri="{FF2B5EF4-FFF2-40B4-BE49-F238E27FC236}">
                  <a16:creationId xmlns:a16="http://schemas.microsoft.com/office/drawing/2014/main"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lòng</a:t>
              </a:r>
              <a:r>
                <a:rPr lang="en-US" sz="3600" b="1" dirty="0">
                  <a:latin typeface="Cambria" panose="02040503050406030204" pitchFamily="18" charset="0"/>
                </a:rPr>
                <a:t> </a:t>
              </a:r>
              <a:r>
                <a:rPr lang="en-US" sz="3600" b="1" dirty="0" err="1">
                  <a:latin typeface="Cambria" panose="02040503050406030204" pitchFamily="18" charset="0"/>
                </a:rPr>
                <a:t>hăng</a:t>
              </a:r>
              <a:r>
                <a:rPr lang="en-US" sz="3600" b="1" dirty="0">
                  <a:latin typeface="Cambria" panose="02040503050406030204" pitchFamily="18" charset="0"/>
                </a:rPr>
                <a:t> </a:t>
              </a:r>
              <a:r>
                <a:rPr lang="en-US" sz="3600" b="1" dirty="0" err="1">
                  <a:latin typeface="Cambria" panose="02040503050406030204" pitchFamily="18" charset="0"/>
                </a:rPr>
                <a:t>hái</a:t>
              </a:r>
              <a:endParaRPr lang="en-US" sz="3600" b="1" dirty="0"/>
            </a:p>
          </p:txBody>
        </p:sp>
      </p:grpSp>
      <p:grpSp>
        <p:nvGrpSpPr>
          <p:cNvPr id="38" name="Group 37">
            <a:extLst>
              <a:ext uri="{FF2B5EF4-FFF2-40B4-BE49-F238E27FC236}">
                <a16:creationId xmlns:a16="http://schemas.microsoft.com/office/drawing/2014/main" id="{FC6C3535-ECBC-ABF9-3D16-4B1FED2579A0}"/>
              </a:ext>
            </a:extLst>
          </p:cNvPr>
          <p:cNvGrpSpPr/>
          <p:nvPr/>
        </p:nvGrpSpPr>
        <p:grpSpPr>
          <a:xfrm>
            <a:off x="2105025" y="4630506"/>
            <a:ext cx="2475316" cy="718696"/>
            <a:chOff x="2092340" y="2432277"/>
            <a:chExt cx="2257238" cy="718696"/>
          </a:xfrm>
        </p:grpSpPr>
        <p:sp>
          <p:nvSpPr>
            <p:cNvPr id="39" name="Rectangle: Rounded Corners 38">
              <a:extLst>
                <a:ext uri="{FF2B5EF4-FFF2-40B4-BE49-F238E27FC236}">
                  <a16:creationId xmlns:a16="http://schemas.microsoft.com/office/drawing/2014/main"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grpSp>
        <p:nvGrpSpPr>
          <p:cNvPr id="41" name="Group 40">
            <a:extLst>
              <a:ext uri="{FF2B5EF4-FFF2-40B4-BE49-F238E27FC236}">
                <a16:creationId xmlns:a16="http://schemas.microsoft.com/office/drawing/2014/main" id="{2B7A72BA-C4E8-5598-D3EA-A77DA6457623}"/>
              </a:ext>
            </a:extLst>
          </p:cNvPr>
          <p:cNvGrpSpPr/>
          <p:nvPr/>
        </p:nvGrpSpPr>
        <p:grpSpPr>
          <a:xfrm>
            <a:off x="6345091" y="4619037"/>
            <a:ext cx="2257238" cy="718696"/>
            <a:chOff x="2092340" y="2432277"/>
            <a:chExt cx="2257238" cy="718696"/>
          </a:xfrm>
        </p:grpSpPr>
        <p:sp>
          <p:nvSpPr>
            <p:cNvPr id="42" name="Rectangle: Rounded Corners 41">
              <a:extLst>
                <a:ext uri="{FF2B5EF4-FFF2-40B4-BE49-F238E27FC236}">
                  <a16:creationId xmlns:a16="http://schemas.microsoft.com/office/drawing/2014/main" id="{6276CABC-D2F7-8071-F7D4-33A27761193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173906-9C99-F4AA-3417-C7D9A3ACBE41}"/>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hứa</a:t>
              </a:r>
              <a:endParaRPr lang="en-US" sz="3600" b="1" dirty="0"/>
            </a:p>
          </p:txBody>
        </p:sp>
      </p:grpSp>
      <p:pic>
        <p:nvPicPr>
          <p:cNvPr id="44" name="图片 24">
            <a:extLst>
              <a:ext uri="{FF2B5EF4-FFF2-40B4-BE49-F238E27FC236}">
                <a16:creationId xmlns:a16="http://schemas.microsoft.com/office/drawing/2014/main" id="{6D2E341E-020F-4F55-04DE-30350B847A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5" name="Picture 44">
            <a:extLst>
              <a:ext uri="{FF2B5EF4-FFF2-40B4-BE49-F238E27FC236}">
                <a16:creationId xmlns:a16="http://schemas.microsoft.com/office/drawing/2014/main" id="{97BD6FF1-96C4-3C8F-2B61-4380D59A46C2}"/>
              </a:ext>
            </a:extLst>
          </p:cNvPr>
          <p:cNvPicPr>
            <a:picLocks noChangeAspect="1"/>
          </p:cNvPicPr>
          <p:nvPr/>
        </p:nvPicPr>
        <p:blipFill>
          <a:blip r:embed="rId5"/>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FB989D9C-5689-E1D9-63CA-5743E3C77AE2}"/>
              </a:ext>
            </a:extLst>
          </p:cNvPr>
          <p:cNvPicPr>
            <a:picLocks noChangeAspect="1"/>
          </p:cNvPicPr>
          <p:nvPr/>
        </p:nvPicPr>
        <p:blipFill>
          <a:blip r:embed="rId5"/>
          <a:stretch>
            <a:fillRect/>
          </a:stretch>
        </p:blipFill>
        <p:spPr>
          <a:xfrm>
            <a:off x="2495550" y="426571"/>
            <a:ext cx="9450158" cy="1700598"/>
          </a:xfrm>
          <a:prstGeom prst="rect">
            <a:avLst/>
          </a:prstGeom>
        </p:spPr>
      </p:pic>
    </p:spTree>
    <p:controls>
      <mc:AlternateContent xmlns:mc="http://schemas.openxmlformats.org/markup-compatibility/2006">
        <mc:Choice xmlns:v="urn:schemas-microsoft-com:vml" Requires="v">
          <p:control spid="1027"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6"/>
                <a:stretch>
                  <a:fillRect/>
                </a:stretch>
              </p:blipFill>
              <p:spPr>
                <a:xfrm>
                  <a:off x="6096000" y="2114549"/>
                  <a:ext cx="5822344" cy="975189"/>
                </a:xfrm>
                <a:prstGeom prst="rect">
                  <a:avLst/>
                </a:prstGeom>
              </p:spPr>
            </p:pic>
          </p:control>
        </mc:Fallback>
      </mc:AlternateContent>
    </p:controls>
    <p:extLst>
      <p:ext uri="{BB962C8B-B14F-4D97-AF65-F5344CB8AC3E}">
        <p14:creationId xmlns:p14="http://schemas.microsoft.com/office/powerpoint/2010/main" val="322011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2051"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72200" y="285749"/>
                  <a:ext cx="5822344" cy="975189"/>
                </a:xfrm>
                <a:prstGeom prst="rect">
                  <a:avLst/>
                </a:prstGeom>
              </p:spPr>
            </p:pic>
          </p:control>
        </mc:Fallback>
      </mc:AlternateContent>
    </p:controls>
    <p:extLst>
      <p:ext uri="{BB962C8B-B14F-4D97-AF65-F5344CB8AC3E}">
        <p14:creationId xmlns:p14="http://schemas.microsoft.com/office/powerpoint/2010/main" val="182407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3075"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269704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id="{D647E6FA-6BEA-0CE7-FE21-4B5B70DA35AF}"/>
              </a:ext>
            </a:extLst>
          </p:cNvPr>
          <p:cNvCxnSpPr>
            <a:cxnSpLocks/>
          </p:cNvCxnSpPr>
          <p:nvPr/>
        </p:nvCxnSpPr>
        <p:spPr>
          <a:xfrm flipH="1">
            <a:off x="264591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4DEC24-4AD0-8586-6258-B06EB24C5C5D}"/>
              </a:ext>
            </a:extLst>
          </p:cNvPr>
          <p:cNvCxnSpPr>
            <a:cxnSpLocks/>
          </p:cNvCxnSpPr>
          <p:nvPr/>
        </p:nvCxnSpPr>
        <p:spPr>
          <a:xfrm flipH="1">
            <a:off x="6617843" y="2800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F25A51-9A88-A5B7-C2B3-B5FDD1F09A30}"/>
              </a:ext>
            </a:extLst>
          </p:cNvPr>
          <p:cNvCxnSpPr>
            <a:cxnSpLocks/>
          </p:cNvCxnSpPr>
          <p:nvPr/>
        </p:nvCxnSpPr>
        <p:spPr>
          <a:xfrm flipH="1">
            <a:off x="1702943" y="3943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9E90A-B658-FE55-8C43-CAEEC6F1780C}"/>
              </a:ext>
            </a:extLst>
          </p:cNvPr>
          <p:cNvCxnSpPr>
            <a:cxnSpLocks/>
          </p:cNvCxnSpPr>
          <p:nvPr/>
        </p:nvCxnSpPr>
        <p:spPr>
          <a:xfrm flipH="1">
            <a:off x="101992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77BFD2-F6FB-14BC-3B0B-E8E33BA2062B}"/>
              </a:ext>
            </a:extLst>
          </p:cNvPr>
          <p:cNvCxnSpPr>
            <a:cxnSpLocks/>
          </p:cNvCxnSpPr>
          <p:nvPr/>
        </p:nvCxnSpPr>
        <p:spPr>
          <a:xfrm flipH="1">
            <a:off x="103135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392572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2924880" y="2002150"/>
            <a:ext cx="6634712" cy="3640944"/>
            <a:chOff x="2975205" y="1255651"/>
            <a:chExt cx="5432196" cy="3036949"/>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2087379" y="480269"/>
            <a:ext cx="8388823" cy="1408298"/>
          </a:xfrm>
          <a:prstGeom prst="rect">
            <a:avLst/>
          </a:prstGeom>
        </p:spPr>
      </p:pic>
    </p:spTree>
    <p:extLst>
      <p:ext uri="{BB962C8B-B14F-4D97-AF65-F5344CB8AC3E}">
        <p14:creationId xmlns:p14="http://schemas.microsoft.com/office/powerpoint/2010/main" val="324502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638175" y="3019150"/>
            <a:ext cx="11001375"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 Để tìm được con đường cứu nước, cứu dân, trước hết phải yêu nước, thưong dân, sau đó là cần có nhiệt huyết, ý chỉ và nghị lực để vượt qua mọi khó khăn, gian khổ.</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GV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nhập</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vào</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đây</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0"/>
              </a:spcBef>
              <a:buNone/>
              <a:defRPr/>
            </a:pPr>
            <a:r>
              <a:rPr lang="en-US" altLang="en-US" sz="3600" b="1" dirty="0">
                <a:solidFill>
                  <a:prstClr val="black"/>
                </a:solidFill>
                <a:latin typeface="Times New Roman" panose="02020603050405020304" pitchFamily="18" charset="0"/>
              </a:rPr>
              <a:t>GV </a:t>
            </a:r>
            <a:r>
              <a:rPr lang="en-US" altLang="en-US" sz="3600" b="1" dirty="0" err="1">
                <a:solidFill>
                  <a:prstClr val="black"/>
                </a:solidFill>
                <a:latin typeface="Times New Roman" panose="02020603050405020304" pitchFamily="18" charset="0"/>
              </a:rPr>
              <a:t>nhập</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vào</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đây</a:t>
            </a:r>
            <a:endParaRPr lang="en-US" altLang="en-US" sz="3600" b="1" dirty="0">
              <a:solidFill>
                <a:prstClr val="black"/>
              </a:solidFill>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5689961" y="881998"/>
            <a:ext cx="38298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Dặn</a:t>
            </a:r>
            <a:r>
              <a:rPr kumimoji="0" lang="en-US"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dò</a:t>
            </a:r>
            <a:endParaRPr kumimoji="0" lang="vi-VN"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2" name="Picture 1">
            <a:extLst>
              <a:ext uri="{FF2B5EF4-FFF2-40B4-BE49-F238E27FC236}">
                <a16:creationId xmlns:a16="http://schemas.microsoft.com/office/drawing/2014/main" id="{809C387A-0C3D-5170-CD90-5B4A569B77D5}"/>
              </a:ext>
            </a:extLst>
          </p:cNvPr>
          <p:cNvPicPr>
            <a:picLocks noChangeAspect="1"/>
          </p:cNvPicPr>
          <p:nvPr/>
        </p:nvPicPr>
        <p:blipFill>
          <a:blip r:embed="rId5"/>
          <a:stretch>
            <a:fillRect/>
          </a:stretch>
        </p:blipFill>
        <p:spPr>
          <a:xfrm>
            <a:off x="2355799" y="431967"/>
            <a:ext cx="7023201" cy="1993565"/>
          </a:xfrm>
          <a:prstGeom prst="rect">
            <a:avLst/>
          </a:prstGeom>
        </p:spPr>
      </p:pic>
      <p:sp>
        <p:nvSpPr>
          <p:cNvPr id="6" name="TextBox 5">
            <a:extLst>
              <a:ext uri="{FF2B5EF4-FFF2-40B4-BE49-F238E27FC236}">
                <a16:creationId xmlns:a16="http://schemas.microsoft.com/office/drawing/2014/main" id="{FB6BA672-8047-D58E-8B56-5F775476DC41}"/>
              </a:ext>
            </a:extLst>
          </p:cNvPr>
          <p:cNvSpPr txBox="1"/>
          <p:nvPr/>
        </p:nvSpPr>
        <p:spPr>
          <a:xfrm>
            <a:off x="619125" y="2390775"/>
            <a:ext cx="11363325" cy="3841052"/>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Anh Ba.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diễn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dẫn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Hiểu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nghĩa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tả</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quyết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tâm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lòng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hăng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đường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nước</a:t>
            </a:r>
            <a:r>
              <a:rPr lang="en-US" sz="2800" dirty="0">
                <a:effectLst/>
                <a:latin typeface="Cambria" panose="02040503050406030204" pitchFamily="18" charset="0"/>
                <a:ea typeface="Cambria" panose="02040503050406030204" pitchFamily="18" charset="0"/>
              </a:rPr>
              <a:t>. </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mỗi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người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a:t>
            </a: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2225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1609</Words>
  <Application>Microsoft Office PowerPoint</Application>
  <PresentationFormat>Widescreen</PresentationFormat>
  <Paragraphs>135</Paragraphs>
  <Slides>36</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Calibri</vt:lpstr>
      <vt:lpstr>Cambria</vt:lpstr>
      <vt:lpstr>等线</vt:lpstr>
      <vt:lpstr>等线 Light</vt:lpstr>
      <vt:lpstr>iCiel Gotham Ultra</vt:lpstr>
      <vt:lpstr>LNTH-LuoLuoNotangYuanTi 1</vt:lpstr>
      <vt:lpstr>Symbol</vt:lpstr>
      <vt:lpstr>Times New Roman</vt:lpstr>
      <vt:lpstr>UTM Duepuntozero</vt:lpstr>
      <vt:lpstr>UVN Banh Mi</vt:lpstr>
      <vt:lpstr>Wingdings</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64</cp:revision>
  <dcterms:created xsi:type="dcterms:W3CDTF">2023-10-15T12:07:22Z</dcterms:created>
  <dcterms:modified xsi:type="dcterms:W3CDTF">2024-04-24T07:44:59Z</dcterms:modified>
</cp:coreProperties>
</file>