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7"/>
  </p:notesMasterIdLst>
  <p:sldIdLst>
    <p:sldId id="593" r:id="rId4"/>
    <p:sldId id="272" r:id="rId5"/>
    <p:sldId id="541" r:id="rId6"/>
    <p:sldId id="540" r:id="rId7"/>
    <p:sldId id="275" r:id="rId8"/>
    <p:sldId id="276" r:id="rId9"/>
    <p:sldId id="542" r:id="rId10"/>
    <p:sldId id="580" r:id="rId11"/>
    <p:sldId id="581" r:id="rId12"/>
    <p:sldId id="582" r:id="rId13"/>
    <p:sldId id="545" r:id="rId14"/>
    <p:sldId id="546" r:id="rId15"/>
    <p:sldId id="547" r:id="rId16"/>
    <p:sldId id="548" r:id="rId17"/>
    <p:sldId id="583" r:id="rId18"/>
    <p:sldId id="584" r:id="rId19"/>
    <p:sldId id="279" r:id="rId20"/>
    <p:sldId id="280" r:id="rId21"/>
    <p:sldId id="544" r:id="rId22"/>
    <p:sldId id="551" r:id="rId23"/>
    <p:sldId id="574" r:id="rId24"/>
    <p:sldId id="585" r:id="rId25"/>
    <p:sldId id="586" r:id="rId26"/>
    <p:sldId id="587" r:id="rId27"/>
    <p:sldId id="588" r:id="rId28"/>
    <p:sldId id="589" r:id="rId29"/>
    <p:sldId id="590" r:id="rId30"/>
    <p:sldId id="559" r:id="rId31"/>
    <p:sldId id="560" r:id="rId32"/>
    <p:sldId id="561" r:id="rId33"/>
    <p:sldId id="591" r:id="rId34"/>
    <p:sldId id="594" r:id="rId35"/>
    <p:sldId id="53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vi-VN" altLang="en-US"/>
          </a:p>
        </p:txBody>
      </p:sp>
    </p:spTree>
    <p:extLst>
      <p:ext uri="{BB962C8B-B14F-4D97-AF65-F5344CB8AC3E}">
        <p14:creationId xmlns:p14="http://schemas.microsoft.com/office/powerpoint/2010/main" val="417261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id="{B2E8AD30-ECD2-600F-F7EB-F12C0E4BA1C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B667CA08-54A4-47B1-944E-C77A4649803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22533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Freeform 4"/>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grpSp>
        <p:nvGrpSpPr>
          <p:cNvPr id="6" name="Group 1"/>
          <p:cNvGrpSpPr>
            <a:grpSpLocks/>
          </p:cNvGrpSpPr>
          <p:nvPr/>
        </p:nvGrpSpPr>
        <p:grpSpPr bwMode="auto">
          <a:xfrm>
            <a:off x="-25399" y="203200"/>
            <a:ext cx="12240684"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DBF5F9">
                  <a:shade val="90000"/>
                </a:srgbClr>
              </a:solidFill>
              <a:latin typeface="Times New Roman" panose="02020603050405020304" pitchFamily="18" charset="0"/>
            </a:endParaRPr>
          </a:p>
        </p:txBody>
      </p:sp>
      <p:sp>
        <p:nvSpPr>
          <p:cNvPr id="10"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DBF5F9">
                  <a:shade val="90000"/>
                </a:srgbClr>
              </a:solidFill>
              <a:latin typeface="Times New Roman" panose="02020603050405020304" pitchFamily="18" charset="0"/>
            </a:endParaRPr>
          </a:p>
        </p:txBody>
      </p:sp>
      <p:sp>
        <p:nvSpPr>
          <p:cNvPr id="11" name="Slide Number Placeholder 5"/>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6AB0A4A1-C4E7-4981-9262-3857C8E93DBF}"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7672264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1B8765C2-5139-4278-AE2E-9A590F6ED0B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785122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8"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9" name="Slide Number Placeholder 17"/>
          <p:cNvSpPr>
            <a:spLocks noGrp="1"/>
          </p:cNvSpPr>
          <p:nvPr>
            <p:ph type="sldNum" sz="quarter" idx="12"/>
          </p:nvPr>
        </p:nvSpPr>
        <p:spPr/>
        <p:txBody>
          <a:bodyPr/>
          <a:lstStyle>
            <a:lvl1pPr>
              <a:defRPr/>
            </a:lvl1pPr>
          </a:lstStyle>
          <a:p>
            <a:pPr fontAlgn="base">
              <a:spcBef>
                <a:spcPct val="0"/>
              </a:spcBef>
              <a:spcAft>
                <a:spcPct val="0"/>
              </a:spcAft>
            </a:pPr>
            <a:fld id="{3ECD32BF-C5DF-4F2C-AB5B-E6CD8BED452E}"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9966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4"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Slide Number Placeholder 17"/>
          <p:cNvSpPr>
            <a:spLocks noGrp="1"/>
          </p:cNvSpPr>
          <p:nvPr>
            <p:ph type="sldNum" sz="quarter" idx="12"/>
          </p:nvPr>
        </p:nvSpPr>
        <p:spPr/>
        <p:txBody>
          <a:bodyPr/>
          <a:lstStyle>
            <a:lvl1pPr>
              <a:defRPr/>
            </a:lvl1pPr>
          </a:lstStyle>
          <a:p>
            <a:pPr fontAlgn="base">
              <a:spcBef>
                <a:spcPct val="0"/>
              </a:spcBef>
              <a:spcAft>
                <a:spcPct val="0"/>
              </a:spcAft>
            </a:pPr>
            <a:fld id="{BA97750B-B24F-4C5A-A47F-B4A721F883E9}"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548277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3"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4" name="Slide Number Placeholder 17"/>
          <p:cNvSpPr>
            <a:spLocks noGrp="1"/>
          </p:cNvSpPr>
          <p:nvPr>
            <p:ph type="sldNum" sz="quarter" idx="12"/>
          </p:nvPr>
        </p:nvSpPr>
        <p:spPr/>
        <p:txBody>
          <a:bodyPr/>
          <a:lstStyle>
            <a:lvl1pPr>
              <a:defRPr/>
            </a:lvl1pPr>
          </a:lstStyle>
          <a:p>
            <a:pPr fontAlgn="base">
              <a:spcBef>
                <a:spcPct val="0"/>
              </a:spcBef>
              <a:spcAft>
                <a:spcPct val="0"/>
              </a:spcAft>
            </a:pPr>
            <a:fld id="{F00B165D-E001-4C13-ACBB-8351CCB498B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3973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0E959A98-E6DC-4A3A-BE68-5B9CD95BFC51}"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80287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0"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fontAlgn="base">
              <a:spcBef>
                <a:spcPct val="0"/>
              </a:spcBef>
              <a:spcAft>
                <a:spcPct val="0"/>
              </a:spcAft>
            </a:pPr>
            <a:fld id="{B441B54D-9247-457A-BD61-09DA44EB4DC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899816086"/>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4D6CC15D-5FE9-406F-8D50-E89CC6D041C6}"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60478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B5339555-128D-46CC-AE37-7B38852AE126}"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35354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35164"/>
            <a:ext cx="10972800" cy="4389437"/>
          </a:xfrm>
        </p:spPr>
        <p:txBody>
          <a:bodyPr/>
          <a:lstStyle/>
          <a:p>
            <a:endParaRPr lang="en-US"/>
          </a:p>
        </p:txBody>
      </p:sp>
      <p:sp>
        <p:nvSpPr>
          <p:cNvPr id="4" name="Date Placeholder 3"/>
          <p:cNvSpPr>
            <a:spLocks noGrp="1"/>
          </p:cNvSpPr>
          <p:nvPr>
            <p:ph type="dt" sz="half" idx="10"/>
          </p:nvPr>
        </p:nvSpPr>
        <p:spPr>
          <a:xfrm>
            <a:off x="609600" y="6356351"/>
            <a:ext cx="2844800" cy="365125"/>
          </a:xfrm>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4"/>
          <p:cNvSpPr>
            <a:spLocks noGrp="1"/>
          </p:cNvSpPr>
          <p:nvPr>
            <p:ph type="ftr" sz="quarter" idx="11"/>
          </p:nvPr>
        </p:nvSpPr>
        <p:spPr>
          <a:xfrm>
            <a:off x="3556000" y="6356351"/>
            <a:ext cx="4470400" cy="365125"/>
          </a:xfrm>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5"/>
          <p:cNvSpPr>
            <a:spLocks noGrp="1"/>
          </p:cNvSpPr>
          <p:nvPr>
            <p:ph type="sldNum" sz="quarter" idx="12"/>
          </p:nvPr>
        </p:nvSpPr>
        <p:spPr>
          <a:xfrm>
            <a:off x="10566400" y="6356351"/>
            <a:ext cx="1016000" cy="365125"/>
          </a:xfrm>
        </p:spPr>
        <p:txBody>
          <a:bodyPr/>
          <a:lstStyle>
            <a:lvl1pPr>
              <a:defRPr/>
            </a:lvl1pPr>
          </a:lstStyle>
          <a:p>
            <a:pPr fontAlgn="base">
              <a:spcBef>
                <a:spcPct val="0"/>
              </a:spcBef>
              <a:spcAft>
                <a:spcPct val="0"/>
              </a:spcAft>
            </a:pPr>
            <a:fld id="{5786557E-55ED-4DC8-B83D-9F8C4D05C4CA}"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6352988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B667CA08-54A4-47B1-944E-C77A4649803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72398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Freeform 4"/>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grpSp>
        <p:nvGrpSpPr>
          <p:cNvPr id="6" name="Group 1"/>
          <p:cNvGrpSpPr>
            <a:grpSpLocks/>
          </p:cNvGrpSpPr>
          <p:nvPr/>
        </p:nvGrpSpPr>
        <p:grpSpPr bwMode="auto">
          <a:xfrm>
            <a:off x="-25399" y="203200"/>
            <a:ext cx="12240684"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DBF5F9">
                  <a:shade val="90000"/>
                </a:srgbClr>
              </a:solidFill>
              <a:latin typeface="Times New Roman" panose="02020603050405020304" pitchFamily="18" charset="0"/>
            </a:endParaRPr>
          </a:p>
        </p:txBody>
      </p:sp>
      <p:sp>
        <p:nvSpPr>
          <p:cNvPr id="10"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DBF5F9">
                  <a:shade val="90000"/>
                </a:srgbClr>
              </a:solidFill>
              <a:latin typeface="Times New Roman" panose="02020603050405020304" pitchFamily="18" charset="0"/>
            </a:endParaRPr>
          </a:p>
        </p:txBody>
      </p:sp>
      <p:sp>
        <p:nvSpPr>
          <p:cNvPr id="11" name="Slide Number Placeholder 5"/>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6AB0A4A1-C4E7-4981-9262-3857C8E93DBF}"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54432488"/>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1B8765C2-5139-4278-AE2E-9A590F6ED0B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23499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8"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9" name="Slide Number Placeholder 17"/>
          <p:cNvSpPr>
            <a:spLocks noGrp="1"/>
          </p:cNvSpPr>
          <p:nvPr>
            <p:ph type="sldNum" sz="quarter" idx="12"/>
          </p:nvPr>
        </p:nvSpPr>
        <p:spPr/>
        <p:txBody>
          <a:bodyPr/>
          <a:lstStyle>
            <a:lvl1pPr>
              <a:defRPr/>
            </a:lvl1pPr>
          </a:lstStyle>
          <a:p>
            <a:pPr fontAlgn="base">
              <a:spcBef>
                <a:spcPct val="0"/>
              </a:spcBef>
              <a:spcAft>
                <a:spcPct val="0"/>
              </a:spcAft>
            </a:pPr>
            <a:fld id="{3ECD32BF-C5DF-4F2C-AB5B-E6CD8BED452E}"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90856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4"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Slide Number Placeholder 17"/>
          <p:cNvSpPr>
            <a:spLocks noGrp="1"/>
          </p:cNvSpPr>
          <p:nvPr>
            <p:ph type="sldNum" sz="quarter" idx="12"/>
          </p:nvPr>
        </p:nvSpPr>
        <p:spPr/>
        <p:txBody>
          <a:bodyPr/>
          <a:lstStyle>
            <a:lvl1pPr>
              <a:defRPr/>
            </a:lvl1pPr>
          </a:lstStyle>
          <a:p>
            <a:pPr fontAlgn="base">
              <a:spcBef>
                <a:spcPct val="0"/>
              </a:spcBef>
              <a:spcAft>
                <a:spcPct val="0"/>
              </a:spcAft>
            </a:pPr>
            <a:fld id="{BA97750B-B24F-4C5A-A47F-B4A721F883E9}"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70270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3"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4" name="Slide Number Placeholder 17"/>
          <p:cNvSpPr>
            <a:spLocks noGrp="1"/>
          </p:cNvSpPr>
          <p:nvPr>
            <p:ph type="sldNum" sz="quarter" idx="12"/>
          </p:nvPr>
        </p:nvSpPr>
        <p:spPr/>
        <p:txBody>
          <a:bodyPr/>
          <a:lstStyle>
            <a:lvl1pPr>
              <a:defRPr/>
            </a:lvl1pPr>
          </a:lstStyle>
          <a:p>
            <a:pPr fontAlgn="base">
              <a:spcBef>
                <a:spcPct val="0"/>
              </a:spcBef>
              <a:spcAft>
                <a:spcPct val="0"/>
              </a:spcAft>
            </a:pPr>
            <a:fld id="{F00B165D-E001-4C13-ACBB-8351CCB498B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306308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0E959A98-E6DC-4A3A-BE68-5B9CD95BFC51}"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4829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0"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fontAlgn="base">
              <a:spcBef>
                <a:spcPct val="0"/>
              </a:spcBef>
              <a:spcAft>
                <a:spcPct val="0"/>
              </a:spcAft>
            </a:pPr>
            <a:fld id="{B441B54D-9247-457A-BD61-09DA44EB4DC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822329630"/>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4D6CC15D-5FE9-406F-8D50-E89CC6D041C6}"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15755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B5339555-128D-46CC-AE37-7B38852AE126}"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524566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35164"/>
            <a:ext cx="10972800" cy="4389437"/>
          </a:xfrm>
        </p:spPr>
        <p:txBody>
          <a:bodyPr/>
          <a:lstStyle/>
          <a:p>
            <a:endParaRPr lang="en-US"/>
          </a:p>
        </p:txBody>
      </p:sp>
      <p:sp>
        <p:nvSpPr>
          <p:cNvPr id="4" name="Date Placeholder 3"/>
          <p:cNvSpPr>
            <a:spLocks noGrp="1"/>
          </p:cNvSpPr>
          <p:nvPr>
            <p:ph type="dt" sz="half" idx="10"/>
          </p:nvPr>
        </p:nvSpPr>
        <p:spPr>
          <a:xfrm>
            <a:off x="609600" y="6356351"/>
            <a:ext cx="2844800" cy="365125"/>
          </a:xfrm>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4"/>
          <p:cNvSpPr>
            <a:spLocks noGrp="1"/>
          </p:cNvSpPr>
          <p:nvPr>
            <p:ph type="ftr" sz="quarter" idx="11"/>
          </p:nvPr>
        </p:nvSpPr>
        <p:spPr>
          <a:xfrm>
            <a:off x="3556000" y="6356351"/>
            <a:ext cx="4470400" cy="365125"/>
          </a:xfrm>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5"/>
          <p:cNvSpPr>
            <a:spLocks noGrp="1"/>
          </p:cNvSpPr>
          <p:nvPr>
            <p:ph type="sldNum" sz="quarter" idx="12"/>
          </p:nvPr>
        </p:nvSpPr>
        <p:spPr>
          <a:xfrm>
            <a:off x="10566400" y="6356351"/>
            <a:ext cx="1016000" cy="365125"/>
          </a:xfrm>
        </p:spPr>
        <p:txBody>
          <a:bodyPr/>
          <a:lstStyle>
            <a:lvl1pPr>
              <a:defRPr/>
            </a:lvl1pPr>
          </a:lstStyle>
          <a:p>
            <a:pPr fontAlgn="base">
              <a:spcBef>
                <a:spcPct val="0"/>
              </a:spcBef>
              <a:spcAft>
                <a:spcPct val="0"/>
              </a:spcAft>
            </a:pPr>
            <a:fld id="{5786557E-55ED-4DC8-B83D-9F8C4D05C4CA}"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2310809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4/24/2024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pPr fontAlgn="base">
              <a:spcBef>
                <a:spcPct val="0"/>
              </a:spcBef>
              <a:spcAft>
                <a:spcPct val="0"/>
              </a:spcAft>
            </a:pPr>
            <a:fld id="{DED39817-E181-4DEE-A350-2A4671B2BACC}"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18978545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10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10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102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102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p">
        <p:tmplLst>
          <p:tmpl lvl="1">
            <p:tnLst>
              <p:par>
                <p:cTn presetID="1" presetClass="entr" presetSubtype="0" fill="hold" nodeType="click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Lst>
      </p:bldP>
    </p:bldLst>
  </p:timing>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pPr fontAlgn="base">
              <a:spcBef>
                <a:spcPct val="0"/>
              </a:spcBef>
              <a:spcAft>
                <a:spcPct val="0"/>
              </a:spcAft>
            </a:pPr>
            <a:fld id="{DED39817-E181-4DEE-A350-2A4671B2BACC}"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40819910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10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10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102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102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p">
        <p:tmplLst>
          <p:tmpl lvl="1">
            <p:tnLst>
              <p:par>
                <p:cTn presetID="1" presetClass="entr" presetSubtype="0" fill="hold" nodeType="click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Lst>
      </p:bldP>
    </p:bldLst>
  </p:timing>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2" name="WordArt 4"/>
          <p:cNvSpPr>
            <a:spLocks noChangeArrowheads="1" noChangeShapeType="1" noTextEdit="1"/>
          </p:cNvSpPr>
          <p:nvPr/>
        </p:nvSpPr>
        <p:spPr bwMode="auto">
          <a:xfrm>
            <a:off x="4042160" y="1702037"/>
            <a:ext cx="4289989" cy="1371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smtClean="0">
                <a:ln w="19050">
                  <a:solidFill>
                    <a:srgbClr val="99CCFF"/>
                  </a:solidFill>
                  <a:miter lim="800000"/>
                  <a:headEnd/>
                  <a:tailEnd/>
                </a:ln>
                <a:solidFill>
                  <a:srgbClr val="FF33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TIẾNG VIỆT - ĐỌC </a:t>
            </a:r>
            <a:r>
              <a:rPr lang="en-US" sz="3600" b="1" kern="10" dirty="0">
                <a:ln w="19050">
                  <a:solidFill>
                    <a:srgbClr val="99CCFF"/>
                  </a:solidFill>
                  <a:miter lim="800000"/>
                  <a:headEnd/>
                  <a:tailEnd/>
                </a:ln>
                <a:solidFill>
                  <a:srgbClr val="FF33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4</a:t>
            </a:r>
          </a:p>
        </p:txBody>
      </p:sp>
      <p:sp>
        <p:nvSpPr>
          <p:cNvPr id="37894" name="Text Box 6"/>
          <p:cNvSpPr txBox="1">
            <a:spLocks noChangeArrowheads="1"/>
          </p:cNvSpPr>
          <p:nvPr/>
        </p:nvSpPr>
        <p:spPr bwMode="auto">
          <a:xfrm>
            <a:off x="2438400" y="4572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3300"/>
                </a:solidFill>
                <a:latin typeface="Times New Roman" panose="02020603050405020304" pitchFamily="18" charset="0"/>
              </a:rPr>
              <a:t>TRƯỜNG TIỂU HỌC LÝ THƯỜNG KIỆT</a:t>
            </a:r>
          </a:p>
        </p:txBody>
      </p:sp>
      <p:sp>
        <p:nvSpPr>
          <p:cNvPr id="37895" name="Text Box 7"/>
          <p:cNvSpPr txBox="1">
            <a:spLocks noChangeArrowheads="1"/>
          </p:cNvSpPr>
          <p:nvPr/>
        </p:nvSpPr>
        <p:spPr bwMode="auto">
          <a:xfrm>
            <a:off x="3048000" y="6172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i="1">
                <a:solidFill>
                  <a:srgbClr val="000099"/>
                </a:solidFill>
                <a:latin typeface="Times New Roman" panose="02020603050405020304" pitchFamily="18" charset="0"/>
              </a:rPr>
              <a:t>Giáo viên thực hiện: Nguyễn Thị Vân</a:t>
            </a:r>
          </a:p>
        </p:txBody>
      </p:sp>
    </p:spTree>
    <p:extLst>
      <p:ext uri="{BB962C8B-B14F-4D97-AF65-F5344CB8AC3E}">
        <p14:creationId xmlns:p14="http://schemas.microsoft.com/office/powerpoint/2010/main" val="12193158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68" name="Rectangle 4"/>
          <p:cNvSpPr>
            <a:spLocks noChangeArrowheads="1"/>
          </p:cNvSpPr>
          <p:nvPr/>
        </p:nvSpPr>
        <p:spPr bwMode="auto">
          <a:xfrm>
            <a:off x="3352800" y="2895601"/>
            <a:ext cx="6858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200">
                <a:solidFill>
                  <a:prstClr val="black"/>
                </a:solidFill>
                <a:latin typeface="Times New Roman" panose="02020603050405020304" pitchFamily="18" charset="0"/>
              </a:rPr>
              <a:t>  </a:t>
            </a:r>
            <a:r>
              <a:rPr lang="en-US" altLang="en-US" sz="6000">
                <a:solidFill>
                  <a:srgbClr val="000099"/>
                </a:solidFill>
                <a:latin typeface="Times New Roman" panose="02020603050405020304" pitchFamily="18" charset="0"/>
              </a:rPr>
              <a:t>Tiết học kết thúc</a:t>
            </a:r>
            <a:endParaRPr lang="en-US" altLang="en-US" sz="6000" i="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39680784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94</TotalTime>
  <Words>1110</Words>
  <Application>Microsoft Office PowerPoint</Application>
  <PresentationFormat>Widescreen</PresentationFormat>
  <Paragraphs>150</Paragraphs>
  <Slides>33</Slides>
  <Notes>15</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微软雅黑</vt:lpstr>
      <vt:lpstr>Arial</vt:lpstr>
      <vt:lpstr>Calibri</vt:lpstr>
      <vt:lpstr>Calibri Light</vt:lpstr>
      <vt:lpstr>Cambria</vt:lpstr>
      <vt:lpstr>Constantia</vt:lpstr>
      <vt:lpstr>Oi</vt:lpstr>
      <vt:lpstr>SVN-Hole Hearted</vt:lpstr>
      <vt:lpstr>SVN-Poky's</vt:lpstr>
      <vt:lpstr>Tahoma</vt:lpstr>
      <vt:lpstr>Times New Roman</vt:lpstr>
      <vt:lpstr>Wingdings 2</vt:lpstr>
      <vt:lpstr>字魂70号-灵悦黑体</vt:lpstr>
      <vt:lpstr>1_Custom Design</vt:lpstr>
      <vt:lpstr>Flow</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36</cp:revision>
  <dcterms:created xsi:type="dcterms:W3CDTF">2023-10-11T10:51:56Z</dcterms:created>
  <dcterms:modified xsi:type="dcterms:W3CDTF">2024-04-24T07:41:32Z</dcterms:modified>
</cp:coreProperties>
</file>