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19"/>
  </p:notesMasterIdLst>
  <p:sldIdLst>
    <p:sldId id="532" r:id="rId4"/>
    <p:sldId id="497" r:id="rId5"/>
    <p:sldId id="524" r:id="rId6"/>
    <p:sldId id="525" r:id="rId7"/>
    <p:sldId id="526" r:id="rId8"/>
    <p:sldId id="492" r:id="rId9"/>
    <p:sldId id="496" r:id="rId10"/>
    <p:sldId id="522" r:id="rId11"/>
    <p:sldId id="523" r:id="rId12"/>
    <p:sldId id="504" r:id="rId13"/>
    <p:sldId id="527" r:id="rId14"/>
    <p:sldId id="528" r:id="rId15"/>
    <p:sldId id="529" r:id="rId16"/>
    <p:sldId id="531" r:id="rId17"/>
    <p:sldId id="5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71E3E-E071-41FA-8838-DAF9E366DF4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B57A-42C6-4E81-BE3E-576A815B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9737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070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86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2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1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826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B68B3B-82A3-4E6D-8EB1-C71E4D74883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4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0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BBD56-7CB6-449E-AA14-9D67265EE2C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21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7C1BA-50A4-4EC1-A432-1DE006690FD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66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F95927-3E63-4056-AE74-131A8ABFEC1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16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E0C344-C318-40C7-97BF-722F65DDA0BB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97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291F3B-B78D-4F4D-A9E6-03286E383C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82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AC7CB0-F322-4012-A834-E0FAE8B5819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77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1A221-AD35-4E1D-8E67-1CBE3582271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7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F93B9-8F26-4011-8B0A-B9F2E253FF4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7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3D592D-5A14-4817-AE5A-EB2EA8CEC96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19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35164"/>
            <a:ext cx="10972800" cy="4389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983D93-53EE-4A75-9482-A23F79C9FAD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413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B68B3B-82A3-4E6D-8EB1-C71E4D74883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39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BBD56-7CB6-449E-AA14-9D67265EE2C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4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7C1BA-50A4-4EC1-A432-1DE006690FD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54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F95927-3E63-4056-AE74-131A8ABFEC1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70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E0C344-C318-40C7-97BF-722F65DDA0BB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8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291F3B-B78D-4F4D-A9E6-03286E383C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AC7CB0-F322-4012-A834-E0FAE8B5819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30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1A221-AD35-4E1D-8E67-1CBE3582271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3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F93B9-8F26-4011-8B0A-B9F2E253FF4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53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3D592D-5A14-4817-AE5A-EB2EA8CEC96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6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35164"/>
            <a:ext cx="10972800" cy="4389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983D93-53EE-4A75-9482-A23F79C9FAD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846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42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B2306-DAB8-B993-B332-D294155DF98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1" y="361951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E8602-CAF1-49A0-86E8-EA058AC154E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84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E8602-CAF1-49A0-86E8-EA058AC154E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4572000" y="1676400"/>
            <a:ext cx="411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ĐỌC MỞ RỘNG</a:t>
            </a:r>
            <a:endParaRPr lang="en-US" sz="3600" b="1" kern="10" dirty="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TRƯỜNG TIỂU HỌC LÝ THƯỜNG KIỆT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048000" y="61722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Giáo viên thực hiện: Nguyễn Thị Vân</a:t>
            </a:r>
          </a:p>
        </p:txBody>
      </p:sp>
    </p:spTree>
    <p:extLst>
      <p:ext uri="{BB962C8B-B14F-4D97-AF65-F5344CB8AC3E}">
        <p14:creationId xmlns:p14="http://schemas.microsoft.com/office/powerpoint/2010/main" val="4120983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45C4692-4B1F-225D-5C98-730F541351BE}"/>
              </a:ext>
            </a:extLst>
          </p:cNvPr>
          <p:cNvSpPr/>
          <p:nvPr/>
        </p:nvSpPr>
        <p:spPr>
          <a:xfrm>
            <a:off x="2109629" y="2587558"/>
            <a:ext cx="2762656" cy="1643975"/>
          </a:xfrm>
          <a:prstGeom prst="wedgeEllipseCallout">
            <a:avLst>
              <a:gd name="adj1" fmla="val 35858"/>
              <a:gd name="adj2" fmla="val 70783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232328" y="0"/>
            <a:ext cx="5108713" cy="2612184"/>
          </a:xfrm>
          <a:prstGeom prst="cloudCallout">
            <a:avLst>
              <a:gd name="adj1" fmla="val -10551"/>
              <a:gd name="adj2" fmla="val 12227"/>
            </a:avLst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E908EEC-E5A1-8879-EBF4-03F8642F9D0E}"/>
              </a:ext>
            </a:extLst>
          </p:cNvPr>
          <p:cNvGrpSpPr/>
          <p:nvPr/>
        </p:nvGrpSpPr>
        <p:grpSpPr>
          <a:xfrm>
            <a:off x="3404244" y="560197"/>
            <a:ext cx="4773681" cy="1025189"/>
            <a:chOff x="4552536" y="2093640"/>
            <a:chExt cx="4773681" cy="1025189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97F56730-DF7C-5F08-8A97-BA4BB45707BF}"/>
                </a:ext>
              </a:extLst>
            </p:cNvPr>
            <p:cNvSpPr txBox="1"/>
            <p:nvPr/>
          </p:nvSpPr>
          <p:spPr>
            <a:xfrm>
              <a:off x="4714461" y="2103166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F5AE890C-71CF-FCE8-25B9-29FABE5115C4}"/>
                </a:ext>
              </a:extLst>
            </p:cNvPr>
            <p:cNvSpPr txBox="1"/>
            <p:nvPr/>
          </p:nvSpPr>
          <p:spPr>
            <a:xfrm>
              <a:off x="4552536" y="2093640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A383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958A611A-CC21-3CA8-3870-52A66AE2AF1B}"/>
              </a:ext>
            </a:extLst>
          </p:cNvPr>
          <p:cNvSpPr/>
          <p:nvPr/>
        </p:nvSpPr>
        <p:spPr>
          <a:xfrm>
            <a:off x="6959713" y="2289312"/>
            <a:ext cx="2762656" cy="1643975"/>
          </a:xfrm>
          <a:prstGeom prst="wedgeEllipseCallout">
            <a:avLst>
              <a:gd name="adj1" fmla="val -34565"/>
              <a:gd name="adj2" fmla="val 61908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324C72-456C-5764-E14B-000C64906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46027" y="335604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u="sng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lại cho người thân nghe câu chuyện về Bác Hồ mà em đã đọc và chia sẻ suy nghĩ của em về câu chuyện đó.</a:t>
            </a: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pic>
        <p:nvPicPr>
          <p:cNvPr id="1026" name="Picture 2" descr="Review sách ''Búp sen xanh'' - Trường Đại học Quốc tế Hồng Bàng">
            <a:extLst>
              <a:ext uri="{FF2B5EF4-FFF2-40B4-BE49-F238E27FC236}">
                <a16:creationId xmlns:a16="http://schemas.microsoft.com/office/drawing/2014/main" id="{3310150A-1F8F-A13C-5C72-14CFFE32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31114"/>
            <a:ext cx="3810001" cy="63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c Hồ sống mãi - Những truyện hay về Bác - Tập 3 – Nhà xuất bản Kim Đồng">
            <a:extLst>
              <a:ext uri="{FF2B5EF4-FFF2-40B4-BE49-F238E27FC236}">
                <a16:creationId xmlns:a16="http://schemas.microsoft.com/office/drawing/2014/main" id="{5AF5CC24-5D49-1BE5-C92C-B0A8EEB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5" y="333374"/>
            <a:ext cx="4275170" cy="6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3352800" y="2895601"/>
            <a:ext cx="685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6000">
                <a:solidFill>
                  <a:srgbClr val="000099"/>
                </a:solidFill>
                <a:latin typeface="Times New Roman" panose="02020603050405020304" pitchFamily="18" charset="0"/>
              </a:rPr>
              <a:t>Tiết học kết thúc</a:t>
            </a:r>
            <a:endParaRPr lang="en-US" altLang="en-US" sz="6000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7F7C7-F880-5DD9-1FC2-FF640B32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" y="692511"/>
            <a:ext cx="11723624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3476624" y="5286276"/>
              <a:ext cx="6381617" cy="14250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Chia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sẻ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ước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mơ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em</a:t>
              </a:r>
              <a:endParaRPr lang="zh-CN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115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11500" b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4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2FCCCA1-A54B-6173-1F51-6DAA0D816925}"/>
              </a:ext>
            </a:extLst>
          </p:cNvPr>
          <p:cNvSpPr/>
          <p:nvPr/>
        </p:nvSpPr>
        <p:spPr>
          <a:xfrm>
            <a:off x="2676319" y="906663"/>
            <a:ext cx="9268031" cy="3046212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1D6417D-BEA9-A3EE-A4F0-B1B25DD9B65A}"/>
              </a:ext>
            </a:extLst>
          </p:cNvPr>
          <p:cNvSpPr txBox="1"/>
          <p:nvPr/>
        </p:nvSpPr>
        <p:spPr>
          <a:xfrm>
            <a:off x="2870132" y="1604754"/>
            <a:ext cx="8597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/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câu chuyện kể về mơ ước.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55E18-0875-4C3C-986D-86C6C411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259" y="1252329"/>
            <a:ext cx="3258641" cy="58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38125" y="88648"/>
            <a:ext cx="11839575" cy="6693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F7EB3-97DE-4134-491B-5BAB590C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47637"/>
            <a:ext cx="5010150" cy="64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2486025" y="365459"/>
            <a:ext cx="1122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B019-3079-5B19-C5EE-CB14D87B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1052341"/>
            <a:ext cx="4687777" cy="5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với bạn về ước mơ được nói đ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câu chuyện và ý nghĩa của câu chuyện.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466725" y="3295650"/>
            <a:ext cx="3038475" cy="1143000"/>
          </a:xfrm>
          <a:prstGeom prst="wedgeRoundRectCallout">
            <a:avLst>
              <a:gd name="adj1" fmla="val 65895"/>
              <a:gd name="adj2" fmla="val 39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truyện, tên tác 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7FFC1F8-7823-0E4F-5C98-CD8DA3B04803}"/>
              </a:ext>
            </a:extLst>
          </p:cNvPr>
          <p:cNvSpPr/>
          <p:nvPr/>
        </p:nvSpPr>
        <p:spPr>
          <a:xfrm>
            <a:off x="3705225" y="1819275"/>
            <a:ext cx="3038475" cy="1485900"/>
          </a:xfrm>
          <a:prstGeom prst="wedgeRoundRectCallout">
            <a:avLst>
              <a:gd name="adj1" fmla="val -6205"/>
              <a:gd name="adj2" fmla="val 895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câu chuyện nói về điều gì?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0619BA0-2A13-515C-6C51-0A70D24F127E}"/>
              </a:ext>
            </a:extLst>
          </p:cNvPr>
          <p:cNvSpPr/>
          <p:nvPr/>
        </p:nvSpPr>
        <p:spPr>
          <a:xfrm>
            <a:off x="7181851" y="1952624"/>
            <a:ext cx="2628900" cy="1285875"/>
          </a:xfrm>
          <a:prstGeom prst="wedgeRoundRectCallout">
            <a:avLst>
              <a:gd name="adj1" fmla="val -65766"/>
              <a:gd name="adj2" fmla="val 901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chính trong truyện là ai?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858125" y="3438525"/>
            <a:ext cx="3781425" cy="1485900"/>
          </a:xfrm>
          <a:prstGeom prst="wedgeRoundRectCallout">
            <a:avLst>
              <a:gd name="adj1" fmla="val -61232"/>
              <a:gd name="adj2" fmla="val 18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đó có ước mơ gì? Em học hỏi được gì ở người đó?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E80C5FD-0358-E364-6F4F-0A2182118964}"/>
              </a:ext>
            </a:extLst>
          </p:cNvPr>
          <p:cNvSpPr/>
          <p:nvPr/>
        </p:nvSpPr>
        <p:spPr>
          <a:xfrm>
            <a:off x="7981950" y="5238750"/>
            <a:ext cx="3781425" cy="1047750"/>
          </a:xfrm>
          <a:prstGeom prst="wedgeRoundRectCallout">
            <a:avLst>
              <a:gd name="adj1" fmla="val -63499"/>
              <a:gd name="adj2" fmla="val -342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 nghĩa câu chuyện là gì?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168</Words>
  <Application>Microsoft Office PowerPoint</Application>
  <PresentationFormat>Widescreen</PresentationFormat>
  <Paragraphs>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Arial Unicode MS</vt:lpstr>
      <vt:lpstr>Calibri</vt:lpstr>
      <vt:lpstr>Cambria</vt:lpstr>
      <vt:lpstr>Constantia</vt:lpstr>
      <vt:lpstr>Fredoka One</vt:lpstr>
      <vt:lpstr>Rubik Light</vt:lpstr>
      <vt:lpstr>Tahoma</vt:lpstr>
      <vt:lpstr>Times New Roman</vt:lpstr>
      <vt:lpstr>Wingdings 2</vt:lpstr>
      <vt:lpstr>字魂108号-新潮卡通体</vt:lpstr>
      <vt:lpstr>阿里巴巴普惠体</vt:lpstr>
      <vt:lpstr>PPTMON theme</vt:lpstr>
      <vt:lpstr>Flow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17</cp:revision>
  <dcterms:created xsi:type="dcterms:W3CDTF">2023-10-16T04:31:59Z</dcterms:created>
  <dcterms:modified xsi:type="dcterms:W3CDTF">2024-04-24T07:49:56Z</dcterms:modified>
</cp:coreProperties>
</file>