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78" r:id="rId3"/>
  </p:sldMasterIdLst>
  <p:notesMasterIdLst>
    <p:notesMasterId r:id="rId27"/>
  </p:notesMasterIdLst>
  <p:sldIdLst>
    <p:sldId id="4411" r:id="rId4"/>
    <p:sldId id="337" r:id="rId5"/>
    <p:sldId id="262" r:id="rId6"/>
    <p:sldId id="338" r:id="rId7"/>
    <p:sldId id="264" r:id="rId8"/>
    <p:sldId id="263" r:id="rId9"/>
    <p:sldId id="310" r:id="rId10"/>
    <p:sldId id="311" r:id="rId11"/>
    <p:sldId id="312" r:id="rId12"/>
    <p:sldId id="339" r:id="rId13"/>
    <p:sldId id="313" r:id="rId14"/>
    <p:sldId id="321" r:id="rId15"/>
    <p:sldId id="294" r:id="rId16"/>
    <p:sldId id="329" r:id="rId17"/>
    <p:sldId id="331" r:id="rId18"/>
    <p:sldId id="328" r:id="rId19"/>
    <p:sldId id="332" r:id="rId20"/>
    <p:sldId id="340" r:id="rId21"/>
    <p:sldId id="341" r:id="rId22"/>
    <p:sldId id="334" r:id="rId23"/>
    <p:sldId id="291" r:id="rId24"/>
    <p:sldId id="342" r:id="rId25"/>
    <p:sldId id="297"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842" autoAdjust="0"/>
  </p:normalViewPr>
  <p:slideViewPr>
    <p:cSldViewPr snapToGrid="0">
      <p:cViewPr varScale="1">
        <p:scale>
          <a:sx n="64" d="100"/>
          <a:sy n="64" d="100"/>
        </p:scale>
        <p:origin x="680"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70E36E1-440C-4222-A0E6-A6F7446769AC}" type="datetimeFigureOut">
              <a:rPr lang="en-US" smtClean="0"/>
              <a:t>4/24/2024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ECC501-B068-428E-BF74-817F3B8A0D68}" type="slidenum">
              <a:rPr lang="en-US" smtClean="0"/>
              <a:t>‹#›</a:t>
            </a:fld>
            <a:endParaRPr lang="en-US"/>
          </a:p>
        </p:txBody>
      </p:sp>
    </p:spTree>
    <p:extLst>
      <p:ext uri="{BB962C8B-B14F-4D97-AF65-F5344CB8AC3E}">
        <p14:creationId xmlns:p14="http://schemas.microsoft.com/office/powerpoint/2010/main" val="4994816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0AE39EF-C0E5-4896-B9D3-7E7938E4611D}" type="slidenum">
              <a:rPr lang="zh-CN" altLang="en-US" smtClean="0"/>
              <a:pPr/>
              <a:t>1</a:t>
            </a:fld>
            <a:endParaRPr lang="zh-CN" altLang="en-US"/>
          </a:p>
        </p:txBody>
      </p:sp>
    </p:spTree>
    <p:extLst>
      <p:ext uri="{BB962C8B-B14F-4D97-AF65-F5344CB8AC3E}">
        <p14:creationId xmlns:p14="http://schemas.microsoft.com/office/powerpoint/2010/main" val="401684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96F76-8FF6-415C-A4E9-97F18A6075B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57EC1BF-4976-41E6-8205-9566B453DF8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9D5087C-F99D-4AA0-BD3F-3CCB0984C253}"/>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4/24/2024</a:t>
            </a:fld>
            <a:endParaRPr lang="en-US"/>
          </a:p>
        </p:txBody>
      </p:sp>
      <p:sp>
        <p:nvSpPr>
          <p:cNvPr id="5" name="Footer Placeholder 4">
            <a:extLst>
              <a:ext uri="{FF2B5EF4-FFF2-40B4-BE49-F238E27FC236}">
                <a16:creationId xmlns:a16="http://schemas.microsoft.com/office/drawing/2014/main" id="{2EA7DDE5-1338-48FF-95FE-3EDB0EFE1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6840FC5-3B2F-4E02-BD91-274DD529B24A}"/>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6856249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5D633D-5DF1-4EF6-84C5-0360118555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083AC2-9A10-4CA9-A3E2-4ED2E75EE286}"/>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AEAF21-B104-44C0-B5D7-797FC9DCFC65}"/>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4/24/2024</a:t>
            </a:fld>
            <a:endParaRPr lang="en-US"/>
          </a:p>
        </p:txBody>
      </p:sp>
      <p:sp>
        <p:nvSpPr>
          <p:cNvPr id="5" name="Footer Placeholder 4">
            <a:extLst>
              <a:ext uri="{FF2B5EF4-FFF2-40B4-BE49-F238E27FC236}">
                <a16:creationId xmlns:a16="http://schemas.microsoft.com/office/drawing/2014/main" id="{42CB3D20-1D29-4868-A3A9-61C7E02EED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72A08F3-ADC2-482E-A60D-38DE8E906329}"/>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732281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B57841E-FDEE-4DE7-80F3-EFB6500D96F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269EB2-B738-41F2-87C6-85BD7DE7F00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233961-4766-4BEC-8A07-AAF817051DA1}"/>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4/24/2024</a:t>
            </a:fld>
            <a:endParaRPr lang="en-US"/>
          </a:p>
        </p:txBody>
      </p:sp>
      <p:sp>
        <p:nvSpPr>
          <p:cNvPr id="5" name="Footer Placeholder 4">
            <a:extLst>
              <a:ext uri="{FF2B5EF4-FFF2-40B4-BE49-F238E27FC236}">
                <a16:creationId xmlns:a16="http://schemas.microsoft.com/office/drawing/2014/main" id="{A72F9BFB-15A3-4382-AC02-45C40023B7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E8434DD-9204-45D6-9BC8-544CA35F492E}"/>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7395448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1_Title Slide">
    <p:spTree>
      <p:nvGrpSpPr>
        <p:cNvPr id="1" name="Shape 11"/>
        <p:cNvGrpSpPr/>
        <p:nvPr/>
      </p:nvGrpSpPr>
      <p:grpSpPr>
        <a:xfrm>
          <a:off x="0" y="0"/>
          <a:ext cx="0" cy="0"/>
          <a:chOff x="0" y="0"/>
          <a:chExt cx="0" cy="0"/>
        </a:xfrm>
      </p:grpSpPr>
      <p:pic>
        <p:nvPicPr>
          <p:cNvPr id="12" name="Google Shape;12;p7"/>
          <p:cNvPicPr preferRelativeResize="0"/>
          <p:nvPr/>
        </p:nvPicPr>
        <p:blipFill rotWithShape="1">
          <a:blip r:embed="rId2">
            <a:alphaModFix/>
          </a:blip>
          <a:srcRect/>
          <a:stretch/>
        </p:blipFill>
        <p:spPr>
          <a:xfrm>
            <a:off x="-101447" y="-90897"/>
            <a:ext cx="12613688" cy="7095200"/>
          </a:xfrm>
          <a:prstGeom prst="rect">
            <a:avLst/>
          </a:prstGeom>
          <a:noFill/>
          <a:ln>
            <a:noFill/>
          </a:ln>
        </p:spPr>
      </p:pic>
      <p:sp>
        <p:nvSpPr>
          <p:cNvPr id="15" name="Google Shape;15;p7"/>
          <p:cNvSpPr txBox="1">
            <a:spLocks noGrp="1"/>
          </p:cNvSpPr>
          <p:nvPr>
            <p:ph type="dt" idx="10"/>
          </p:nvPr>
        </p:nvSpPr>
        <p:spPr>
          <a:xfrm>
            <a:off x="838201" y="6356352"/>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fld id="{C354FBDB-570B-47DF-96E0-31EC931D5420}" type="datetimeFigureOut">
              <a:rPr lang="en-US" smtClean="0"/>
              <a:pPr/>
              <a:t>4/24/2024</a:t>
            </a:fld>
            <a:endParaRPr lang="en-US"/>
          </a:p>
        </p:txBody>
      </p:sp>
      <p:sp>
        <p:nvSpPr>
          <p:cNvPr id="16" name="Google Shape;16;p7"/>
          <p:cNvSpPr txBox="1">
            <a:spLocks noGrp="1"/>
          </p:cNvSpPr>
          <p:nvPr>
            <p:ph type="ftr" idx="11"/>
          </p:nvPr>
        </p:nvSpPr>
        <p:spPr>
          <a:xfrm>
            <a:off x="4038601" y="6356352"/>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lang="en-US"/>
          </a:p>
        </p:txBody>
      </p:sp>
      <p:sp>
        <p:nvSpPr>
          <p:cNvPr id="17" name="Google Shape;17;p7"/>
          <p:cNvSpPr txBox="1">
            <a:spLocks noGrp="1"/>
          </p:cNvSpPr>
          <p:nvPr>
            <p:ph type="sldNum" idx="12"/>
          </p:nvPr>
        </p:nvSpPr>
        <p:spPr>
          <a:xfrm>
            <a:off x="8610600" y="6356352"/>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7FA4BBA6-1016-4661-98DC-FB176A95F2CF}" type="slidenum">
              <a:rPr lang="en-US" smtClean="0"/>
              <a:pPr/>
              <a:t>‹#›</a:t>
            </a:fld>
            <a:endParaRPr lang="en-US"/>
          </a:p>
        </p:txBody>
      </p:sp>
      <p:sp>
        <p:nvSpPr>
          <p:cNvPr id="18" name="Google Shape;18;p7"/>
          <p:cNvSpPr/>
          <p:nvPr/>
        </p:nvSpPr>
        <p:spPr>
          <a:xfrm>
            <a:off x="2629362" y="1930595"/>
            <a:ext cx="852023" cy="852023"/>
          </a:xfrm>
          <a:prstGeom prst="ellipse">
            <a:avLst/>
          </a:prstGeom>
          <a:solidFill>
            <a:srgbClr val="FEE599"/>
          </a:solidFill>
          <a:ln>
            <a:noFill/>
          </a:ln>
        </p:spPr>
        <p:txBody>
          <a:bodyPr spcFirstLastPara="1" wrap="square" lIns="91413" tIns="45695" rIns="91413" bIns="45695"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
        <p:nvSpPr>
          <p:cNvPr id="7" name="Oval 6">
            <a:extLst>
              <a:ext uri="{FF2B5EF4-FFF2-40B4-BE49-F238E27FC236}">
                <a16:creationId xmlns:a16="http://schemas.microsoft.com/office/drawing/2014/main" id="{C94BE59B-8762-4673-A68F-7BB4BC8F730A}"/>
              </a:ext>
            </a:extLst>
          </p:cNvPr>
          <p:cNvSpPr/>
          <p:nvPr userDrawn="1"/>
        </p:nvSpPr>
        <p:spPr>
          <a:xfrm>
            <a:off x="11134893" y="136525"/>
            <a:ext cx="1153593" cy="1406769"/>
          </a:xfrm>
          <a:prstGeom prst="ellipse">
            <a:avLst/>
          </a:prstGeom>
          <a:solidFill>
            <a:srgbClr val="29AE9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2909465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BE607E4-B8A4-42C3-83C5-846BA73C40E6}" type="datetimeFigureOut">
              <a:rPr lang="en-US" smtClean="0"/>
              <a:t>4/24/2024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ADE8BBEE-7E39-4975-B7ED-BE3D6DFE0C63}" type="slidenum">
              <a:rPr lang="en-US" smtClean="0"/>
              <a:t>‹#›</a:t>
            </a:fld>
            <a:endParaRPr lang="en-US"/>
          </a:p>
        </p:txBody>
      </p:sp>
    </p:spTree>
    <p:extLst>
      <p:ext uri="{BB962C8B-B14F-4D97-AF65-F5344CB8AC3E}">
        <p14:creationId xmlns:p14="http://schemas.microsoft.com/office/powerpoint/2010/main" val="23782975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093521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1533598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742115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8863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316709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81013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9ED16-E814-4FBC-8F8F-9ACB864FC5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186434CE-F076-4D27-A2AF-0A51631D567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1F78D7-9A30-4A4E-846E-8998240CAF29}"/>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4/24/2024</a:t>
            </a:fld>
            <a:endParaRPr lang="en-US"/>
          </a:p>
        </p:txBody>
      </p:sp>
      <p:sp>
        <p:nvSpPr>
          <p:cNvPr id="5" name="Footer Placeholder 4">
            <a:extLst>
              <a:ext uri="{FF2B5EF4-FFF2-40B4-BE49-F238E27FC236}">
                <a16:creationId xmlns:a16="http://schemas.microsoft.com/office/drawing/2014/main" id="{77C4A5D4-B70B-4476-A891-67D190A80C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B3EAC6C-D3B4-4457-B991-00D8EB362DAA}"/>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9626058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931928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5912723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5389105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7694404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309389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674252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823B6-B4DF-4833-81A4-4FE3DD0BF920}"/>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1CCD855-FDB3-4B2D-89DD-F2F28C58487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E8F90D-DB0B-4541-ADF2-08307584140C}"/>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4/24/2024</a:t>
            </a:fld>
            <a:endParaRPr lang="en-US"/>
          </a:p>
        </p:txBody>
      </p:sp>
      <p:sp>
        <p:nvSpPr>
          <p:cNvPr id="5" name="Footer Placeholder 4">
            <a:extLst>
              <a:ext uri="{FF2B5EF4-FFF2-40B4-BE49-F238E27FC236}">
                <a16:creationId xmlns:a16="http://schemas.microsoft.com/office/drawing/2014/main" id="{4A30F593-0483-4B2A-94A4-C78C8253A2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446102C-4144-4461-86FF-B94EEABD7593}"/>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8248376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F37330-371F-4425-8CA0-1311FF96293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38AAE6A-298F-49C4-AB59-8A399655B34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CFE371-6EE0-46D6-A0E4-3F699845425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7723D3-830A-47E3-AA03-B9B304CAA4BC}"/>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4/24/2024</a:t>
            </a:fld>
            <a:endParaRPr lang="en-US"/>
          </a:p>
        </p:txBody>
      </p:sp>
      <p:sp>
        <p:nvSpPr>
          <p:cNvPr id="6" name="Footer Placeholder 5">
            <a:extLst>
              <a:ext uri="{FF2B5EF4-FFF2-40B4-BE49-F238E27FC236}">
                <a16:creationId xmlns:a16="http://schemas.microsoft.com/office/drawing/2014/main" id="{11B3185F-A33E-43D8-95DC-ECE2640F12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FF8731B-9077-43A4-8D74-7621CE08CB7D}"/>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19073236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AA0CBB-F945-4B31-BFDD-E216410CA6C0}"/>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AACA368-F668-4587-BA83-9763FA74825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016D55-6D5F-4163-AAFC-7CBA3F9BF2F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84B39FF-FC2C-45C9-9BAC-A8782FDDB27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2CCF5C-1CEC-43DE-A877-F762FCC4B0B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46E174-CAFA-4583-9875-FE978AB44038}"/>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4/24/2024</a:t>
            </a:fld>
            <a:endParaRPr lang="en-US"/>
          </a:p>
        </p:txBody>
      </p:sp>
      <p:sp>
        <p:nvSpPr>
          <p:cNvPr id="8" name="Footer Placeholder 7">
            <a:extLst>
              <a:ext uri="{FF2B5EF4-FFF2-40B4-BE49-F238E27FC236}">
                <a16:creationId xmlns:a16="http://schemas.microsoft.com/office/drawing/2014/main" id="{3BB8D5B1-A242-4C62-A5D5-0742C833B5C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8513207-6658-4C0C-AD61-1D26E4611BD5}"/>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72560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AD5713-9BD7-49FB-85CD-EF2621A39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DA8823F-B805-4554-BD1D-0DF409F21BC3}"/>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4/24/2024</a:t>
            </a:fld>
            <a:endParaRPr lang="en-US"/>
          </a:p>
        </p:txBody>
      </p:sp>
      <p:sp>
        <p:nvSpPr>
          <p:cNvPr id="4" name="Footer Placeholder 3">
            <a:extLst>
              <a:ext uri="{FF2B5EF4-FFF2-40B4-BE49-F238E27FC236}">
                <a16:creationId xmlns:a16="http://schemas.microsoft.com/office/drawing/2014/main" id="{2DE519DF-5791-44EC-9A69-C86CBB18D2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C4E621-4006-428B-B796-80ABE842F185}"/>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004742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D0ECE26-64E2-4C39-94D8-523DB1CB18D1}"/>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4/24/2024</a:t>
            </a:fld>
            <a:endParaRPr lang="en-US"/>
          </a:p>
        </p:txBody>
      </p:sp>
      <p:sp>
        <p:nvSpPr>
          <p:cNvPr id="3" name="Footer Placeholder 2">
            <a:extLst>
              <a:ext uri="{FF2B5EF4-FFF2-40B4-BE49-F238E27FC236}">
                <a16:creationId xmlns:a16="http://schemas.microsoft.com/office/drawing/2014/main" id="{AC9A134F-2271-4F80-882D-31057CA3A7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C853079-3300-4A05-A21D-C316180D4BCB}"/>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26636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01C00-FACE-480B-BF50-9E50B878361F}"/>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316F4B8-7FC1-496D-9239-984AAAC9B79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270789-246D-4391-9859-162FF093438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B8560E-EEEE-4A02-90C0-4099A8DDF15F}"/>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4/24/2024</a:t>
            </a:fld>
            <a:endParaRPr lang="en-US"/>
          </a:p>
        </p:txBody>
      </p:sp>
      <p:sp>
        <p:nvSpPr>
          <p:cNvPr id="6" name="Footer Placeholder 5">
            <a:extLst>
              <a:ext uri="{FF2B5EF4-FFF2-40B4-BE49-F238E27FC236}">
                <a16:creationId xmlns:a16="http://schemas.microsoft.com/office/drawing/2014/main" id="{F7437896-78DA-4CAB-B885-37A38A31B34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E1E90CE-CC82-4106-9979-DB4707058147}"/>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4223175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3AE45-4269-4C8A-B923-97A5D62DEE2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EBF8A7F-749D-4CBD-9ED6-D3BBF40A321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5C5C08-030A-4485-98FA-497A2649CFE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CB719CA-91C3-4154-A130-994691A3057F}"/>
              </a:ext>
            </a:extLst>
          </p:cNvPr>
          <p:cNvSpPr>
            <a:spLocks noGrp="1"/>
          </p:cNvSpPr>
          <p:nvPr>
            <p:ph type="dt" sz="half" idx="10"/>
          </p:nvPr>
        </p:nvSpPr>
        <p:spPr>
          <a:xfrm>
            <a:off x="838200" y="6356350"/>
            <a:ext cx="2743200" cy="365125"/>
          </a:xfrm>
          <a:prstGeom prst="rect">
            <a:avLst/>
          </a:prstGeom>
        </p:spPr>
        <p:txBody>
          <a:bodyPr/>
          <a:lstStyle/>
          <a:p>
            <a:fld id="{E10996F1-67B8-4F73-976B-99E6A11F773F}" type="datetimeFigureOut">
              <a:rPr lang="en-US" smtClean="0"/>
              <a:t>4/24/2024</a:t>
            </a:fld>
            <a:endParaRPr lang="en-US"/>
          </a:p>
        </p:txBody>
      </p:sp>
      <p:sp>
        <p:nvSpPr>
          <p:cNvPr id="6" name="Footer Placeholder 5">
            <a:extLst>
              <a:ext uri="{FF2B5EF4-FFF2-40B4-BE49-F238E27FC236}">
                <a16:creationId xmlns:a16="http://schemas.microsoft.com/office/drawing/2014/main" id="{03B11C7D-D711-4A32-AA0B-C3FC130783D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74BABDF-E883-4E0D-A7FF-95282448AEB3}"/>
              </a:ext>
            </a:extLst>
          </p:cNvPr>
          <p:cNvSpPr>
            <a:spLocks noGrp="1"/>
          </p:cNvSpPr>
          <p:nvPr>
            <p:ph type="sldNum" sz="quarter" idx="12"/>
          </p:nvPr>
        </p:nvSpPr>
        <p:spPr>
          <a:xfrm>
            <a:off x="8610600" y="6356350"/>
            <a:ext cx="2743200" cy="365125"/>
          </a:xfrm>
          <a:prstGeom prst="rect">
            <a:avLst/>
          </a:prstGeom>
        </p:spPr>
        <p:txBody>
          <a:bodyPr/>
          <a:lstStyle/>
          <a:p>
            <a:fld id="{75BFFC6F-E573-4424-99D0-272BA86EF8E9}" type="slidenum">
              <a:rPr lang="en-US" smtClean="0"/>
              <a:t>‹#›</a:t>
            </a:fld>
            <a:endParaRPr lang="en-US"/>
          </a:p>
        </p:txBody>
      </p:sp>
    </p:spTree>
    <p:extLst>
      <p:ext uri="{BB962C8B-B14F-4D97-AF65-F5344CB8AC3E}">
        <p14:creationId xmlns:p14="http://schemas.microsoft.com/office/powerpoint/2010/main" val="30899264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2.xml"/><Relationship Id="rId1" Type="http://schemas.openxmlformats.org/officeDocument/2006/relationships/slideLayout" Target="../slideLayouts/slideLayout13.xml"/><Relationship Id="rId4" Type="http://schemas.openxmlformats.org/officeDocument/2006/relationships/image" Target="../media/image4.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3.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white circle with leaves and blue text&#10;&#10;Description automatically generated">
            <a:extLst>
              <a:ext uri="{FF2B5EF4-FFF2-40B4-BE49-F238E27FC236}">
                <a16:creationId xmlns:a16="http://schemas.microsoft.com/office/drawing/2014/main" id="{F3084D74-66DC-046A-5C75-6D04B51879C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504360" y="180484"/>
            <a:ext cx="1318378" cy="1318378"/>
          </a:xfrm>
          <a:prstGeom prst="rect">
            <a:avLst/>
          </a:prstGeom>
        </p:spPr>
      </p:pic>
    </p:spTree>
    <p:extLst>
      <p:ext uri="{BB962C8B-B14F-4D97-AF65-F5344CB8AC3E}">
        <p14:creationId xmlns:p14="http://schemas.microsoft.com/office/powerpoint/2010/main" val="44255649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70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9Slide.vn - 2019">
            <a:extLst>
              <a:ext uri="{FF2B5EF4-FFF2-40B4-BE49-F238E27FC236}">
                <a16:creationId xmlns:a16="http://schemas.microsoft.com/office/drawing/2014/main" id="{DF08A705-005E-7A64-46C0-EDA8DE08CDA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pic>
        <p:nvPicPr>
          <p:cNvPr id="4" name="Picture 3">
            <a:extLst>
              <a:ext uri="{FF2B5EF4-FFF2-40B4-BE49-F238E27FC236}">
                <a16:creationId xmlns:a16="http://schemas.microsoft.com/office/drawing/2014/main" id="{F776993C-5923-5332-9D5D-83EE2A78B1F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5476200" y="-436562"/>
            <a:ext cx="6858000" cy="6858000"/>
          </a:xfrm>
          <a:prstGeom prst="rect">
            <a:avLst/>
          </a:prstGeom>
        </p:spPr>
      </p:pic>
    </p:spTree>
    <p:extLst>
      <p:ext uri="{BB962C8B-B14F-4D97-AF65-F5344CB8AC3E}">
        <p14:creationId xmlns:p14="http://schemas.microsoft.com/office/powerpoint/2010/main" val="161640884"/>
      </p:ext>
    </p:extLst>
  </p:cSld>
  <p:clrMap bg1="lt1" tx1="dk1" bg2="lt2" tx2="dk2" accent1="accent1" accent2="accent2" accent3="accent3" accent4="accent4" accent5="accent5" accent6="accent6" hlink="hlink" folHlink="folHlink"/>
  <p:sldLayoutIdLst>
    <p:sldLayoutId id="214748367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154324246"/>
      </p:ext>
    </p:extLst>
  </p:cSld>
  <p:clrMap bg1="lt1" tx1="dk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wm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audio" Target="../media/audio2.wav"/><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emf"/><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jpg"/><Relationship Id="rId14" Type="http://schemas.microsoft.com/office/2007/relationships/hdphoto" Target="../media/hdphoto1.wdp"/></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audio" Target="../media/audio2.wav"/><Relationship Id="rId7"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jpe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audio" Target="../media/audio5.wav"/><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audio" Target="../media/audio1.wav"/><Relationship Id="rId1" Type="http://schemas.openxmlformats.org/officeDocument/2006/relationships/slideLayout" Target="../slideLayouts/slideLayout2.xml"/><Relationship Id="rId10" Type="http://schemas.openxmlformats.org/officeDocument/2006/relationships/audio" Target="../media/audio3.wav"/><Relationship Id="rId9" Type="http://schemas.openxmlformats.org/officeDocument/2006/relationships/audio" Target="../media/audio1.wav"/></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WordArt 2"/>
          <p:cNvSpPr>
            <a:spLocks noChangeArrowheads="1" noChangeShapeType="1" noTextEdit="1"/>
          </p:cNvSpPr>
          <p:nvPr/>
        </p:nvSpPr>
        <p:spPr bwMode="auto">
          <a:xfrm>
            <a:off x="1061920" y="1534886"/>
            <a:ext cx="10672879" cy="4665352"/>
          </a:xfrm>
          <a:prstGeom prst="rect">
            <a:avLst/>
          </a:prstGeom>
        </p:spPr>
        <p:txBody>
          <a:bodyPr spcFirstLastPara="1" wrap="none" fromWordArt="1">
            <a:prstTxWarp prst="textArchUp">
              <a:avLst>
                <a:gd name="adj" fmla="val 10669380"/>
              </a:avLst>
            </a:prstTxWarp>
          </a:bodyPr>
          <a:lstStyle/>
          <a:p>
            <a:pPr algn="ctr"/>
            <a:r>
              <a:rPr lang="vi-VN" sz="400000" b="1" kern="10" dirty="0">
                <a:ln w="9525">
                  <a:solidFill>
                    <a:srgbClr val="000000"/>
                  </a:solidFill>
                  <a:round/>
                  <a:headEnd/>
                  <a:tailEnd/>
                </a:ln>
                <a:solidFill>
                  <a:srgbClr val="CC00CC"/>
                </a:solidFill>
                <a:latin typeface="Times New Roman"/>
                <a:cs typeface="Times New Roman"/>
              </a:rPr>
              <a:t>CHÀO MỪNG QUÝ THẦY GIÁO, CÔ GIÁO VỀ DỰ GIỜ, THĂM LỚP</a:t>
            </a:r>
          </a:p>
        </p:txBody>
      </p:sp>
      <p:pic>
        <p:nvPicPr>
          <p:cNvPr id="13" name="Picture 6" descr="FLOWERS5"/>
          <p:cNvPicPr>
            <a:picLocks noChangeAspect="1" noChangeArrowheads="1"/>
          </p:cNvPicPr>
          <p:nvPr/>
        </p:nvPicPr>
        <p:blipFill>
          <a:blip r:embed="rId3"/>
          <a:srcRect/>
          <a:stretch>
            <a:fillRect/>
          </a:stretch>
        </p:blipFill>
        <p:spPr bwMode="auto">
          <a:xfrm>
            <a:off x="4819698" y="6177655"/>
            <a:ext cx="2650116" cy="784848"/>
          </a:xfrm>
          <a:prstGeom prst="rect">
            <a:avLst/>
          </a:prstGeom>
          <a:noFill/>
          <a:ln w="9525">
            <a:noFill/>
            <a:miter lim="800000"/>
            <a:headEnd/>
            <a:tailEnd/>
          </a:ln>
        </p:spPr>
      </p:pic>
      <p:pic>
        <p:nvPicPr>
          <p:cNvPr id="14" name="Picture 7" descr="FLOWERS5"/>
          <p:cNvPicPr>
            <a:picLocks noChangeAspect="1" noChangeArrowheads="1"/>
          </p:cNvPicPr>
          <p:nvPr/>
        </p:nvPicPr>
        <p:blipFill>
          <a:blip r:embed="rId3"/>
          <a:srcRect/>
          <a:stretch>
            <a:fillRect/>
          </a:stretch>
        </p:blipFill>
        <p:spPr bwMode="auto">
          <a:xfrm>
            <a:off x="52828" y="368462"/>
            <a:ext cx="2534894" cy="1166424"/>
          </a:xfrm>
          <a:prstGeom prst="rect">
            <a:avLst/>
          </a:prstGeom>
          <a:noFill/>
          <a:ln w="9525">
            <a:noFill/>
            <a:miter lim="800000"/>
            <a:headEnd/>
            <a:tailEnd/>
          </a:ln>
        </p:spPr>
      </p:pic>
      <p:pic>
        <p:nvPicPr>
          <p:cNvPr id="15" name="Picture 8" descr="FLOWERS5"/>
          <p:cNvPicPr>
            <a:picLocks noChangeAspect="1" noChangeArrowheads="1"/>
          </p:cNvPicPr>
          <p:nvPr/>
        </p:nvPicPr>
        <p:blipFill>
          <a:blip r:embed="rId3"/>
          <a:srcRect/>
          <a:stretch>
            <a:fillRect/>
          </a:stretch>
        </p:blipFill>
        <p:spPr bwMode="auto">
          <a:xfrm>
            <a:off x="7540838" y="6200237"/>
            <a:ext cx="2189226" cy="762265"/>
          </a:xfrm>
          <a:prstGeom prst="rect">
            <a:avLst/>
          </a:prstGeom>
          <a:noFill/>
          <a:ln w="9525">
            <a:noFill/>
            <a:miter lim="800000"/>
            <a:headEnd/>
            <a:tailEnd/>
          </a:ln>
        </p:spPr>
      </p:pic>
      <p:pic>
        <p:nvPicPr>
          <p:cNvPr id="16" name="Picture 9" descr="FLOWERS5"/>
          <p:cNvPicPr>
            <a:picLocks noChangeAspect="1" noChangeArrowheads="1"/>
          </p:cNvPicPr>
          <p:nvPr/>
        </p:nvPicPr>
        <p:blipFill>
          <a:blip r:embed="rId3"/>
          <a:srcRect/>
          <a:stretch>
            <a:fillRect/>
          </a:stretch>
        </p:blipFill>
        <p:spPr bwMode="auto">
          <a:xfrm>
            <a:off x="9949091" y="449763"/>
            <a:ext cx="2419671" cy="1166424"/>
          </a:xfrm>
          <a:prstGeom prst="rect">
            <a:avLst/>
          </a:prstGeom>
          <a:noFill/>
          <a:ln w="9525">
            <a:noFill/>
            <a:miter lim="800000"/>
            <a:headEnd/>
            <a:tailEnd/>
          </a:ln>
        </p:spPr>
      </p:pic>
      <p:pic>
        <p:nvPicPr>
          <p:cNvPr id="17" name="Picture 10" descr="FLOWERS5"/>
          <p:cNvPicPr>
            <a:picLocks noChangeAspect="1" noChangeArrowheads="1"/>
          </p:cNvPicPr>
          <p:nvPr/>
        </p:nvPicPr>
        <p:blipFill>
          <a:blip r:embed="rId3"/>
          <a:srcRect/>
          <a:stretch>
            <a:fillRect/>
          </a:stretch>
        </p:blipFill>
        <p:spPr bwMode="auto">
          <a:xfrm>
            <a:off x="2232823" y="6119777"/>
            <a:ext cx="2765337" cy="879495"/>
          </a:xfrm>
          <a:prstGeom prst="rect">
            <a:avLst/>
          </a:prstGeom>
          <a:noFill/>
          <a:ln w="9525">
            <a:noFill/>
            <a:miter lim="800000"/>
            <a:headEnd/>
            <a:tailEnd/>
          </a:ln>
        </p:spPr>
      </p:pic>
      <p:pic>
        <p:nvPicPr>
          <p:cNvPr id="18" name="Picture 11" descr="FLOWERS5"/>
          <p:cNvPicPr>
            <a:picLocks noChangeAspect="1" noChangeArrowheads="1"/>
          </p:cNvPicPr>
          <p:nvPr/>
        </p:nvPicPr>
        <p:blipFill>
          <a:blip r:embed="rId3"/>
          <a:srcRect/>
          <a:stretch>
            <a:fillRect/>
          </a:stretch>
        </p:blipFill>
        <p:spPr bwMode="auto">
          <a:xfrm>
            <a:off x="142016" y="6015210"/>
            <a:ext cx="2090807" cy="938060"/>
          </a:xfrm>
          <a:prstGeom prst="rect">
            <a:avLst/>
          </a:prstGeom>
          <a:noFill/>
          <a:ln w="9525">
            <a:noFill/>
            <a:miter lim="800000"/>
            <a:headEnd/>
            <a:tailEnd/>
          </a:ln>
        </p:spPr>
      </p:pic>
      <p:pic>
        <p:nvPicPr>
          <p:cNvPr id="20" name="Picture 8" descr="FLOWERS5"/>
          <p:cNvPicPr>
            <a:picLocks noChangeAspect="1" noChangeArrowheads="1"/>
          </p:cNvPicPr>
          <p:nvPr/>
        </p:nvPicPr>
        <p:blipFill>
          <a:blip r:embed="rId3"/>
          <a:srcRect/>
          <a:stretch>
            <a:fillRect/>
          </a:stretch>
        </p:blipFill>
        <p:spPr bwMode="auto">
          <a:xfrm>
            <a:off x="10064313" y="6015210"/>
            <a:ext cx="2189226" cy="952564"/>
          </a:xfrm>
          <a:prstGeom prst="rect">
            <a:avLst/>
          </a:prstGeom>
          <a:noFill/>
          <a:ln w="9525">
            <a:noFill/>
            <a:miter lim="800000"/>
            <a:headEnd/>
            <a:tailEnd/>
          </a:ln>
        </p:spPr>
      </p:pic>
      <p:sp>
        <p:nvSpPr>
          <p:cNvPr id="23" name="Rectangle 22"/>
          <p:cNvSpPr/>
          <p:nvPr/>
        </p:nvSpPr>
        <p:spPr>
          <a:xfrm>
            <a:off x="-101598" y="-87084"/>
            <a:ext cx="12612912" cy="478970"/>
          </a:xfrm>
          <a:prstGeom prst="rect">
            <a:avLst/>
          </a:prstGeom>
          <a:solidFill>
            <a:schemeClr val="accent4">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9" name="AutoShape 28"/>
          <p:cNvSpPr>
            <a:spLocks noChangeArrowheads="1"/>
          </p:cNvSpPr>
          <p:nvPr/>
        </p:nvSpPr>
        <p:spPr bwMode="auto">
          <a:xfrm>
            <a:off x="1" y="0"/>
            <a:ext cx="12424228" cy="6945084"/>
          </a:xfrm>
          <a:prstGeom prst="roundRect">
            <a:avLst>
              <a:gd name="adj" fmla="val 4259"/>
            </a:avLst>
          </a:prstGeom>
          <a:noFill/>
          <a:ln w="127000" cmpd="thickThin">
            <a:solidFill>
              <a:srgbClr val="009900"/>
            </a:solidFill>
            <a:round/>
            <a:headEnd/>
            <a:tailEnd/>
          </a:ln>
        </p:spPr>
        <p:txBody>
          <a:bodyPr wrap="none" lIns="121917" tIns="60958" rIns="121917" bIns="60958" anchor="ctr"/>
          <a:lstStyle/>
          <a:p>
            <a:pPr>
              <a:defRPr/>
            </a:pPr>
            <a:endParaRPr lang="vi-VN" altLang="vi-VN" sz="3200" kern="0" dirty="0">
              <a:solidFill>
                <a:sysClr val="windowText" lastClr="000000"/>
              </a:solidFill>
            </a:endParaRPr>
          </a:p>
        </p:txBody>
      </p:sp>
      <p:sp>
        <p:nvSpPr>
          <p:cNvPr id="4" name="Rectangle 7">
            <a:extLst>
              <a:ext uri="{FF2B5EF4-FFF2-40B4-BE49-F238E27FC236}">
                <a16:creationId xmlns:a16="http://schemas.microsoft.com/office/drawing/2014/main" id="{4ACB4EB3-E0F0-747E-C773-3CA50165A6E2}"/>
              </a:ext>
            </a:extLst>
          </p:cNvPr>
          <p:cNvSpPr>
            <a:spLocks noChangeArrowheads="1"/>
          </p:cNvSpPr>
          <p:nvPr/>
        </p:nvSpPr>
        <p:spPr bwMode="auto">
          <a:xfrm>
            <a:off x="1006453" y="1534886"/>
            <a:ext cx="10256703"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a:endParaRPr lang="en-US" altLang="en-US" sz="4000" b="1">
              <a:solidFill>
                <a:srgbClr val="FFFF00"/>
              </a:solidFill>
            </a:endParaRPr>
          </a:p>
          <a:p>
            <a:pPr algn="ctr"/>
            <a:r>
              <a:rPr lang="en-US" altLang="en-US" sz="4000" b="1">
                <a:solidFill>
                  <a:srgbClr val="FFFF00"/>
                </a:solidFill>
              </a:rPr>
              <a:t>      </a:t>
            </a:r>
            <a:r>
              <a:rPr lang="en-US" altLang="en-US" sz="4000" b="1">
                <a:solidFill>
                  <a:srgbClr val="FF0000"/>
                </a:solidFill>
              </a:rPr>
              <a:t>MÔN : </a:t>
            </a:r>
            <a:r>
              <a:rPr lang="vi-VN" altLang="en-US" sz="4000" b="1">
                <a:solidFill>
                  <a:srgbClr val="FF0000"/>
                </a:solidFill>
              </a:rPr>
              <a:t>LỊCH SỬ- ĐỊA LÍ – LỚP 4</a:t>
            </a:r>
            <a:endParaRPr lang="en-US" altLang="en-US" sz="4000" b="1">
              <a:solidFill>
                <a:srgbClr val="FF0000"/>
              </a:solidFill>
            </a:endParaRPr>
          </a:p>
          <a:p>
            <a:pPr algn="ctr"/>
            <a:r>
              <a:rPr lang="en-US" altLang="en-US" sz="4800" b="1">
                <a:solidFill>
                  <a:srgbClr val="FF0000"/>
                </a:solidFill>
              </a:rPr>
              <a:t>      </a:t>
            </a:r>
            <a:r>
              <a:rPr lang="en-US" altLang="en-US" sz="4600" b="1">
                <a:solidFill>
                  <a:srgbClr val="00B050"/>
                </a:solidFill>
              </a:rPr>
              <a:t>Bài : </a:t>
            </a:r>
            <a:r>
              <a:rPr lang="vi-VN" altLang="en-US" sz="4600" b="1">
                <a:solidFill>
                  <a:srgbClr val="00B050"/>
                </a:solidFill>
              </a:rPr>
              <a:t>Lễ hội cồng chiêng Tây nguyên </a:t>
            </a:r>
            <a:r>
              <a:rPr lang="vi-VN" altLang="en-US" sz="4000" b="1">
                <a:solidFill>
                  <a:srgbClr val="00B050"/>
                </a:solidFill>
              </a:rPr>
              <a:t>(Tiết 1)</a:t>
            </a:r>
          </a:p>
          <a:p>
            <a:pPr algn="ctr"/>
            <a:endParaRPr lang="vi-VN" altLang="en-US" sz="4600" b="1">
              <a:solidFill>
                <a:srgbClr val="00B050"/>
              </a:solidFill>
            </a:endParaRPr>
          </a:p>
          <a:p>
            <a:pPr algn="ctr"/>
            <a:r>
              <a:rPr lang="vi-VN" altLang="en-US" sz="3000" b="1">
                <a:solidFill>
                  <a:srgbClr val="0070C0"/>
                </a:solidFill>
              </a:rPr>
              <a:t>Giáo viên thực hiện: Trần Thị Ái Thủy</a:t>
            </a:r>
          </a:p>
          <a:p>
            <a:pPr algn="ctr"/>
            <a:endParaRPr lang="en-US" altLang="en-US" sz="4600" b="1">
              <a:solidFill>
                <a:srgbClr val="FF0000"/>
              </a:solidFill>
            </a:endParaRPr>
          </a:p>
        </p:txBody>
      </p:sp>
      <p:sp>
        <p:nvSpPr>
          <p:cNvPr id="5" name="Rectangle 4">
            <a:extLst>
              <a:ext uri="{FF2B5EF4-FFF2-40B4-BE49-F238E27FC236}">
                <a16:creationId xmlns:a16="http://schemas.microsoft.com/office/drawing/2014/main" id="{C1B3C7D6-F912-D5FA-EA3C-F9A39173F076}"/>
              </a:ext>
            </a:extLst>
          </p:cNvPr>
          <p:cNvSpPr/>
          <p:nvPr/>
        </p:nvSpPr>
        <p:spPr>
          <a:xfrm>
            <a:off x="1371074" y="400085"/>
            <a:ext cx="9861191" cy="830997"/>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w="6600">
                  <a:solidFill>
                    <a:srgbClr val="ED7D31"/>
                  </a:solidFill>
                  <a:prstDash val="solid"/>
                </a:ln>
                <a:solidFill>
                  <a:srgbClr val="FF0000"/>
                </a:solidFill>
                <a:effectLst>
                  <a:outerShdw dist="38100" dir="2700000" algn="tl" rotWithShape="0">
                    <a:srgbClr val="ED7D31"/>
                  </a:outerShdw>
                </a:effectLst>
                <a:uLnTx/>
                <a:uFillTx/>
                <a:latin typeface="Calibri"/>
                <a:ea typeface="+mn-ea"/>
                <a:cs typeface="+mn-cs"/>
              </a:rPr>
              <a:t>TẬP THỂ LỚP 4G</a:t>
            </a:r>
            <a:endParaRPr kumimoji="0" lang="en-US" sz="4800" b="1" i="0" u="none" strike="noStrike" kern="1200" cap="none" spc="0" normalizeH="0" baseline="0" noProof="0" dirty="0">
              <a:ln w="6600">
                <a:solidFill>
                  <a:srgbClr val="ED7D31"/>
                </a:solidFill>
                <a:prstDash val="solid"/>
              </a:ln>
              <a:solidFill>
                <a:srgbClr val="FF0000"/>
              </a:solidFill>
              <a:effectLst>
                <a:outerShdw dist="38100" dir="2700000" algn="tl" rotWithShape="0">
                  <a:srgbClr val="ED7D31"/>
                </a:outerShdw>
              </a:effectLst>
              <a:uLnTx/>
              <a:uFillTx/>
              <a:latin typeface="Calibri"/>
            </a:endParaRPr>
          </a:p>
        </p:txBody>
      </p:sp>
    </p:spTree>
    <p:extLst>
      <p:ext uri="{BB962C8B-B14F-4D97-AF65-F5344CB8AC3E}">
        <p14:creationId xmlns:p14="http://schemas.microsoft.com/office/powerpoint/2010/main" val="1911169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amond(in)">
                                      <p:cBhvr>
                                        <p:cTn id="7" dur="2000"/>
                                        <p:tgtEl>
                                          <p:spTgt spid="4"/>
                                        </p:tgtEl>
                                      </p:cBhvr>
                                    </p:animEffect>
                                  </p:childTnLst>
                                </p:cTn>
                              </p:par>
                              <p:par>
                                <p:cTn id="8" presetID="26" presetClass="emph" presetSubtype="0" repeatCount="15000" fill="hold" grpId="0" nodeType="withEffect">
                                  <p:stCondLst>
                                    <p:cond delay="0"/>
                                  </p:stCondLst>
                                  <p:iterate type="lt">
                                    <p:tmPct val="0"/>
                                  </p:iterate>
                                  <p:childTnLst>
                                    <p:animEffect transition="out" filter="fade">
                                      <p:cBhvr>
                                        <p:cTn id="9" dur="500" tmFilter="0, 0; .2, .5; .8, .5; 1, 0"/>
                                        <p:tgtEl>
                                          <p:spTgt spid="5"/>
                                        </p:tgtEl>
                                      </p:cBhvr>
                                    </p:animEffect>
                                    <p:animScale>
                                      <p:cBhvr>
                                        <p:cTn id="10" dur="250" autoRev="1" fill="hold"/>
                                        <p:tgtEl>
                                          <p:spTgt spid="5"/>
                                        </p:tgtEl>
                                      </p:cBhvr>
                                      <p:by x="105000" y="105000"/>
                                    </p:animScale>
                                  </p:childTnLst>
                                </p:cTn>
                              </p:par>
                            </p:childTnLst>
                          </p:cTn>
                        </p:par>
                        <p:par>
                          <p:cTn id="11" fill="hold">
                            <p:stCondLst>
                              <p:cond delay="7500"/>
                            </p:stCondLst>
                            <p:childTnLst>
                              <p:par>
                                <p:cTn id="12" presetID="36" presetClass="emph" presetSubtype="0" repeatCount="indefinite" fill="hold" grpId="1" nodeType="afterEffect">
                                  <p:stCondLst>
                                    <p:cond delay="0"/>
                                  </p:stCondLst>
                                  <p:iterate type="lt">
                                    <p:tmPct val="10000"/>
                                  </p:iterate>
                                  <p:childTnLst>
                                    <p:animScale>
                                      <p:cBhvr>
                                        <p:cTn id="13" dur="250" autoRev="1" fill="hold">
                                          <p:stCondLst>
                                            <p:cond delay="0"/>
                                          </p:stCondLst>
                                        </p:cTn>
                                        <p:tgtEl>
                                          <p:spTgt spid="5"/>
                                        </p:tgtEl>
                                      </p:cBhvr>
                                      <p:to x="80000" y="100000"/>
                                    </p:animScale>
                                    <p:anim by="(#ppt_w*0.10)" calcmode="lin" valueType="num">
                                      <p:cBhvr>
                                        <p:cTn id="14" dur="250" autoRev="1" fill="hold">
                                          <p:stCondLst>
                                            <p:cond delay="0"/>
                                          </p:stCondLst>
                                        </p:cTn>
                                        <p:tgtEl>
                                          <p:spTgt spid="5"/>
                                        </p:tgtEl>
                                        <p:attrNameLst>
                                          <p:attrName>ppt_x</p:attrName>
                                        </p:attrNameLst>
                                      </p:cBhvr>
                                    </p:anim>
                                    <p:anim by="(-#ppt_w*0.10)" calcmode="lin" valueType="num">
                                      <p:cBhvr>
                                        <p:cTn id="15" dur="250" autoRev="1" fill="hold">
                                          <p:stCondLst>
                                            <p:cond delay="0"/>
                                          </p:stCondLst>
                                        </p:cTn>
                                        <p:tgtEl>
                                          <p:spTgt spid="5"/>
                                        </p:tgtEl>
                                        <p:attrNameLst>
                                          <p:attrName>ppt_y</p:attrName>
                                        </p:attrNameLst>
                                      </p:cBhvr>
                                    </p:anim>
                                    <p:animRot by="-480000">
                                      <p:cBhvr>
                                        <p:cTn id="16" dur="250" autoRev="1" fill="hold">
                                          <p:stCondLst>
                                            <p:cond delay="0"/>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5"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02F1FCDE-FA7C-57A9-3CEC-8A0FA9057EA8}"/>
              </a:ext>
            </a:extLst>
          </p:cNvPr>
          <p:cNvSpPr/>
          <p:nvPr/>
        </p:nvSpPr>
        <p:spPr>
          <a:xfrm>
            <a:off x="6029325" y="171450"/>
            <a:ext cx="6016725" cy="2952750"/>
          </a:xfrm>
          <a:prstGeom prst="roundRect">
            <a:avLst>
              <a:gd name="adj" fmla="val 22473"/>
            </a:avLst>
          </a:prstGeom>
          <a:solidFill>
            <a:srgbClr val="EBFFFF"/>
          </a:solidFill>
          <a:ln w="57150" cap="rnd" cmpd="thinThick">
            <a:solidFill>
              <a:srgbClr val="002060"/>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dirty="0">
                <a:solidFill>
                  <a:srgbClr val="44546A">
                    <a:lumMod val="75000"/>
                  </a:srgbClr>
                </a:solidFill>
                <a:latin typeface="Calibri" panose="020F0502020204030204"/>
              </a:rPr>
              <a:t>Cồng chiêng thường được sử dụng trong các nghi lễ, ngày hội và sinh hoạt cộng đồng của đồng bào Tây Nguyên, như: lễ Mừng lúa mới, lễ Thổi tai cho trẻ sơ sinh, lễ Trưởng thành.....</a:t>
            </a:r>
            <a:endParaRPr kumimoji="0" lang="en-US" sz="3200" b="1" i="0" u="none" strike="noStrike" kern="1200" cap="none" spc="0" normalizeH="0" baseline="0" noProof="0" dirty="0">
              <a:ln>
                <a:noFill/>
              </a:ln>
              <a:solidFill>
                <a:srgbClr val="44546A">
                  <a:lumMod val="75000"/>
                </a:srgbClr>
              </a:solidFill>
              <a:effectLst/>
              <a:uLnTx/>
              <a:uFillTx/>
              <a:latin typeface="Calibri" panose="020F0502020204030204"/>
            </a:endParaRPr>
          </a:p>
        </p:txBody>
      </p:sp>
      <p:pic>
        <p:nvPicPr>
          <p:cNvPr id="10" name="Picture 3">
            <a:extLst>
              <a:ext uri="{FF2B5EF4-FFF2-40B4-BE49-F238E27FC236}">
                <a16:creationId xmlns:a16="http://schemas.microsoft.com/office/drawing/2014/main" id="{2F53B246-AC23-5E62-FD6F-464F4086537B}"/>
              </a:ext>
            </a:extLst>
          </p:cNvPr>
          <p:cNvPicPr>
            <a:picLocks noChangeAspect="1"/>
          </p:cNvPicPr>
          <p:nvPr/>
        </p:nvPicPr>
        <p:blipFill>
          <a:blip r:embed="rId2"/>
          <a:srcRect/>
          <a:stretch>
            <a:fillRect/>
          </a:stretch>
        </p:blipFill>
        <p:spPr>
          <a:xfrm>
            <a:off x="9547197" y="3278749"/>
            <a:ext cx="2166299" cy="3339188"/>
          </a:xfrm>
          <a:prstGeom prst="rect">
            <a:avLst/>
          </a:prstGeom>
        </p:spPr>
      </p:pic>
      <p:pic>
        <p:nvPicPr>
          <p:cNvPr id="11" name="Picture 4">
            <a:extLst>
              <a:ext uri="{FF2B5EF4-FFF2-40B4-BE49-F238E27FC236}">
                <a16:creationId xmlns:a16="http://schemas.microsoft.com/office/drawing/2014/main" id="{5164830C-909D-A700-8AB4-87BE2EB79500}"/>
              </a:ext>
            </a:extLst>
          </p:cNvPr>
          <p:cNvPicPr>
            <a:picLocks noChangeAspect="1"/>
          </p:cNvPicPr>
          <p:nvPr/>
        </p:nvPicPr>
        <p:blipFill>
          <a:blip r:embed="rId3"/>
          <a:srcRect/>
          <a:stretch>
            <a:fillRect/>
          </a:stretch>
        </p:blipFill>
        <p:spPr>
          <a:xfrm>
            <a:off x="7179734" y="3278749"/>
            <a:ext cx="2020185" cy="3334557"/>
          </a:xfrm>
          <a:prstGeom prst="rect">
            <a:avLst/>
          </a:prstGeom>
        </p:spPr>
      </p:pic>
      <p:pic>
        <p:nvPicPr>
          <p:cNvPr id="3" name="Picture 2">
            <a:extLst>
              <a:ext uri="{FF2B5EF4-FFF2-40B4-BE49-F238E27FC236}">
                <a16:creationId xmlns:a16="http://schemas.microsoft.com/office/drawing/2014/main" id="{1690EA0F-D5EC-CBBD-D8ED-5E403488D2E7}"/>
              </a:ext>
            </a:extLst>
          </p:cNvPr>
          <p:cNvPicPr>
            <a:picLocks noChangeAspect="1"/>
          </p:cNvPicPr>
          <p:nvPr/>
        </p:nvPicPr>
        <p:blipFill>
          <a:blip r:embed="rId4"/>
          <a:stretch>
            <a:fillRect/>
          </a:stretch>
        </p:blipFill>
        <p:spPr>
          <a:xfrm>
            <a:off x="590550" y="3039665"/>
            <a:ext cx="5429250" cy="3370659"/>
          </a:xfrm>
          <a:prstGeom prst="rect">
            <a:avLst/>
          </a:prstGeom>
        </p:spPr>
      </p:pic>
    </p:spTree>
    <p:extLst>
      <p:ext uri="{BB962C8B-B14F-4D97-AF65-F5344CB8AC3E}">
        <p14:creationId xmlns:p14="http://schemas.microsoft.com/office/powerpoint/2010/main" val="21129856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02F1FCDE-FA7C-57A9-3CEC-8A0FA9057EA8}"/>
              </a:ext>
            </a:extLst>
          </p:cNvPr>
          <p:cNvSpPr/>
          <p:nvPr/>
        </p:nvSpPr>
        <p:spPr>
          <a:xfrm>
            <a:off x="304800" y="210359"/>
            <a:ext cx="11769825" cy="2066116"/>
          </a:xfrm>
          <a:prstGeom prst="roundRect">
            <a:avLst>
              <a:gd name="adj" fmla="val 22473"/>
            </a:avLst>
          </a:prstGeom>
          <a:solidFill>
            <a:srgbClr val="EBFFFF"/>
          </a:solidFill>
          <a:ln w="57150" cap="rnd" cmpd="thinThick">
            <a:solidFill>
              <a:srgbClr val="002060"/>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600" b="1" dirty="0">
                <a:solidFill>
                  <a:srgbClr val="44546A">
                    <a:lumMod val="75000"/>
                  </a:srgbClr>
                </a:solidFill>
                <a:latin typeface="Calibri" panose="020F0502020204030204"/>
              </a:rPr>
              <a:t>   </a:t>
            </a:r>
            <a:r>
              <a:rPr lang="vi-VN" sz="2600" b="1" dirty="0">
                <a:solidFill>
                  <a:srgbClr val="44546A">
                    <a:lumMod val="75000"/>
                  </a:srgbClr>
                </a:solidFill>
                <a:latin typeface="Calibri" panose="020F0502020204030204"/>
              </a:rPr>
              <a:t>Mừng lúa mới là lễ hội truyền thống của một số dân tộc ở Tây Nguyên, sau khi đã xong mùa vụ nhằm tạ ơn thần linh, tổ tiên đã ban cho một năm mưa thuận gió hòa, mùa màng tươi tốt. Đánh cồng chiêng là hoạt động không thể thiếu trong lễ cúng Mừng lúa mới, dân làng tập trung cùng đánh cồng chiêng, nhảy múa, ăn uống, trao đổi kinh nghiệm và chúc nhau sức khỏe, vụ mùa mới bội thu.</a:t>
            </a:r>
            <a:endParaRPr kumimoji="0" lang="en-US" sz="2600" b="1" i="0" u="none" strike="noStrike" kern="1200" cap="none" spc="0" normalizeH="0" baseline="0" noProof="0" dirty="0">
              <a:ln>
                <a:noFill/>
              </a:ln>
              <a:solidFill>
                <a:srgbClr val="44546A">
                  <a:lumMod val="75000"/>
                </a:srgbClr>
              </a:solidFill>
              <a:effectLst/>
              <a:uLnTx/>
              <a:uFillTx/>
              <a:latin typeface="Calibri" panose="020F0502020204030204"/>
            </a:endParaRPr>
          </a:p>
        </p:txBody>
      </p:sp>
      <p:pic>
        <p:nvPicPr>
          <p:cNvPr id="2" name="Picture 1">
            <a:extLst>
              <a:ext uri="{FF2B5EF4-FFF2-40B4-BE49-F238E27FC236}">
                <a16:creationId xmlns:a16="http://schemas.microsoft.com/office/drawing/2014/main" id="{F71935CB-796B-91FC-6922-6F44F6BBF3D5}"/>
              </a:ext>
            </a:extLst>
          </p:cNvPr>
          <p:cNvPicPr>
            <a:picLocks noChangeAspect="1"/>
          </p:cNvPicPr>
          <p:nvPr/>
        </p:nvPicPr>
        <p:blipFill>
          <a:blip r:embed="rId3"/>
          <a:stretch>
            <a:fillRect/>
          </a:stretch>
        </p:blipFill>
        <p:spPr>
          <a:xfrm>
            <a:off x="295275" y="2518976"/>
            <a:ext cx="4834763" cy="4015174"/>
          </a:xfrm>
          <a:prstGeom prst="rect">
            <a:avLst/>
          </a:prstGeom>
        </p:spPr>
      </p:pic>
      <p:pic>
        <p:nvPicPr>
          <p:cNvPr id="3" name="Picture 2">
            <a:extLst>
              <a:ext uri="{FF2B5EF4-FFF2-40B4-BE49-F238E27FC236}">
                <a16:creationId xmlns:a16="http://schemas.microsoft.com/office/drawing/2014/main" id="{6D653A66-2DC1-67A4-4A46-CAA88C111032}"/>
              </a:ext>
            </a:extLst>
          </p:cNvPr>
          <p:cNvPicPr>
            <a:picLocks noChangeAspect="1"/>
          </p:cNvPicPr>
          <p:nvPr/>
        </p:nvPicPr>
        <p:blipFill>
          <a:blip r:embed="rId4"/>
          <a:stretch>
            <a:fillRect/>
          </a:stretch>
        </p:blipFill>
        <p:spPr>
          <a:xfrm>
            <a:off x="5476875" y="2543175"/>
            <a:ext cx="6000749" cy="3986212"/>
          </a:xfrm>
          <a:prstGeom prst="rect">
            <a:avLst/>
          </a:prstGeom>
        </p:spPr>
      </p:pic>
    </p:spTree>
    <p:extLst>
      <p:ext uri="{BB962C8B-B14F-4D97-AF65-F5344CB8AC3E}">
        <p14:creationId xmlns:p14="http://schemas.microsoft.com/office/powerpoint/2010/main" val="262234401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72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2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72000">
                                          <p:cBhvr additive="base">
                                            <p:cTn id="8" dur="10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ppt_x"/>
                                              </p:val>
                                            </p:tav>
                                            <p:tav tm="100000">
                                              <p:val>
                                                <p:strVal val="#ppt_x"/>
                                              </p:val>
                                            </p:tav>
                                          </p:tavLst>
                                        </p:anim>
                                        <p:anim calcmode="lin" valueType="num">
                                          <p:cBhvr additive="base">
                                            <p:cTn id="8" dur="1000" fill="hold"/>
                                            <p:tgtEl>
                                              <p:spTgt spid="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5" name="arrow.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par>
                                    <p:cTn id="14" presetID="22" presetClass="entr" presetSubtype="4"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wipe(down)">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12266020-F092-4A38-AF04-E77F4B264782}"/>
              </a:ext>
            </a:extLst>
          </p:cNvPr>
          <p:cNvSpPr/>
          <p:nvPr/>
        </p:nvSpPr>
        <p:spPr>
          <a:xfrm>
            <a:off x="268817" y="440619"/>
            <a:ext cx="11842044" cy="62554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 name="Group 4">
            <a:extLst>
              <a:ext uri="{FF2B5EF4-FFF2-40B4-BE49-F238E27FC236}">
                <a16:creationId xmlns:a16="http://schemas.microsoft.com/office/drawing/2014/main" id="{281D645D-BE48-F68A-F7C4-1C3913AA3A84}"/>
              </a:ext>
            </a:extLst>
          </p:cNvPr>
          <p:cNvGrpSpPr/>
          <p:nvPr/>
        </p:nvGrpSpPr>
        <p:grpSpPr>
          <a:xfrm>
            <a:off x="654229" y="3796539"/>
            <a:ext cx="4278451" cy="2175001"/>
            <a:chOff x="892354" y="3758439"/>
            <a:chExt cx="4278451" cy="2175001"/>
          </a:xfrm>
        </p:grpSpPr>
        <p:pic>
          <p:nvPicPr>
            <p:cNvPr id="7" name="Picture 9">
              <a:extLst>
                <a:ext uri="{FF2B5EF4-FFF2-40B4-BE49-F238E27FC236}">
                  <a16:creationId xmlns:a16="http://schemas.microsoft.com/office/drawing/2014/main" id="{4761C855-6FA4-0604-B688-01EF5AC42DB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37EE4C91-1404-E892-2B3C-69B78F51A84E}"/>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r>
                <a:rPr lang="en-US" sz="2400" b="1" dirty="0">
                  <a:latin typeface="Arial" panose="020B0604020202020204" pitchFamily="34" charset="0"/>
                  <a:cs typeface="Arial" panose="020B0604020202020204" pitchFamily="34" charset="0"/>
                </a:rPr>
                <a:t> 4</a:t>
              </a:r>
            </a:p>
          </p:txBody>
        </p:sp>
      </p:grpSp>
      <p:sp>
        <p:nvSpPr>
          <p:cNvPr id="11" name="Rectangle: Rounded Corners 10">
            <a:extLst>
              <a:ext uri="{FF2B5EF4-FFF2-40B4-BE49-F238E27FC236}">
                <a16:creationId xmlns:a16="http://schemas.microsoft.com/office/drawing/2014/main" id="{E54BFFA4-E807-F9D3-FE64-3EE586C5FED4}"/>
              </a:ext>
            </a:extLst>
          </p:cNvPr>
          <p:cNvSpPr/>
          <p:nvPr/>
        </p:nvSpPr>
        <p:spPr>
          <a:xfrm>
            <a:off x="1657351" y="1030146"/>
            <a:ext cx="10048874" cy="1551129"/>
          </a:xfrm>
          <a:prstGeom prst="roundRect">
            <a:avLst>
              <a:gd name="adj" fmla="val 18702"/>
            </a:avLst>
          </a:prstGeom>
          <a:solidFill>
            <a:srgbClr val="FFEFFF"/>
          </a:solidFill>
          <a:ln w="57150" cap="rnd" cmpd="thinThick">
            <a:solidFill>
              <a:srgbClr val="FF0066"/>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B050"/>
                </a:solidFill>
                <a:effectLst/>
                <a:uLnTx/>
                <a:uFillTx/>
                <a:latin typeface="Calibri" panose="020F0502020204030204"/>
                <a:ea typeface="+mn-ea"/>
                <a:cs typeface="+mn-cs"/>
              </a:rPr>
              <a:t>Cồng chiêng có vai trò như thế nào trong đời sống tinh thần của đồng bào các dân tộc Tây Nguyên? </a:t>
            </a:r>
            <a:endParaRPr kumimoji="0" lang="en-US" sz="3600" b="1" i="0" u="none" strike="noStrike" kern="1200" cap="none" spc="0" normalizeH="0" baseline="0" noProof="0" dirty="0">
              <a:ln>
                <a:noFill/>
              </a:ln>
              <a:solidFill>
                <a:srgbClr val="A50021"/>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F1F18C54-6934-C92F-CD2E-03C6B9B3152C}"/>
              </a:ext>
            </a:extLst>
          </p:cNvPr>
          <p:cNvSpPr/>
          <p:nvPr/>
        </p:nvSpPr>
        <p:spPr>
          <a:xfrm>
            <a:off x="4886325" y="3135171"/>
            <a:ext cx="7029450" cy="1760679"/>
          </a:xfrm>
          <a:prstGeom prst="roundRect">
            <a:avLst>
              <a:gd name="adj" fmla="val 18702"/>
            </a:avLst>
          </a:prstGeom>
          <a:solidFill>
            <a:srgbClr val="FFEFFF"/>
          </a:solidFill>
          <a:ln w="57150" cap="rnd" cmpd="thinThick">
            <a:solidFill>
              <a:srgbClr val="FF0066"/>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srgbClr val="00B050"/>
                </a:solidFill>
                <a:latin typeface="Calibri" panose="020F0502020204030204"/>
              </a:rPr>
              <a:t>Cồng chiêng thường được sử dụng trong những dịp nào? Nêu ví dụ cụ thể.</a:t>
            </a:r>
            <a:endParaRPr kumimoji="0" lang="en-US" sz="3600" b="1" i="0" u="none" strike="noStrike" kern="1200" cap="none" spc="0" normalizeH="0" baseline="0" noProof="0" dirty="0">
              <a:ln>
                <a:noFill/>
              </a:ln>
              <a:solidFill>
                <a:srgbClr val="A5002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412155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wipe(down)">
                                      <p:cBhvr>
                                        <p:cTn id="1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id="{B5EE0D9C-F92A-4408-9D5D-8DC38946A186}"/>
              </a:ext>
            </a:extLst>
          </p:cNvPr>
          <p:cNvPicPr>
            <a:picLocks noChangeAspect="1"/>
          </p:cNvPicPr>
          <p:nvPr/>
        </p:nvPicPr>
        <p:blipFill>
          <a:blip r:embed="rId12"/>
          <a:stretch>
            <a:fillRect/>
          </a:stretch>
        </p:blipFill>
        <p:spPr>
          <a:xfrm>
            <a:off x="3616201" y="2050777"/>
            <a:ext cx="4945599" cy="665751"/>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78326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21E4489A-C3A4-4FD0-B4B6-F1448B9401DB}"/>
              </a:ext>
            </a:extLst>
          </p:cNvPr>
          <p:cNvSpPr/>
          <p:nvPr/>
        </p:nvSpPr>
        <p:spPr>
          <a:xfrm>
            <a:off x="238125" y="864395"/>
            <a:ext cx="6505575" cy="5203029"/>
          </a:xfrm>
          <a:prstGeom prst="roundRect">
            <a:avLst>
              <a:gd name="adj" fmla="val 21029"/>
            </a:avLst>
          </a:prstGeom>
          <a:solidFill>
            <a:srgbClr val="ECFFD9"/>
          </a:solidFill>
          <a:ln w="88900" cap="rnd" cmpd="thinThick">
            <a:solidFill>
              <a:srgbClr val="0070C0"/>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2800" b="1" dirty="0">
                <a:solidFill>
                  <a:srgbClr val="002060"/>
                </a:solidFill>
                <a:latin typeface="Calibri" panose="020F0502020204030204"/>
              </a:rPr>
              <a:t>   </a:t>
            </a:r>
            <a:r>
              <a:rPr lang="vi-VN" sz="2800" b="1" dirty="0">
                <a:solidFill>
                  <a:srgbClr val="002060"/>
                </a:solidFill>
                <a:latin typeface="Calibri" panose="020F0502020204030204"/>
              </a:rPr>
              <a:t>Cồng chiêng gắn bó mật thiết với đời sống tinh thần của người dân Tây Nguyên, là tiếng nói của tâm hồn, diễn tả niềm vui, nỗi buồn của con người trong cuộc sống.</a:t>
            </a:r>
            <a:endParaRPr lang="en-US" sz="2800" b="1" dirty="0">
              <a:solidFill>
                <a:srgbClr val="002060"/>
              </a:solidFill>
              <a:latin typeface="Calibri" panose="020F0502020204030204"/>
            </a:endParaRPr>
          </a:p>
          <a:p>
            <a:pPr lvl="0" algn="just">
              <a:defRPr/>
            </a:pPr>
            <a:r>
              <a:rPr lang="vi-VN" sz="2800" b="1" dirty="0">
                <a:solidFill>
                  <a:srgbClr val="002060"/>
                </a:solidFill>
                <a:latin typeface="Calibri" panose="020F0502020204030204"/>
              </a:rPr>
              <a:t>Cồng chiêng đươc sử dụng trong các nghi lễ, ngày hội và sinh hoạt cộng đồng của các dân tộc Tây Nguyên như: trong các nghi lễ vòng đời con người; trong các nghi lễ nông nghiệp; trong các ngày hội và sinh hoạt cộng đồng. </a:t>
            </a:r>
            <a:endParaRPr kumimoji="0" lang="en-US" sz="2800" b="1" i="0" u="none" strike="noStrike" kern="1200" cap="none" spc="0" normalizeH="0" baseline="0" noProof="0" dirty="0">
              <a:ln>
                <a:noFill/>
              </a:ln>
              <a:solidFill>
                <a:srgbClr val="002060"/>
              </a:solidFill>
              <a:effectLst/>
              <a:uLnTx/>
              <a:uFillTx/>
              <a:latin typeface="Calibri" panose="020F0502020204030204"/>
            </a:endParaRPr>
          </a:p>
        </p:txBody>
      </p:sp>
      <p:pic>
        <p:nvPicPr>
          <p:cNvPr id="3" name="Picture 2">
            <a:extLst>
              <a:ext uri="{FF2B5EF4-FFF2-40B4-BE49-F238E27FC236}">
                <a16:creationId xmlns:a16="http://schemas.microsoft.com/office/drawing/2014/main" id="{CA2C0948-39E7-89A4-D9B6-7610EF990305}"/>
              </a:ext>
            </a:extLst>
          </p:cNvPr>
          <p:cNvPicPr>
            <a:picLocks noChangeAspect="1"/>
          </p:cNvPicPr>
          <p:nvPr/>
        </p:nvPicPr>
        <p:blipFill>
          <a:blip r:embed="rId3"/>
          <a:stretch>
            <a:fillRect/>
          </a:stretch>
        </p:blipFill>
        <p:spPr>
          <a:xfrm>
            <a:off x="6966999" y="1543049"/>
            <a:ext cx="4929726" cy="2867025"/>
          </a:xfrm>
          <a:prstGeom prst="rect">
            <a:avLst/>
          </a:prstGeom>
        </p:spPr>
      </p:pic>
    </p:spTree>
    <p:extLst>
      <p:ext uri="{BB962C8B-B14F-4D97-AF65-F5344CB8AC3E}">
        <p14:creationId xmlns:p14="http://schemas.microsoft.com/office/powerpoint/2010/main" val="17274906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4078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51994A42-7B95-C320-22D7-4BBCE4B05976}"/>
              </a:ext>
            </a:extLst>
          </p:cNvPr>
          <p:cNvPicPr>
            <a:picLocks noChangeAspect="1"/>
          </p:cNvPicPr>
          <p:nvPr/>
        </p:nvPicPr>
        <p:blipFill>
          <a:blip r:embed="rId3"/>
          <a:stretch>
            <a:fillRect/>
          </a:stretch>
        </p:blipFill>
        <p:spPr>
          <a:xfrm>
            <a:off x="685799" y="2286000"/>
            <a:ext cx="4200525" cy="2735868"/>
          </a:xfrm>
          <a:prstGeom prst="rect">
            <a:avLst/>
          </a:prstGeom>
        </p:spPr>
      </p:pic>
      <p:pic>
        <p:nvPicPr>
          <p:cNvPr id="5" name="Picture 4">
            <a:extLst>
              <a:ext uri="{FF2B5EF4-FFF2-40B4-BE49-F238E27FC236}">
                <a16:creationId xmlns:a16="http://schemas.microsoft.com/office/drawing/2014/main" id="{D7FFB21E-EFCB-2B44-F7A6-B7792042599C}"/>
              </a:ext>
            </a:extLst>
          </p:cNvPr>
          <p:cNvPicPr>
            <a:picLocks noChangeAspect="1"/>
          </p:cNvPicPr>
          <p:nvPr/>
        </p:nvPicPr>
        <p:blipFill>
          <a:blip r:embed="rId4"/>
          <a:stretch>
            <a:fillRect/>
          </a:stretch>
        </p:blipFill>
        <p:spPr>
          <a:xfrm>
            <a:off x="5210567" y="1657350"/>
            <a:ext cx="6479497" cy="3905250"/>
          </a:xfrm>
          <a:prstGeom prst="rect">
            <a:avLst/>
          </a:prstGeom>
        </p:spPr>
      </p:pic>
    </p:spTree>
    <p:extLst>
      <p:ext uri="{BB962C8B-B14F-4D97-AF65-F5344CB8AC3E}">
        <p14:creationId xmlns:p14="http://schemas.microsoft.com/office/powerpoint/2010/main" val="107375413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F9B348-B9F7-B10F-4F91-E91E117DD4C3}"/>
              </a:ext>
            </a:extLst>
          </p:cNvPr>
          <p:cNvPicPr>
            <a:picLocks noChangeAspect="1"/>
          </p:cNvPicPr>
          <p:nvPr/>
        </p:nvPicPr>
        <p:blipFill>
          <a:blip r:embed="rId3"/>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D37487DC-0613-049E-994F-B7AC132F8353}"/>
              </a:ext>
            </a:extLst>
          </p:cNvPr>
          <p:cNvGrpSpPr/>
          <p:nvPr/>
        </p:nvGrpSpPr>
        <p:grpSpPr>
          <a:xfrm>
            <a:off x="924535" y="1639746"/>
            <a:ext cx="10781080" cy="3670889"/>
            <a:chOff x="988922" y="3039568"/>
            <a:chExt cx="10781080" cy="3670889"/>
          </a:xfrm>
        </p:grpSpPr>
        <p:sp>
          <p:nvSpPr>
            <p:cNvPr id="6" name="Rectangle: Rounded Corners 5">
              <a:extLst>
                <a:ext uri="{FF2B5EF4-FFF2-40B4-BE49-F238E27FC236}">
                  <a16:creationId xmlns:a16="http://schemas.microsoft.com/office/drawing/2014/main" id="{25195130-E5E1-815C-CC49-6F9A0C8D82B8}"/>
                </a:ext>
              </a:extLst>
            </p:cNvPr>
            <p:cNvSpPr/>
            <p:nvPr/>
          </p:nvSpPr>
          <p:spPr>
            <a:xfrm>
              <a:off x="2368133" y="3039568"/>
              <a:ext cx="8148480" cy="2184989"/>
            </a:xfrm>
            <a:prstGeom prst="roundRect">
              <a:avLst>
                <a:gd name="adj" fmla="val 18702"/>
              </a:avLst>
            </a:prstGeom>
            <a:solidFill>
              <a:srgbClr val="FFEFFF"/>
            </a:solidFill>
            <a:ln w="57150" cap="rnd" cmpd="thinThick">
              <a:solidFill>
                <a:srgbClr val="FF0066"/>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just">
                <a:lnSpc>
                  <a:spcPct val="120000"/>
                </a:lnSpc>
                <a:spcBef>
                  <a:spcPts val="0"/>
                </a:spcBef>
                <a:spcAft>
                  <a:spcPts val="0"/>
                </a:spcAft>
              </a:pPr>
              <a:r>
                <a:rPr lang="nl-NL" sz="4800" b="1" dirty="0">
                  <a:solidFill>
                    <a:srgbClr val="002060"/>
                  </a:solidFill>
                  <a:effectLst/>
                  <a:ea typeface="Times New Roman" panose="02020603050405020304" pitchFamily="18" charset="0"/>
                </a:rPr>
                <a:t>Hoạt động 3: Tìm hiểu lễ hội Cồng chiêng Tây Nguyên</a:t>
              </a:r>
              <a:endParaRPr lang="en-US" sz="4800" dirty="0">
                <a:solidFill>
                  <a:srgbClr val="002060"/>
                </a:solidFill>
                <a:effectLst/>
                <a:ea typeface="Calibri" panose="020F0502020204030204" pitchFamily="34" charset="0"/>
              </a:endParaRPr>
            </a:p>
          </p:txBody>
        </p:sp>
        <p:pic>
          <p:nvPicPr>
            <p:cNvPr id="27" name="Picture 3">
              <a:extLst>
                <a:ext uri="{FF2B5EF4-FFF2-40B4-BE49-F238E27FC236}">
                  <a16:creationId xmlns:a16="http://schemas.microsoft.com/office/drawing/2014/main" id="{0F443BD8-3A4F-FAE2-2CB0-DD3E3DB6BA42}"/>
                </a:ext>
              </a:extLst>
            </p:cNvPr>
            <p:cNvPicPr>
              <a:picLocks noChangeAspect="1"/>
            </p:cNvPicPr>
            <p:nvPr/>
          </p:nvPicPr>
          <p:blipFill>
            <a:blip r:embed="rId4"/>
            <a:srcRect/>
            <a:stretch>
              <a:fillRect/>
            </a:stretch>
          </p:blipFill>
          <p:spPr>
            <a:xfrm>
              <a:off x="10322803" y="4267779"/>
              <a:ext cx="1447199" cy="2230749"/>
            </a:xfrm>
            <a:prstGeom prst="rect">
              <a:avLst/>
            </a:prstGeom>
          </p:spPr>
        </p:pic>
        <p:pic>
          <p:nvPicPr>
            <p:cNvPr id="38" name="Picture 4">
              <a:extLst>
                <a:ext uri="{FF2B5EF4-FFF2-40B4-BE49-F238E27FC236}">
                  <a16:creationId xmlns:a16="http://schemas.microsoft.com/office/drawing/2014/main" id="{E13DA7C1-2390-D8D0-6CF6-299B0D120E2C}"/>
                </a:ext>
              </a:extLst>
            </p:cNvPr>
            <p:cNvPicPr>
              <a:picLocks noChangeAspect="1"/>
            </p:cNvPicPr>
            <p:nvPr/>
          </p:nvPicPr>
          <p:blipFill>
            <a:blip r:embed="rId5"/>
            <a:srcRect/>
            <a:stretch>
              <a:fillRect/>
            </a:stretch>
          </p:blipFill>
          <p:spPr>
            <a:xfrm>
              <a:off x="988922" y="4525468"/>
              <a:ext cx="1323739" cy="2184989"/>
            </a:xfrm>
            <a:prstGeom prst="rect">
              <a:avLst/>
            </a:prstGeom>
          </p:spPr>
        </p:pic>
      </p:grpSp>
    </p:spTree>
    <p:extLst>
      <p:ext uri="{BB962C8B-B14F-4D97-AF65-F5344CB8AC3E}">
        <p14:creationId xmlns:p14="http://schemas.microsoft.com/office/powerpoint/2010/main" val="176060143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2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2000">
                                          <p:cBhvr additive="base">
                                            <p:cTn id="7" dur="1000" fill="hold"/>
                                            <p:tgtEl>
                                              <p:spTgt spid="9"/>
                                            </p:tgtEl>
                                            <p:attrNameLst>
                                              <p:attrName>ppt_x</p:attrName>
                                            </p:attrNameLst>
                                          </p:cBhvr>
                                          <p:tavLst>
                                            <p:tav tm="0">
                                              <p:val>
                                                <p:strVal val="0-#ppt_w/2"/>
                                              </p:val>
                                            </p:tav>
                                            <p:tav tm="100000">
                                              <p:val>
                                                <p:strVal val="#ppt_x"/>
                                              </p:val>
                                            </p:tav>
                                          </p:tavLst>
                                        </p:anim>
                                        <p:anim calcmode="lin" valueType="num" p14:bounceEnd="72000">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3697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649BB62-6558-4292-B13D-F9C35893559A}"/>
              </a:ext>
            </a:extLst>
          </p:cNvPr>
          <p:cNvSpPr txBox="1"/>
          <p:nvPr/>
        </p:nvSpPr>
        <p:spPr>
          <a:xfrm>
            <a:off x="526179" y="305098"/>
            <a:ext cx="1098165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Đọc thông tin và quan sát hình 2, em hãy mô tả những nét chính về lễ hội Cồng chiêng.</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pic>
        <p:nvPicPr>
          <p:cNvPr id="4" name="Picture 3">
            <a:extLst>
              <a:ext uri="{FF2B5EF4-FFF2-40B4-BE49-F238E27FC236}">
                <a16:creationId xmlns:a16="http://schemas.microsoft.com/office/drawing/2014/main" id="{1F4EE8B9-72BF-15B4-BD3E-7D09EE62305D}"/>
              </a:ext>
            </a:extLst>
          </p:cNvPr>
          <p:cNvPicPr>
            <a:picLocks noChangeAspect="1"/>
          </p:cNvPicPr>
          <p:nvPr/>
        </p:nvPicPr>
        <p:blipFill>
          <a:blip r:embed="rId3"/>
          <a:stretch>
            <a:fillRect/>
          </a:stretch>
        </p:blipFill>
        <p:spPr>
          <a:xfrm>
            <a:off x="2714625" y="1628774"/>
            <a:ext cx="6324600" cy="4514213"/>
          </a:xfrm>
          <a:prstGeom prst="rect">
            <a:avLst/>
          </a:prstGeom>
        </p:spPr>
      </p:pic>
    </p:spTree>
    <p:extLst>
      <p:ext uri="{BB962C8B-B14F-4D97-AF65-F5344CB8AC3E}">
        <p14:creationId xmlns:p14="http://schemas.microsoft.com/office/powerpoint/2010/main" val="90915412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21E4489A-C3A4-4FD0-B4B6-F1448B9401DB}"/>
              </a:ext>
            </a:extLst>
          </p:cNvPr>
          <p:cNvSpPr/>
          <p:nvPr/>
        </p:nvSpPr>
        <p:spPr>
          <a:xfrm>
            <a:off x="466725" y="1874046"/>
            <a:ext cx="5534025" cy="3240880"/>
          </a:xfrm>
          <a:prstGeom prst="roundRect">
            <a:avLst>
              <a:gd name="adj" fmla="val 21029"/>
            </a:avLst>
          </a:prstGeom>
          <a:solidFill>
            <a:srgbClr val="ECFFD9"/>
          </a:solidFill>
          <a:ln w="88900" cap="rnd" cmpd="thinThick">
            <a:solidFill>
              <a:srgbClr val="0070C0"/>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002060"/>
                </a:solidFill>
                <a:latin typeface="Calibri" panose="020F0502020204030204"/>
              </a:rPr>
              <a:t>   </a:t>
            </a:r>
            <a:r>
              <a:rPr lang="vi-VN" sz="3200" b="1" dirty="0">
                <a:solidFill>
                  <a:srgbClr val="002060"/>
                </a:solidFill>
                <a:latin typeface="Calibri" panose="020F0502020204030204"/>
              </a:rPr>
              <a:t>Lễ hội thường gồm 2 phần: phần lễ và phần hội. Nhiều lễ hội dân gian của đồng bào Tây Nguyên được phục dựng như: lễ Ăn cơm mới, lễ Sạ lúa, lễ Cầu an…. </a:t>
            </a:r>
            <a:endParaRPr kumimoji="0" lang="en-US" sz="3200" b="1" i="0" u="none" strike="noStrike" kern="1200" cap="none" spc="0" normalizeH="0" baseline="0" noProof="0" dirty="0">
              <a:ln>
                <a:noFill/>
              </a:ln>
              <a:solidFill>
                <a:srgbClr val="002060"/>
              </a:solidFill>
              <a:effectLst/>
              <a:uLnTx/>
              <a:uFillTx/>
              <a:latin typeface="Calibri" panose="020F0502020204030204"/>
            </a:endParaRPr>
          </a:p>
        </p:txBody>
      </p:sp>
      <p:pic>
        <p:nvPicPr>
          <p:cNvPr id="5" name="Picture 4">
            <a:extLst>
              <a:ext uri="{FF2B5EF4-FFF2-40B4-BE49-F238E27FC236}">
                <a16:creationId xmlns:a16="http://schemas.microsoft.com/office/drawing/2014/main" id="{DC895869-4611-B1C4-E49B-FC1AD8621BA5}"/>
              </a:ext>
            </a:extLst>
          </p:cNvPr>
          <p:cNvPicPr>
            <a:picLocks noChangeAspect="1"/>
          </p:cNvPicPr>
          <p:nvPr/>
        </p:nvPicPr>
        <p:blipFill>
          <a:blip r:embed="rId3"/>
          <a:stretch>
            <a:fillRect/>
          </a:stretch>
        </p:blipFill>
        <p:spPr>
          <a:xfrm>
            <a:off x="6362700" y="1673225"/>
            <a:ext cx="5476874" cy="3651249"/>
          </a:xfrm>
          <a:prstGeom prst="rect">
            <a:avLst/>
          </a:prstGeom>
        </p:spPr>
      </p:pic>
    </p:spTree>
    <p:extLst>
      <p:ext uri="{BB962C8B-B14F-4D97-AF65-F5344CB8AC3E}">
        <p14:creationId xmlns:p14="http://schemas.microsoft.com/office/powerpoint/2010/main" val="220587412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Rounded Corners 9">
            <a:extLst>
              <a:ext uri="{FF2B5EF4-FFF2-40B4-BE49-F238E27FC236}">
                <a16:creationId xmlns:a16="http://schemas.microsoft.com/office/drawing/2014/main" id="{21E4489A-C3A4-4FD0-B4B6-F1448B9401DB}"/>
              </a:ext>
            </a:extLst>
          </p:cNvPr>
          <p:cNvSpPr/>
          <p:nvPr/>
        </p:nvSpPr>
        <p:spPr>
          <a:xfrm>
            <a:off x="466725" y="1200150"/>
            <a:ext cx="5648325" cy="4267200"/>
          </a:xfrm>
          <a:prstGeom prst="roundRect">
            <a:avLst>
              <a:gd name="adj" fmla="val 21029"/>
            </a:avLst>
          </a:prstGeom>
          <a:solidFill>
            <a:srgbClr val="ECFFD9"/>
          </a:solidFill>
          <a:ln w="88900" cap="rnd" cmpd="thinThick">
            <a:solidFill>
              <a:srgbClr val="0070C0"/>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200" b="1" dirty="0">
                <a:solidFill>
                  <a:srgbClr val="002060"/>
                </a:solidFill>
                <a:latin typeface="Calibri" panose="020F0502020204030204"/>
              </a:rPr>
              <a:t>  </a:t>
            </a:r>
            <a:r>
              <a:rPr lang="vi-VN" sz="3200" b="1" dirty="0">
                <a:solidFill>
                  <a:srgbClr val="002060"/>
                </a:solidFill>
                <a:latin typeface="Calibri" panose="020F0502020204030204"/>
              </a:rPr>
              <a:t>Sau phần nghi lễ là phần hội thông qua việc tổ chức các cuộc thi: tạc tượng gỗ, diễn xướng sử thi, hát dân ca, đua voi….Trong cả phần lễ và phần hội đều sử dụng các nhạc cụ như: cồng chiêng, đàn Tơ-rưng, đàn đá,…</a:t>
            </a:r>
            <a:endParaRPr kumimoji="0" lang="en-US" sz="3200" b="1" i="0" u="none" strike="noStrike" kern="1200" cap="none" spc="0" normalizeH="0" baseline="0" noProof="0" dirty="0">
              <a:ln>
                <a:noFill/>
              </a:ln>
              <a:solidFill>
                <a:srgbClr val="002060"/>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E4062595-22FA-3188-8E49-9178333D3CEF}"/>
              </a:ext>
            </a:extLst>
          </p:cNvPr>
          <p:cNvPicPr>
            <a:picLocks noChangeAspect="1"/>
          </p:cNvPicPr>
          <p:nvPr/>
        </p:nvPicPr>
        <p:blipFill>
          <a:blip r:embed="rId3"/>
          <a:stretch>
            <a:fillRect/>
          </a:stretch>
        </p:blipFill>
        <p:spPr>
          <a:xfrm>
            <a:off x="6953250" y="500062"/>
            <a:ext cx="4286250" cy="2847975"/>
          </a:xfrm>
          <a:prstGeom prst="rect">
            <a:avLst/>
          </a:prstGeom>
        </p:spPr>
      </p:pic>
      <p:pic>
        <p:nvPicPr>
          <p:cNvPr id="4" name="Picture 3">
            <a:extLst>
              <a:ext uri="{FF2B5EF4-FFF2-40B4-BE49-F238E27FC236}">
                <a16:creationId xmlns:a16="http://schemas.microsoft.com/office/drawing/2014/main" id="{F0E13D55-0EBF-78D8-85DB-B30A7F3AAA2A}"/>
              </a:ext>
            </a:extLst>
          </p:cNvPr>
          <p:cNvPicPr>
            <a:picLocks noChangeAspect="1"/>
          </p:cNvPicPr>
          <p:nvPr/>
        </p:nvPicPr>
        <p:blipFill>
          <a:blip r:embed="rId4"/>
          <a:stretch>
            <a:fillRect/>
          </a:stretch>
        </p:blipFill>
        <p:spPr>
          <a:xfrm>
            <a:off x="7067550" y="3577301"/>
            <a:ext cx="4248150" cy="3018761"/>
          </a:xfrm>
          <a:prstGeom prst="rect">
            <a:avLst/>
          </a:prstGeom>
        </p:spPr>
      </p:pic>
    </p:spTree>
    <p:extLst>
      <p:ext uri="{BB962C8B-B14F-4D97-AF65-F5344CB8AC3E}">
        <p14:creationId xmlns:p14="http://schemas.microsoft.com/office/powerpoint/2010/main" val="674783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ồng chiêng Tây Nguyên - Kiệt tác văn hóa của nhân dân | Resource | Câu lạc  bộ lữ hành Unesco Hà Nội - HUTC">
            <a:extLst>
              <a:ext uri="{FF2B5EF4-FFF2-40B4-BE49-F238E27FC236}">
                <a16:creationId xmlns:a16="http://schemas.microsoft.com/office/drawing/2014/main" id="{CBCB2817-7AC5-FA19-DD55-350265B31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1CD8C0D2-4744-5E98-98F8-ED066A9E17A0}"/>
              </a:ext>
            </a:extLst>
          </p:cNvPr>
          <p:cNvSpPr/>
          <p:nvPr/>
        </p:nvSpPr>
        <p:spPr>
          <a:xfrm>
            <a:off x="342900" y="342901"/>
            <a:ext cx="11153775" cy="6057900"/>
          </a:xfrm>
          <a:prstGeom prst="roundRect">
            <a:avLst/>
          </a:prstGeom>
          <a:solidFill>
            <a:schemeClr val="lt1">
              <a:alpha val="62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5" name="TextBox 4">
            <a:extLst>
              <a:ext uri="{FF2B5EF4-FFF2-40B4-BE49-F238E27FC236}">
                <a16:creationId xmlns:a16="http://schemas.microsoft.com/office/drawing/2014/main" id="{A63A2C6E-A627-2FDB-7A30-E3108A9451A3}"/>
              </a:ext>
            </a:extLst>
          </p:cNvPr>
          <p:cNvSpPr txBox="1"/>
          <p:nvPr/>
        </p:nvSpPr>
        <p:spPr>
          <a:xfrm>
            <a:off x="695325" y="457199"/>
            <a:ext cx="10556240"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6600">
                  <a:solidFill>
                    <a:srgbClr val="00B0F0"/>
                  </a:solidFill>
                  <a:prstDash val="solid"/>
                </a:ln>
                <a:solidFill>
                  <a:srgbClr val="002060"/>
                </a:solidFill>
                <a:effectLst>
                  <a:outerShdw dist="38100" dir="2700000" algn="tl" rotWithShape="0">
                    <a:srgbClr val="00B0F0"/>
                  </a:outerShdw>
                </a:effectLst>
                <a:uLnTx/>
                <a:uFillTx/>
                <a:latin typeface="Times New Roman" panose="02020603050405020304" pitchFamily="18" charset="0"/>
                <a:cs typeface="Times New Roman" panose="02020603050405020304" pitchFamily="18" charset="0"/>
              </a:rPr>
              <a:t>Thứ</a:t>
            </a:r>
            <a:r>
              <a:rPr kumimoji="0" lang="en-US" sz="4400" b="1" i="0" u="none" strike="noStrike" kern="1200" cap="none" spc="0" normalizeH="0" baseline="0" noProof="0">
                <a:ln w="6600">
                  <a:solidFill>
                    <a:srgbClr val="00B0F0"/>
                  </a:solidFill>
                  <a:prstDash val="solid"/>
                </a:ln>
                <a:solidFill>
                  <a:srgbClr val="002060"/>
                </a:solidFill>
                <a:effectLst>
                  <a:outerShdw dist="38100" dir="2700000" algn="tl" rotWithShape="0">
                    <a:srgbClr val="00B0F0"/>
                  </a:outerShdw>
                </a:effectLst>
                <a:uLnTx/>
                <a:uFillTx/>
                <a:latin typeface="Times New Roman" panose="02020603050405020304" pitchFamily="18" charset="0"/>
                <a:cs typeface="Times New Roman" panose="02020603050405020304" pitchFamily="18" charset="0"/>
              </a:rPr>
              <a:t> </a:t>
            </a:r>
            <a:r>
              <a:rPr kumimoji="0" lang="vi-VN" sz="4400" b="1" i="0" u="none" strike="noStrike" kern="1200" cap="none" spc="0" normalizeH="0" baseline="0" noProof="0">
                <a:ln w="6600">
                  <a:solidFill>
                    <a:srgbClr val="00B0F0"/>
                  </a:solidFill>
                  <a:prstDash val="solid"/>
                </a:ln>
                <a:solidFill>
                  <a:srgbClr val="002060"/>
                </a:solidFill>
                <a:effectLst>
                  <a:outerShdw dist="38100" dir="2700000" algn="tl" rotWithShape="0">
                    <a:srgbClr val="00B0F0"/>
                  </a:outerShdw>
                </a:effectLst>
                <a:uLnTx/>
                <a:uFillTx/>
                <a:latin typeface="Times New Roman" panose="02020603050405020304" pitchFamily="18" charset="0"/>
                <a:cs typeface="Times New Roman" panose="02020603050405020304" pitchFamily="18" charset="0"/>
              </a:rPr>
              <a:t>sáu ngày 22</a:t>
            </a:r>
            <a:r>
              <a:rPr kumimoji="0" lang="en-US" sz="4400" b="1" i="0" u="none" strike="noStrike" kern="1200" cap="none" spc="0" normalizeH="0" baseline="0" noProof="0">
                <a:ln w="6600">
                  <a:solidFill>
                    <a:srgbClr val="00B0F0"/>
                  </a:solidFill>
                  <a:prstDash val="solid"/>
                </a:ln>
                <a:solidFill>
                  <a:srgbClr val="002060"/>
                </a:solidFill>
                <a:effectLst>
                  <a:outerShdw dist="38100" dir="2700000" algn="tl" rotWithShape="0">
                    <a:srgbClr val="00B0F0"/>
                  </a:outerShdw>
                </a:effectLst>
                <a:uLnTx/>
                <a:uFillTx/>
                <a:latin typeface="Times New Roman" panose="02020603050405020304" pitchFamily="18" charset="0"/>
                <a:cs typeface="Times New Roman" panose="02020603050405020304" pitchFamily="18" charset="0"/>
              </a:rPr>
              <a:t> tháng </a:t>
            </a:r>
            <a:r>
              <a:rPr lang="vi-VN" sz="4400" b="1" dirty="0">
                <a:ln w="6600">
                  <a:solidFill>
                    <a:srgbClr val="00B0F0"/>
                  </a:solidFill>
                  <a:prstDash val="solid"/>
                </a:ln>
                <a:solidFill>
                  <a:srgbClr val="002060"/>
                </a:solidFill>
                <a:effectLst>
                  <a:outerShdw dist="38100" dir="2700000" algn="tl" rotWithShape="0">
                    <a:srgbClr val="00B0F0"/>
                  </a:outerShdw>
                </a:effectLst>
                <a:latin typeface="Times New Roman" panose="02020603050405020304" pitchFamily="18" charset="0"/>
                <a:cs typeface="Times New Roman" panose="02020603050405020304" pitchFamily="18" charset="0"/>
              </a:rPr>
              <a:t>03</a:t>
            </a:r>
            <a:r>
              <a:rPr kumimoji="0" lang="en-US" sz="4400" b="1" i="0" u="none" strike="noStrike" kern="1200" cap="none" spc="0" normalizeH="0" baseline="0" noProof="0">
                <a:ln w="6600">
                  <a:solidFill>
                    <a:srgbClr val="00B0F0"/>
                  </a:solidFill>
                  <a:prstDash val="solid"/>
                </a:ln>
                <a:solidFill>
                  <a:srgbClr val="002060"/>
                </a:solidFill>
                <a:effectLst>
                  <a:outerShdw dist="38100" dir="2700000" algn="tl" rotWithShape="0">
                    <a:srgbClr val="00B0F0"/>
                  </a:outerShdw>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err="1">
                <a:ln w="6600">
                  <a:solidFill>
                    <a:srgbClr val="00B0F0"/>
                  </a:solidFill>
                  <a:prstDash val="solid"/>
                </a:ln>
                <a:solidFill>
                  <a:srgbClr val="002060"/>
                </a:solidFill>
                <a:effectLst>
                  <a:outerShdw dist="38100" dir="2700000" algn="tl" rotWithShape="0">
                    <a:srgbClr val="00B0F0"/>
                  </a:outerShdw>
                </a:effectLst>
                <a:uLnTx/>
                <a:uFillTx/>
                <a:latin typeface="Times New Roman" panose="02020603050405020304" pitchFamily="18" charset="0"/>
                <a:cs typeface="Times New Roman" panose="02020603050405020304" pitchFamily="18" charset="0"/>
              </a:rPr>
              <a:t>năm</a:t>
            </a:r>
            <a:r>
              <a:rPr kumimoji="0" lang="en-US" sz="4400" b="1" i="0" u="none" strike="noStrike" kern="1200" cap="none" spc="0" normalizeH="0" baseline="0" noProof="0">
                <a:ln w="6600">
                  <a:solidFill>
                    <a:srgbClr val="00B0F0"/>
                  </a:solidFill>
                  <a:prstDash val="solid"/>
                </a:ln>
                <a:solidFill>
                  <a:srgbClr val="002060"/>
                </a:solidFill>
                <a:effectLst>
                  <a:outerShdw dist="38100" dir="2700000" algn="tl" rotWithShape="0">
                    <a:srgbClr val="00B0F0"/>
                  </a:outerShdw>
                </a:effectLst>
                <a:uLnTx/>
                <a:uFillTx/>
                <a:latin typeface="Times New Roman" panose="02020603050405020304" pitchFamily="18" charset="0"/>
                <a:cs typeface="Times New Roman" panose="02020603050405020304" pitchFamily="18" charset="0"/>
              </a:rPr>
              <a:t> </a:t>
            </a:r>
            <a:r>
              <a:rPr lang="vi-VN" sz="4400" b="1">
                <a:ln w="6600">
                  <a:solidFill>
                    <a:srgbClr val="00B0F0"/>
                  </a:solidFill>
                  <a:prstDash val="solid"/>
                </a:ln>
                <a:solidFill>
                  <a:srgbClr val="002060"/>
                </a:solidFill>
                <a:effectLst>
                  <a:outerShdw dist="38100" dir="2700000" algn="tl" rotWithShape="0">
                    <a:srgbClr val="00B0F0"/>
                  </a:outerShdw>
                </a:effectLst>
                <a:latin typeface="Times New Roman" panose="02020603050405020304" pitchFamily="18" charset="0"/>
                <a:cs typeface="Times New Roman" panose="02020603050405020304" pitchFamily="18" charset="0"/>
              </a:rPr>
              <a:t>2024</a:t>
            </a:r>
            <a:endParaRPr kumimoji="0" lang="vi-VN" sz="4400" b="1" i="0" u="none" strike="noStrike" kern="1200" cap="none" spc="0" normalizeH="0" baseline="0" noProof="0" dirty="0">
              <a:ln w="6600">
                <a:solidFill>
                  <a:srgbClr val="00B0F0"/>
                </a:solidFill>
                <a:prstDash val="solid"/>
              </a:ln>
              <a:solidFill>
                <a:srgbClr val="002060"/>
              </a:solidFill>
              <a:effectLst>
                <a:outerShdw dist="38100" dir="2700000" algn="tl" rotWithShape="0">
                  <a:srgbClr val="00B0F0"/>
                </a:outerShdw>
              </a:effectLst>
              <a:uLnTx/>
              <a:uFillTx/>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E47A1E66-766F-FC56-1E9F-8E4FC97F24AB}"/>
              </a:ext>
            </a:extLst>
          </p:cNvPr>
          <p:cNvPicPr>
            <a:picLocks noChangeAspect="1"/>
          </p:cNvPicPr>
          <p:nvPr/>
        </p:nvPicPr>
        <p:blipFill>
          <a:blip r:embed="rId4"/>
          <a:stretch>
            <a:fillRect/>
          </a:stretch>
        </p:blipFill>
        <p:spPr>
          <a:xfrm>
            <a:off x="1859706" y="989380"/>
            <a:ext cx="7748688" cy="1774090"/>
          </a:xfrm>
          <a:prstGeom prst="rect">
            <a:avLst/>
          </a:prstGeom>
        </p:spPr>
      </p:pic>
      <p:pic>
        <p:nvPicPr>
          <p:cNvPr id="7" name="Picture 6">
            <a:extLst>
              <a:ext uri="{FF2B5EF4-FFF2-40B4-BE49-F238E27FC236}">
                <a16:creationId xmlns:a16="http://schemas.microsoft.com/office/drawing/2014/main" id="{86442022-B9C8-1898-5185-88B14D2298CE}"/>
              </a:ext>
            </a:extLst>
          </p:cNvPr>
          <p:cNvPicPr>
            <a:picLocks noChangeAspect="1"/>
          </p:cNvPicPr>
          <p:nvPr/>
        </p:nvPicPr>
        <p:blipFill>
          <a:blip r:embed="rId5"/>
          <a:stretch>
            <a:fillRect/>
          </a:stretch>
        </p:blipFill>
        <p:spPr>
          <a:xfrm>
            <a:off x="4586742" y="2074856"/>
            <a:ext cx="2694666" cy="1603387"/>
          </a:xfrm>
          <a:prstGeom prst="rect">
            <a:avLst/>
          </a:prstGeom>
        </p:spPr>
      </p:pic>
      <p:pic>
        <p:nvPicPr>
          <p:cNvPr id="8" name="Picture 7">
            <a:extLst>
              <a:ext uri="{FF2B5EF4-FFF2-40B4-BE49-F238E27FC236}">
                <a16:creationId xmlns:a16="http://schemas.microsoft.com/office/drawing/2014/main" id="{9752A112-9265-9AE3-5142-828A74F36D38}"/>
              </a:ext>
            </a:extLst>
          </p:cNvPr>
          <p:cNvPicPr>
            <a:picLocks noChangeAspect="1"/>
          </p:cNvPicPr>
          <p:nvPr/>
        </p:nvPicPr>
        <p:blipFill>
          <a:blip r:embed="rId6"/>
          <a:stretch>
            <a:fillRect/>
          </a:stretch>
        </p:blipFill>
        <p:spPr>
          <a:xfrm>
            <a:off x="937937" y="1768397"/>
            <a:ext cx="10754276" cy="4730906"/>
          </a:xfrm>
          <a:prstGeom prst="rect">
            <a:avLst/>
          </a:prstGeom>
        </p:spPr>
      </p:pic>
    </p:spTree>
    <p:extLst>
      <p:ext uri="{BB962C8B-B14F-4D97-AF65-F5344CB8AC3E}">
        <p14:creationId xmlns:p14="http://schemas.microsoft.com/office/powerpoint/2010/main" val="3973392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500" fill="hold"/>
                                        <p:tgtEl>
                                          <p:spTgt spid="7"/>
                                        </p:tgtEl>
                                        <p:attrNameLst>
                                          <p:attrName>ppt_w</p:attrName>
                                        </p:attrNameLst>
                                      </p:cBhvr>
                                      <p:tavLst>
                                        <p:tav tm="0">
                                          <p:val>
                                            <p:fltVal val="0"/>
                                          </p:val>
                                        </p:tav>
                                        <p:tav tm="100000">
                                          <p:val>
                                            <p:strVal val="#ppt_w"/>
                                          </p:val>
                                        </p:tav>
                                      </p:tavLst>
                                    </p:anim>
                                    <p:anim calcmode="lin" valueType="num">
                                      <p:cBhvr>
                                        <p:cTn id="23" dur="500" fill="hold"/>
                                        <p:tgtEl>
                                          <p:spTgt spid="7"/>
                                        </p:tgtEl>
                                        <p:attrNameLst>
                                          <p:attrName>ppt_h</p:attrName>
                                        </p:attrNameLst>
                                      </p:cBhvr>
                                      <p:tavLst>
                                        <p:tav tm="0">
                                          <p:val>
                                            <p:fltVal val="0"/>
                                          </p:val>
                                        </p:tav>
                                        <p:tav tm="100000">
                                          <p:val>
                                            <p:strVal val="#ppt_h"/>
                                          </p:val>
                                        </p:tav>
                                      </p:tavLst>
                                    </p:anim>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each with palm trees and a starfish&#10;&#10;Description automatically generated">
            <a:extLst>
              <a:ext uri="{FF2B5EF4-FFF2-40B4-BE49-F238E27FC236}">
                <a16:creationId xmlns:a16="http://schemas.microsoft.com/office/drawing/2014/main" id="{86D3A46E-5780-43B8-A8F3-D698236D1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22" y="-1027289"/>
            <a:ext cx="12271021" cy="8437331"/>
          </a:xfrm>
          <a:prstGeom prst="rect">
            <a:avLst/>
          </a:prstGeom>
        </p:spPr>
      </p:pic>
      <p:pic>
        <p:nvPicPr>
          <p:cNvPr id="4" name="Picture 3">
            <a:extLst>
              <a:ext uri="{FF2B5EF4-FFF2-40B4-BE49-F238E27FC236}">
                <a16:creationId xmlns:a16="http://schemas.microsoft.com/office/drawing/2014/main" id="{8D61F786-BCE7-CAF2-FB55-ACE3F9834F27}"/>
              </a:ext>
            </a:extLst>
          </p:cNvPr>
          <p:cNvPicPr>
            <a:picLocks noChangeAspect="1"/>
          </p:cNvPicPr>
          <p:nvPr/>
        </p:nvPicPr>
        <p:blipFill>
          <a:blip r:embed="rId3"/>
          <a:stretch>
            <a:fillRect/>
          </a:stretch>
        </p:blipFill>
        <p:spPr>
          <a:xfrm>
            <a:off x="2857500" y="321436"/>
            <a:ext cx="6394633" cy="4817725"/>
          </a:xfrm>
          <a:prstGeom prst="rect">
            <a:avLst/>
          </a:prstGeom>
        </p:spPr>
      </p:pic>
    </p:spTree>
    <p:extLst>
      <p:ext uri="{BB962C8B-B14F-4D97-AF65-F5344CB8AC3E}">
        <p14:creationId xmlns:p14="http://schemas.microsoft.com/office/powerpoint/2010/main" val="1779696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Phong Nha Kẻ Bàng - Khám phá kỳ quan đệ nhất động ở Quảng Bình">
            <a:extLst>
              <a:ext uri="{FF2B5EF4-FFF2-40B4-BE49-F238E27FC236}">
                <a16:creationId xmlns:a16="http://schemas.microsoft.com/office/drawing/2014/main" id="{9ADFB49A-7FD4-4813-9B4A-1865F0E316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CB3CB8F-5CC6-1D70-157E-4A2224D3BA63}"/>
              </a:ext>
            </a:extLst>
          </p:cNvPr>
          <p:cNvPicPr>
            <a:picLocks noChangeAspect="1"/>
          </p:cNvPicPr>
          <p:nvPr/>
        </p:nvPicPr>
        <p:blipFill>
          <a:blip r:embed="rId5"/>
          <a:stretch>
            <a:fillRect/>
          </a:stretch>
        </p:blipFill>
        <p:spPr>
          <a:xfrm>
            <a:off x="54811" y="1584403"/>
            <a:ext cx="4862371" cy="5470167"/>
          </a:xfrm>
          <a:prstGeom prst="rect">
            <a:avLst/>
          </a:prstGeom>
        </p:spPr>
      </p:pic>
      <p:grpSp>
        <p:nvGrpSpPr>
          <p:cNvPr id="9" name="Group 8">
            <a:extLst>
              <a:ext uri="{FF2B5EF4-FFF2-40B4-BE49-F238E27FC236}">
                <a16:creationId xmlns:a16="http://schemas.microsoft.com/office/drawing/2014/main" id="{C63D3E0D-92FB-2C39-B2C9-F3D3F0CBDAE4}"/>
              </a:ext>
            </a:extLst>
          </p:cNvPr>
          <p:cNvGrpSpPr/>
          <p:nvPr/>
        </p:nvGrpSpPr>
        <p:grpSpPr>
          <a:xfrm>
            <a:off x="4438265" y="-119883"/>
            <a:ext cx="7836525" cy="3261692"/>
            <a:chOff x="7478183" y="13672784"/>
            <a:chExt cx="11450968" cy="3261692"/>
          </a:xfrm>
        </p:grpSpPr>
        <p:sp>
          <p:nvSpPr>
            <p:cNvPr id="10" name="TextBox 9">
              <a:extLst>
                <a:ext uri="{FF2B5EF4-FFF2-40B4-BE49-F238E27FC236}">
                  <a16:creationId xmlns:a16="http://schemas.microsoft.com/office/drawing/2014/main" id="{30385FD1-EA79-0FA1-303A-79B05B305D17}"/>
                </a:ext>
              </a:extLst>
            </p:cNvPr>
            <p:cNvSpPr txBox="1"/>
            <p:nvPr/>
          </p:nvSpPr>
          <p:spPr>
            <a:xfrm>
              <a:off x="7478183" y="13672784"/>
              <a:ext cx="11450968" cy="323415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8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ea typeface="+mn-ea"/>
                  <a:cs typeface="+mn-cs"/>
                </a:rPr>
                <a:t>Ai </a:t>
              </a:r>
              <a:r>
                <a:rPr kumimoji="0" lang="en-US" sz="8800" b="1" i="0" u="none" strike="noStrike" kern="1200" cap="none" spc="0" normalizeH="0" baseline="0" noProof="0" dirty="0" err="1">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ea typeface="+mn-ea"/>
                  <a:cs typeface="+mn-cs"/>
                </a:rPr>
                <a:t>nhanh</a:t>
              </a:r>
              <a:r>
                <a:rPr kumimoji="0" lang="en-US" sz="88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ea typeface="+mn-ea"/>
                  <a:cs typeface="+mn-cs"/>
                </a:rPr>
                <a:t>,</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sz="8800" b="1"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rPr>
                <a:t>Ai </a:t>
              </a:r>
              <a:r>
                <a:rPr lang="en-US" sz="8800" b="1" dirty="0" err="1">
                  <a:ln w="190500">
                    <a:solidFill>
                      <a:prstClr val="white"/>
                    </a:solidFill>
                    <a:prstDash val="solid"/>
                  </a:ln>
                  <a:solidFill>
                    <a:srgbClr val="5B9BD5"/>
                  </a:solidFill>
                  <a:effectLst>
                    <a:outerShdw blurRad="12700" dist="38100" dir="2700000" algn="tl" rotWithShape="0">
                      <a:srgbClr val="5B9BD5">
                        <a:lumMod val="60000"/>
                        <a:lumOff val="40000"/>
                      </a:srgbClr>
                    </a:outerShdw>
                  </a:effectLst>
                </a:rPr>
                <a:t>đúng</a:t>
              </a:r>
              <a:endParaRPr kumimoji="0" lang="en-US" sz="8800" b="1" i="0" u="none" strike="noStrike" kern="1200" cap="none" spc="0" normalizeH="0" baseline="0" noProof="0" dirty="0">
                <a:ln w="190500">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ea typeface="+mn-ea"/>
                <a:cs typeface="+mn-cs"/>
              </a:endParaRPr>
            </a:p>
          </p:txBody>
        </p:sp>
        <p:sp>
          <p:nvSpPr>
            <p:cNvPr id="11" name="TextBox 10">
              <a:extLst>
                <a:ext uri="{FF2B5EF4-FFF2-40B4-BE49-F238E27FC236}">
                  <a16:creationId xmlns:a16="http://schemas.microsoft.com/office/drawing/2014/main" id="{B75BEFB5-75BF-F0EC-7661-17913CC2F04E}"/>
                </a:ext>
              </a:extLst>
            </p:cNvPr>
            <p:cNvSpPr txBox="1"/>
            <p:nvPr/>
          </p:nvSpPr>
          <p:spPr>
            <a:xfrm>
              <a:off x="7774230" y="13700321"/>
              <a:ext cx="11033946" cy="3234155"/>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ea typeface="+mn-ea"/>
                  <a:cs typeface="+mn-cs"/>
                </a:rPr>
                <a:t>Ai </a:t>
              </a:r>
              <a:r>
                <a:rPr kumimoji="0" lang="en-US" sz="8800" b="1" i="0" u="none" strike="noStrike" kern="1200" cap="none" spc="0" normalizeH="0" baseline="0" noProof="0" dirty="0" err="1">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ea typeface="+mn-ea"/>
                  <a:cs typeface="+mn-cs"/>
                </a:rPr>
                <a:t>nhanh</a:t>
              </a:r>
              <a:r>
                <a:rPr kumimoji="0" lang="en-US" sz="8800" b="1" i="0" u="none" strike="noStrike" kern="1200" cap="none" spc="0" normalizeH="0" baseline="0" noProof="0"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uLnTx/>
                  <a:uFillTx/>
                  <a:ea typeface="+mn-ea"/>
                  <a:cs typeface="+mn-cs"/>
                </a:rPr>
                <a:t>,</a:t>
              </a:r>
            </a:p>
            <a:p>
              <a:pPr marL="0" marR="0" lvl="0" indent="0" algn="ctr" defTabSz="914400" rtl="0" eaLnBrk="1" fontAlgn="auto" latinLnBrk="0" hangingPunct="1">
                <a:lnSpc>
                  <a:spcPct val="120000"/>
                </a:lnSpc>
                <a:spcBef>
                  <a:spcPts val="0"/>
                </a:spcBef>
                <a:spcAft>
                  <a:spcPts val="0"/>
                </a:spcAft>
                <a:buClrTx/>
                <a:buSzTx/>
                <a:buFontTx/>
                <a:buNone/>
                <a:tabLst/>
                <a:defRPr/>
              </a:pPr>
              <a:r>
                <a:rPr lang="en-US" sz="8800" b="1" dirty="0">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rPr>
                <a:t>Ai </a:t>
              </a:r>
              <a:r>
                <a:rPr lang="en-US" sz="8800" b="1" dirty="0" err="1">
                  <a:ln w="19050">
                    <a:solidFill>
                      <a:srgbClr val="ED7D31">
                        <a:lumMod val="50000"/>
                      </a:srgbClr>
                    </a:solidFill>
                    <a:prstDash val="solid"/>
                  </a:ln>
                  <a:solidFill>
                    <a:srgbClr val="FFFF99"/>
                  </a:solidFill>
                  <a:effectLst>
                    <a:outerShdw blurRad="12700" dist="38100" dir="2700000" algn="tl" rotWithShape="0">
                      <a:srgbClr val="5B9BD5">
                        <a:lumMod val="60000"/>
                        <a:lumOff val="40000"/>
                      </a:srgbClr>
                    </a:outerShdw>
                  </a:effectLst>
                </a:rPr>
                <a:t>đúng</a:t>
              </a:r>
              <a:endParaRPr kumimoji="0" lang="en-US" sz="8800" b="1" i="0" u="none" strike="noStrike" kern="1200" cap="none" spc="0" normalizeH="0" baseline="0" noProof="0" dirty="0">
                <a:ln w="19050">
                  <a:solidFill>
                    <a:srgbClr val="ED7D31">
                      <a:lumMod val="50000"/>
                    </a:srgbClr>
                  </a:solidFill>
                  <a:prstDash val="solid"/>
                </a:ln>
                <a:solidFill>
                  <a:srgbClr val="CC99FF"/>
                </a:solidFill>
                <a:effectLst>
                  <a:outerShdw blurRad="12700" dist="38100" dir="2700000" algn="tl" rotWithShape="0">
                    <a:srgbClr val="5B9BD5">
                      <a:lumMod val="60000"/>
                      <a:lumOff val="40000"/>
                    </a:srgbClr>
                  </a:outerShdw>
                </a:effectLst>
                <a:uLnTx/>
                <a:uFillTx/>
                <a:ea typeface="+mn-ea"/>
                <a:cs typeface="+mn-cs"/>
              </a:endParaRPr>
            </a:p>
          </p:txBody>
        </p:sp>
      </p:grpSp>
      <p:grpSp>
        <p:nvGrpSpPr>
          <p:cNvPr id="20" name="Group 19">
            <a:extLst>
              <a:ext uri="{FF2B5EF4-FFF2-40B4-BE49-F238E27FC236}">
                <a16:creationId xmlns:a16="http://schemas.microsoft.com/office/drawing/2014/main" id="{44F8B5CE-E72F-4CF4-83BE-D93D92E91D83}"/>
              </a:ext>
            </a:extLst>
          </p:cNvPr>
          <p:cNvGrpSpPr/>
          <p:nvPr/>
        </p:nvGrpSpPr>
        <p:grpSpPr>
          <a:xfrm>
            <a:off x="5015334" y="3088499"/>
            <a:ext cx="6869794" cy="3349126"/>
            <a:chOff x="4971993" y="3327760"/>
            <a:chExt cx="6869794" cy="3349126"/>
          </a:xfrm>
        </p:grpSpPr>
        <p:sp>
          <p:nvSpPr>
            <p:cNvPr id="19" name="Hình chữ nhật: Góc Tròn 6">
              <a:extLst>
                <a:ext uri="{FF2B5EF4-FFF2-40B4-BE49-F238E27FC236}">
                  <a16:creationId xmlns:a16="http://schemas.microsoft.com/office/drawing/2014/main" id="{77F1AAA8-209C-177B-DAA1-A6A8D3828917}"/>
                </a:ext>
              </a:extLst>
            </p:cNvPr>
            <p:cNvSpPr/>
            <p:nvPr/>
          </p:nvSpPr>
          <p:spPr>
            <a:xfrm>
              <a:off x="4971993" y="3327760"/>
              <a:ext cx="6869794" cy="3349126"/>
            </a:xfrm>
            <a:custGeom>
              <a:avLst/>
              <a:gdLst>
                <a:gd name="connsiteX0" fmla="*/ 0 w 6869794"/>
                <a:gd name="connsiteY0" fmla="*/ 558198 h 3349126"/>
                <a:gd name="connsiteX1" fmla="*/ 635537 w 6869794"/>
                <a:gd name="connsiteY1" fmla="*/ 0 h 3349126"/>
                <a:gd name="connsiteX2" fmla="*/ 6234256 w 6869794"/>
                <a:gd name="connsiteY2" fmla="*/ 0 h 3349126"/>
                <a:gd name="connsiteX3" fmla="*/ 6869793 w 6869794"/>
                <a:gd name="connsiteY3" fmla="*/ 558198 h 3349126"/>
                <a:gd name="connsiteX4" fmla="*/ 6869793 w 6869794"/>
                <a:gd name="connsiteY4" fmla="*/ 2790927 h 3349126"/>
                <a:gd name="connsiteX5" fmla="*/ 6234256 w 6869794"/>
                <a:gd name="connsiteY5" fmla="*/ 3349126 h 3349126"/>
                <a:gd name="connsiteX6" fmla="*/ 635537 w 6869794"/>
                <a:gd name="connsiteY6" fmla="*/ 3349126 h 3349126"/>
                <a:gd name="connsiteX7" fmla="*/ 0 w 6869794"/>
                <a:gd name="connsiteY7" fmla="*/ 2790927 h 3349126"/>
                <a:gd name="connsiteX8" fmla="*/ 0 w 6869794"/>
                <a:gd name="connsiteY8" fmla="*/ 558198 h 3349126"/>
                <a:gd name="connsiteX0" fmla="*/ 0 w 6869794"/>
                <a:gd name="connsiteY0" fmla="*/ 558198 h 3349126"/>
                <a:gd name="connsiteX1" fmla="*/ 635537 w 6869794"/>
                <a:gd name="connsiteY1" fmla="*/ 0 h 3349126"/>
                <a:gd name="connsiteX2" fmla="*/ 6234256 w 6869794"/>
                <a:gd name="connsiteY2" fmla="*/ 0 h 3349126"/>
                <a:gd name="connsiteX3" fmla="*/ 6869793 w 6869794"/>
                <a:gd name="connsiteY3" fmla="*/ 558198 h 3349126"/>
                <a:gd name="connsiteX4" fmla="*/ 6869793 w 6869794"/>
                <a:gd name="connsiteY4" fmla="*/ 2790927 h 3349126"/>
                <a:gd name="connsiteX5" fmla="*/ 6234256 w 6869794"/>
                <a:gd name="connsiteY5" fmla="*/ 3349126 h 3349126"/>
                <a:gd name="connsiteX6" fmla="*/ 635537 w 6869794"/>
                <a:gd name="connsiteY6" fmla="*/ 3349126 h 3349126"/>
                <a:gd name="connsiteX7" fmla="*/ 0 w 6869794"/>
                <a:gd name="connsiteY7" fmla="*/ 2790927 h 3349126"/>
                <a:gd name="connsiteX8" fmla="*/ 0 w 6869794"/>
                <a:gd name="connsiteY8" fmla="*/ 558198 h 3349126"/>
                <a:gd name="connsiteX0" fmla="*/ 0 w 6869794"/>
                <a:gd name="connsiteY0" fmla="*/ 558198 h 3349126"/>
                <a:gd name="connsiteX1" fmla="*/ 635537 w 6869794"/>
                <a:gd name="connsiteY1" fmla="*/ 0 h 3349126"/>
                <a:gd name="connsiteX2" fmla="*/ 6234256 w 6869794"/>
                <a:gd name="connsiteY2" fmla="*/ 0 h 3349126"/>
                <a:gd name="connsiteX3" fmla="*/ 6869793 w 6869794"/>
                <a:gd name="connsiteY3" fmla="*/ 558198 h 3349126"/>
                <a:gd name="connsiteX4" fmla="*/ 6869793 w 6869794"/>
                <a:gd name="connsiteY4" fmla="*/ 2790927 h 3349126"/>
                <a:gd name="connsiteX5" fmla="*/ 6234256 w 6869794"/>
                <a:gd name="connsiteY5" fmla="*/ 3349126 h 3349126"/>
                <a:gd name="connsiteX6" fmla="*/ 635537 w 6869794"/>
                <a:gd name="connsiteY6" fmla="*/ 3349126 h 3349126"/>
                <a:gd name="connsiteX7" fmla="*/ 0 w 6869794"/>
                <a:gd name="connsiteY7" fmla="*/ 2790927 h 3349126"/>
                <a:gd name="connsiteX8" fmla="*/ 0 w 6869794"/>
                <a:gd name="connsiteY8" fmla="*/ 558198 h 334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9794" h="3349126" fill="none" extrusionOk="0">
                  <a:moveTo>
                    <a:pt x="0" y="558198"/>
                  </a:moveTo>
                  <a:cubicBezTo>
                    <a:pt x="-89556" y="255394"/>
                    <a:pt x="266504" y="95513"/>
                    <a:pt x="635537" y="0"/>
                  </a:cubicBezTo>
                  <a:cubicBezTo>
                    <a:pt x="1751187" y="132432"/>
                    <a:pt x="5180140" y="-419323"/>
                    <a:pt x="6234256" y="0"/>
                  </a:cubicBezTo>
                  <a:cubicBezTo>
                    <a:pt x="6664323" y="-97565"/>
                    <a:pt x="6996729" y="284949"/>
                    <a:pt x="6869793" y="558198"/>
                  </a:cubicBezTo>
                  <a:cubicBezTo>
                    <a:pt x="6847735" y="1454987"/>
                    <a:pt x="6906368" y="2318703"/>
                    <a:pt x="6869793" y="2790927"/>
                  </a:cubicBezTo>
                  <a:cubicBezTo>
                    <a:pt x="6817418" y="3079059"/>
                    <a:pt x="6466309" y="3399386"/>
                    <a:pt x="6234256" y="3349126"/>
                  </a:cubicBezTo>
                  <a:cubicBezTo>
                    <a:pt x="3568369" y="3736280"/>
                    <a:pt x="1803694" y="3234984"/>
                    <a:pt x="635537" y="3349126"/>
                  </a:cubicBezTo>
                  <a:cubicBezTo>
                    <a:pt x="272516" y="3437322"/>
                    <a:pt x="-97346" y="3178718"/>
                    <a:pt x="0" y="2790927"/>
                  </a:cubicBezTo>
                  <a:cubicBezTo>
                    <a:pt x="54243" y="2213922"/>
                    <a:pt x="-36177" y="1098560"/>
                    <a:pt x="0" y="558198"/>
                  </a:cubicBezTo>
                  <a:close/>
                </a:path>
                <a:path w="6869794" h="3349126" stroke="0" extrusionOk="0">
                  <a:moveTo>
                    <a:pt x="0" y="558198"/>
                  </a:moveTo>
                  <a:cubicBezTo>
                    <a:pt x="42365" y="323013"/>
                    <a:pt x="377186" y="25316"/>
                    <a:pt x="635537" y="0"/>
                  </a:cubicBezTo>
                  <a:cubicBezTo>
                    <a:pt x="1993482" y="-224709"/>
                    <a:pt x="4507424" y="56886"/>
                    <a:pt x="6234256" y="0"/>
                  </a:cubicBezTo>
                  <a:cubicBezTo>
                    <a:pt x="6615884" y="58003"/>
                    <a:pt x="6830715" y="299758"/>
                    <a:pt x="6869793" y="558198"/>
                  </a:cubicBezTo>
                  <a:cubicBezTo>
                    <a:pt x="6860741" y="602984"/>
                    <a:pt x="6925545" y="2019315"/>
                    <a:pt x="6869793" y="2790927"/>
                  </a:cubicBezTo>
                  <a:cubicBezTo>
                    <a:pt x="6929545" y="3229127"/>
                    <a:pt x="6599881" y="3236604"/>
                    <a:pt x="6234256" y="3349126"/>
                  </a:cubicBezTo>
                  <a:cubicBezTo>
                    <a:pt x="4798966" y="3666185"/>
                    <a:pt x="2428908" y="3229872"/>
                    <a:pt x="635537" y="3349126"/>
                  </a:cubicBezTo>
                  <a:cubicBezTo>
                    <a:pt x="214325" y="3369406"/>
                    <a:pt x="-137584" y="3077044"/>
                    <a:pt x="0" y="2790927"/>
                  </a:cubicBezTo>
                  <a:cubicBezTo>
                    <a:pt x="-84706" y="1768880"/>
                    <a:pt x="-167443" y="1163288"/>
                    <a:pt x="0" y="558198"/>
                  </a:cubicBezTo>
                  <a:close/>
                </a:path>
                <a:path w="6869794" h="3349126" fill="none" stroke="0" extrusionOk="0">
                  <a:moveTo>
                    <a:pt x="0" y="558198"/>
                  </a:moveTo>
                  <a:cubicBezTo>
                    <a:pt x="7157" y="191737"/>
                    <a:pt x="324178" y="42649"/>
                    <a:pt x="635537" y="0"/>
                  </a:cubicBezTo>
                  <a:cubicBezTo>
                    <a:pt x="1904612" y="33780"/>
                    <a:pt x="5524332" y="167887"/>
                    <a:pt x="6234256" y="0"/>
                  </a:cubicBezTo>
                  <a:cubicBezTo>
                    <a:pt x="6595335" y="-81287"/>
                    <a:pt x="6963406" y="330076"/>
                    <a:pt x="6869793" y="558198"/>
                  </a:cubicBezTo>
                  <a:cubicBezTo>
                    <a:pt x="6914166" y="1171909"/>
                    <a:pt x="6834368" y="2223910"/>
                    <a:pt x="6869793" y="2790927"/>
                  </a:cubicBezTo>
                  <a:cubicBezTo>
                    <a:pt x="6889380" y="3130849"/>
                    <a:pt x="6503329" y="3408786"/>
                    <a:pt x="6234256" y="3349126"/>
                  </a:cubicBezTo>
                  <a:cubicBezTo>
                    <a:pt x="3708678" y="3236603"/>
                    <a:pt x="1960002" y="3033845"/>
                    <a:pt x="635537" y="3349126"/>
                  </a:cubicBezTo>
                  <a:cubicBezTo>
                    <a:pt x="261829" y="3295350"/>
                    <a:pt x="-78249" y="3126612"/>
                    <a:pt x="0" y="2790927"/>
                  </a:cubicBezTo>
                  <a:cubicBezTo>
                    <a:pt x="16446" y="2058319"/>
                    <a:pt x="18416" y="1284400"/>
                    <a:pt x="0" y="558198"/>
                  </a:cubicBezTo>
                  <a:close/>
                </a:path>
                <a:path w="6869794" h="3349126" fill="none" stroke="0" extrusionOk="0">
                  <a:moveTo>
                    <a:pt x="0" y="558198"/>
                  </a:moveTo>
                  <a:cubicBezTo>
                    <a:pt x="-30939" y="250070"/>
                    <a:pt x="329243" y="71921"/>
                    <a:pt x="635537" y="0"/>
                  </a:cubicBezTo>
                  <a:cubicBezTo>
                    <a:pt x="1817463" y="-9202"/>
                    <a:pt x="5266538" y="-210698"/>
                    <a:pt x="6234256" y="0"/>
                  </a:cubicBezTo>
                  <a:cubicBezTo>
                    <a:pt x="6634096" y="-125105"/>
                    <a:pt x="6949184" y="279943"/>
                    <a:pt x="6869793" y="558198"/>
                  </a:cubicBezTo>
                  <a:cubicBezTo>
                    <a:pt x="6904804" y="1295951"/>
                    <a:pt x="6850508" y="2240176"/>
                    <a:pt x="6869793" y="2790927"/>
                  </a:cubicBezTo>
                  <a:cubicBezTo>
                    <a:pt x="6835151" y="3103084"/>
                    <a:pt x="6487830" y="3386906"/>
                    <a:pt x="6234256" y="3349126"/>
                  </a:cubicBezTo>
                  <a:cubicBezTo>
                    <a:pt x="3675062" y="3427239"/>
                    <a:pt x="1862205" y="3204430"/>
                    <a:pt x="635537" y="3349126"/>
                  </a:cubicBezTo>
                  <a:cubicBezTo>
                    <a:pt x="276347" y="3373055"/>
                    <a:pt x="-138343" y="3147796"/>
                    <a:pt x="0" y="2790927"/>
                  </a:cubicBezTo>
                  <a:cubicBezTo>
                    <a:pt x="26322" y="2145376"/>
                    <a:pt x="-127608" y="1109161"/>
                    <a:pt x="0" y="558198"/>
                  </a:cubicBezTo>
                  <a:close/>
                </a:path>
              </a:pathLst>
            </a:custGeom>
            <a:solidFill>
              <a:schemeClr val="bg1"/>
            </a:solidFill>
            <a:ln w="76200">
              <a:solidFill>
                <a:schemeClr val="accent4">
                  <a:lumMod val="60000"/>
                  <a:lumOff val="40000"/>
                </a:schemeClr>
              </a:solidFill>
              <a:prstDash val="dash"/>
              <a:extLst>
                <a:ext uri="{C807C97D-BFC1-408E-A445-0C87EB9F89A2}">
                  <ask:lineSketchStyleProps xmlns:ask="http://schemas.microsoft.com/office/drawing/2018/sketchyshapes" xmlns="" sd="2925326911">
                    <a:custGeom>
                      <a:avLst/>
                      <a:gdLst>
                        <a:gd name="connsiteX0" fmla="*/ 0 w 6869794"/>
                        <a:gd name="connsiteY0" fmla="*/ 558198 h 3349126"/>
                        <a:gd name="connsiteX1" fmla="*/ 635537 w 6869794"/>
                        <a:gd name="connsiteY1" fmla="*/ 0 h 3349126"/>
                        <a:gd name="connsiteX2" fmla="*/ 6234256 w 6869794"/>
                        <a:gd name="connsiteY2" fmla="*/ 0 h 3349126"/>
                        <a:gd name="connsiteX3" fmla="*/ 6869793 w 6869794"/>
                        <a:gd name="connsiteY3" fmla="*/ 558198 h 3349126"/>
                        <a:gd name="connsiteX4" fmla="*/ 6869793 w 6869794"/>
                        <a:gd name="connsiteY4" fmla="*/ 2790927 h 3349126"/>
                        <a:gd name="connsiteX5" fmla="*/ 6234256 w 6869794"/>
                        <a:gd name="connsiteY5" fmla="*/ 3349126 h 3349126"/>
                        <a:gd name="connsiteX6" fmla="*/ 635537 w 6869794"/>
                        <a:gd name="connsiteY6" fmla="*/ 3349126 h 3349126"/>
                        <a:gd name="connsiteX7" fmla="*/ 0 w 6869794"/>
                        <a:gd name="connsiteY7" fmla="*/ 2790927 h 3349126"/>
                        <a:gd name="connsiteX8" fmla="*/ 0 w 6869794"/>
                        <a:gd name="connsiteY8" fmla="*/ 558198 h 3349126"/>
                        <a:gd name="connsiteX0" fmla="*/ 0 w 6869794"/>
                        <a:gd name="connsiteY0" fmla="*/ 558198 h 3349126"/>
                        <a:gd name="connsiteX1" fmla="*/ 635537 w 6869794"/>
                        <a:gd name="connsiteY1" fmla="*/ 0 h 3349126"/>
                        <a:gd name="connsiteX2" fmla="*/ 6234256 w 6869794"/>
                        <a:gd name="connsiteY2" fmla="*/ 0 h 3349126"/>
                        <a:gd name="connsiteX3" fmla="*/ 6869793 w 6869794"/>
                        <a:gd name="connsiteY3" fmla="*/ 558198 h 3349126"/>
                        <a:gd name="connsiteX4" fmla="*/ 6869793 w 6869794"/>
                        <a:gd name="connsiteY4" fmla="*/ 2790927 h 3349126"/>
                        <a:gd name="connsiteX5" fmla="*/ 6234256 w 6869794"/>
                        <a:gd name="connsiteY5" fmla="*/ 3349126 h 3349126"/>
                        <a:gd name="connsiteX6" fmla="*/ 635537 w 6869794"/>
                        <a:gd name="connsiteY6" fmla="*/ 3349126 h 3349126"/>
                        <a:gd name="connsiteX7" fmla="*/ 0 w 6869794"/>
                        <a:gd name="connsiteY7" fmla="*/ 2790927 h 3349126"/>
                        <a:gd name="connsiteX8" fmla="*/ 0 w 6869794"/>
                        <a:gd name="connsiteY8" fmla="*/ 558198 h 33491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69794" h="3349126" fill="none" extrusionOk="0">
                          <a:moveTo>
                            <a:pt x="0" y="558198"/>
                          </a:moveTo>
                          <a:cubicBezTo>
                            <a:pt x="-63150" y="253752"/>
                            <a:pt x="269962" y="75877"/>
                            <a:pt x="635537" y="0"/>
                          </a:cubicBezTo>
                          <a:cubicBezTo>
                            <a:pt x="1772806" y="54918"/>
                            <a:pt x="5121797" y="-227254"/>
                            <a:pt x="6234256" y="0"/>
                          </a:cubicBezTo>
                          <a:cubicBezTo>
                            <a:pt x="6649053" y="-77421"/>
                            <a:pt x="6950667" y="271389"/>
                            <a:pt x="6869793" y="558198"/>
                          </a:cubicBezTo>
                          <a:cubicBezTo>
                            <a:pt x="6899806" y="1376650"/>
                            <a:pt x="6854766" y="2290493"/>
                            <a:pt x="6869793" y="2790927"/>
                          </a:cubicBezTo>
                          <a:cubicBezTo>
                            <a:pt x="6825203" y="3082104"/>
                            <a:pt x="6517372" y="3376866"/>
                            <a:pt x="6234256" y="3349126"/>
                          </a:cubicBezTo>
                          <a:cubicBezTo>
                            <a:pt x="3603636" y="3528578"/>
                            <a:pt x="1906247" y="3258342"/>
                            <a:pt x="635537" y="3349126"/>
                          </a:cubicBezTo>
                          <a:cubicBezTo>
                            <a:pt x="279371" y="3384673"/>
                            <a:pt x="-77709" y="3161810"/>
                            <a:pt x="0" y="2790927"/>
                          </a:cubicBezTo>
                          <a:cubicBezTo>
                            <a:pt x="46490" y="2165164"/>
                            <a:pt x="-27207" y="1107527"/>
                            <a:pt x="0" y="558198"/>
                          </a:cubicBezTo>
                          <a:close/>
                        </a:path>
                        <a:path w="6869794" h="3349126" stroke="0" extrusionOk="0">
                          <a:moveTo>
                            <a:pt x="0" y="558198"/>
                          </a:moveTo>
                          <a:cubicBezTo>
                            <a:pt x="31875" y="289031"/>
                            <a:pt x="328605" y="5724"/>
                            <a:pt x="635537" y="0"/>
                          </a:cubicBezTo>
                          <a:cubicBezTo>
                            <a:pt x="2111423" y="-110098"/>
                            <a:pt x="4634464" y="-626"/>
                            <a:pt x="6234256" y="0"/>
                          </a:cubicBezTo>
                          <a:cubicBezTo>
                            <a:pt x="6595620" y="14933"/>
                            <a:pt x="6852696" y="297919"/>
                            <a:pt x="6869793" y="558198"/>
                          </a:cubicBezTo>
                          <a:cubicBezTo>
                            <a:pt x="6878666" y="666032"/>
                            <a:pt x="6953199" y="1950799"/>
                            <a:pt x="6869793" y="2790927"/>
                          </a:cubicBezTo>
                          <a:cubicBezTo>
                            <a:pt x="6922230" y="3211173"/>
                            <a:pt x="6582320" y="3298792"/>
                            <a:pt x="6234256" y="3349126"/>
                          </a:cubicBezTo>
                          <a:cubicBezTo>
                            <a:pt x="5122758" y="3457315"/>
                            <a:pt x="2675335" y="3316679"/>
                            <a:pt x="635537" y="3349126"/>
                          </a:cubicBezTo>
                          <a:cubicBezTo>
                            <a:pt x="228428" y="3363871"/>
                            <a:pt x="-90142" y="3083828"/>
                            <a:pt x="0" y="2790927"/>
                          </a:cubicBezTo>
                          <a:cubicBezTo>
                            <a:pt x="-94057" y="1873559"/>
                            <a:pt x="-81891" y="1158000"/>
                            <a:pt x="0" y="558198"/>
                          </a:cubicBezTo>
                          <a:close/>
                        </a:path>
                        <a:path w="6869794" h="3349126" fill="none" stroke="0" extrusionOk="0">
                          <a:moveTo>
                            <a:pt x="0" y="558198"/>
                          </a:moveTo>
                          <a:cubicBezTo>
                            <a:pt x="31058" y="245670"/>
                            <a:pt x="342277" y="45278"/>
                            <a:pt x="635537" y="0"/>
                          </a:cubicBezTo>
                          <a:cubicBezTo>
                            <a:pt x="1803049" y="2861"/>
                            <a:pt x="5257746" y="8713"/>
                            <a:pt x="6234256" y="0"/>
                          </a:cubicBezTo>
                          <a:cubicBezTo>
                            <a:pt x="6619621" y="-72937"/>
                            <a:pt x="6929162" y="300059"/>
                            <a:pt x="6869793" y="558198"/>
                          </a:cubicBezTo>
                          <a:cubicBezTo>
                            <a:pt x="6939775" y="1240617"/>
                            <a:pt x="6820322" y="2238080"/>
                            <a:pt x="6869793" y="2790927"/>
                          </a:cubicBezTo>
                          <a:cubicBezTo>
                            <a:pt x="6886297" y="3146468"/>
                            <a:pt x="6524826" y="3371608"/>
                            <a:pt x="6234256" y="3349126"/>
                          </a:cubicBezTo>
                          <a:cubicBezTo>
                            <a:pt x="3760681" y="3189034"/>
                            <a:pt x="1936993" y="3179100"/>
                            <a:pt x="635537" y="3349126"/>
                          </a:cubicBezTo>
                          <a:cubicBezTo>
                            <a:pt x="263045" y="3313488"/>
                            <a:pt x="-84504" y="3120290"/>
                            <a:pt x="0" y="2790927"/>
                          </a:cubicBezTo>
                          <a:cubicBezTo>
                            <a:pt x="10268" y="2031233"/>
                            <a:pt x="-6610" y="1197982"/>
                            <a:pt x="0" y="558198"/>
                          </a:cubicBezTo>
                          <a:close/>
                        </a:path>
                      </a:pathLst>
                    </a:custGeom>
                    <ask:type>
                      <ask:lineSketchCurve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ea typeface="+mn-ea"/>
                <a:cs typeface="+mn-cs"/>
              </a:endParaRPr>
            </a:p>
          </p:txBody>
        </p:sp>
        <p:sp>
          <p:nvSpPr>
            <p:cNvPr id="14" name="TextBox 13">
              <a:extLst>
                <a:ext uri="{FF2B5EF4-FFF2-40B4-BE49-F238E27FC236}">
                  <a16:creationId xmlns:a16="http://schemas.microsoft.com/office/drawing/2014/main" id="{A5C5C328-9F4B-7781-81E2-8EA2DA1ACB53}"/>
                </a:ext>
              </a:extLst>
            </p:cNvPr>
            <p:cNvSpPr txBox="1"/>
            <p:nvPr/>
          </p:nvSpPr>
          <p:spPr>
            <a:xfrm>
              <a:off x="5210481" y="3367896"/>
              <a:ext cx="6506147" cy="3147080"/>
            </a:xfrm>
            <a:prstGeom prst="rect">
              <a:avLst/>
            </a:prstGeom>
            <a:noFill/>
          </p:spPr>
          <p:txBody>
            <a:bodyPr wrap="square" rtlCol="0">
              <a:spAutoFit/>
            </a:bodyPr>
            <a:lstStyle/>
            <a:p>
              <a:pPr marL="0" marR="0" algn="just">
                <a:lnSpc>
                  <a:spcPct val="120000"/>
                </a:lnSpc>
                <a:spcBef>
                  <a:spcPts val="0"/>
                </a:spcBef>
                <a:spcAft>
                  <a:spcPts val="0"/>
                </a:spcAft>
              </a:pPr>
              <a:r>
                <a:rPr lang="nl-NL" sz="2800" b="1" dirty="0">
                  <a:effectLst/>
                  <a:latin typeface="Cambria" panose="02040503050406030204" pitchFamily="18" charset="0"/>
                  <a:ea typeface="Cambria" panose="02040503050406030204" pitchFamily="18" charset="0"/>
                </a:rPr>
                <a:t>Luật chơi: </a:t>
              </a:r>
              <a:r>
                <a:rPr lang="nl-NL" sz="2800" dirty="0">
                  <a:effectLst/>
                  <a:latin typeface="Cambria" panose="02040503050406030204" pitchFamily="18" charset="0"/>
                  <a:ea typeface="Cambria" panose="02040503050406030204" pitchFamily="18" charset="0"/>
                </a:rPr>
                <a:t>chơi theo tổ, mỗi tổ cử một số bạn tham gia theo lần lượt. Trong thời gian 1 phút mỗi tổ tìm và nối được tên của nhạc cụ dân tộc Tây Nguyên với hình ảnh của nhạc cụ đó. Tổ nào tìm đúng và nhanh nhất là thắng cuộc.</a:t>
              </a:r>
              <a:endParaRPr lang="en-US" sz="2800" dirty="0">
                <a:effectLst/>
                <a:latin typeface="Cambria" panose="02040503050406030204" pitchFamily="18" charset="0"/>
                <a:ea typeface="Cambria" panose="02040503050406030204" pitchFamily="18" charset="0"/>
              </a:endParaRPr>
            </a:p>
          </p:txBody>
        </p:sp>
      </p:grpSp>
      <p:pic>
        <p:nvPicPr>
          <p:cNvPr id="2" name="Picture 1">
            <a:extLst>
              <a:ext uri="{FF2B5EF4-FFF2-40B4-BE49-F238E27FC236}">
                <a16:creationId xmlns:a16="http://schemas.microsoft.com/office/drawing/2014/main" id="{0B54A00A-BAE3-28DF-88A3-C15B1FAE07B8}"/>
              </a:ext>
            </a:extLst>
          </p:cNvPr>
          <p:cNvPicPr>
            <a:picLocks noChangeAspect="1"/>
          </p:cNvPicPr>
          <p:nvPr/>
        </p:nvPicPr>
        <p:blipFill>
          <a:blip r:embed="rId6"/>
          <a:stretch>
            <a:fillRect/>
          </a:stretch>
        </p:blipFill>
        <p:spPr>
          <a:xfrm>
            <a:off x="0" y="263179"/>
            <a:ext cx="4767485" cy="2121592"/>
          </a:xfrm>
          <a:prstGeom prst="rect">
            <a:avLst/>
          </a:prstGeom>
        </p:spPr>
      </p:pic>
    </p:spTree>
    <p:extLst>
      <p:ext uri="{BB962C8B-B14F-4D97-AF65-F5344CB8AC3E}">
        <p14:creationId xmlns:p14="http://schemas.microsoft.com/office/powerpoint/2010/main" val="155294279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50" fill="hold"/>
                                            <p:tgtEl>
                                              <p:spTgt spid="9"/>
                                            </p:tgtEl>
                                            <p:attrNameLst>
                                              <p:attrName>ppt_w</p:attrName>
                                            </p:attrNameLst>
                                          </p:cBhvr>
                                          <p:tavLst>
                                            <p:tav tm="0">
                                              <p:val>
                                                <p:fltVal val="0"/>
                                              </p:val>
                                            </p:tav>
                                            <p:tav tm="100000">
                                              <p:val>
                                                <p:strVal val="#ppt_w"/>
                                              </p:val>
                                            </p:tav>
                                          </p:tavLst>
                                        </p:anim>
                                        <p:anim calcmode="lin" valueType="num">
                                          <p:cBhvr>
                                            <p:cTn id="8" dur="250" fill="hold"/>
                                            <p:tgtEl>
                                              <p:spTgt spid="9"/>
                                            </p:tgtEl>
                                            <p:attrNameLst>
                                              <p:attrName>ppt_h</p:attrName>
                                            </p:attrNameLst>
                                          </p:cBhvr>
                                          <p:tavLst>
                                            <p:tav tm="0">
                                              <p:val>
                                                <p:fltVal val="0"/>
                                              </p:val>
                                            </p:tav>
                                            <p:tav tm="100000">
                                              <p:val>
                                                <p:strVal val="#ppt_h"/>
                                              </p:val>
                                            </p:tav>
                                          </p:tavLst>
                                        </p:anim>
                                        <p:animEffect transition="in" filter="fade">
                                          <p:cBhvr>
                                            <p:cTn id="9" dur="250"/>
                                            <p:tgtEl>
                                              <p:spTgt spid="9"/>
                                            </p:tgtEl>
                                          </p:cBhvr>
                                        </p:animEffect>
                                      </p:childTnLst>
                                      <p:subTnLst>
                                        <p:audio>
                                          <p:cMediaNode>
                                            <p:cTn display="0" masterRel="sameClick">
                                              <p:stCondLst>
                                                <p:cond evt="begin" delay="0">
                                                  <p:tn val="5"/>
                                                </p:cond>
                                              </p:stCondLst>
                                              <p:endCondLst>
                                                <p:cond evt="onStopAudio" delay="0">
                                                  <p:tgtEl>
                                                    <p:sldTgt/>
                                                  </p:tgtEl>
                                                </p:cond>
                                              </p:endCondLst>
                                            </p:cTn>
                                            <p:tgtEl>
                                              <p:sndTgt r:embed="rId2" name="whoosh.wav"/>
                                            </p:tgtEl>
                                          </p:cMediaNode>
                                        </p:audio>
                                      </p:subTnLst>
                                    </p:cTn>
                                  </p:par>
                                </p:childTnLst>
                              </p:cTn>
                            </p:par>
                            <p:par>
                              <p:cTn id="10" fill="hold">
                                <p:stCondLst>
                                  <p:cond delay="250"/>
                                </p:stCondLst>
                                <p:childTnLst>
                                  <p:par>
                                    <p:cTn id="11" presetID="6" presetClass="emph" presetSubtype="0" fill="hold" nodeType="afterEffect" p14:presetBounceEnd="98000">
                                      <p:stCondLst>
                                        <p:cond delay="0"/>
                                      </p:stCondLst>
                                      <p:childTnLst>
                                        <p:animScale p14:bounceEnd="98000">
                                          <p:cBhvr>
                                            <p:cTn id="12" dur="2000" fill="hold"/>
                                            <p:tgtEl>
                                              <p:spTgt spid="9"/>
                                            </p:tgtEl>
                                          </p:cBhvr>
                                          <p:by x="101000" y="101000"/>
                                        </p:animScale>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74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74000">
                                          <p:cBhvr additive="base">
                                            <p:cTn id="17" dur="1000" fill="hold"/>
                                            <p:tgtEl>
                                              <p:spTgt spid="5"/>
                                            </p:tgtEl>
                                            <p:attrNameLst>
                                              <p:attrName>ppt_x</p:attrName>
                                            </p:attrNameLst>
                                          </p:cBhvr>
                                          <p:tavLst>
                                            <p:tav tm="0">
                                              <p:val>
                                                <p:strVal val="0-#ppt_w/2"/>
                                              </p:val>
                                            </p:tav>
                                            <p:tav tm="100000">
                                              <p:val>
                                                <p:strVal val="#ppt_x"/>
                                              </p:val>
                                            </p:tav>
                                          </p:tavLst>
                                        </p:anim>
                                        <p:anim calcmode="lin" valueType="num" p14:bounceEnd="74000">
                                          <p:cBhvr additive="base">
                                            <p:cTn id="18" dur="10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5"/>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250" fill="hold"/>
                                            <p:tgtEl>
                                              <p:spTgt spid="9"/>
                                            </p:tgtEl>
                                            <p:attrNameLst>
                                              <p:attrName>ppt_w</p:attrName>
                                            </p:attrNameLst>
                                          </p:cBhvr>
                                          <p:tavLst>
                                            <p:tav tm="0">
                                              <p:val>
                                                <p:fltVal val="0"/>
                                              </p:val>
                                            </p:tav>
                                            <p:tav tm="100000">
                                              <p:val>
                                                <p:strVal val="#ppt_w"/>
                                              </p:val>
                                            </p:tav>
                                          </p:tavLst>
                                        </p:anim>
                                        <p:anim calcmode="lin" valueType="num">
                                          <p:cBhvr>
                                            <p:cTn id="14" dur="250" fill="hold"/>
                                            <p:tgtEl>
                                              <p:spTgt spid="9"/>
                                            </p:tgtEl>
                                            <p:attrNameLst>
                                              <p:attrName>ppt_h</p:attrName>
                                            </p:attrNameLst>
                                          </p:cBhvr>
                                          <p:tavLst>
                                            <p:tav tm="0">
                                              <p:val>
                                                <p:fltVal val="0"/>
                                              </p:val>
                                            </p:tav>
                                            <p:tav tm="100000">
                                              <p:val>
                                                <p:strVal val="#ppt_h"/>
                                              </p:val>
                                            </p:tav>
                                          </p:tavLst>
                                        </p:anim>
                                        <p:animEffect transition="in" filter="fade">
                                          <p:cBhvr>
                                            <p:cTn id="15" dur="250"/>
                                            <p:tgtEl>
                                              <p:spTgt spid="9"/>
                                            </p:tgtEl>
                                          </p:cBhvr>
                                        </p:animEffect>
                                      </p:childTnLst>
                                      <p:subTnLst>
                                        <p:audio>
                                          <p:cMediaNode>
                                            <p:cTn display="0" masterRel="sameClick">
                                              <p:stCondLst>
                                                <p:cond evt="begin" delay="0">
                                                  <p:tn val="11"/>
                                                </p:cond>
                                              </p:stCondLst>
                                              <p:endCondLst>
                                                <p:cond evt="onStopAudio" delay="0">
                                                  <p:tgtEl>
                                                    <p:sldTgt/>
                                                  </p:tgtEl>
                                                </p:cond>
                                              </p:endCondLst>
                                            </p:cTn>
                                            <p:tgtEl>
                                              <p:sndTgt r:embed="rId7" name="whoosh.wav"/>
                                            </p:tgtEl>
                                          </p:cMediaNode>
                                        </p:audio>
                                      </p:subTnLst>
                                    </p:cTn>
                                  </p:par>
                                </p:childTnLst>
                              </p:cTn>
                            </p:par>
                            <p:par>
                              <p:cTn id="16" fill="hold">
                                <p:stCondLst>
                                  <p:cond delay="750"/>
                                </p:stCondLst>
                                <p:childTnLst>
                                  <p:par>
                                    <p:cTn id="17" presetID="6" presetClass="emph" presetSubtype="0" fill="hold" nodeType="afterEffect">
                                      <p:stCondLst>
                                        <p:cond delay="0"/>
                                      </p:stCondLst>
                                      <p:childTnLst>
                                        <p:animScale>
                                          <p:cBhvr>
                                            <p:cTn id="18" dur="2000" fill="hold"/>
                                            <p:tgtEl>
                                              <p:spTgt spid="9"/>
                                            </p:tgtEl>
                                          </p:cBhvr>
                                          <p:by x="101000" y="101000"/>
                                        </p:animScale>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1000" fill="hold"/>
                                            <p:tgtEl>
                                              <p:spTgt spid="5"/>
                                            </p:tgtEl>
                                            <p:attrNameLst>
                                              <p:attrName>ppt_x</p:attrName>
                                            </p:attrNameLst>
                                          </p:cBhvr>
                                          <p:tavLst>
                                            <p:tav tm="0">
                                              <p:val>
                                                <p:strVal val="0-#ppt_w/2"/>
                                              </p:val>
                                            </p:tav>
                                            <p:tav tm="100000">
                                              <p:val>
                                                <p:strVal val="#ppt_x"/>
                                              </p:val>
                                            </p:tav>
                                          </p:tavLst>
                                        </p:anim>
                                        <p:anim calcmode="lin" valueType="num">
                                          <p:cBhvr additive="base">
                                            <p:cTn id="24" dur="1000" fill="hold"/>
                                            <p:tgtEl>
                                              <p:spTgt spid="5"/>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8" name="arrow.wav"/>
                                            </p:tgtEl>
                                          </p:cMediaNode>
                                        </p:audio>
                                      </p:subTnLst>
                                    </p:cTn>
                                  </p:par>
                                </p:childTnLst>
                              </p:cTn>
                            </p:par>
                            <p:par>
                              <p:cTn id="25" fill="hold">
                                <p:stCondLst>
                                  <p:cond delay="1000"/>
                                </p:stCondLst>
                                <p:childTnLst>
                                  <p:par>
                                    <p:cTn id="26" presetID="14" presetClass="entr" presetSubtype="1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445956"/>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FA651FB1-A348-DDE7-C67A-BE9E59716660}"/>
              </a:ext>
            </a:extLst>
          </p:cNvPr>
          <p:cNvPicPr>
            <a:picLocks noChangeAspect="1"/>
          </p:cNvPicPr>
          <p:nvPr/>
        </p:nvPicPr>
        <p:blipFill>
          <a:blip r:embed="rId3"/>
          <a:stretch>
            <a:fillRect/>
          </a:stretch>
        </p:blipFill>
        <p:spPr>
          <a:xfrm>
            <a:off x="514350" y="558800"/>
            <a:ext cx="2095500" cy="2670175"/>
          </a:xfrm>
          <a:prstGeom prst="rect">
            <a:avLst/>
          </a:prstGeom>
        </p:spPr>
      </p:pic>
      <p:pic>
        <p:nvPicPr>
          <p:cNvPr id="4" name="Picture 3">
            <a:extLst>
              <a:ext uri="{FF2B5EF4-FFF2-40B4-BE49-F238E27FC236}">
                <a16:creationId xmlns:a16="http://schemas.microsoft.com/office/drawing/2014/main" id="{D0ADD84F-7256-3266-92B5-9CFBF38391DA}"/>
              </a:ext>
            </a:extLst>
          </p:cNvPr>
          <p:cNvPicPr>
            <a:picLocks noChangeAspect="1"/>
          </p:cNvPicPr>
          <p:nvPr/>
        </p:nvPicPr>
        <p:blipFill>
          <a:blip r:embed="rId4"/>
          <a:stretch>
            <a:fillRect/>
          </a:stretch>
        </p:blipFill>
        <p:spPr>
          <a:xfrm>
            <a:off x="2857499" y="603250"/>
            <a:ext cx="4067175" cy="2711450"/>
          </a:xfrm>
          <a:prstGeom prst="rect">
            <a:avLst/>
          </a:prstGeom>
        </p:spPr>
      </p:pic>
      <p:pic>
        <p:nvPicPr>
          <p:cNvPr id="7" name="Picture 6">
            <a:extLst>
              <a:ext uri="{FF2B5EF4-FFF2-40B4-BE49-F238E27FC236}">
                <a16:creationId xmlns:a16="http://schemas.microsoft.com/office/drawing/2014/main" id="{B0787DB7-5DAE-F0BF-2C3E-A4762D2E5376}"/>
              </a:ext>
            </a:extLst>
          </p:cNvPr>
          <p:cNvPicPr>
            <a:picLocks noChangeAspect="1"/>
          </p:cNvPicPr>
          <p:nvPr/>
        </p:nvPicPr>
        <p:blipFill>
          <a:blip r:embed="rId5"/>
          <a:stretch>
            <a:fillRect/>
          </a:stretch>
        </p:blipFill>
        <p:spPr>
          <a:xfrm>
            <a:off x="600280" y="3629026"/>
            <a:ext cx="1833358" cy="2752724"/>
          </a:xfrm>
          <a:prstGeom prst="rect">
            <a:avLst/>
          </a:prstGeom>
        </p:spPr>
      </p:pic>
      <p:pic>
        <p:nvPicPr>
          <p:cNvPr id="8" name="Picture 7">
            <a:extLst>
              <a:ext uri="{FF2B5EF4-FFF2-40B4-BE49-F238E27FC236}">
                <a16:creationId xmlns:a16="http://schemas.microsoft.com/office/drawing/2014/main" id="{BB218AAC-44C4-BBD0-332B-8CA9DC7E2D27}"/>
              </a:ext>
            </a:extLst>
          </p:cNvPr>
          <p:cNvPicPr>
            <a:picLocks noChangeAspect="1"/>
          </p:cNvPicPr>
          <p:nvPr/>
        </p:nvPicPr>
        <p:blipFill>
          <a:blip r:embed="rId6"/>
          <a:stretch>
            <a:fillRect/>
          </a:stretch>
        </p:blipFill>
        <p:spPr>
          <a:xfrm>
            <a:off x="2880360" y="3914775"/>
            <a:ext cx="3920490" cy="2171700"/>
          </a:xfrm>
          <a:prstGeom prst="rect">
            <a:avLst/>
          </a:prstGeom>
        </p:spPr>
      </p:pic>
      <p:sp>
        <p:nvSpPr>
          <p:cNvPr id="9" name="Snip Diagonal Corner Rectangle 13">
            <a:extLst>
              <a:ext uri="{FF2B5EF4-FFF2-40B4-BE49-F238E27FC236}">
                <a16:creationId xmlns:a16="http://schemas.microsoft.com/office/drawing/2014/main" id="{875B60AA-6262-22C5-6385-9DA21AA45D17}"/>
              </a:ext>
            </a:extLst>
          </p:cNvPr>
          <p:cNvSpPr/>
          <p:nvPr/>
        </p:nvSpPr>
        <p:spPr>
          <a:xfrm>
            <a:off x="7398896" y="697895"/>
            <a:ext cx="4506775"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1" b="1" dirty="0" err="1">
                <a:latin typeface="Cambria" panose="02040503050406030204" pitchFamily="18" charset="0"/>
                <a:ea typeface="Cambria" panose="02040503050406030204" pitchFamily="18" charset="0"/>
              </a:rPr>
              <a:t>Đàn</a:t>
            </a:r>
            <a:r>
              <a:rPr lang="en-US" sz="3601" b="1" dirty="0">
                <a:latin typeface="Cambria" panose="02040503050406030204" pitchFamily="18" charset="0"/>
                <a:ea typeface="Cambria" panose="02040503050406030204" pitchFamily="18" charset="0"/>
              </a:rPr>
              <a:t> </a:t>
            </a:r>
            <a:r>
              <a:rPr lang="en-US" sz="3601" b="1" dirty="0" err="1">
                <a:latin typeface="Cambria" panose="02040503050406030204" pitchFamily="18" charset="0"/>
                <a:ea typeface="Cambria" panose="02040503050406030204" pitchFamily="18" charset="0"/>
              </a:rPr>
              <a:t>Klông</a:t>
            </a:r>
            <a:r>
              <a:rPr lang="en-US" sz="3601" b="1" dirty="0">
                <a:latin typeface="Cambria" panose="02040503050406030204" pitchFamily="18" charset="0"/>
                <a:ea typeface="Cambria" panose="02040503050406030204" pitchFamily="18" charset="0"/>
              </a:rPr>
              <a:t> Put</a:t>
            </a:r>
          </a:p>
        </p:txBody>
      </p:sp>
      <p:sp>
        <p:nvSpPr>
          <p:cNvPr id="11" name="Snip Diagonal Corner Rectangle 13">
            <a:extLst>
              <a:ext uri="{FF2B5EF4-FFF2-40B4-BE49-F238E27FC236}">
                <a16:creationId xmlns:a16="http://schemas.microsoft.com/office/drawing/2014/main" id="{3AAA57C0-54A8-D0DD-4A6F-F583B44651D8}"/>
              </a:ext>
            </a:extLst>
          </p:cNvPr>
          <p:cNvSpPr/>
          <p:nvPr/>
        </p:nvSpPr>
        <p:spPr>
          <a:xfrm>
            <a:off x="8370447" y="2098070"/>
            <a:ext cx="2945254"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1" b="1" dirty="0" err="1">
                <a:latin typeface="Cambria" panose="02040503050406030204" pitchFamily="18" charset="0"/>
                <a:ea typeface="Cambria" panose="02040503050406030204" pitchFamily="18" charset="0"/>
              </a:rPr>
              <a:t>Cồng</a:t>
            </a:r>
            <a:r>
              <a:rPr lang="en-US" sz="3601" b="1" dirty="0">
                <a:latin typeface="Cambria" panose="02040503050406030204" pitchFamily="18" charset="0"/>
                <a:ea typeface="Cambria" panose="02040503050406030204" pitchFamily="18" charset="0"/>
              </a:rPr>
              <a:t> </a:t>
            </a:r>
            <a:r>
              <a:rPr lang="en-US" sz="3601" b="1" dirty="0" err="1">
                <a:latin typeface="Cambria" panose="02040503050406030204" pitchFamily="18" charset="0"/>
                <a:ea typeface="Cambria" panose="02040503050406030204" pitchFamily="18" charset="0"/>
              </a:rPr>
              <a:t>chiêng</a:t>
            </a:r>
            <a:endParaRPr lang="en-US" sz="3601" b="1" dirty="0">
              <a:latin typeface="Cambria" panose="02040503050406030204" pitchFamily="18" charset="0"/>
              <a:ea typeface="Cambria" panose="02040503050406030204" pitchFamily="18" charset="0"/>
            </a:endParaRPr>
          </a:p>
        </p:txBody>
      </p:sp>
      <p:sp>
        <p:nvSpPr>
          <p:cNvPr id="12" name="Snip Diagonal Corner Rectangle 13">
            <a:extLst>
              <a:ext uri="{FF2B5EF4-FFF2-40B4-BE49-F238E27FC236}">
                <a16:creationId xmlns:a16="http://schemas.microsoft.com/office/drawing/2014/main" id="{3D1CFE4B-B787-39CF-B0C9-6CBFD9891E2A}"/>
              </a:ext>
            </a:extLst>
          </p:cNvPr>
          <p:cNvSpPr/>
          <p:nvPr/>
        </p:nvSpPr>
        <p:spPr>
          <a:xfrm>
            <a:off x="9190175" y="4974620"/>
            <a:ext cx="1896925"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3601" b="1" dirty="0" err="1">
                <a:latin typeface="Cambria" panose="02040503050406030204" pitchFamily="18" charset="0"/>
                <a:ea typeface="Cambria" panose="02040503050406030204" pitchFamily="18" charset="0"/>
              </a:rPr>
              <a:t>Tù</a:t>
            </a:r>
            <a:r>
              <a:rPr lang="en-US" sz="3601" b="1" dirty="0">
                <a:latin typeface="Cambria" panose="02040503050406030204" pitchFamily="18" charset="0"/>
                <a:ea typeface="Cambria" panose="02040503050406030204" pitchFamily="18" charset="0"/>
              </a:rPr>
              <a:t> </a:t>
            </a:r>
            <a:r>
              <a:rPr lang="en-US" sz="3601" b="1" dirty="0" err="1">
                <a:latin typeface="Cambria" panose="02040503050406030204" pitchFamily="18" charset="0"/>
                <a:ea typeface="Cambria" panose="02040503050406030204" pitchFamily="18" charset="0"/>
              </a:rPr>
              <a:t>và</a:t>
            </a:r>
            <a:endParaRPr lang="en-US" sz="3601" b="1" dirty="0">
              <a:latin typeface="Cambria" panose="02040503050406030204" pitchFamily="18" charset="0"/>
              <a:ea typeface="Cambria" panose="02040503050406030204" pitchFamily="18" charset="0"/>
            </a:endParaRPr>
          </a:p>
        </p:txBody>
      </p:sp>
      <p:sp>
        <p:nvSpPr>
          <p:cNvPr id="13" name="Snip Diagonal Corner Rectangle 13">
            <a:extLst>
              <a:ext uri="{FF2B5EF4-FFF2-40B4-BE49-F238E27FC236}">
                <a16:creationId xmlns:a16="http://schemas.microsoft.com/office/drawing/2014/main" id="{5706506F-3E5E-E94F-712D-28FA241E6E89}"/>
              </a:ext>
            </a:extLst>
          </p:cNvPr>
          <p:cNvSpPr/>
          <p:nvPr/>
        </p:nvSpPr>
        <p:spPr>
          <a:xfrm>
            <a:off x="8522847" y="3488720"/>
            <a:ext cx="2869053" cy="955322"/>
          </a:xfrm>
          <a:prstGeom prst="snip2DiagRect">
            <a:avLst/>
          </a:prstGeom>
          <a:solidFill>
            <a:srgbClr val="C0000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601" b="1" dirty="0">
                <a:latin typeface="Cambria" panose="02040503050406030204" pitchFamily="18" charset="0"/>
                <a:ea typeface="Cambria" panose="02040503050406030204" pitchFamily="18" charset="0"/>
              </a:rPr>
              <a:t>Đàn T’rưng</a:t>
            </a:r>
            <a:endParaRPr lang="en-US" sz="3601"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06426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16" presetClass="entr" presetSubtype="37"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outVertical)">
                                      <p:cBhvr>
                                        <p:cTn id="10" dur="500"/>
                                        <p:tgtEl>
                                          <p:spTgt spid="11"/>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outVertical)">
                                      <p:cBhvr>
                                        <p:cTn id="13" dur="500"/>
                                        <p:tgtEl>
                                          <p:spTgt spid="12"/>
                                        </p:tgtEl>
                                      </p:cBhvr>
                                    </p:animEffect>
                                  </p:childTnLst>
                                </p:cTn>
                              </p:par>
                              <p:par>
                                <p:cTn id="14" presetID="16" presetClass="entr" presetSubtype="37"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arn(outVertic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1" nodeType="clickEffect">
                                  <p:stCondLst>
                                    <p:cond delay="0"/>
                                  </p:stCondLst>
                                  <p:childTnLst>
                                    <p:animMotion origin="layout" path="M 3.33333E-6 3.7037E-6 L -0.37683 0.74953 " pathEditMode="relative" rAng="0" ptsTypes="AA">
                                      <p:cBhvr>
                                        <p:cTn id="20" dur="2000" fill="hold"/>
                                        <p:tgtEl>
                                          <p:spTgt spid="9"/>
                                        </p:tgtEl>
                                        <p:attrNameLst>
                                          <p:attrName>ppt_x</p:attrName>
                                          <p:attrName>ppt_y</p:attrName>
                                        </p:attrNameLst>
                                      </p:cBhvr>
                                      <p:rCtr x="-18841" y="37477"/>
                                    </p:animMotion>
                                  </p:childTnLst>
                                </p:cTn>
                              </p:par>
                            </p:childTnLst>
                          </p:cTn>
                        </p:par>
                      </p:childTnLst>
                    </p:cTn>
                  </p:par>
                  <p:par>
                    <p:cTn id="21" fill="hold">
                      <p:stCondLst>
                        <p:cond delay="indefinite"/>
                      </p:stCondLst>
                      <p:childTnLst>
                        <p:par>
                          <p:cTn id="22" fill="hold">
                            <p:stCondLst>
                              <p:cond delay="0"/>
                            </p:stCondLst>
                            <p:childTnLst>
                              <p:par>
                                <p:cTn id="23" presetID="42" presetClass="path" presetSubtype="0" accel="50000" decel="50000" fill="hold" grpId="1" nodeType="clickEffect">
                                  <p:stCondLst>
                                    <p:cond delay="0"/>
                                  </p:stCondLst>
                                  <p:childTnLst>
                                    <p:animMotion origin="layout" path="M -1.66667E-6 -2.96296E-6 L -0.68229 0.11898 " pathEditMode="relative" rAng="0" ptsTypes="AA">
                                      <p:cBhvr>
                                        <p:cTn id="24" dur="2000" fill="hold"/>
                                        <p:tgtEl>
                                          <p:spTgt spid="11"/>
                                        </p:tgtEl>
                                        <p:attrNameLst>
                                          <p:attrName>ppt_x</p:attrName>
                                          <p:attrName>ppt_y</p:attrName>
                                        </p:attrNameLst>
                                      </p:cBhvr>
                                      <p:rCtr x="-34115" y="5949"/>
                                    </p:animMotion>
                                  </p:childTnLst>
                                </p:cTn>
                              </p:par>
                            </p:childTnLst>
                          </p:cTn>
                        </p:par>
                      </p:childTnLst>
                    </p:cTn>
                  </p:par>
                  <p:par>
                    <p:cTn id="25" fill="hold">
                      <p:stCondLst>
                        <p:cond delay="indefinite"/>
                      </p:stCondLst>
                      <p:childTnLst>
                        <p:par>
                          <p:cTn id="26" fill="hold">
                            <p:stCondLst>
                              <p:cond delay="0"/>
                            </p:stCondLst>
                            <p:childTnLst>
                              <p:par>
                                <p:cTn id="27" presetID="42" presetClass="path" presetSubtype="0" accel="50000" decel="50000" fill="hold" grpId="1" nodeType="clickEffect">
                                  <p:stCondLst>
                                    <p:cond delay="0"/>
                                  </p:stCondLst>
                                  <p:childTnLst>
                                    <p:animMotion origin="layout" path="M 3.33333E-6 -7.40741E-7 L -0.70183 0.32315 " pathEditMode="relative" rAng="0" ptsTypes="AA">
                                      <p:cBhvr>
                                        <p:cTn id="28" dur="2000" fill="hold"/>
                                        <p:tgtEl>
                                          <p:spTgt spid="13"/>
                                        </p:tgtEl>
                                        <p:attrNameLst>
                                          <p:attrName>ppt_x</p:attrName>
                                          <p:attrName>ppt_y</p:attrName>
                                        </p:attrNameLst>
                                      </p:cBhvr>
                                      <p:rCtr x="-35091" y="16157"/>
                                    </p:animMotion>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grpId="1" nodeType="clickEffect">
                                  <p:stCondLst>
                                    <p:cond delay="0"/>
                                  </p:stCondLst>
                                  <p:childTnLst>
                                    <p:animMotion origin="layout" path="M -4.16667E-7 2.59259E-6 L -0.42213 -0.32685 " pathEditMode="relative" rAng="0" ptsTypes="AA">
                                      <p:cBhvr>
                                        <p:cTn id="32" dur="2000" fill="hold"/>
                                        <p:tgtEl>
                                          <p:spTgt spid="12"/>
                                        </p:tgtEl>
                                        <p:attrNameLst>
                                          <p:attrName>ppt_x</p:attrName>
                                          <p:attrName>ppt_y</p:attrName>
                                        </p:attrNameLst>
                                      </p:cBhvr>
                                      <p:rCtr x="-21107" y="-16343"/>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33" restart="whenNotActive" fill="hold" evtFilter="cancelBubble" nodeType="interactiveSeq">
                <p:stCondLst>
                  <p:cond evt="onClick" delay="0">
                    <p:tgtEl>
                      <p:spTgt spid="9"/>
                    </p:tgtEl>
                  </p:cond>
                </p:stCondLst>
                <p:endSync evt="end" delay="0">
                  <p:rtn val="all"/>
                </p:endSync>
                <p:childTnLst>
                  <p:par>
                    <p:cTn id="34" fill="hold">
                      <p:stCondLst>
                        <p:cond delay="0"/>
                      </p:stCondLst>
                      <p:childTnLst>
                        <p:par>
                          <p:cTn id="35" fill="hold">
                            <p:stCondLst>
                              <p:cond delay="0"/>
                            </p:stCondLst>
                            <p:childTnLst>
                              <p:par>
                                <p:cTn id="36" presetID="1" presetClass="emph" presetSubtype="2" fill="hold" nodeType="clickEffect">
                                  <p:stCondLst>
                                    <p:cond delay="0"/>
                                  </p:stCondLst>
                                  <p:childTnLst>
                                    <p:animClr clrSpc="rgb" dir="cw">
                                      <p:cBhvr>
                                        <p:cTn id="37" dur="2000" fill="hold"/>
                                        <p:tgtEl>
                                          <p:spTgt spid="9"/>
                                        </p:tgtEl>
                                        <p:attrNameLst>
                                          <p:attrName>fillcolor</p:attrName>
                                        </p:attrNameLst>
                                      </p:cBhvr>
                                      <p:to>
                                        <a:srgbClr val="A5A5A5"/>
                                      </p:to>
                                    </p:animClr>
                                    <p:set>
                                      <p:cBhvr>
                                        <p:cTn id="38" dur="2000" fill="hold"/>
                                        <p:tgtEl>
                                          <p:spTgt spid="9"/>
                                        </p:tgtEl>
                                        <p:attrNameLst>
                                          <p:attrName>fill.type</p:attrName>
                                        </p:attrNameLst>
                                      </p:cBhvr>
                                      <p:to>
                                        <p:strVal val="solid"/>
                                      </p:to>
                                    </p:set>
                                    <p:set>
                                      <p:cBhvr>
                                        <p:cTn id="39" dur="2000" fill="hold"/>
                                        <p:tgtEl>
                                          <p:spTgt spid="9"/>
                                        </p:tgtEl>
                                        <p:attrNameLst>
                                          <p:attrName>fill.on</p:attrName>
                                        </p:attrNameLst>
                                      </p:cBhvr>
                                      <p:to>
                                        <p:strVal val="true"/>
                                      </p:to>
                                    </p:set>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11"/>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clickEffect">
                                  <p:stCondLst>
                                    <p:cond delay="0"/>
                                  </p:stCondLst>
                                  <p:childTnLst>
                                    <p:animClr clrSpc="rgb" dir="cw">
                                      <p:cBhvr>
                                        <p:cTn id="44" dur="2000" fill="hold"/>
                                        <p:tgtEl>
                                          <p:spTgt spid="11"/>
                                        </p:tgtEl>
                                        <p:attrNameLst>
                                          <p:attrName>fillcolor</p:attrName>
                                        </p:attrNameLst>
                                      </p:cBhvr>
                                      <p:to>
                                        <a:srgbClr val="A5A5A5"/>
                                      </p:to>
                                    </p:animClr>
                                    <p:set>
                                      <p:cBhvr>
                                        <p:cTn id="45" dur="2000" fill="hold"/>
                                        <p:tgtEl>
                                          <p:spTgt spid="11"/>
                                        </p:tgtEl>
                                        <p:attrNameLst>
                                          <p:attrName>fill.type</p:attrName>
                                        </p:attrNameLst>
                                      </p:cBhvr>
                                      <p:to>
                                        <p:strVal val="solid"/>
                                      </p:to>
                                    </p:set>
                                    <p:set>
                                      <p:cBhvr>
                                        <p:cTn id="46"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2"/>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nodeType="clickEffect">
                                  <p:stCondLst>
                                    <p:cond delay="0"/>
                                  </p:stCondLst>
                                  <p:childTnLst>
                                    <p:animClr clrSpc="rgb" dir="cw">
                                      <p:cBhvr>
                                        <p:cTn id="51" dur="2000" fill="hold"/>
                                        <p:tgtEl>
                                          <p:spTgt spid="12"/>
                                        </p:tgtEl>
                                        <p:attrNameLst>
                                          <p:attrName>fillcolor</p:attrName>
                                        </p:attrNameLst>
                                      </p:cBhvr>
                                      <p:to>
                                        <a:srgbClr val="A5A5A5"/>
                                      </p:to>
                                    </p:animClr>
                                    <p:set>
                                      <p:cBhvr>
                                        <p:cTn id="52" dur="2000" fill="hold"/>
                                        <p:tgtEl>
                                          <p:spTgt spid="12"/>
                                        </p:tgtEl>
                                        <p:attrNameLst>
                                          <p:attrName>fill.type</p:attrName>
                                        </p:attrNameLst>
                                      </p:cBhvr>
                                      <p:to>
                                        <p:strVal val="solid"/>
                                      </p:to>
                                    </p:set>
                                    <p:set>
                                      <p:cBhvr>
                                        <p:cTn id="53" dur="2000" fill="hold"/>
                                        <p:tgtEl>
                                          <p:spTgt spid="12"/>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54" restart="whenNotActive" fill="hold" evtFilter="cancelBubble" nodeType="interactiveSeq">
                <p:stCondLst>
                  <p:cond evt="onClick" delay="0">
                    <p:tgtEl>
                      <p:spTgt spid="13"/>
                    </p:tgtEl>
                  </p:cond>
                </p:stCondLst>
                <p:endSync evt="end" delay="0">
                  <p:rtn val="all"/>
                </p:endSync>
                <p:childTnLst>
                  <p:par>
                    <p:cTn id="55" fill="hold">
                      <p:stCondLst>
                        <p:cond delay="0"/>
                      </p:stCondLst>
                      <p:childTnLst>
                        <p:par>
                          <p:cTn id="56" fill="hold">
                            <p:stCondLst>
                              <p:cond delay="0"/>
                            </p:stCondLst>
                            <p:childTnLst>
                              <p:par>
                                <p:cTn id="57" presetID="1" presetClass="emph" presetSubtype="2" fill="hold" nodeType="clickEffect">
                                  <p:stCondLst>
                                    <p:cond delay="0"/>
                                  </p:stCondLst>
                                  <p:childTnLst>
                                    <p:animClr clrSpc="rgb" dir="cw">
                                      <p:cBhvr>
                                        <p:cTn id="58" dur="2000" fill="hold"/>
                                        <p:tgtEl>
                                          <p:spTgt spid="13"/>
                                        </p:tgtEl>
                                        <p:attrNameLst>
                                          <p:attrName>fillcolor</p:attrName>
                                        </p:attrNameLst>
                                      </p:cBhvr>
                                      <p:to>
                                        <a:srgbClr val="A5A5A5"/>
                                      </p:to>
                                    </p:animClr>
                                    <p:set>
                                      <p:cBhvr>
                                        <p:cTn id="59" dur="2000" fill="hold"/>
                                        <p:tgtEl>
                                          <p:spTgt spid="13"/>
                                        </p:tgtEl>
                                        <p:attrNameLst>
                                          <p:attrName>fill.type</p:attrName>
                                        </p:attrNameLst>
                                      </p:cBhvr>
                                      <p:to>
                                        <p:strVal val="solid"/>
                                      </p:to>
                                    </p:set>
                                    <p:set>
                                      <p:cBhvr>
                                        <p:cTn id="60" dur="2000" fill="hold"/>
                                        <p:tgtEl>
                                          <p:spTgt spid="13"/>
                                        </p:tgtEl>
                                        <p:attrNameLst>
                                          <p:attrName>fill.on</p:attrName>
                                        </p:attrNameLst>
                                      </p:cBhvr>
                                      <p:to>
                                        <p:strVal val="true"/>
                                      </p:to>
                                    </p:set>
                                  </p:childTnLst>
                                </p:cTn>
                              </p:par>
                            </p:childTnLst>
                          </p:cTn>
                        </p:par>
                      </p:childTnLst>
                    </p:cTn>
                  </p:par>
                </p:childTnLst>
              </p:cTn>
              <p:nextCondLst>
                <p:cond evt="onClick" delay="0">
                  <p:tgtEl>
                    <p:spTgt spid="13"/>
                  </p:tgtEl>
                </p:cond>
              </p:nextCondLst>
            </p:seq>
          </p:childTnLst>
        </p:cTn>
      </p:par>
    </p:tnLst>
    <p:bldLst>
      <p:bldP spid="9" grpId="0" animBg="1"/>
      <p:bldP spid="9" grpId="1" animBg="1"/>
      <p:bldP spid="11" grpId="0" animBg="1"/>
      <p:bldP spid="11" grpId="1" animBg="1"/>
      <p:bldP spid="12" grpId="0" animBg="1"/>
      <p:bldP spid="12" grpId="1" animBg="1"/>
      <p:bldP spid="13" grpId="0" animBg="1"/>
      <p:bldP spid="13"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Phong Nha Kẻ Bàng - Khám phá kỳ quan đệ nhất động ở Quảng Bình">
            <a:extLst>
              <a:ext uri="{FF2B5EF4-FFF2-40B4-BE49-F238E27FC236}">
                <a16:creationId xmlns:a16="http://schemas.microsoft.com/office/drawing/2014/main" id="{4A03E533-1E58-4009-A499-01DDB08D39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15A9E63C-29C0-34D8-9895-45FAFA593361}"/>
              </a:ext>
            </a:extLst>
          </p:cNvPr>
          <p:cNvPicPr>
            <a:picLocks noChangeAspect="1"/>
          </p:cNvPicPr>
          <p:nvPr/>
        </p:nvPicPr>
        <p:blipFill>
          <a:blip r:embed="rId4"/>
          <a:stretch>
            <a:fillRect/>
          </a:stretch>
        </p:blipFill>
        <p:spPr>
          <a:xfrm>
            <a:off x="1394683" y="959556"/>
            <a:ext cx="9402634" cy="7077250"/>
          </a:xfrm>
          <a:prstGeom prst="rect">
            <a:avLst/>
          </a:prstGeom>
        </p:spPr>
      </p:pic>
    </p:spTree>
    <p:extLst>
      <p:ext uri="{BB962C8B-B14F-4D97-AF65-F5344CB8AC3E}">
        <p14:creationId xmlns:p14="http://schemas.microsoft.com/office/powerpoint/2010/main" val="18583961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10" presetID="32" presetClass="emph" presetSubtype="0" repeatCount="indefinite" fill="hold" nodeType="withEffect">
                                  <p:stCondLst>
                                    <p:cond delay="750"/>
                                  </p:stCondLst>
                                  <p:childTnLst>
                                    <p:animRot by="120000">
                                      <p:cBhvr>
                                        <p:cTn id="11" dur="250" fill="hold">
                                          <p:stCondLst>
                                            <p:cond delay="0"/>
                                          </p:stCondLst>
                                        </p:cTn>
                                        <p:tgtEl>
                                          <p:spTgt spid="7"/>
                                        </p:tgtEl>
                                        <p:attrNameLst>
                                          <p:attrName>r</p:attrName>
                                        </p:attrNameLst>
                                      </p:cBhvr>
                                    </p:animRot>
                                    <p:animRot by="-240000">
                                      <p:cBhvr>
                                        <p:cTn id="12" dur="500" fill="hold">
                                          <p:stCondLst>
                                            <p:cond delay="500"/>
                                          </p:stCondLst>
                                        </p:cTn>
                                        <p:tgtEl>
                                          <p:spTgt spid="7"/>
                                        </p:tgtEl>
                                        <p:attrNameLst>
                                          <p:attrName>r</p:attrName>
                                        </p:attrNameLst>
                                      </p:cBhvr>
                                    </p:animRot>
                                    <p:animRot by="240000">
                                      <p:cBhvr>
                                        <p:cTn id="13" dur="500" fill="hold">
                                          <p:stCondLst>
                                            <p:cond delay="1000"/>
                                          </p:stCondLst>
                                        </p:cTn>
                                        <p:tgtEl>
                                          <p:spTgt spid="7"/>
                                        </p:tgtEl>
                                        <p:attrNameLst>
                                          <p:attrName>r</p:attrName>
                                        </p:attrNameLst>
                                      </p:cBhvr>
                                    </p:animRot>
                                    <p:animRot by="-240000">
                                      <p:cBhvr>
                                        <p:cTn id="14" dur="500" fill="hold">
                                          <p:stCondLst>
                                            <p:cond delay="1500"/>
                                          </p:stCondLst>
                                        </p:cTn>
                                        <p:tgtEl>
                                          <p:spTgt spid="7"/>
                                        </p:tgtEl>
                                        <p:attrNameLst>
                                          <p:attrName>r</p:attrName>
                                        </p:attrNameLst>
                                      </p:cBhvr>
                                    </p:animRot>
                                    <p:animRot by="120000">
                                      <p:cBhvr>
                                        <p:cTn id="15" dur="500" fill="hold">
                                          <p:stCondLst>
                                            <p:cond delay="20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each with palm trees and a starfish&#10;&#10;Description automatically generated">
            <a:extLst>
              <a:ext uri="{FF2B5EF4-FFF2-40B4-BE49-F238E27FC236}">
                <a16:creationId xmlns:a16="http://schemas.microsoft.com/office/drawing/2014/main" id="{6E57F956-0A90-48CA-8616-314EE63FFD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22" y="-1027289"/>
            <a:ext cx="12271021" cy="8437331"/>
          </a:xfrm>
          <a:prstGeom prst="rect">
            <a:avLst/>
          </a:prstGeom>
        </p:spPr>
      </p:pic>
      <p:pic>
        <p:nvPicPr>
          <p:cNvPr id="2" name="Picture 1">
            <a:extLst>
              <a:ext uri="{FF2B5EF4-FFF2-40B4-BE49-F238E27FC236}">
                <a16:creationId xmlns:a16="http://schemas.microsoft.com/office/drawing/2014/main" id="{B93F3DAE-BAE3-F779-4D36-D649A96ECF22}"/>
              </a:ext>
            </a:extLst>
          </p:cNvPr>
          <p:cNvPicPr>
            <a:picLocks noChangeAspect="1"/>
          </p:cNvPicPr>
          <p:nvPr/>
        </p:nvPicPr>
        <p:blipFill>
          <a:blip r:embed="rId3"/>
          <a:stretch>
            <a:fillRect/>
          </a:stretch>
        </p:blipFill>
        <p:spPr>
          <a:xfrm>
            <a:off x="2676524" y="706547"/>
            <a:ext cx="7069801" cy="4263468"/>
          </a:xfrm>
          <a:prstGeom prst="rect">
            <a:avLst/>
          </a:prstGeom>
        </p:spPr>
      </p:pic>
    </p:spTree>
    <p:extLst>
      <p:ext uri="{BB962C8B-B14F-4D97-AF65-F5344CB8AC3E}">
        <p14:creationId xmlns:p14="http://schemas.microsoft.com/office/powerpoint/2010/main" val="83749421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ễ hội cồng chiêng Tây Nguyên _ VTV24">
            <a:hlinkClick r:id="" action="ppaction://media"/>
            <a:extLst>
              <a:ext uri="{FF2B5EF4-FFF2-40B4-BE49-F238E27FC236}">
                <a16:creationId xmlns:a16="http://schemas.microsoft.com/office/drawing/2014/main" id="{868F8774-3115-F5BD-572F-9EF48FF5DF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260388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816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73877E2-88C8-40A4-89C2-9C4BC63B00A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E301237-4B86-4183-354C-68F0EC6F83D2}"/>
              </a:ext>
            </a:extLst>
          </p:cNvPr>
          <p:cNvSpPr txBox="1"/>
          <p:nvPr/>
        </p:nvSpPr>
        <p:spPr>
          <a:xfrm>
            <a:off x="845408" y="218253"/>
            <a:ext cx="10545081" cy="1779879"/>
          </a:xfrm>
          <a:custGeom>
            <a:avLst/>
            <a:gdLst>
              <a:gd name="connsiteX0" fmla="*/ 0 w 10501183"/>
              <a:gd name="connsiteY0" fmla="*/ 222966 h 1337770"/>
              <a:gd name="connsiteX1" fmla="*/ 222966 w 10501183"/>
              <a:gd name="connsiteY1" fmla="*/ 0 h 1337770"/>
              <a:gd name="connsiteX2" fmla="*/ 762588 w 10501183"/>
              <a:gd name="connsiteY2" fmla="*/ 0 h 1337770"/>
              <a:gd name="connsiteX3" fmla="*/ 1286937 w 10501183"/>
              <a:gd name="connsiteY3" fmla="*/ 0 h 1337770"/>
              <a:gd name="connsiteX4" fmla="*/ 1750197 w 10501183"/>
              <a:gd name="connsiteY4" fmla="*/ 0 h 1337770"/>
              <a:gd name="connsiteX5" fmla="*/ 1750197 w 10501183"/>
              <a:gd name="connsiteY5" fmla="*/ 0 h 1337770"/>
              <a:gd name="connsiteX6" fmla="*/ 2406521 w 10501183"/>
              <a:gd name="connsiteY6" fmla="*/ 0 h 1337770"/>
              <a:gd name="connsiteX7" fmla="*/ 3089098 w 10501183"/>
              <a:gd name="connsiteY7" fmla="*/ 0 h 1337770"/>
              <a:gd name="connsiteX8" fmla="*/ 3745422 w 10501183"/>
              <a:gd name="connsiteY8" fmla="*/ 0 h 1337770"/>
              <a:gd name="connsiteX9" fmla="*/ 4375493 w 10501183"/>
              <a:gd name="connsiteY9" fmla="*/ 0 h 1337770"/>
              <a:gd name="connsiteX10" fmla="*/ 4854270 w 10501183"/>
              <a:gd name="connsiteY10" fmla="*/ 0 h 1337770"/>
              <a:gd name="connsiteX11" fmla="*/ 5510128 w 10501183"/>
              <a:gd name="connsiteY11" fmla="*/ 0 h 1337770"/>
              <a:gd name="connsiteX12" fmla="*/ 5988904 w 10501183"/>
              <a:gd name="connsiteY12" fmla="*/ 0 h 1337770"/>
              <a:gd name="connsiteX13" fmla="*/ 6762817 w 10501183"/>
              <a:gd name="connsiteY13" fmla="*/ 0 h 1337770"/>
              <a:gd name="connsiteX14" fmla="*/ 7477702 w 10501183"/>
              <a:gd name="connsiteY14" fmla="*/ 0 h 1337770"/>
              <a:gd name="connsiteX15" fmla="*/ 7956479 w 10501183"/>
              <a:gd name="connsiteY15" fmla="*/ 0 h 1337770"/>
              <a:gd name="connsiteX16" fmla="*/ 8494283 w 10501183"/>
              <a:gd name="connsiteY16" fmla="*/ 0 h 1337770"/>
              <a:gd name="connsiteX17" fmla="*/ 9209168 w 10501183"/>
              <a:gd name="connsiteY17" fmla="*/ 0 h 1337770"/>
              <a:gd name="connsiteX18" fmla="*/ 10278217 w 10501183"/>
              <a:gd name="connsiteY18" fmla="*/ 0 h 1337770"/>
              <a:gd name="connsiteX19" fmla="*/ 10501183 w 10501183"/>
              <a:gd name="connsiteY19" fmla="*/ 222966 h 1337770"/>
              <a:gd name="connsiteX20" fmla="*/ 10501183 w 10501183"/>
              <a:gd name="connsiteY20" fmla="*/ 222962 h 1337770"/>
              <a:gd name="connsiteX21" fmla="*/ 10501183 w 10501183"/>
              <a:gd name="connsiteY21" fmla="*/ 222962 h 1337770"/>
              <a:gd name="connsiteX22" fmla="*/ 10501183 w 10501183"/>
              <a:gd name="connsiteY22" fmla="*/ 557404 h 1337770"/>
              <a:gd name="connsiteX23" fmla="*/ 10501183 w 10501183"/>
              <a:gd name="connsiteY23" fmla="*/ 1114804 h 1337770"/>
              <a:gd name="connsiteX24" fmla="*/ 10278217 w 10501183"/>
              <a:gd name="connsiteY24" fmla="*/ 1337770 h 1337770"/>
              <a:gd name="connsiteX25" fmla="*/ 9504304 w 10501183"/>
              <a:gd name="connsiteY25" fmla="*/ 1337770 h 1337770"/>
              <a:gd name="connsiteX26" fmla="*/ 8966501 w 10501183"/>
              <a:gd name="connsiteY26" fmla="*/ 1337770 h 1337770"/>
              <a:gd name="connsiteX27" fmla="*/ 8369670 w 10501183"/>
              <a:gd name="connsiteY27" fmla="*/ 1337770 h 1337770"/>
              <a:gd name="connsiteX28" fmla="*/ 7831866 w 10501183"/>
              <a:gd name="connsiteY28" fmla="*/ 1337770 h 1337770"/>
              <a:gd name="connsiteX29" fmla="*/ 7235035 w 10501183"/>
              <a:gd name="connsiteY29" fmla="*/ 1337770 h 1337770"/>
              <a:gd name="connsiteX30" fmla="*/ 6638204 w 10501183"/>
              <a:gd name="connsiteY30" fmla="*/ 1337770 h 1337770"/>
              <a:gd name="connsiteX31" fmla="*/ 6159427 w 10501183"/>
              <a:gd name="connsiteY31" fmla="*/ 1337770 h 1337770"/>
              <a:gd name="connsiteX32" fmla="*/ 5503569 w 10501183"/>
              <a:gd name="connsiteY32" fmla="*/ 1337770 h 1337770"/>
              <a:gd name="connsiteX33" fmla="*/ 5024793 w 10501183"/>
              <a:gd name="connsiteY33" fmla="*/ 1337770 h 1337770"/>
              <a:gd name="connsiteX34" fmla="*/ 4375493 w 10501183"/>
              <a:gd name="connsiteY34" fmla="*/ 1337770 h 1337770"/>
              <a:gd name="connsiteX35" fmla="*/ 3692916 w 10501183"/>
              <a:gd name="connsiteY35" fmla="*/ 1337770 h 1337770"/>
              <a:gd name="connsiteX36" fmla="*/ 3115351 w 10501183"/>
              <a:gd name="connsiteY36" fmla="*/ 1337770 h 1337770"/>
              <a:gd name="connsiteX37" fmla="*/ 2432774 w 10501183"/>
              <a:gd name="connsiteY37" fmla="*/ 1337770 h 1337770"/>
              <a:gd name="connsiteX38" fmla="*/ 1750197 w 10501183"/>
              <a:gd name="connsiteY38" fmla="*/ 1337770 h 1337770"/>
              <a:gd name="connsiteX39" fmla="*/ 1750197 w 10501183"/>
              <a:gd name="connsiteY39" fmla="*/ 1337770 h 1337770"/>
              <a:gd name="connsiteX40" fmla="*/ 1271665 w 10501183"/>
              <a:gd name="connsiteY40" fmla="*/ 1337770 h 1337770"/>
              <a:gd name="connsiteX41" fmla="*/ 793132 w 10501183"/>
              <a:gd name="connsiteY41" fmla="*/ 1337770 h 1337770"/>
              <a:gd name="connsiteX42" fmla="*/ 222966 w 10501183"/>
              <a:gd name="connsiteY42" fmla="*/ 1337770 h 1337770"/>
              <a:gd name="connsiteX43" fmla="*/ 0 w 10501183"/>
              <a:gd name="connsiteY43" fmla="*/ 1114804 h 1337770"/>
              <a:gd name="connsiteX44" fmla="*/ 0 w 10501183"/>
              <a:gd name="connsiteY44" fmla="*/ 557404 h 1337770"/>
              <a:gd name="connsiteX45" fmla="*/ 0 w 10501183"/>
              <a:gd name="connsiteY45" fmla="*/ 431993 h 1337770"/>
              <a:gd name="connsiteX46" fmla="*/ 0 w 10501183"/>
              <a:gd name="connsiteY46" fmla="*/ 222962 h 1337770"/>
              <a:gd name="connsiteX47" fmla="*/ 0 w 10501183"/>
              <a:gd name="connsiteY47" fmla="*/ 222966 h 133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0501183" h="1337770" fill="none" extrusionOk="0">
                <a:moveTo>
                  <a:pt x="0" y="222966"/>
                </a:moveTo>
                <a:cubicBezTo>
                  <a:pt x="1513" y="95614"/>
                  <a:pt x="91394" y="-18629"/>
                  <a:pt x="222966" y="0"/>
                </a:cubicBezTo>
                <a:cubicBezTo>
                  <a:pt x="437311" y="-4606"/>
                  <a:pt x="571951" y="17032"/>
                  <a:pt x="762588" y="0"/>
                </a:cubicBezTo>
                <a:cubicBezTo>
                  <a:pt x="953225" y="-17032"/>
                  <a:pt x="1039698" y="16747"/>
                  <a:pt x="1286937" y="0"/>
                </a:cubicBezTo>
                <a:cubicBezTo>
                  <a:pt x="1534176" y="-16747"/>
                  <a:pt x="1522394" y="-9954"/>
                  <a:pt x="1750197" y="0"/>
                </a:cubicBezTo>
                <a:lnTo>
                  <a:pt x="1750197" y="0"/>
                </a:lnTo>
                <a:cubicBezTo>
                  <a:pt x="1904885" y="-22329"/>
                  <a:pt x="2207821" y="-9932"/>
                  <a:pt x="2406521" y="0"/>
                </a:cubicBezTo>
                <a:cubicBezTo>
                  <a:pt x="2605221" y="9932"/>
                  <a:pt x="2863641" y="11539"/>
                  <a:pt x="3089098" y="0"/>
                </a:cubicBezTo>
                <a:cubicBezTo>
                  <a:pt x="3314555" y="-11539"/>
                  <a:pt x="3547632" y="12455"/>
                  <a:pt x="3745422" y="0"/>
                </a:cubicBezTo>
                <a:cubicBezTo>
                  <a:pt x="3943212" y="-12455"/>
                  <a:pt x="4194805" y="-29210"/>
                  <a:pt x="4375493" y="0"/>
                </a:cubicBezTo>
                <a:cubicBezTo>
                  <a:pt x="4496256" y="-15346"/>
                  <a:pt x="4652720" y="-17168"/>
                  <a:pt x="4854270" y="0"/>
                </a:cubicBezTo>
                <a:cubicBezTo>
                  <a:pt x="5055820" y="17168"/>
                  <a:pt x="5366731" y="21558"/>
                  <a:pt x="5510128" y="0"/>
                </a:cubicBezTo>
                <a:cubicBezTo>
                  <a:pt x="5653525" y="-21558"/>
                  <a:pt x="5814141" y="-7574"/>
                  <a:pt x="5988904" y="0"/>
                </a:cubicBezTo>
                <a:cubicBezTo>
                  <a:pt x="6163667" y="7574"/>
                  <a:pt x="6445840" y="-2167"/>
                  <a:pt x="6762817" y="0"/>
                </a:cubicBezTo>
                <a:cubicBezTo>
                  <a:pt x="7079794" y="2167"/>
                  <a:pt x="7321933" y="-20457"/>
                  <a:pt x="7477702" y="0"/>
                </a:cubicBezTo>
                <a:cubicBezTo>
                  <a:pt x="7633471" y="20457"/>
                  <a:pt x="7823318" y="-1803"/>
                  <a:pt x="7956479" y="0"/>
                </a:cubicBezTo>
                <a:cubicBezTo>
                  <a:pt x="8089640" y="1803"/>
                  <a:pt x="8329334" y="-26303"/>
                  <a:pt x="8494283" y="0"/>
                </a:cubicBezTo>
                <a:cubicBezTo>
                  <a:pt x="8659232" y="26303"/>
                  <a:pt x="8932773" y="18576"/>
                  <a:pt x="9209168" y="0"/>
                </a:cubicBezTo>
                <a:cubicBezTo>
                  <a:pt x="9485564" y="-18576"/>
                  <a:pt x="9755498" y="-30358"/>
                  <a:pt x="10278217" y="0"/>
                </a:cubicBezTo>
                <a:cubicBezTo>
                  <a:pt x="10402057" y="3977"/>
                  <a:pt x="10499722" y="119602"/>
                  <a:pt x="10501183" y="222966"/>
                </a:cubicBezTo>
                <a:lnTo>
                  <a:pt x="10501183" y="222962"/>
                </a:lnTo>
                <a:lnTo>
                  <a:pt x="10501183" y="222962"/>
                </a:lnTo>
                <a:cubicBezTo>
                  <a:pt x="10505561" y="325309"/>
                  <a:pt x="10511946" y="418233"/>
                  <a:pt x="10501183" y="557404"/>
                </a:cubicBezTo>
                <a:cubicBezTo>
                  <a:pt x="10491120" y="733955"/>
                  <a:pt x="10487749" y="936949"/>
                  <a:pt x="10501183" y="1114804"/>
                </a:cubicBezTo>
                <a:cubicBezTo>
                  <a:pt x="10514818" y="1245010"/>
                  <a:pt x="10422034" y="1354476"/>
                  <a:pt x="10278217" y="1337770"/>
                </a:cubicBezTo>
                <a:cubicBezTo>
                  <a:pt x="9939353" y="1359009"/>
                  <a:pt x="9774063" y="1310487"/>
                  <a:pt x="9504304" y="1337770"/>
                </a:cubicBezTo>
                <a:cubicBezTo>
                  <a:pt x="9234545" y="1365053"/>
                  <a:pt x="9223680" y="1343447"/>
                  <a:pt x="8966501" y="1337770"/>
                </a:cubicBezTo>
                <a:cubicBezTo>
                  <a:pt x="8709322" y="1332093"/>
                  <a:pt x="8504869" y="1356271"/>
                  <a:pt x="8369670" y="1337770"/>
                </a:cubicBezTo>
                <a:cubicBezTo>
                  <a:pt x="8234471" y="1319269"/>
                  <a:pt x="8018926" y="1333524"/>
                  <a:pt x="7831866" y="1337770"/>
                </a:cubicBezTo>
                <a:cubicBezTo>
                  <a:pt x="7644806" y="1342016"/>
                  <a:pt x="7459479" y="1349343"/>
                  <a:pt x="7235035" y="1337770"/>
                </a:cubicBezTo>
                <a:cubicBezTo>
                  <a:pt x="7010591" y="1326197"/>
                  <a:pt x="6861659" y="1310903"/>
                  <a:pt x="6638204" y="1337770"/>
                </a:cubicBezTo>
                <a:cubicBezTo>
                  <a:pt x="6414749" y="1364637"/>
                  <a:pt x="6357323" y="1315243"/>
                  <a:pt x="6159427" y="1337770"/>
                </a:cubicBezTo>
                <a:cubicBezTo>
                  <a:pt x="5961531" y="1360297"/>
                  <a:pt x="5698249" y="1326338"/>
                  <a:pt x="5503569" y="1337770"/>
                </a:cubicBezTo>
                <a:cubicBezTo>
                  <a:pt x="5308889" y="1349202"/>
                  <a:pt x="5189449" y="1343686"/>
                  <a:pt x="5024793" y="1337770"/>
                </a:cubicBezTo>
                <a:cubicBezTo>
                  <a:pt x="4860137" y="1331854"/>
                  <a:pt x="4573033" y="1312253"/>
                  <a:pt x="4375493" y="1337770"/>
                </a:cubicBezTo>
                <a:cubicBezTo>
                  <a:pt x="4206619" y="1345283"/>
                  <a:pt x="3835016" y="1365681"/>
                  <a:pt x="3692916" y="1337770"/>
                </a:cubicBezTo>
                <a:cubicBezTo>
                  <a:pt x="3550816" y="1309859"/>
                  <a:pt x="3302925" y="1317897"/>
                  <a:pt x="3115351" y="1337770"/>
                </a:cubicBezTo>
                <a:cubicBezTo>
                  <a:pt x="2927778" y="1357643"/>
                  <a:pt x="2583106" y="1341917"/>
                  <a:pt x="2432774" y="1337770"/>
                </a:cubicBezTo>
                <a:cubicBezTo>
                  <a:pt x="2282442" y="1333623"/>
                  <a:pt x="1960675" y="1307515"/>
                  <a:pt x="1750197" y="1337770"/>
                </a:cubicBezTo>
                <a:lnTo>
                  <a:pt x="1750197" y="1337770"/>
                </a:lnTo>
                <a:cubicBezTo>
                  <a:pt x="1574975" y="1323683"/>
                  <a:pt x="1437548" y="1350221"/>
                  <a:pt x="1271665" y="1337770"/>
                </a:cubicBezTo>
                <a:cubicBezTo>
                  <a:pt x="1105782" y="1325319"/>
                  <a:pt x="920488" y="1358430"/>
                  <a:pt x="793132" y="1337770"/>
                </a:cubicBezTo>
                <a:cubicBezTo>
                  <a:pt x="665776" y="1317110"/>
                  <a:pt x="430667" y="1314218"/>
                  <a:pt x="222966" y="1337770"/>
                </a:cubicBezTo>
                <a:cubicBezTo>
                  <a:pt x="95766" y="1343384"/>
                  <a:pt x="-19927" y="1251524"/>
                  <a:pt x="0" y="1114804"/>
                </a:cubicBezTo>
                <a:cubicBezTo>
                  <a:pt x="-3510" y="911981"/>
                  <a:pt x="15986" y="713672"/>
                  <a:pt x="0" y="557404"/>
                </a:cubicBezTo>
                <a:cubicBezTo>
                  <a:pt x="1747" y="512120"/>
                  <a:pt x="-3010" y="475697"/>
                  <a:pt x="0" y="431993"/>
                </a:cubicBezTo>
                <a:cubicBezTo>
                  <a:pt x="-3479" y="379201"/>
                  <a:pt x="4449" y="316071"/>
                  <a:pt x="0" y="222962"/>
                </a:cubicBezTo>
                <a:lnTo>
                  <a:pt x="0" y="222966"/>
                </a:lnTo>
                <a:close/>
              </a:path>
              <a:path w="10501183" h="1337770" stroke="0" extrusionOk="0">
                <a:moveTo>
                  <a:pt x="0" y="222966"/>
                </a:moveTo>
                <a:cubicBezTo>
                  <a:pt x="8476" y="78204"/>
                  <a:pt x="112133" y="-19602"/>
                  <a:pt x="222966" y="0"/>
                </a:cubicBezTo>
                <a:cubicBezTo>
                  <a:pt x="441744" y="1991"/>
                  <a:pt x="598957" y="20352"/>
                  <a:pt x="716771" y="0"/>
                </a:cubicBezTo>
                <a:cubicBezTo>
                  <a:pt x="834585" y="-20352"/>
                  <a:pt x="1052618" y="-10748"/>
                  <a:pt x="1210575" y="0"/>
                </a:cubicBezTo>
                <a:cubicBezTo>
                  <a:pt x="1368532" y="10748"/>
                  <a:pt x="1539852" y="-8659"/>
                  <a:pt x="1750197" y="0"/>
                </a:cubicBezTo>
                <a:lnTo>
                  <a:pt x="1750197" y="0"/>
                </a:lnTo>
                <a:cubicBezTo>
                  <a:pt x="2055992" y="-28827"/>
                  <a:pt x="2253022" y="8626"/>
                  <a:pt x="2380268" y="0"/>
                </a:cubicBezTo>
                <a:cubicBezTo>
                  <a:pt x="2507514" y="-8626"/>
                  <a:pt x="2688240" y="15175"/>
                  <a:pt x="2984086" y="0"/>
                </a:cubicBezTo>
                <a:cubicBezTo>
                  <a:pt x="3279932" y="-15175"/>
                  <a:pt x="3321744" y="28197"/>
                  <a:pt x="3614157" y="0"/>
                </a:cubicBezTo>
                <a:cubicBezTo>
                  <a:pt x="3906570" y="-28197"/>
                  <a:pt x="4054002" y="-8345"/>
                  <a:pt x="4375493" y="0"/>
                </a:cubicBezTo>
                <a:cubicBezTo>
                  <a:pt x="4553674" y="32614"/>
                  <a:pt x="4954975" y="-3168"/>
                  <a:pt x="5149406" y="0"/>
                </a:cubicBezTo>
                <a:cubicBezTo>
                  <a:pt x="5343837" y="3168"/>
                  <a:pt x="5536262" y="-7145"/>
                  <a:pt x="5687209" y="0"/>
                </a:cubicBezTo>
                <a:cubicBezTo>
                  <a:pt x="5838156" y="7145"/>
                  <a:pt x="6021585" y="-195"/>
                  <a:pt x="6165986" y="0"/>
                </a:cubicBezTo>
                <a:cubicBezTo>
                  <a:pt x="6310387" y="195"/>
                  <a:pt x="6411246" y="10843"/>
                  <a:pt x="6644762" y="0"/>
                </a:cubicBezTo>
                <a:cubicBezTo>
                  <a:pt x="6878278" y="-10843"/>
                  <a:pt x="7058197" y="-6057"/>
                  <a:pt x="7182566" y="0"/>
                </a:cubicBezTo>
                <a:cubicBezTo>
                  <a:pt x="7306935" y="6057"/>
                  <a:pt x="7567165" y="11594"/>
                  <a:pt x="7720370" y="0"/>
                </a:cubicBezTo>
                <a:cubicBezTo>
                  <a:pt x="7873575" y="-11594"/>
                  <a:pt x="8099761" y="5373"/>
                  <a:pt x="8376228" y="0"/>
                </a:cubicBezTo>
                <a:cubicBezTo>
                  <a:pt x="8652695" y="-5373"/>
                  <a:pt x="8934244" y="-2427"/>
                  <a:pt x="9091114" y="0"/>
                </a:cubicBezTo>
                <a:cubicBezTo>
                  <a:pt x="9247984" y="2427"/>
                  <a:pt x="9351022" y="-16555"/>
                  <a:pt x="9569890" y="0"/>
                </a:cubicBezTo>
                <a:cubicBezTo>
                  <a:pt x="9788758" y="16555"/>
                  <a:pt x="10025259" y="16388"/>
                  <a:pt x="10278217" y="0"/>
                </a:cubicBezTo>
                <a:cubicBezTo>
                  <a:pt x="10405886" y="-1815"/>
                  <a:pt x="10506250" y="100259"/>
                  <a:pt x="10501183" y="222966"/>
                </a:cubicBezTo>
                <a:lnTo>
                  <a:pt x="10501183" y="222962"/>
                </a:lnTo>
                <a:lnTo>
                  <a:pt x="10501183" y="222962"/>
                </a:lnTo>
                <a:cubicBezTo>
                  <a:pt x="10503073" y="383247"/>
                  <a:pt x="10508254" y="470861"/>
                  <a:pt x="10501183" y="557404"/>
                </a:cubicBezTo>
                <a:cubicBezTo>
                  <a:pt x="10515277" y="760970"/>
                  <a:pt x="10501385" y="895018"/>
                  <a:pt x="10501183" y="1114804"/>
                </a:cubicBezTo>
                <a:cubicBezTo>
                  <a:pt x="10497878" y="1241365"/>
                  <a:pt x="10405631" y="1323310"/>
                  <a:pt x="10278217" y="1337770"/>
                </a:cubicBezTo>
                <a:cubicBezTo>
                  <a:pt x="9997829" y="1360477"/>
                  <a:pt x="9786990" y="1331015"/>
                  <a:pt x="9504304" y="1337770"/>
                </a:cubicBezTo>
                <a:cubicBezTo>
                  <a:pt x="9221618" y="1344525"/>
                  <a:pt x="9055235" y="1308393"/>
                  <a:pt x="8848446" y="1337770"/>
                </a:cubicBezTo>
                <a:cubicBezTo>
                  <a:pt x="8641657" y="1367147"/>
                  <a:pt x="8457978" y="1354239"/>
                  <a:pt x="8192588" y="1337770"/>
                </a:cubicBezTo>
                <a:cubicBezTo>
                  <a:pt x="7927198" y="1321301"/>
                  <a:pt x="7835478" y="1327410"/>
                  <a:pt x="7713811" y="1337770"/>
                </a:cubicBezTo>
                <a:cubicBezTo>
                  <a:pt x="7592144" y="1348130"/>
                  <a:pt x="7372897" y="1348776"/>
                  <a:pt x="7235035" y="1337770"/>
                </a:cubicBezTo>
                <a:cubicBezTo>
                  <a:pt x="7097173" y="1326764"/>
                  <a:pt x="6822757" y="1328184"/>
                  <a:pt x="6579177" y="1337770"/>
                </a:cubicBezTo>
                <a:cubicBezTo>
                  <a:pt x="6335597" y="1347356"/>
                  <a:pt x="6056726" y="1315345"/>
                  <a:pt x="5923318" y="1337770"/>
                </a:cubicBezTo>
                <a:cubicBezTo>
                  <a:pt x="5789910" y="1360195"/>
                  <a:pt x="5510665" y="1370554"/>
                  <a:pt x="5208433" y="1337770"/>
                </a:cubicBezTo>
                <a:cubicBezTo>
                  <a:pt x="4906201" y="1304986"/>
                  <a:pt x="4681474" y="1302736"/>
                  <a:pt x="4375493" y="1337770"/>
                </a:cubicBezTo>
                <a:cubicBezTo>
                  <a:pt x="4165653" y="1347687"/>
                  <a:pt x="4012967" y="1366960"/>
                  <a:pt x="3745422" y="1337770"/>
                </a:cubicBezTo>
                <a:cubicBezTo>
                  <a:pt x="3477877" y="1308580"/>
                  <a:pt x="3272712" y="1337827"/>
                  <a:pt x="3115351" y="1337770"/>
                </a:cubicBezTo>
                <a:cubicBezTo>
                  <a:pt x="2957990" y="1337713"/>
                  <a:pt x="2580585" y="1349716"/>
                  <a:pt x="2432774" y="1337770"/>
                </a:cubicBezTo>
                <a:cubicBezTo>
                  <a:pt x="2284963" y="1325824"/>
                  <a:pt x="1946609" y="1368742"/>
                  <a:pt x="1750197" y="1337770"/>
                </a:cubicBezTo>
                <a:lnTo>
                  <a:pt x="1750197" y="1337770"/>
                </a:lnTo>
                <a:cubicBezTo>
                  <a:pt x="1522876" y="1339249"/>
                  <a:pt x="1489784" y="1340782"/>
                  <a:pt x="1286937" y="1337770"/>
                </a:cubicBezTo>
                <a:cubicBezTo>
                  <a:pt x="1084090" y="1334758"/>
                  <a:pt x="1010852" y="1325345"/>
                  <a:pt x="793132" y="1337770"/>
                </a:cubicBezTo>
                <a:cubicBezTo>
                  <a:pt x="575412" y="1350195"/>
                  <a:pt x="369594" y="1362519"/>
                  <a:pt x="222966" y="1337770"/>
                </a:cubicBezTo>
                <a:cubicBezTo>
                  <a:pt x="96210" y="1341179"/>
                  <a:pt x="16212" y="1240754"/>
                  <a:pt x="0" y="1114804"/>
                </a:cubicBezTo>
                <a:cubicBezTo>
                  <a:pt x="-23717" y="985161"/>
                  <a:pt x="-3716" y="791815"/>
                  <a:pt x="0" y="557404"/>
                </a:cubicBezTo>
                <a:cubicBezTo>
                  <a:pt x="4210" y="508834"/>
                  <a:pt x="6267" y="488695"/>
                  <a:pt x="0" y="431993"/>
                </a:cubicBezTo>
                <a:cubicBezTo>
                  <a:pt x="3804" y="349118"/>
                  <a:pt x="-8976" y="301857"/>
                  <a:pt x="0" y="222962"/>
                </a:cubicBezTo>
                <a:lnTo>
                  <a:pt x="0" y="222966"/>
                </a:lnTo>
                <a:close/>
              </a:path>
            </a:pathLst>
          </a:custGeom>
          <a:solidFill>
            <a:srgbClr val="FFEFFF"/>
          </a:solidFill>
          <a:ln w="57150" cap="rnd" cmpd="thinThick">
            <a:solidFill>
              <a:srgbClr val="FF5D5D"/>
            </a:solidFill>
            <a:prstDash val="lgDashDot"/>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vi-VN"/>
            </a:defPPr>
            <a:lvl1pPr algn="ctr" defTabSz="1219170">
              <a:buClr>
                <a:srgbClr val="000000"/>
              </a:buClr>
              <a:defRPr sz="3200" kern="0">
                <a:latin typeface="UTM Avo" panose="02040603050506020204" pitchFamily="18"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0">
              <a:defRPr/>
            </a:pPr>
            <a:r>
              <a:rPr lang="vi-VN" sz="4400" dirty="0">
                <a:solidFill>
                  <a:prstClr val="black"/>
                </a:solidFill>
                <a:latin typeface="Calibri" panose="020F0502020204030204"/>
              </a:rPr>
              <a:t>Em hãy cho biết đây là lễ hội gì? Nhạc cụ nào được sử dụng trong lễ hội? </a:t>
            </a:r>
            <a:endParaRPr kumimoji="0" lang="en-US" sz="44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123863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9" name="click.wav"/>
                                            </p:tgtEl>
                                          </p:cMediaNode>
                                        </p:audio>
                                      </p:sub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50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1000" fill="hold"/>
                                            <p:tgtEl>
                                              <p:spTgt spid="16"/>
                                            </p:tgtEl>
                                            <p:attrNameLst>
                                              <p:attrName>ppt_x</p:attrName>
                                            </p:attrNameLst>
                                          </p:cBhvr>
                                          <p:tavLst>
                                            <p:tav tm="0">
                                              <p:val>
                                                <p:strVal val="0-#ppt_w/2"/>
                                              </p:val>
                                            </p:tav>
                                            <p:tav tm="100000">
                                              <p:val>
                                                <p:strVal val="#ppt_x"/>
                                              </p:val>
                                            </p:tav>
                                          </p:tavLst>
                                        </p:anim>
                                        <p:anim calcmode="lin" valueType="num">
                                          <p:cBhvr additive="base">
                                            <p:cTn id="13" dur="1000" fill="hold"/>
                                            <p:tgtEl>
                                              <p:spTgt spid="16"/>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10" name="whoosh.wav"/>
                                            </p:tgtEl>
                                          </p:cMediaNode>
                                        </p:audio>
                                      </p:subTnLst>
                                    </p:cTn>
                                  </p:par>
                                </p:childTnLst>
                              </p:cTn>
                            </p:par>
                            <p:par>
                              <p:cTn id="14" fill="hold">
                                <p:stCondLst>
                                  <p:cond delay="1500"/>
                                </p:stCondLst>
                                <p:childTnLst>
                                  <p:par>
                                    <p:cTn id="15" presetID="18" presetClass="entr" presetSubtype="6" fill="hold" grpId="0" nodeType="after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strips(downRight)">
                                          <p:cBhvr>
                                            <p:cTn id="1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7" grpId="0"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beach with palm trees and a starfish&#10;&#10;Description automatically generated">
            <a:extLst>
              <a:ext uri="{FF2B5EF4-FFF2-40B4-BE49-F238E27FC236}">
                <a16:creationId xmlns:a16="http://schemas.microsoft.com/office/drawing/2014/main" id="{86D3A46E-5780-43B8-A8F3-D698236D10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22" y="-1027289"/>
            <a:ext cx="12271021" cy="8437331"/>
          </a:xfrm>
          <a:prstGeom prst="rect">
            <a:avLst/>
          </a:prstGeom>
        </p:spPr>
      </p:pic>
      <p:pic>
        <p:nvPicPr>
          <p:cNvPr id="4" name="Picture 3">
            <a:extLst>
              <a:ext uri="{FF2B5EF4-FFF2-40B4-BE49-F238E27FC236}">
                <a16:creationId xmlns:a16="http://schemas.microsoft.com/office/drawing/2014/main" id="{62034415-BA92-64F3-C388-CA1707ED6A41}"/>
              </a:ext>
            </a:extLst>
          </p:cNvPr>
          <p:cNvPicPr>
            <a:picLocks noChangeAspect="1"/>
          </p:cNvPicPr>
          <p:nvPr/>
        </p:nvPicPr>
        <p:blipFill>
          <a:blip r:embed="rId3"/>
          <a:stretch>
            <a:fillRect/>
          </a:stretch>
        </p:blipFill>
        <p:spPr>
          <a:xfrm>
            <a:off x="3200400" y="541622"/>
            <a:ext cx="6047158" cy="4532766"/>
          </a:xfrm>
          <a:prstGeom prst="rect">
            <a:avLst/>
          </a:prstGeom>
        </p:spPr>
      </p:pic>
    </p:spTree>
    <p:extLst>
      <p:ext uri="{BB962C8B-B14F-4D97-AF65-F5344CB8AC3E}">
        <p14:creationId xmlns:p14="http://schemas.microsoft.com/office/powerpoint/2010/main" val="310639799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FF9B348-B9F7-B10F-4F91-E91E117DD4C3}"/>
              </a:ext>
            </a:extLst>
          </p:cNvPr>
          <p:cNvPicPr>
            <a:picLocks noChangeAspect="1"/>
          </p:cNvPicPr>
          <p:nvPr/>
        </p:nvPicPr>
        <p:blipFill>
          <a:blip r:embed="rId3"/>
          <a:stretch>
            <a:fillRect/>
          </a:stretch>
        </p:blipFill>
        <p:spPr>
          <a:xfrm>
            <a:off x="0" y="0"/>
            <a:ext cx="12192000" cy="6858000"/>
          </a:xfrm>
          <a:prstGeom prst="rect">
            <a:avLst/>
          </a:prstGeom>
        </p:spPr>
      </p:pic>
      <p:grpSp>
        <p:nvGrpSpPr>
          <p:cNvPr id="9" name="Group 8">
            <a:extLst>
              <a:ext uri="{FF2B5EF4-FFF2-40B4-BE49-F238E27FC236}">
                <a16:creationId xmlns:a16="http://schemas.microsoft.com/office/drawing/2014/main" id="{D37487DC-0613-049E-994F-B7AC132F8353}"/>
              </a:ext>
            </a:extLst>
          </p:cNvPr>
          <p:cNvGrpSpPr/>
          <p:nvPr/>
        </p:nvGrpSpPr>
        <p:grpSpPr>
          <a:xfrm>
            <a:off x="391135" y="1829732"/>
            <a:ext cx="11581180" cy="2230749"/>
            <a:chOff x="369797" y="4363029"/>
            <a:chExt cx="11581180" cy="2230749"/>
          </a:xfrm>
        </p:grpSpPr>
        <p:sp>
          <p:nvSpPr>
            <p:cNvPr id="6" name="Rectangle: Rounded Corners 5">
              <a:extLst>
                <a:ext uri="{FF2B5EF4-FFF2-40B4-BE49-F238E27FC236}">
                  <a16:creationId xmlns:a16="http://schemas.microsoft.com/office/drawing/2014/main" id="{25195130-E5E1-815C-CC49-6F9A0C8D82B8}"/>
                </a:ext>
              </a:extLst>
            </p:cNvPr>
            <p:cNvSpPr/>
            <p:nvPr/>
          </p:nvSpPr>
          <p:spPr>
            <a:xfrm>
              <a:off x="2063333" y="4923742"/>
              <a:ext cx="8148480" cy="1653365"/>
            </a:xfrm>
            <a:prstGeom prst="roundRect">
              <a:avLst>
                <a:gd name="adj" fmla="val 18702"/>
              </a:avLst>
            </a:prstGeom>
            <a:solidFill>
              <a:srgbClr val="FFEFFF"/>
            </a:solidFill>
            <a:ln w="57150" cap="rnd" cmpd="thinThick">
              <a:solidFill>
                <a:srgbClr val="FF0066"/>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algn="ctr">
                <a:lnSpc>
                  <a:spcPct val="120000"/>
                </a:lnSpc>
                <a:spcBef>
                  <a:spcPts val="0"/>
                </a:spcBef>
                <a:spcAft>
                  <a:spcPts val="0"/>
                </a:spcAft>
              </a:pPr>
              <a:r>
                <a:rPr lang="nl-NL" sz="3600" b="1" dirty="0">
                  <a:solidFill>
                    <a:srgbClr val="002060"/>
                  </a:solidFill>
                  <a:effectLst/>
                  <a:ea typeface="Times New Roman" panose="02020603050405020304" pitchFamily="18" charset="0"/>
                </a:rPr>
                <a:t>Hoạt động 1: Khám phá Không gian văn hóa Cồng chiêng Tây Nguyên.</a:t>
              </a:r>
              <a:endParaRPr lang="en-US" sz="3600" dirty="0">
                <a:solidFill>
                  <a:srgbClr val="002060"/>
                </a:solidFill>
                <a:effectLst/>
                <a:ea typeface="Calibri" panose="020F0502020204030204" pitchFamily="34" charset="0"/>
              </a:endParaRPr>
            </a:p>
          </p:txBody>
        </p:sp>
        <p:pic>
          <p:nvPicPr>
            <p:cNvPr id="27" name="Picture 3">
              <a:extLst>
                <a:ext uri="{FF2B5EF4-FFF2-40B4-BE49-F238E27FC236}">
                  <a16:creationId xmlns:a16="http://schemas.microsoft.com/office/drawing/2014/main" id="{0F443BD8-3A4F-FAE2-2CB0-DD3E3DB6BA42}"/>
                </a:ext>
              </a:extLst>
            </p:cNvPr>
            <p:cNvPicPr>
              <a:picLocks noChangeAspect="1"/>
            </p:cNvPicPr>
            <p:nvPr/>
          </p:nvPicPr>
          <p:blipFill>
            <a:blip r:embed="rId4"/>
            <a:srcRect/>
            <a:stretch>
              <a:fillRect/>
            </a:stretch>
          </p:blipFill>
          <p:spPr>
            <a:xfrm>
              <a:off x="10503778" y="4363029"/>
              <a:ext cx="1447199" cy="2230749"/>
            </a:xfrm>
            <a:prstGeom prst="rect">
              <a:avLst/>
            </a:prstGeom>
          </p:spPr>
        </p:pic>
        <p:pic>
          <p:nvPicPr>
            <p:cNvPr id="38" name="Picture 4">
              <a:extLst>
                <a:ext uri="{FF2B5EF4-FFF2-40B4-BE49-F238E27FC236}">
                  <a16:creationId xmlns:a16="http://schemas.microsoft.com/office/drawing/2014/main" id="{E13DA7C1-2390-D8D0-6CF6-299B0D120E2C}"/>
                </a:ext>
              </a:extLst>
            </p:cNvPr>
            <p:cNvPicPr>
              <a:picLocks noChangeAspect="1"/>
            </p:cNvPicPr>
            <p:nvPr/>
          </p:nvPicPr>
          <p:blipFill>
            <a:blip r:embed="rId5"/>
            <a:srcRect/>
            <a:stretch>
              <a:fillRect/>
            </a:stretch>
          </p:blipFill>
          <p:spPr>
            <a:xfrm>
              <a:off x="369797" y="4392118"/>
              <a:ext cx="1323739" cy="2184989"/>
            </a:xfrm>
            <a:prstGeom prst="rect">
              <a:avLst/>
            </a:prstGeom>
          </p:spPr>
        </p:pic>
      </p:grpSp>
    </p:spTree>
    <p:extLst>
      <p:ext uri="{BB962C8B-B14F-4D97-AF65-F5344CB8AC3E}">
        <p14:creationId xmlns:p14="http://schemas.microsoft.com/office/powerpoint/2010/main" val="152747517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72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72000">
                                          <p:cBhvr additive="base">
                                            <p:cTn id="7" dur="1000" fill="hold"/>
                                            <p:tgtEl>
                                              <p:spTgt spid="9"/>
                                            </p:tgtEl>
                                            <p:attrNameLst>
                                              <p:attrName>ppt_x</p:attrName>
                                            </p:attrNameLst>
                                          </p:cBhvr>
                                          <p:tavLst>
                                            <p:tav tm="0">
                                              <p:val>
                                                <p:strVal val="0-#ppt_w/2"/>
                                              </p:val>
                                            </p:tav>
                                            <p:tav tm="100000">
                                              <p:val>
                                                <p:strVal val="#ppt_x"/>
                                              </p:val>
                                            </p:tav>
                                          </p:tavLst>
                                        </p:anim>
                                        <p:anim calcmode="lin" valueType="num" p14:bounceEnd="72000">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0-#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7"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each with a chair and umbrella&#10;&#10;Description automatically generated">
            <a:extLst>
              <a:ext uri="{FF2B5EF4-FFF2-40B4-BE49-F238E27FC236}">
                <a16:creationId xmlns:a16="http://schemas.microsoft.com/office/drawing/2014/main" id="{ADA71238-3880-4799-A39D-133F953050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5" name="TextBox 34">
            <a:extLst>
              <a:ext uri="{FF2B5EF4-FFF2-40B4-BE49-F238E27FC236}">
                <a16:creationId xmlns:a16="http://schemas.microsoft.com/office/drawing/2014/main" id="{08043893-0030-9D6C-7541-A35D60DF1BD3}"/>
              </a:ext>
            </a:extLst>
          </p:cNvPr>
          <p:cNvSpPr txBox="1"/>
          <p:nvPr/>
        </p:nvSpPr>
        <p:spPr>
          <a:xfrm>
            <a:off x="605171" y="1431246"/>
            <a:ext cx="10893141" cy="415498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Vùng Duyên hải miền Trung được mệnh danh là </a:t>
            </a:r>
            <a:r>
              <a:rPr kumimoji="0" lang="vi-VN" sz="4400" b="1" i="0" u="none" strike="noStrike" kern="1200" cap="none" spc="0" normalizeH="0" baseline="0" noProof="0">
                <a:ln w="12700">
                  <a:solidFill>
                    <a:srgbClr val="ED7D31">
                      <a:lumMod val="50000"/>
                    </a:srgbClr>
                  </a:solidFill>
                  <a:prstDash val="solid"/>
                </a:ln>
                <a:solidFill>
                  <a:srgbClr val="FF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“Con đường di sản” </a:t>
            </a:r>
            <a:r>
              <a:rPr kumimoji="0" lang="vi-VN" sz="4400" b="1" i="0" u="none" strike="noStrike" kern="1200" cap="none" spc="0" normalizeH="0" baseline="0" noProof="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Arial" panose="020B0604020202020204" pitchFamily="34" charset="0"/>
                <a:ea typeface="+mn-ea"/>
                <a:cs typeface="+mn-cs"/>
              </a:rPr>
              <a:t>– nơi hội tụ những giá trị văn hoá, lịch sử và thiên nhiên của Việt Nam, nổi tiếng với nhiều di sản thế giới được UNESCO công nhận.</a:t>
            </a:r>
            <a:endParaRPr kumimoji="0" lang="en-US" sz="4400" b="1" i="0" u="none" strike="noStrike" kern="1200" cap="none" spc="0" normalizeH="0" baseline="0" noProof="0" dirty="0">
              <a:ln w="12700">
                <a:solidFill>
                  <a:srgbClr val="ED7D31">
                    <a:lumMod val="50000"/>
                  </a:srgbClr>
                </a:solidFill>
                <a:prstDash val="solid"/>
              </a:ln>
              <a:solidFill>
                <a:sysClr val="windowText" lastClr="000000"/>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12266020-F092-4A38-AF04-E77F4B264782}"/>
              </a:ext>
            </a:extLst>
          </p:cNvPr>
          <p:cNvSpPr/>
          <p:nvPr/>
        </p:nvSpPr>
        <p:spPr>
          <a:xfrm>
            <a:off x="135467" y="259644"/>
            <a:ext cx="11842044" cy="677333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id="{43B5B0E1-2843-43C8-9010-30A25F45CCA9}"/>
              </a:ext>
            </a:extLst>
          </p:cNvPr>
          <p:cNvSpPr/>
          <p:nvPr/>
        </p:nvSpPr>
        <p:spPr>
          <a:xfrm>
            <a:off x="561975" y="0"/>
            <a:ext cx="11210925" cy="2357658"/>
          </a:xfrm>
          <a:prstGeom prst="roundRect">
            <a:avLst>
              <a:gd name="adj" fmla="val 30992"/>
            </a:avLst>
          </a:prstGeom>
          <a:solidFill>
            <a:srgbClr val="ECFFD9"/>
          </a:solidFill>
          <a:ln w="88900" cap="rnd" cmpd="thinThick">
            <a:solidFill>
              <a:srgbClr val="92D050"/>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Đọc</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thông</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tin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và</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quan</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sát</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hình</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1,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em</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b="1" i="0" u="none" strike="noStrike" kern="1200" cap="none" spc="0" normalizeH="0" baseline="0" noProof="0" dirty="0" err="1">
                <a:ln>
                  <a:noFill/>
                </a:ln>
                <a:solidFill>
                  <a:srgbClr val="002060"/>
                </a:solidFill>
                <a:effectLst/>
                <a:uLnTx/>
                <a:uFillTx/>
                <a:latin typeface="Calibri" panose="020F0502020204030204"/>
                <a:ea typeface="+mn-ea"/>
                <a:cs typeface="+mn-cs"/>
              </a:rPr>
              <a:t>hãy</a:t>
            </a:r>
            <a:r>
              <a:rPr kumimoji="0" lang="en-US" sz="3000" b="1" i="0" u="none" strike="noStrike" kern="1200" cap="none" spc="0" normalizeH="0" baseline="0" noProof="0" dirty="0">
                <a:ln>
                  <a:noFill/>
                </a:ln>
                <a:solidFill>
                  <a:srgbClr val="002060"/>
                </a:solidFill>
                <a:effectLst/>
                <a:uLnTx/>
                <a:uFillTx/>
                <a:latin typeface="Calibri" panose="020F0502020204030204"/>
                <a:ea typeface="+mn-ea"/>
                <a:cs typeface="+mn-cs"/>
              </a:rPr>
              <a:t>:</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3000" i="0" u="none" strike="noStrike" kern="1200" cap="none" spc="0" normalizeH="0" baseline="0" noProof="0" dirty="0">
                <a:ln>
                  <a:noFill/>
                </a:ln>
                <a:solidFill>
                  <a:srgbClr val="002060"/>
                </a:solidFill>
                <a:effectLst/>
                <a:uLnTx/>
                <a:uFillTx/>
                <a:latin typeface="Calibri" panose="020F0502020204030204"/>
                <a:ea typeface="+mn-ea"/>
                <a:cs typeface="+mn-cs"/>
              </a:rPr>
              <a:t>Kể tên một số dân tộc là chủ nhân của Không gian văn hóa Cồng chiêng Tây Nguyên.</a:t>
            </a:r>
          </a:p>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Nêu</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một</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số</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dịp</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mà</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đồng</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bào</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Tây</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Nguyên</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sử</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dụng</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cồng</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en-US" sz="3000" i="0" u="none" strike="noStrike" kern="1200" cap="none" spc="0" normalizeH="0" baseline="0" noProof="0" dirty="0" err="1">
                <a:ln>
                  <a:noFill/>
                </a:ln>
                <a:solidFill>
                  <a:srgbClr val="002060"/>
                </a:solidFill>
                <a:effectLst/>
                <a:uLnTx/>
                <a:uFillTx/>
                <a:latin typeface="Calibri" panose="020F0502020204030204"/>
                <a:ea typeface="+mn-ea"/>
                <a:cs typeface="+mn-cs"/>
              </a:rPr>
              <a:t>chiêng</a:t>
            </a:r>
            <a:r>
              <a:rPr kumimoji="0" lang="en-US" sz="3000" i="0" u="none" strike="noStrike" kern="1200" cap="none" spc="0" normalizeH="0" baseline="0" noProof="0" dirty="0">
                <a:ln>
                  <a:noFill/>
                </a:ln>
                <a:solidFill>
                  <a:srgbClr val="002060"/>
                </a:solidFill>
                <a:effectLst/>
                <a:uLnTx/>
                <a:uFillTx/>
                <a:latin typeface="Calibri" panose="020F0502020204030204"/>
                <a:ea typeface="+mn-ea"/>
                <a:cs typeface="+mn-cs"/>
              </a:rPr>
              <a:t>.</a:t>
            </a:r>
          </a:p>
        </p:txBody>
      </p:sp>
      <p:sp>
        <p:nvSpPr>
          <p:cNvPr id="3" name="TextBox 4">
            <a:extLst>
              <a:ext uri="{FF2B5EF4-FFF2-40B4-BE49-F238E27FC236}">
                <a16:creationId xmlns:a16="http://schemas.microsoft.com/office/drawing/2014/main" id="{99E3FEE7-FA27-BDFE-646C-F4480CA65188}"/>
              </a:ext>
            </a:extLst>
          </p:cNvPr>
          <p:cNvSpPr txBox="1"/>
          <p:nvPr/>
        </p:nvSpPr>
        <p:spPr>
          <a:xfrm>
            <a:off x="-203880" y="4725540"/>
            <a:ext cx="489151" cy="307777"/>
          </a:xfrm>
          <a:prstGeom prst="rect">
            <a:avLst/>
          </a:prstGeom>
          <a:noFill/>
        </p:spPr>
        <p:txBody>
          <a:bodyPr wrap="square">
            <a:spAutoFit/>
            <a:scene3d>
              <a:camera prst="orthographicFront"/>
              <a:lightRig rig="threePt" dir="t"/>
            </a:scene3d>
            <a:sp3d extrusionH="57150">
              <a:bevelT w="38100" h="38100"/>
            </a:sp3d>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400" b="0" i="0" u="none" strike="noStrike" kern="1200" cap="all" spc="0" normalizeH="0" baseline="0" noProof="0">
                <a:ln w="38100">
                  <a:noFill/>
                </a:ln>
                <a:solidFill>
                  <a:srgbClr val="1E8DBE"/>
                </a:solidFill>
                <a:effectLst/>
                <a:uLnTx/>
                <a:uFillTx/>
                <a:latin typeface="Arial" panose="020B0604020202020204" pitchFamily="34" charset="0"/>
                <a:ea typeface="方正黑体简体" panose="03000509000000000000" pitchFamily="65" charset="-122"/>
                <a:cs typeface="Arial" panose="020B0604020202020204" pitchFamily="34" charset="0"/>
              </a:rPr>
              <a:t>4</a:t>
            </a:r>
            <a:endParaRPr kumimoji="0" lang="it-IT" sz="1400" b="0" i="0" u="none" strike="noStrike" kern="1200" cap="all" spc="0" normalizeH="0" baseline="0" noProof="0" dirty="0" err="1">
              <a:ln w="38100">
                <a:noFill/>
              </a:ln>
              <a:solidFill>
                <a:srgbClr val="1E8DBE"/>
              </a:solidFill>
              <a:effectLst/>
              <a:uLnTx/>
              <a:uFillTx/>
              <a:latin typeface="Arial" panose="020B0604020202020204" pitchFamily="34" charset="0"/>
              <a:ea typeface="方正黑体简体" panose="03000509000000000000" pitchFamily="65" charset="-122"/>
              <a:cs typeface="Arial" panose="020B0604020202020204" pitchFamily="34" charset="0"/>
            </a:endParaRPr>
          </a:p>
        </p:txBody>
      </p:sp>
      <p:pic>
        <p:nvPicPr>
          <p:cNvPr id="8" name="Picture 7">
            <a:extLst>
              <a:ext uri="{FF2B5EF4-FFF2-40B4-BE49-F238E27FC236}">
                <a16:creationId xmlns:a16="http://schemas.microsoft.com/office/drawing/2014/main" id="{D4F87699-2B33-0EB3-E6AC-AABEE147CDE3}"/>
              </a:ext>
            </a:extLst>
          </p:cNvPr>
          <p:cNvPicPr>
            <a:picLocks noChangeAspect="1"/>
          </p:cNvPicPr>
          <p:nvPr/>
        </p:nvPicPr>
        <p:blipFill>
          <a:blip r:embed="rId3"/>
          <a:stretch>
            <a:fillRect/>
          </a:stretch>
        </p:blipFill>
        <p:spPr>
          <a:xfrm>
            <a:off x="3543299" y="2566987"/>
            <a:ext cx="5114925" cy="3979661"/>
          </a:xfrm>
          <a:prstGeom prst="rect">
            <a:avLst/>
          </a:prstGeom>
        </p:spPr>
      </p:pic>
    </p:spTree>
    <p:extLst>
      <p:ext uri="{BB962C8B-B14F-4D97-AF65-F5344CB8AC3E}">
        <p14:creationId xmlns:p14="http://schemas.microsoft.com/office/powerpoint/2010/main" val="499504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02F1FCDE-FA7C-57A9-3CEC-8A0FA9057EA8}"/>
              </a:ext>
            </a:extLst>
          </p:cNvPr>
          <p:cNvSpPr/>
          <p:nvPr/>
        </p:nvSpPr>
        <p:spPr>
          <a:xfrm>
            <a:off x="6096000" y="0"/>
            <a:ext cx="5950050" cy="2890944"/>
          </a:xfrm>
          <a:prstGeom prst="roundRect">
            <a:avLst>
              <a:gd name="adj" fmla="val 22473"/>
            </a:avLst>
          </a:prstGeom>
          <a:solidFill>
            <a:srgbClr val="EBFFFF"/>
          </a:solidFill>
          <a:ln w="57150" cap="rnd" cmpd="thinThick">
            <a:solidFill>
              <a:srgbClr val="002060"/>
            </a:solidFill>
            <a:prstDash val="solid"/>
            <a:round/>
            <a:extLst>
              <a:ext uri="{C807C97D-BFC1-408E-A445-0C87EB9F89A2}">
                <ask:lineSketchStyleProps xmlns:ask="http://schemas.microsoft.com/office/drawing/2018/sketchyshapes" xmlns="" sd="1219033472">
                  <a:custGeom>
                    <a:avLst/>
                    <a:gdLst>
                      <a:gd name="connsiteX0" fmla="*/ 0 w 5400000"/>
                      <a:gd name="connsiteY0" fmla="*/ 450000 h 900000"/>
                      <a:gd name="connsiteX1" fmla="*/ 450000 w 5400000"/>
                      <a:gd name="connsiteY1" fmla="*/ 0 h 900000"/>
                      <a:gd name="connsiteX2" fmla="*/ 4950000 w 5400000"/>
                      <a:gd name="connsiteY2" fmla="*/ 0 h 900000"/>
                      <a:gd name="connsiteX3" fmla="*/ 5400000 w 5400000"/>
                      <a:gd name="connsiteY3" fmla="*/ 450000 h 900000"/>
                      <a:gd name="connsiteX4" fmla="*/ 5400000 w 5400000"/>
                      <a:gd name="connsiteY4" fmla="*/ 450000 h 900000"/>
                      <a:gd name="connsiteX5" fmla="*/ 4950000 w 5400000"/>
                      <a:gd name="connsiteY5" fmla="*/ 900000 h 900000"/>
                      <a:gd name="connsiteX6" fmla="*/ 450000 w 5400000"/>
                      <a:gd name="connsiteY6" fmla="*/ 900000 h 900000"/>
                      <a:gd name="connsiteX7" fmla="*/ 0 w 5400000"/>
                      <a:gd name="connsiteY7" fmla="*/ 450000 h 9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00000" h="900000" fill="none" extrusionOk="0">
                        <a:moveTo>
                          <a:pt x="0" y="450000"/>
                        </a:moveTo>
                        <a:cubicBezTo>
                          <a:pt x="-4340" y="160086"/>
                          <a:pt x="176732" y="34382"/>
                          <a:pt x="450000" y="0"/>
                        </a:cubicBezTo>
                        <a:cubicBezTo>
                          <a:pt x="1617756" y="-38581"/>
                          <a:pt x="3766908" y="63341"/>
                          <a:pt x="4950000" y="0"/>
                        </a:cubicBezTo>
                        <a:cubicBezTo>
                          <a:pt x="5152685" y="-7415"/>
                          <a:pt x="5418014" y="216204"/>
                          <a:pt x="5400000" y="450000"/>
                        </a:cubicBezTo>
                        <a:lnTo>
                          <a:pt x="5400000" y="450000"/>
                        </a:lnTo>
                        <a:cubicBezTo>
                          <a:pt x="5420681" y="729313"/>
                          <a:pt x="5198924" y="904103"/>
                          <a:pt x="4950000" y="900000"/>
                        </a:cubicBezTo>
                        <a:cubicBezTo>
                          <a:pt x="4498390" y="980982"/>
                          <a:pt x="2415186" y="972255"/>
                          <a:pt x="450000" y="900000"/>
                        </a:cubicBezTo>
                        <a:cubicBezTo>
                          <a:pt x="219287" y="884402"/>
                          <a:pt x="2991" y="684461"/>
                          <a:pt x="0" y="450000"/>
                        </a:cubicBezTo>
                        <a:close/>
                      </a:path>
                      <a:path w="5400000" h="900000" stroke="0" extrusionOk="0">
                        <a:moveTo>
                          <a:pt x="0" y="450000"/>
                        </a:moveTo>
                        <a:cubicBezTo>
                          <a:pt x="-7819" y="196649"/>
                          <a:pt x="197363" y="1542"/>
                          <a:pt x="450000" y="0"/>
                        </a:cubicBezTo>
                        <a:cubicBezTo>
                          <a:pt x="1972026" y="132882"/>
                          <a:pt x="3161765" y="-84951"/>
                          <a:pt x="4950000" y="0"/>
                        </a:cubicBezTo>
                        <a:cubicBezTo>
                          <a:pt x="5177572" y="20464"/>
                          <a:pt x="5394754" y="230466"/>
                          <a:pt x="5400000" y="450000"/>
                        </a:cubicBezTo>
                        <a:lnTo>
                          <a:pt x="5400000" y="450000"/>
                        </a:lnTo>
                        <a:cubicBezTo>
                          <a:pt x="5366583" y="680245"/>
                          <a:pt x="5218585" y="909583"/>
                          <a:pt x="4950000" y="900000"/>
                        </a:cubicBezTo>
                        <a:cubicBezTo>
                          <a:pt x="3884479" y="949533"/>
                          <a:pt x="2061751" y="914809"/>
                          <a:pt x="450000" y="900000"/>
                        </a:cubicBezTo>
                        <a:cubicBezTo>
                          <a:pt x="168972" y="895023"/>
                          <a:pt x="-15307" y="712940"/>
                          <a:pt x="0" y="450000"/>
                        </a:cubicBezTo>
                        <a:close/>
                      </a:path>
                    </a:pathLst>
                  </a:custGeom>
                  <ask:type>
                    <ask:lineSketchNone/>
                  </ask:type>
                </ask:lineSketchStyleProps>
              </a:ext>
            </a:extLst>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600" b="1" dirty="0">
                <a:solidFill>
                  <a:srgbClr val="44546A">
                    <a:lumMod val="75000"/>
                  </a:srgbClr>
                </a:solidFill>
                <a:latin typeface="Calibri" panose="020F0502020204030204"/>
              </a:rPr>
              <a:t>Những dân tộc là chủ nhân của Không gian văn hóa Cồng chiêng Tây Nguyên là: Ê Đê, Gia Rai, Ba Na, Mạ, Xơ Đăng, Cơ Ho, Mnông,…</a:t>
            </a:r>
            <a:endParaRPr kumimoji="0" lang="en-US" sz="3600" b="1" i="0" u="none" strike="noStrike" kern="1200" cap="none" spc="0" normalizeH="0" baseline="0" noProof="0" dirty="0">
              <a:ln>
                <a:noFill/>
              </a:ln>
              <a:solidFill>
                <a:srgbClr val="44546A">
                  <a:lumMod val="75000"/>
                </a:srgbClr>
              </a:solidFill>
              <a:effectLst/>
              <a:uLnTx/>
              <a:uFillTx/>
              <a:latin typeface="Calibri" panose="020F0502020204030204"/>
              <a:ea typeface="+mn-ea"/>
              <a:cs typeface="+mn-cs"/>
            </a:endParaRPr>
          </a:p>
        </p:txBody>
      </p:sp>
      <p:pic>
        <p:nvPicPr>
          <p:cNvPr id="10" name="Picture 3">
            <a:extLst>
              <a:ext uri="{FF2B5EF4-FFF2-40B4-BE49-F238E27FC236}">
                <a16:creationId xmlns:a16="http://schemas.microsoft.com/office/drawing/2014/main" id="{2F53B246-AC23-5E62-FD6F-464F4086537B}"/>
              </a:ext>
            </a:extLst>
          </p:cNvPr>
          <p:cNvPicPr>
            <a:picLocks noChangeAspect="1"/>
          </p:cNvPicPr>
          <p:nvPr/>
        </p:nvPicPr>
        <p:blipFill>
          <a:blip r:embed="rId2"/>
          <a:srcRect/>
          <a:stretch>
            <a:fillRect/>
          </a:stretch>
        </p:blipFill>
        <p:spPr>
          <a:xfrm>
            <a:off x="9547197" y="3278749"/>
            <a:ext cx="2166299" cy="3339188"/>
          </a:xfrm>
          <a:prstGeom prst="rect">
            <a:avLst/>
          </a:prstGeom>
        </p:spPr>
      </p:pic>
      <p:pic>
        <p:nvPicPr>
          <p:cNvPr id="11" name="Picture 4">
            <a:extLst>
              <a:ext uri="{FF2B5EF4-FFF2-40B4-BE49-F238E27FC236}">
                <a16:creationId xmlns:a16="http://schemas.microsoft.com/office/drawing/2014/main" id="{5164830C-909D-A700-8AB4-87BE2EB79500}"/>
              </a:ext>
            </a:extLst>
          </p:cNvPr>
          <p:cNvPicPr>
            <a:picLocks noChangeAspect="1"/>
          </p:cNvPicPr>
          <p:nvPr/>
        </p:nvPicPr>
        <p:blipFill>
          <a:blip r:embed="rId3"/>
          <a:srcRect/>
          <a:stretch>
            <a:fillRect/>
          </a:stretch>
        </p:blipFill>
        <p:spPr>
          <a:xfrm>
            <a:off x="7179734" y="3278749"/>
            <a:ext cx="2020185" cy="3334557"/>
          </a:xfrm>
          <a:prstGeom prst="rect">
            <a:avLst/>
          </a:prstGeom>
        </p:spPr>
      </p:pic>
      <p:pic>
        <p:nvPicPr>
          <p:cNvPr id="2" name="Picture 1">
            <a:extLst>
              <a:ext uri="{FF2B5EF4-FFF2-40B4-BE49-F238E27FC236}">
                <a16:creationId xmlns:a16="http://schemas.microsoft.com/office/drawing/2014/main" id="{02393A83-95E3-8B7D-9FA2-3AF12D61BD4C}"/>
              </a:ext>
            </a:extLst>
          </p:cNvPr>
          <p:cNvPicPr>
            <a:picLocks noChangeAspect="1"/>
          </p:cNvPicPr>
          <p:nvPr/>
        </p:nvPicPr>
        <p:blipFill>
          <a:blip r:embed="rId4"/>
          <a:stretch>
            <a:fillRect/>
          </a:stretch>
        </p:blipFill>
        <p:spPr>
          <a:xfrm>
            <a:off x="333375" y="2383763"/>
            <a:ext cx="5554792" cy="3778911"/>
          </a:xfrm>
          <a:prstGeom prst="rect">
            <a:avLst/>
          </a:prstGeom>
        </p:spPr>
      </p:pic>
    </p:spTree>
    <p:extLst>
      <p:ext uri="{BB962C8B-B14F-4D97-AF65-F5344CB8AC3E}">
        <p14:creationId xmlns:p14="http://schemas.microsoft.com/office/powerpoint/2010/main" val="31683341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62</TotalTime>
  <Words>655</Words>
  <Application>Microsoft Office PowerPoint</Application>
  <PresentationFormat>Widescreen</PresentationFormat>
  <Paragraphs>42</Paragraphs>
  <Slides>23</Slides>
  <Notes>2</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23</vt:i4>
      </vt:variant>
    </vt:vector>
  </HeadingPairs>
  <TitlesOfParts>
    <vt:vector size="34" baseType="lpstr">
      <vt:lpstr>Arial</vt:lpstr>
      <vt:lpstr>Calibri</vt:lpstr>
      <vt:lpstr>Calibri Light</vt:lpstr>
      <vt:lpstr>Cambria</vt:lpstr>
      <vt:lpstr>等线</vt:lpstr>
      <vt:lpstr>Georgia</vt:lpstr>
      <vt:lpstr>Times New Roman</vt:lpstr>
      <vt:lpstr>方正黑体简体</vt:lpstr>
      <vt:lpstr>Custom Design</vt:lpstr>
      <vt:lpstr>1_Custom Design</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hp</cp:lastModifiedBy>
  <cp:revision>25</cp:revision>
  <dcterms:created xsi:type="dcterms:W3CDTF">2024-01-21T07:06:39Z</dcterms:created>
  <dcterms:modified xsi:type="dcterms:W3CDTF">2024-04-24T07:11:07Z</dcterms:modified>
</cp:coreProperties>
</file>