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3" r:id="rId3"/>
  </p:sldMasterIdLst>
  <p:notesMasterIdLst>
    <p:notesMasterId r:id="rId41"/>
  </p:notesMasterIdLst>
  <p:sldIdLst>
    <p:sldId id="297" r:id="rId4"/>
    <p:sldId id="275" r:id="rId5"/>
    <p:sldId id="285" r:id="rId6"/>
    <p:sldId id="11580" r:id="rId7"/>
    <p:sldId id="363" r:id="rId8"/>
    <p:sldId id="2007577103" r:id="rId9"/>
    <p:sldId id="2007577115" r:id="rId10"/>
    <p:sldId id="2007577112" r:id="rId11"/>
    <p:sldId id="2007577127" r:id="rId12"/>
    <p:sldId id="2007577128" r:id="rId13"/>
    <p:sldId id="396" r:id="rId14"/>
    <p:sldId id="2007577129" r:id="rId15"/>
    <p:sldId id="2007577131" r:id="rId16"/>
    <p:sldId id="345" r:id="rId17"/>
    <p:sldId id="308" r:id="rId18"/>
    <p:sldId id="346" r:id="rId19"/>
    <p:sldId id="2007577132" r:id="rId20"/>
    <p:sldId id="347" r:id="rId21"/>
    <p:sldId id="2007577134" r:id="rId22"/>
    <p:sldId id="2007577113" r:id="rId23"/>
    <p:sldId id="2007577114" r:id="rId24"/>
    <p:sldId id="2007577120" r:id="rId25"/>
    <p:sldId id="2007577135" r:id="rId26"/>
    <p:sldId id="348" r:id="rId27"/>
    <p:sldId id="2007577136" r:id="rId28"/>
    <p:sldId id="310" r:id="rId29"/>
    <p:sldId id="2007577137" r:id="rId30"/>
    <p:sldId id="2007577108" r:id="rId31"/>
    <p:sldId id="335" r:id="rId32"/>
    <p:sldId id="2007577110" r:id="rId33"/>
    <p:sldId id="2007577121" r:id="rId34"/>
    <p:sldId id="2007577122" r:id="rId35"/>
    <p:sldId id="2007577123" r:id="rId36"/>
    <p:sldId id="2007577124" r:id="rId37"/>
    <p:sldId id="2007577125" r:id="rId38"/>
    <p:sldId id="2007577126"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39C42-D05F-E6B1-E98C-6D76AB6586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C192F1-4F08-FB59-DAD9-844C24270A2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D7AF594-43E6-83B3-42E0-489B70CF296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63FC396-FC58-5970-CC93-218CEB2854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827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837D-4D1D-F933-D447-97494A17A9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9F878D-033D-9335-1320-25E8D634F7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529A4FB-1187-E48E-3E8F-E70346CE43A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28E9C90-F983-E012-BDC0-1D0A62ABF26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13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53A24-F839-680F-6162-202CBE1922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C8122E1-E653-CF57-3343-9BD19B5079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5CBF28-F79A-8A51-0091-178B50A547F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C6EE7C5-70C1-1326-25F1-152D00B627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855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70DA-6824-43B4-5EC2-B459ED9E97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F56F42-14D9-8553-9CC7-3B279D69AB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CC4E0C-E779-2525-B6FD-0ADDD852548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5F28548-D802-7476-88AC-38CC91CC8B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555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E25E-7A6A-B4FB-97DE-A3C0588D27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98906D-A1A1-CF5F-E81E-AFDFDDFCDB3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6213D1-C5A3-C417-8AB0-18181270474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8E3AA92-811D-C1EF-7E7D-DC721ECC0C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8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D0CD060-42C7-4B8C-B9BE-F0A7C93ACAB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36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41A7D-1684-D260-928D-2A4D342BE9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7838862-B4B5-5C86-8B12-E5705F053D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30C584-D104-971F-2EC6-A822D64365B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A38D660-69D2-CEA4-E52B-0576C21E19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7230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2AE0E-FEEE-0180-D763-F892DC5D19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9C99A4-0CF6-C04B-734F-6AA2704940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DD31EA-BE9E-4848-62DB-07E3FE6C360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B37213E-C7B4-B3C3-BD0B-D4CB85EC9D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4075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287E5-3309-129B-993F-3BA778E18C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4730AC-65D3-296C-685B-C6B8C6E2A4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66FA44-D353-64FF-A356-323D1CC8F92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B42917B-93C7-9C56-71FA-79D2001104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15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27BB5-9932-221D-FC7C-740C801C86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11163D-9B15-6F22-12D1-6F083C44D8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48BC92-7CFF-850F-B588-D51403D0828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3863930-0EA4-9E40-4139-9435FB3B01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004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254C-C59C-3F19-3E8B-996F6F762A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1420AD-64F5-121E-C9A6-8DA1A563D0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F203CE2-1A1A-E2C5-CCBA-64FD0B258DD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873B735-CC4E-C91D-1ED7-89A3396A17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351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2024/4/24</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96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2024/4/24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226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9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10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965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2024/4/24</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4/24/2024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4920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F85C00EC-43B5-CA08-0221-BFD7A8B6C06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93" r:id="rId6"/>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2024/4/24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809" r:id="rId4"/>
    <p:sldLayoutId id="2147483810" r:id="rId5"/>
    <p:sldLayoutId id="2147483783" r:id="rId6"/>
    <p:sldLayoutId id="2147483784" r:id="rId7"/>
    <p:sldLayoutId id="2147483807" r:id="rId8"/>
    <p:sldLayoutId id="2147483723" r:id="rId9"/>
    <p:sldLayoutId id="2147483724" r:id="rId10"/>
    <p:sldLayoutId id="2147483725" r:id="rId11"/>
    <p:sldLayoutId id="2147483812" r:id="rId12"/>
    <p:sldLayoutId id="214748381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emf"/><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20.xml"/><Relationship Id="rId18" Type="http://schemas.openxmlformats.org/officeDocument/2006/relationships/slide" Target="slide21.xml"/><Relationship Id="rId3" Type="http://schemas.openxmlformats.org/officeDocument/2006/relationships/slideLayout" Target="../slideLayouts/slideLayout23.xml"/><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48.pn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slide" Target="slide22.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slide" Target="slide16.xml"/><Relationship Id="rId5" Type="http://schemas.openxmlformats.org/officeDocument/2006/relationships/image" Target="../media/image44.png"/><Relationship Id="rId15" Type="http://schemas.openxmlformats.org/officeDocument/2006/relationships/slide" Target="slide24.xml"/><Relationship Id="rId10" Type="http://schemas.openxmlformats.org/officeDocument/2006/relationships/image" Target="../media/image47.png"/><Relationship Id="rId19" Type="http://schemas.openxmlformats.org/officeDocument/2006/relationships/image" Target="../media/image51.png"/><Relationship Id="rId4" Type="http://schemas.openxmlformats.org/officeDocument/2006/relationships/notesSlide" Target="../notesSlides/notesSlide12.xml"/><Relationship Id="rId9" Type="http://schemas.openxmlformats.org/officeDocument/2006/relationships/slide" Target="slide18.xml"/><Relationship Id="rId14" Type="http://schemas.openxmlformats.org/officeDocument/2006/relationships/image" Target="../media/image49.png"/><Relationship Id="rId22"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15.xml"/><Relationship Id="rId1" Type="http://schemas.openxmlformats.org/officeDocument/2006/relationships/slideLayout" Target="../slideLayouts/slideLayout2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wmf"/><Relationship Id="rId5" Type="http://schemas.openxmlformats.org/officeDocument/2006/relationships/image" Target="../media/image64.pn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65.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ordArt 2"/>
          <p:cNvSpPr>
            <a:spLocks noChangeArrowheads="1" noChangeShapeType="1" noTextEdit="1"/>
          </p:cNvSpPr>
          <p:nvPr/>
        </p:nvSpPr>
        <p:spPr bwMode="auto">
          <a:xfrm>
            <a:off x="1061920" y="1534886"/>
            <a:ext cx="10672879" cy="4665352"/>
          </a:xfrm>
          <a:prstGeom prst="rect">
            <a:avLst/>
          </a:prstGeom>
        </p:spPr>
        <p:txBody>
          <a:bodyPr spcFirstLastPara="1" wrap="none" fromWordArt="1">
            <a:prstTxWarp prst="textArchUp">
              <a:avLst>
                <a:gd name="adj" fmla="val 10669380"/>
              </a:avLst>
            </a:prstTxWarp>
          </a:bodyPr>
          <a:lstStyle/>
          <a:p>
            <a:pPr algn="ctr"/>
            <a:r>
              <a:rPr lang="vi-VN" sz="400000" b="1" kern="10" dirty="0">
                <a:ln w="9525">
                  <a:solidFill>
                    <a:srgbClr val="000000"/>
                  </a:solidFill>
                  <a:round/>
                  <a:headEnd/>
                  <a:tailEnd/>
                </a:ln>
                <a:solidFill>
                  <a:srgbClr val="CC00CC"/>
                </a:solidFill>
                <a:latin typeface="Times New Roman"/>
                <a:cs typeface="Times New Roman"/>
              </a:rPr>
              <a:t>CHÀO MỪNG QUÝ THẦY GIÁO, CÔ GIÁO VỀ DỰ GIỜ, THĂM LỚP</a:t>
            </a:r>
          </a:p>
        </p:txBody>
      </p:sp>
      <p:pic>
        <p:nvPicPr>
          <p:cNvPr id="13" name="Picture 6" descr="FLOWERS5"/>
          <p:cNvPicPr>
            <a:picLocks noChangeAspect="1" noChangeArrowheads="1"/>
          </p:cNvPicPr>
          <p:nvPr/>
        </p:nvPicPr>
        <p:blipFill>
          <a:blip r:embed="rId3"/>
          <a:srcRect/>
          <a:stretch>
            <a:fillRect/>
          </a:stretch>
        </p:blipFill>
        <p:spPr bwMode="auto">
          <a:xfrm>
            <a:off x="4819698" y="6177655"/>
            <a:ext cx="2650116" cy="784848"/>
          </a:xfrm>
          <a:prstGeom prst="rect">
            <a:avLst/>
          </a:prstGeom>
          <a:noFill/>
          <a:ln w="9525">
            <a:noFill/>
            <a:miter lim="800000"/>
            <a:headEnd/>
            <a:tailEnd/>
          </a:ln>
        </p:spPr>
      </p:pic>
      <p:pic>
        <p:nvPicPr>
          <p:cNvPr id="14" name="Picture 7" descr="FLOWERS5"/>
          <p:cNvPicPr>
            <a:picLocks noChangeAspect="1" noChangeArrowheads="1"/>
          </p:cNvPicPr>
          <p:nvPr/>
        </p:nvPicPr>
        <p:blipFill>
          <a:blip r:embed="rId3"/>
          <a:srcRect/>
          <a:stretch>
            <a:fillRect/>
          </a:stretch>
        </p:blipFill>
        <p:spPr bwMode="auto">
          <a:xfrm>
            <a:off x="52828" y="368462"/>
            <a:ext cx="2534894" cy="1166424"/>
          </a:xfrm>
          <a:prstGeom prst="rect">
            <a:avLst/>
          </a:prstGeom>
          <a:noFill/>
          <a:ln w="9525">
            <a:noFill/>
            <a:miter lim="800000"/>
            <a:headEnd/>
            <a:tailEnd/>
          </a:ln>
        </p:spPr>
      </p:pic>
      <p:pic>
        <p:nvPicPr>
          <p:cNvPr id="15" name="Picture 8" descr="FLOWERS5"/>
          <p:cNvPicPr>
            <a:picLocks noChangeAspect="1" noChangeArrowheads="1"/>
          </p:cNvPicPr>
          <p:nvPr/>
        </p:nvPicPr>
        <p:blipFill>
          <a:blip r:embed="rId3"/>
          <a:srcRect/>
          <a:stretch>
            <a:fillRect/>
          </a:stretch>
        </p:blipFill>
        <p:spPr bwMode="auto">
          <a:xfrm>
            <a:off x="7540838" y="6200237"/>
            <a:ext cx="2189226" cy="762265"/>
          </a:xfrm>
          <a:prstGeom prst="rect">
            <a:avLst/>
          </a:prstGeom>
          <a:noFill/>
          <a:ln w="9525">
            <a:noFill/>
            <a:miter lim="800000"/>
            <a:headEnd/>
            <a:tailEnd/>
          </a:ln>
        </p:spPr>
      </p:pic>
      <p:pic>
        <p:nvPicPr>
          <p:cNvPr id="16" name="Picture 9" descr="FLOWERS5"/>
          <p:cNvPicPr>
            <a:picLocks noChangeAspect="1" noChangeArrowheads="1"/>
          </p:cNvPicPr>
          <p:nvPr/>
        </p:nvPicPr>
        <p:blipFill>
          <a:blip r:embed="rId3"/>
          <a:srcRect/>
          <a:stretch>
            <a:fillRect/>
          </a:stretch>
        </p:blipFill>
        <p:spPr bwMode="auto">
          <a:xfrm>
            <a:off x="9949091" y="449763"/>
            <a:ext cx="2419671" cy="1166424"/>
          </a:xfrm>
          <a:prstGeom prst="rect">
            <a:avLst/>
          </a:prstGeom>
          <a:noFill/>
          <a:ln w="9525">
            <a:noFill/>
            <a:miter lim="800000"/>
            <a:headEnd/>
            <a:tailEnd/>
          </a:ln>
        </p:spPr>
      </p:pic>
      <p:pic>
        <p:nvPicPr>
          <p:cNvPr id="17" name="Picture 10" descr="FLOWERS5"/>
          <p:cNvPicPr>
            <a:picLocks noChangeAspect="1" noChangeArrowheads="1"/>
          </p:cNvPicPr>
          <p:nvPr/>
        </p:nvPicPr>
        <p:blipFill>
          <a:blip r:embed="rId3"/>
          <a:srcRect/>
          <a:stretch>
            <a:fillRect/>
          </a:stretch>
        </p:blipFill>
        <p:spPr bwMode="auto">
          <a:xfrm>
            <a:off x="2232823" y="6119777"/>
            <a:ext cx="2765337" cy="879495"/>
          </a:xfrm>
          <a:prstGeom prst="rect">
            <a:avLst/>
          </a:prstGeom>
          <a:noFill/>
          <a:ln w="9525">
            <a:noFill/>
            <a:miter lim="800000"/>
            <a:headEnd/>
            <a:tailEnd/>
          </a:ln>
        </p:spPr>
      </p:pic>
      <p:pic>
        <p:nvPicPr>
          <p:cNvPr id="18" name="Picture 11" descr="FLOWERS5"/>
          <p:cNvPicPr>
            <a:picLocks noChangeAspect="1" noChangeArrowheads="1"/>
          </p:cNvPicPr>
          <p:nvPr/>
        </p:nvPicPr>
        <p:blipFill>
          <a:blip r:embed="rId3"/>
          <a:srcRect/>
          <a:stretch>
            <a:fillRect/>
          </a:stretch>
        </p:blipFill>
        <p:spPr bwMode="auto">
          <a:xfrm>
            <a:off x="142016" y="6015210"/>
            <a:ext cx="2090807" cy="938060"/>
          </a:xfrm>
          <a:prstGeom prst="rect">
            <a:avLst/>
          </a:prstGeom>
          <a:noFill/>
          <a:ln w="9525">
            <a:noFill/>
            <a:miter lim="800000"/>
            <a:headEnd/>
            <a:tailEnd/>
          </a:ln>
        </p:spPr>
      </p:pic>
      <p:pic>
        <p:nvPicPr>
          <p:cNvPr id="20" name="Picture 8" descr="FLOWERS5"/>
          <p:cNvPicPr>
            <a:picLocks noChangeAspect="1" noChangeArrowheads="1"/>
          </p:cNvPicPr>
          <p:nvPr/>
        </p:nvPicPr>
        <p:blipFill>
          <a:blip r:embed="rId3"/>
          <a:srcRect/>
          <a:stretch>
            <a:fillRect/>
          </a:stretch>
        </p:blipFill>
        <p:spPr bwMode="auto">
          <a:xfrm>
            <a:off x="10064313" y="6015210"/>
            <a:ext cx="2189226" cy="952564"/>
          </a:xfrm>
          <a:prstGeom prst="rect">
            <a:avLst/>
          </a:prstGeom>
          <a:noFill/>
          <a:ln w="9525">
            <a:noFill/>
            <a:miter lim="800000"/>
            <a:headEnd/>
            <a:tailEnd/>
          </a:ln>
        </p:spPr>
      </p:pic>
      <p:sp>
        <p:nvSpPr>
          <p:cNvPr id="23" name="Rectangle 22"/>
          <p:cNvSpPr/>
          <p:nvPr/>
        </p:nvSpPr>
        <p:spPr>
          <a:xfrm>
            <a:off x="-101598" y="-87084"/>
            <a:ext cx="12612912" cy="47897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AutoShape 28"/>
          <p:cNvSpPr>
            <a:spLocks noChangeArrowheads="1"/>
          </p:cNvSpPr>
          <p:nvPr/>
        </p:nvSpPr>
        <p:spPr bwMode="auto">
          <a:xfrm>
            <a:off x="1" y="0"/>
            <a:ext cx="12424228" cy="6945084"/>
          </a:xfrm>
          <a:prstGeom prst="roundRect">
            <a:avLst>
              <a:gd name="adj" fmla="val 4259"/>
            </a:avLst>
          </a:prstGeom>
          <a:noFill/>
          <a:ln w="127000" cmpd="thickThin">
            <a:solidFill>
              <a:srgbClr val="009900"/>
            </a:solidFill>
            <a:round/>
            <a:headEnd/>
            <a:tailEnd/>
          </a:ln>
        </p:spPr>
        <p:txBody>
          <a:bodyPr wrap="none" lIns="121917" tIns="60958" rIns="121917" bIns="60958" anchor="ctr"/>
          <a:lstStyle/>
          <a:p>
            <a:pPr>
              <a:defRPr/>
            </a:pPr>
            <a:endParaRPr lang="vi-VN" altLang="vi-VN" sz="3200" kern="0" dirty="0">
              <a:solidFill>
                <a:sysClr val="windowText" lastClr="000000"/>
              </a:solidFill>
            </a:endParaRPr>
          </a:p>
        </p:txBody>
      </p:sp>
      <p:sp>
        <p:nvSpPr>
          <p:cNvPr id="4" name="Rectangle 7">
            <a:extLst>
              <a:ext uri="{FF2B5EF4-FFF2-40B4-BE49-F238E27FC236}">
                <a16:creationId xmlns:a16="http://schemas.microsoft.com/office/drawing/2014/main" id="{4ACB4EB3-E0F0-747E-C773-3CA50165A6E2}"/>
              </a:ext>
            </a:extLst>
          </p:cNvPr>
          <p:cNvSpPr>
            <a:spLocks noChangeArrowheads="1"/>
          </p:cNvSpPr>
          <p:nvPr/>
        </p:nvSpPr>
        <p:spPr bwMode="auto">
          <a:xfrm>
            <a:off x="1006453" y="1534886"/>
            <a:ext cx="1025670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n-US" altLang="en-US" sz="4000" b="1">
              <a:solidFill>
                <a:srgbClr val="FFFF00"/>
              </a:solidFill>
            </a:endParaRPr>
          </a:p>
          <a:p>
            <a:pPr algn="ctr"/>
            <a:r>
              <a:rPr lang="en-US" altLang="en-US" sz="4000" b="1">
                <a:solidFill>
                  <a:srgbClr val="FFFF00"/>
                </a:solidFill>
              </a:rPr>
              <a:t>      </a:t>
            </a:r>
            <a:r>
              <a:rPr lang="en-US" altLang="en-US" sz="4000" b="1">
                <a:solidFill>
                  <a:srgbClr val="FF0000"/>
                </a:solidFill>
              </a:rPr>
              <a:t>MÔN : </a:t>
            </a:r>
            <a:r>
              <a:rPr lang="vi-VN" altLang="en-US" sz="4000" b="1">
                <a:solidFill>
                  <a:srgbClr val="FF0000"/>
                </a:solidFill>
              </a:rPr>
              <a:t>TIẾNG VIỆT– LỚP 4</a:t>
            </a:r>
            <a:endParaRPr lang="en-US" altLang="en-US" sz="4000" b="1">
              <a:solidFill>
                <a:srgbClr val="FF0000"/>
              </a:solidFill>
            </a:endParaRPr>
          </a:p>
          <a:p>
            <a:pPr algn="ctr"/>
            <a:r>
              <a:rPr lang="en-US" altLang="en-US" sz="4800" b="1">
                <a:solidFill>
                  <a:srgbClr val="FF0000"/>
                </a:solidFill>
              </a:rPr>
              <a:t>      </a:t>
            </a:r>
            <a:r>
              <a:rPr lang="en-US" altLang="en-US" sz="4600" b="1">
                <a:solidFill>
                  <a:srgbClr val="00B050"/>
                </a:solidFill>
              </a:rPr>
              <a:t>Bài : </a:t>
            </a:r>
            <a:r>
              <a:rPr lang="vi-VN" altLang="en-US" sz="4600" b="1">
                <a:solidFill>
                  <a:srgbClr val="00B050"/>
                </a:solidFill>
              </a:rPr>
              <a:t>Trong lời mẹ hát </a:t>
            </a:r>
            <a:r>
              <a:rPr lang="vi-VN" altLang="en-US" sz="4000" b="1">
                <a:solidFill>
                  <a:srgbClr val="00B050"/>
                </a:solidFill>
              </a:rPr>
              <a:t>(Tiết 1)</a:t>
            </a:r>
          </a:p>
          <a:p>
            <a:pPr algn="ctr"/>
            <a:endParaRPr lang="vi-VN" altLang="en-US" sz="4600" b="1">
              <a:solidFill>
                <a:srgbClr val="00B050"/>
              </a:solidFill>
            </a:endParaRPr>
          </a:p>
          <a:p>
            <a:pPr algn="ctr"/>
            <a:r>
              <a:rPr lang="vi-VN" altLang="en-US" sz="3000" b="1">
                <a:solidFill>
                  <a:srgbClr val="0070C0"/>
                </a:solidFill>
              </a:rPr>
              <a:t>Giáo viên thực hiện: Trần Thị Ái Thủy</a:t>
            </a:r>
          </a:p>
          <a:p>
            <a:pPr algn="ctr"/>
            <a:endParaRPr lang="en-US" altLang="en-US" sz="4600" b="1">
              <a:solidFill>
                <a:srgbClr val="FF0000"/>
              </a:solidFill>
            </a:endParaRPr>
          </a:p>
        </p:txBody>
      </p:sp>
      <p:sp>
        <p:nvSpPr>
          <p:cNvPr id="5" name="Rectangle 4">
            <a:extLst>
              <a:ext uri="{FF2B5EF4-FFF2-40B4-BE49-F238E27FC236}">
                <a16:creationId xmlns:a16="http://schemas.microsoft.com/office/drawing/2014/main" id="{C1B3C7D6-F912-D5FA-EA3C-F9A39173F076}"/>
              </a:ext>
            </a:extLst>
          </p:cNvPr>
          <p:cNvSpPr/>
          <p:nvPr/>
        </p:nvSpPr>
        <p:spPr>
          <a:xfrm>
            <a:off x="1371074" y="400085"/>
            <a:ext cx="986119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a:ea typeface="+mn-ea"/>
                <a:cs typeface="+mn-cs"/>
              </a:rPr>
              <a:t>TẬP THỂ LỚP 4G</a:t>
            </a:r>
            <a:endPar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26" presetClass="emph" presetSubtype="0" repeatCount="15000" fill="hold" grpId="0" nodeType="withEffect">
                                  <p:stCondLst>
                                    <p:cond delay="0"/>
                                  </p:stCondLst>
                                  <p:iterate type="lt">
                                    <p:tmPct val="0"/>
                                  </p:iterate>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7500"/>
                            </p:stCondLst>
                            <p:childTnLst>
                              <p:par>
                                <p:cTn id="12" presetID="36" presetClass="emph" presetSubtype="0" repeatCount="indefinite" fill="hold" grpId="1" nodeType="afterEffect">
                                  <p:stCondLst>
                                    <p:cond delay="0"/>
                                  </p:stCondLst>
                                  <p:iterate type="lt">
                                    <p:tmPct val="10000"/>
                                  </p:iterate>
                                  <p:childTnLst>
                                    <p:animScale>
                                      <p:cBhvr>
                                        <p:cTn id="13" dur="250" autoRev="1" fill="hold">
                                          <p:stCondLst>
                                            <p:cond delay="0"/>
                                          </p:stCondLst>
                                        </p:cTn>
                                        <p:tgtEl>
                                          <p:spTgt spid="5"/>
                                        </p:tgtEl>
                                      </p:cBhvr>
                                      <p:to x="80000" y="100000"/>
                                    </p:animScale>
                                    <p:anim by="(#ppt_w*0.10)" calcmode="lin" valueType="num">
                                      <p:cBhvr>
                                        <p:cTn id="14" dur="250" autoRev="1" fill="hold">
                                          <p:stCondLst>
                                            <p:cond delay="0"/>
                                          </p:stCondLst>
                                        </p:cTn>
                                        <p:tgtEl>
                                          <p:spTgt spid="5"/>
                                        </p:tgtEl>
                                        <p:attrNameLst>
                                          <p:attrName>ppt_x</p:attrName>
                                        </p:attrNameLst>
                                      </p:cBhvr>
                                    </p:anim>
                                    <p:anim by="(-#ppt_w*0.10)" calcmode="lin" valueType="num">
                                      <p:cBhvr>
                                        <p:cTn id="15" dur="250" autoRev="1" fill="hold">
                                          <p:stCondLst>
                                            <p:cond delay="0"/>
                                          </p:stCondLst>
                                        </p:cTn>
                                        <p:tgtEl>
                                          <p:spTgt spid="5"/>
                                        </p:tgtEl>
                                        <p:attrNameLst>
                                          <p:attrName>ppt_y</p:attrName>
                                        </p:attrNameLst>
                                      </p:cBhvr>
                                    </p:anim>
                                    <p:animRot by="-480000">
                                      <p:cBhvr>
                                        <p:cTn id="16"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87DA7-1C00-9E19-06C8-FBFE73F3B7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91587F-7876-7710-8B60-D41A30970C30}"/>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361EF988-1FD2-DEC6-6A8B-BF35FDFD412F}"/>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1E70A29B-7A36-8BB2-D597-376041DF3E25}"/>
              </a:ext>
            </a:extLst>
          </p:cNvPr>
          <p:cNvSpPr txBox="1"/>
          <p:nvPr/>
        </p:nvSpPr>
        <p:spPr>
          <a:xfrm>
            <a:off x="2288314" y="1530978"/>
            <a:ext cx="3076195" cy="55399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Luyện đọc</a:t>
            </a:r>
            <a:endParaRPr lang="vi-VN" sz="3200" b="1">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199B1D3-45E6-9B72-66BD-6E993D9D8CA5}"/>
              </a:ext>
            </a:extLst>
          </p:cNvPr>
          <p:cNvSpPr txBox="1"/>
          <p:nvPr/>
        </p:nvSpPr>
        <p:spPr>
          <a:xfrm>
            <a:off x="7391036" y="1485706"/>
            <a:ext cx="3076195" cy="55399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Tìm hiểu bài</a:t>
            </a:r>
            <a:endParaRPr lang="vi-VN" sz="3200" b="1">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97DB0AF-3831-D23E-E7FD-247DE94DEB20}"/>
              </a:ext>
            </a:extLst>
          </p:cNvPr>
          <p:cNvSpPr txBox="1"/>
          <p:nvPr/>
        </p:nvSpPr>
        <p:spPr>
          <a:xfrm>
            <a:off x="210439"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1125ECCE-3B46-8BDF-56D5-F7D6A0BE088E}"/>
              </a:ext>
            </a:extLst>
          </p:cNvPr>
          <p:cNvSpPr txBox="1"/>
          <p:nvPr/>
        </p:nvSpPr>
        <p:spPr>
          <a:xfrm>
            <a:off x="85940" y="3070840"/>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191E70DE-3427-9D19-027E-1790DDA7754E}"/>
              </a:ext>
            </a:extLst>
          </p:cNvPr>
          <p:cNvSpPr txBox="1"/>
          <p:nvPr/>
        </p:nvSpPr>
        <p:spPr>
          <a:xfrm>
            <a:off x="219504" y="2516842"/>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86BF7D0C-4375-F816-DC50-200A74E1B973}"/>
              </a:ext>
            </a:extLst>
          </p:cNvPr>
          <p:cNvSpPr/>
          <p:nvPr/>
        </p:nvSpPr>
        <p:spPr>
          <a:xfrm>
            <a:off x="624179" y="3653270"/>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4" name="TextBox 3">
            <a:extLst>
              <a:ext uri="{FF2B5EF4-FFF2-40B4-BE49-F238E27FC236}">
                <a16:creationId xmlns:a16="http://schemas.microsoft.com/office/drawing/2014/main" id="{44D66BB9-DF27-3924-6019-FF416DECF13C}"/>
              </a:ext>
            </a:extLst>
          </p:cNvPr>
          <p:cNvSpPr txBox="1"/>
          <p:nvPr/>
        </p:nvSpPr>
        <p:spPr>
          <a:xfrm>
            <a:off x="7123722" y="2193676"/>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spTree>
    <p:extLst>
      <p:ext uri="{BB962C8B-B14F-4D97-AF65-F5344CB8AC3E}">
        <p14:creationId xmlns:p14="http://schemas.microsoft.com/office/powerpoint/2010/main" val="9659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1056322" y="1387202"/>
            <a:ext cx="4093757" cy="625703"/>
            <a:chOff x="1053393" y="206467"/>
            <a:chExt cx="3331130"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3152575" cy="432581"/>
            </a:xfrm>
            <a:custGeom>
              <a:avLst/>
              <a:gdLst>
                <a:gd name="connsiteX0" fmla="*/ 0 w 3152575"/>
                <a:gd name="connsiteY0" fmla="*/ 72098 h 432581"/>
                <a:gd name="connsiteX1" fmla="*/ 72098 w 3152575"/>
                <a:gd name="connsiteY1" fmla="*/ 0 h 432581"/>
                <a:gd name="connsiteX2" fmla="*/ 633662 w 3152575"/>
                <a:gd name="connsiteY2" fmla="*/ 0 h 432581"/>
                <a:gd name="connsiteX3" fmla="*/ 1135059 w 3152575"/>
                <a:gd name="connsiteY3" fmla="*/ 0 h 432581"/>
                <a:gd name="connsiteX4" fmla="*/ 1636455 w 3152575"/>
                <a:gd name="connsiteY4" fmla="*/ 0 h 432581"/>
                <a:gd name="connsiteX5" fmla="*/ 2047600 w 3152575"/>
                <a:gd name="connsiteY5" fmla="*/ 0 h 432581"/>
                <a:gd name="connsiteX6" fmla="*/ 2488829 w 3152575"/>
                <a:gd name="connsiteY6" fmla="*/ 0 h 432581"/>
                <a:gd name="connsiteX7" fmla="*/ 3080477 w 3152575"/>
                <a:gd name="connsiteY7" fmla="*/ 0 h 432581"/>
                <a:gd name="connsiteX8" fmla="*/ 3152575 w 3152575"/>
                <a:gd name="connsiteY8" fmla="*/ 72098 h 432581"/>
                <a:gd name="connsiteX9" fmla="*/ 3152575 w 3152575"/>
                <a:gd name="connsiteY9" fmla="*/ 360483 h 432581"/>
                <a:gd name="connsiteX10" fmla="*/ 3080477 w 3152575"/>
                <a:gd name="connsiteY10" fmla="*/ 432581 h 432581"/>
                <a:gd name="connsiteX11" fmla="*/ 2579081 w 3152575"/>
                <a:gd name="connsiteY11" fmla="*/ 432581 h 432581"/>
                <a:gd name="connsiteX12" fmla="*/ 2017516 w 3152575"/>
                <a:gd name="connsiteY12" fmla="*/ 432581 h 432581"/>
                <a:gd name="connsiteX13" fmla="*/ 1576288 w 3152575"/>
                <a:gd name="connsiteY13" fmla="*/ 432581 h 432581"/>
                <a:gd name="connsiteX14" fmla="*/ 1044807 w 3152575"/>
                <a:gd name="connsiteY14" fmla="*/ 432581 h 432581"/>
                <a:gd name="connsiteX15" fmla="*/ 603578 w 3152575"/>
                <a:gd name="connsiteY15" fmla="*/ 432581 h 432581"/>
                <a:gd name="connsiteX16" fmla="*/ 72098 w 3152575"/>
                <a:gd name="connsiteY16" fmla="*/ 432581 h 432581"/>
                <a:gd name="connsiteX17" fmla="*/ 0 w 3152575"/>
                <a:gd name="connsiteY17" fmla="*/ 360483 h 432581"/>
                <a:gd name="connsiteX18" fmla="*/ 0 w 3152575"/>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2575" h="432581" fill="none" extrusionOk="0">
                  <a:moveTo>
                    <a:pt x="0" y="72098"/>
                  </a:moveTo>
                  <a:cubicBezTo>
                    <a:pt x="6453" y="38847"/>
                    <a:pt x="37324" y="5184"/>
                    <a:pt x="72098" y="0"/>
                  </a:cubicBezTo>
                  <a:cubicBezTo>
                    <a:pt x="329447" y="-14842"/>
                    <a:pt x="507067" y="32772"/>
                    <a:pt x="633662" y="0"/>
                  </a:cubicBezTo>
                  <a:cubicBezTo>
                    <a:pt x="760257" y="-32772"/>
                    <a:pt x="956513" y="43528"/>
                    <a:pt x="1135059" y="0"/>
                  </a:cubicBezTo>
                  <a:cubicBezTo>
                    <a:pt x="1313605" y="-43528"/>
                    <a:pt x="1430800" y="31076"/>
                    <a:pt x="1636455" y="0"/>
                  </a:cubicBezTo>
                  <a:cubicBezTo>
                    <a:pt x="1842110" y="-31076"/>
                    <a:pt x="1951804" y="11767"/>
                    <a:pt x="2047600" y="0"/>
                  </a:cubicBezTo>
                  <a:cubicBezTo>
                    <a:pt x="2143397" y="-11767"/>
                    <a:pt x="2380845" y="33247"/>
                    <a:pt x="2488829" y="0"/>
                  </a:cubicBezTo>
                  <a:cubicBezTo>
                    <a:pt x="2596813" y="-33247"/>
                    <a:pt x="2937163" y="61235"/>
                    <a:pt x="3080477" y="0"/>
                  </a:cubicBezTo>
                  <a:cubicBezTo>
                    <a:pt x="3119039" y="2053"/>
                    <a:pt x="3158907" y="39143"/>
                    <a:pt x="3152575" y="72098"/>
                  </a:cubicBezTo>
                  <a:cubicBezTo>
                    <a:pt x="3161913" y="148270"/>
                    <a:pt x="3149092" y="278617"/>
                    <a:pt x="3152575" y="360483"/>
                  </a:cubicBezTo>
                  <a:cubicBezTo>
                    <a:pt x="3161110" y="394218"/>
                    <a:pt x="3128408" y="427049"/>
                    <a:pt x="3080477" y="432581"/>
                  </a:cubicBezTo>
                  <a:cubicBezTo>
                    <a:pt x="2929348" y="486284"/>
                    <a:pt x="2748740" y="413176"/>
                    <a:pt x="2579081" y="432581"/>
                  </a:cubicBezTo>
                  <a:cubicBezTo>
                    <a:pt x="2409422" y="451986"/>
                    <a:pt x="2266516" y="407230"/>
                    <a:pt x="2017516" y="432581"/>
                  </a:cubicBezTo>
                  <a:cubicBezTo>
                    <a:pt x="1768517" y="457932"/>
                    <a:pt x="1767716" y="386860"/>
                    <a:pt x="1576288" y="432581"/>
                  </a:cubicBezTo>
                  <a:cubicBezTo>
                    <a:pt x="1384860" y="478302"/>
                    <a:pt x="1274416" y="374502"/>
                    <a:pt x="1044807" y="432581"/>
                  </a:cubicBezTo>
                  <a:cubicBezTo>
                    <a:pt x="815198" y="490660"/>
                    <a:pt x="731628" y="421795"/>
                    <a:pt x="603578" y="432581"/>
                  </a:cubicBezTo>
                  <a:cubicBezTo>
                    <a:pt x="475528" y="443367"/>
                    <a:pt x="292730" y="373077"/>
                    <a:pt x="72098" y="432581"/>
                  </a:cubicBezTo>
                  <a:cubicBezTo>
                    <a:pt x="24942" y="434110"/>
                    <a:pt x="-46" y="402349"/>
                    <a:pt x="0" y="360483"/>
                  </a:cubicBezTo>
                  <a:cubicBezTo>
                    <a:pt x="-34433" y="277119"/>
                    <a:pt x="30901" y="190450"/>
                    <a:pt x="0" y="72098"/>
                  </a:cubicBezTo>
                  <a:close/>
                </a:path>
                <a:path w="3152575" h="432581" stroke="0" extrusionOk="0">
                  <a:moveTo>
                    <a:pt x="0" y="72098"/>
                  </a:moveTo>
                  <a:cubicBezTo>
                    <a:pt x="-8013" y="29912"/>
                    <a:pt x="38893" y="5035"/>
                    <a:pt x="72098" y="0"/>
                  </a:cubicBezTo>
                  <a:cubicBezTo>
                    <a:pt x="267840" y="-37373"/>
                    <a:pt x="485493" y="8783"/>
                    <a:pt x="603578" y="0"/>
                  </a:cubicBezTo>
                  <a:cubicBezTo>
                    <a:pt x="721663" y="-8783"/>
                    <a:pt x="877797" y="44737"/>
                    <a:pt x="1135059" y="0"/>
                  </a:cubicBezTo>
                  <a:cubicBezTo>
                    <a:pt x="1392321" y="-44737"/>
                    <a:pt x="1401975" y="18218"/>
                    <a:pt x="1666539" y="0"/>
                  </a:cubicBezTo>
                  <a:cubicBezTo>
                    <a:pt x="1931103" y="-18218"/>
                    <a:pt x="2039623" y="33942"/>
                    <a:pt x="2228103" y="0"/>
                  </a:cubicBezTo>
                  <a:cubicBezTo>
                    <a:pt x="2416583" y="-33942"/>
                    <a:pt x="2662506" y="77581"/>
                    <a:pt x="3080477" y="0"/>
                  </a:cubicBezTo>
                  <a:cubicBezTo>
                    <a:pt x="3122315" y="1038"/>
                    <a:pt x="3146249" y="33408"/>
                    <a:pt x="3152575" y="72098"/>
                  </a:cubicBezTo>
                  <a:cubicBezTo>
                    <a:pt x="3168392" y="187555"/>
                    <a:pt x="3121856" y="293649"/>
                    <a:pt x="3152575" y="360483"/>
                  </a:cubicBezTo>
                  <a:cubicBezTo>
                    <a:pt x="3155708" y="390987"/>
                    <a:pt x="3110394" y="437446"/>
                    <a:pt x="3080477" y="432581"/>
                  </a:cubicBezTo>
                  <a:cubicBezTo>
                    <a:pt x="2897205" y="477344"/>
                    <a:pt x="2774575" y="428131"/>
                    <a:pt x="2669332" y="432581"/>
                  </a:cubicBezTo>
                  <a:cubicBezTo>
                    <a:pt x="2564090" y="437031"/>
                    <a:pt x="2348435" y="419881"/>
                    <a:pt x="2137852" y="432581"/>
                  </a:cubicBezTo>
                  <a:cubicBezTo>
                    <a:pt x="1927269" y="445281"/>
                    <a:pt x="1903018" y="411726"/>
                    <a:pt x="1696623" y="432581"/>
                  </a:cubicBezTo>
                  <a:cubicBezTo>
                    <a:pt x="1490228" y="453436"/>
                    <a:pt x="1359436" y="426915"/>
                    <a:pt x="1255394" y="432581"/>
                  </a:cubicBezTo>
                  <a:cubicBezTo>
                    <a:pt x="1151352" y="438247"/>
                    <a:pt x="919370" y="388164"/>
                    <a:pt x="693830" y="432581"/>
                  </a:cubicBezTo>
                  <a:cubicBezTo>
                    <a:pt x="468290" y="476998"/>
                    <a:pt x="313570" y="406323"/>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3" y="206467"/>
              <a:ext cx="3331130"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 nhóm</a:t>
              </a:r>
              <a:r>
                <a:rPr kumimoji="0" lang="vi-VN" sz="3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 đôi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27030" y="1268329"/>
            <a:ext cx="667016" cy="744576"/>
          </a:xfrm>
          <a:prstGeom prst="rect">
            <a:avLst/>
          </a:prstGeom>
        </p:spPr>
      </p:pic>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1146874" y="2298902"/>
            <a:ext cx="6213819" cy="2405951"/>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346737" y="4770669"/>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 name="TextBox 1">
            <a:extLst>
              <a:ext uri="{FF2B5EF4-FFF2-40B4-BE49-F238E27FC236}">
                <a16:creationId xmlns:a16="http://schemas.microsoft.com/office/drawing/2014/main" id="{811000E4-398E-7EEA-C535-7909CBEB0FD3}"/>
              </a:ext>
            </a:extLst>
          </p:cNvPr>
          <p:cNvSpPr txBox="1"/>
          <p:nvPr/>
        </p:nvSpPr>
        <p:spPr>
          <a:xfrm>
            <a:off x="1261212" y="-121409"/>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C596-F0F4-65E3-A2BA-B297B00A5ACB}"/>
            </a:ext>
          </a:extLst>
        </p:cNvPr>
        <p:cNvGrpSpPr/>
        <p:nvPr/>
      </p:nvGrpSpPr>
      <p:grpSpPr>
        <a:xfrm>
          <a:off x="0" y="0"/>
          <a:ext cx="0" cy="0"/>
          <a:chOff x="0" y="0"/>
          <a:chExt cx="0" cy="0"/>
        </a:xfrm>
      </p:grpSpPr>
      <p:pic>
        <p:nvPicPr>
          <p:cNvPr id="29" name="图片 28">
            <a:extLst>
              <a:ext uri="{FF2B5EF4-FFF2-40B4-BE49-F238E27FC236}">
                <a16:creationId xmlns:a16="http://schemas.microsoft.com/office/drawing/2014/main" id="{9CBC3A64-B5D9-898B-C841-0F04216BC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16338E49-E073-3A35-659F-0097E5C0B5D5}"/>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CA94EF6-4015-8BB6-D0B5-570A17E63C84}"/>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C8106353-8DB6-AFC8-C9CF-23BC1D5AB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933" y="3072467"/>
            <a:ext cx="6250379" cy="3652183"/>
          </a:xfrm>
          <a:prstGeom prst="rect">
            <a:avLst/>
          </a:prstGeom>
          <a:ln>
            <a:noFill/>
          </a:ln>
          <a:effectLst>
            <a:softEdge rad="112500"/>
          </a:effectLst>
        </p:spPr>
      </p:pic>
      <p:sp>
        <p:nvSpPr>
          <p:cNvPr id="9" name="TextBox 8">
            <a:extLst>
              <a:ext uri="{FF2B5EF4-FFF2-40B4-BE49-F238E27FC236}">
                <a16:creationId xmlns:a16="http://schemas.microsoft.com/office/drawing/2014/main" id="{E468837E-7E97-679E-AE8A-E4BCB324090A}"/>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93CFF94-6AA4-A42A-7146-332EDDFDB409}"/>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56669CE9-FA17-BEB9-22A3-34F58A020159}"/>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A68B59C5-759C-893E-8C07-EC8EB6B13A13}"/>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sp>
        <p:nvSpPr>
          <p:cNvPr id="13" name="Oval 12">
            <a:extLst>
              <a:ext uri="{FF2B5EF4-FFF2-40B4-BE49-F238E27FC236}">
                <a16:creationId xmlns:a16="http://schemas.microsoft.com/office/drawing/2014/main" id="{9D49F213-053A-10DB-6D9C-74F16DC86B26}"/>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F107D8CD-2BF4-2672-6E63-C85EC6267964}"/>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0A852B14-D5D7-93EF-CFCD-3D2DCA296966}"/>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0A39D053-9601-CC4D-D520-3CA06206CDAC}"/>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237838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C1735-BBE9-8312-892B-FCA86E91F4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EAF8EC-3BE9-7797-68A0-97960B72583A}"/>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CA0662B1-ED9C-5485-EA42-7573FDCFCE24}"/>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719C369F-37A7-300E-D4CB-C0275F670F55}"/>
              </a:ext>
            </a:extLst>
          </p:cNvPr>
          <p:cNvSpPr txBox="1"/>
          <p:nvPr/>
        </p:nvSpPr>
        <p:spPr>
          <a:xfrm>
            <a:off x="2287188" y="1439540"/>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Luyện đọc</a:t>
            </a:r>
            <a:endParaRPr lang="vi-VN" sz="3200" b="1">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F775BC5-1051-8650-81F8-7FFFFD59FF17}"/>
              </a:ext>
            </a:extLst>
          </p:cNvPr>
          <p:cNvSpPr txBox="1"/>
          <p:nvPr/>
        </p:nvSpPr>
        <p:spPr>
          <a:xfrm>
            <a:off x="7391036" y="1457739"/>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Tìm hiểu bài</a:t>
            </a:r>
            <a:endParaRPr lang="vi-VN" sz="3200" b="1">
              <a:solidFill>
                <a:srgbClr val="00B05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2ED1903-C3DC-0547-104E-C01039855C0B}"/>
              </a:ext>
            </a:extLst>
          </p:cNvPr>
          <p:cNvSpPr txBox="1"/>
          <p:nvPr/>
        </p:nvSpPr>
        <p:spPr>
          <a:xfrm>
            <a:off x="745695"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84D7C41F-DF6E-AE51-B910-82A02E4EF509}"/>
              </a:ext>
            </a:extLst>
          </p:cNvPr>
          <p:cNvSpPr txBox="1"/>
          <p:nvPr/>
        </p:nvSpPr>
        <p:spPr>
          <a:xfrm>
            <a:off x="455810" y="308631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9B370935-C814-E7A6-7A86-B2F14BB7B186}"/>
              </a:ext>
            </a:extLst>
          </p:cNvPr>
          <p:cNvSpPr txBox="1"/>
          <p:nvPr/>
        </p:nvSpPr>
        <p:spPr>
          <a:xfrm>
            <a:off x="695880" y="2575968"/>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319E0208-BB73-EA0C-A3A0-B50BD349EEB1}"/>
              </a:ext>
            </a:extLst>
          </p:cNvPr>
          <p:cNvSpPr/>
          <p:nvPr/>
        </p:nvSpPr>
        <p:spPr>
          <a:xfrm>
            <a:off x="695880" y="3732644"/>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4" name="TextBox 3">
            <a:extLst>
              <a:ext uri="{FF2B5EF4-FFF2-40B4-BE49-F238E27FC236}">
                <a16:creationId xmlns:a16="http://schemas.microsoft.com/office/drawing/2014/main" id="{5C57BD1D-FB11-605B-43DB-E69DF58A3EAA}"/>
              </a:ext>
            </a:extLst>
          </p:cNvPr>
          <p:cNvSpPr txBox="1"/>
          <p:nvPr/>
        </p:nvSpPr>
        <p:spPr>
          <a:xfrm>
            <a:off x="7109335" y="2064276"/>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spTree>
    <p:extLst>
      <p:ext uri="{BB962C8B-B14F-4D97-AF65-F5344CB8AC3E}">
        <p14:creationId xmlns:p14="http://schemas.microsoft.com/office/powerpoint/2010/main" val="418655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
        <p:nvSpPr>
          <p:cNvPr id="2" name="TextBox 1">
            <a:extLst>
              <a:ext uri="{FF2B5EF4-FFF2-40B4-BE49-F238E27FC236}">
                <a16:creationId xmlns:a16="http://schemas.microsoft.com/office/drawing/2014/main" id="{B5EB8900-5F21-12C8-8E15-F18B48440592}"/>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A83E99-73FF-D830-D37A-6BFE2799EFC1}"/>
              </a:ext>
            </a:extLst>
          </p:cNvPr>
          <p:cNvSpPr txBox="1"/>
          <p:nvPr/>
        </p:nvSpPr>
        <p:spPr>
          <a:xfrm>
            <a:off x="1200883" y="114796"/>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183714" y="-8378"/>
            <a:ext cx="12370085" cy="6858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1" y="1817363"/>
            <a:ext cx="1179473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1. Khổ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thơ nào cho thấy ngay từ thuở ấu thơ, bạn nhỏ đã được nghe mẹ kể chuyện cổ tích, hát ru những bài ca dao? </a:t>
            </a:r>
          </a:p>
        </p:txBody>
      </p:sp>
      <p:sp>
        <p:nvSpPr>
          <p:cNvPr id="8" name="Rectangle: Rounded Corners 9">
            <a:extLst>
              <a:ext uri="{FF2B5EF4-FFF2-40B4-BE49-F238E27FC236}">
                <a16:creationId xmlns:a16="http://schemas.microsoft.com/office/drawing/2014/main" id="{3D49BDA6-BDE4-5DD8-4B4D-66AE6F85E7B9}"/>
              </a:ext>
            </a:extLst>
          </p:cNvPr>
          <p:cNvSpPr/>
          <p:nvPr/>
        </p:nvSpPr>
        <p:spPr>
          <a:xfrm>
            <a:off x="1746114" y="3226238"/>
            <a:ext cx="7649936" cy="2209448"/>
          </a:xfrm>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6136" y="72451"/>
                  <a:pt x="92013" y="-1463"/>
                  <a:pt x="170759" y="0"/>
                </a:cubicBezTo>
                <a:cubicBezTo>
                  <a:pt x="266044" y="-49107"/>
                  <a:pt x="407010" y="7195"/>
                  <a:pt x="627535" y="0"/>
                </a:cubicBezTo>
                <a:cubicBezTo>
                  <a:pt x="847495" y="35103"/>
                  <a:pt x="862521" y="-24152"/>
                  <a:pt x="938143" y="0"/>
                </a:cubicBezTo>
                <a:cubicBezTo>
                  <a:pt x="1002569" y="29218"/>
                  <a:pt x="1267998" y="7873"/>
                  <a:pt x="1468003" y="0"/>
                </a:cubicBezTo>
                <a:cubicBezTo>
                  <a:pt x="1623727" y="29281"/>
                  <a:pt x="1841072" y="-47956"/>
                  <a:pt x="1997864" y="0"/>
                </a:cubicBezTo>
                <a:cubicBezTo>
                  <a:pt x="2085416" y="-3594"/>
                  <a:pt x="2342715" y="-28704"/>
                  <a:pt x="2527724" y="0"/>
                </a:cubicBezTo>
                <a:cubicBezTo>
                  <a:pt x="2755441" y="39279"/>
                  <a:pt x="2695630" y="-5117"/>
                  <a:pt x="2765247" y="0"/>
                </a:cubicBezTo>
                <a:cubicBezTo>
                  <a:pt x="2857589" y="18204"/>
                  <a:pt x="2940909" y="18030"/>
                  <a:pt x="3002770" y="0"/>
                </a:cubicBezTo>
                <a:cubicBezTo>
                  <a:pt x="3063251" y="20127"/>
                  <a:pt x="3377913" y="1097"/>
                  <a:pt x="3459547" y="0"/>
                </a:cubicBezTo>
                <a:cubicBezTo>
                  <a:pt x="3534069" y="-14082"/>
                  <a:pt x="3842628" y="-22858"/>
                  <a:pt x="3989407" y="0"/>
                </a:cubicBezTo>
                <a:cubicBezTo>
                  <a:pt x="4103955" y="-5988"/>
                  <a:pt x="4134166" y="12044"/>
                  <a:pt x="4226931" y="0"/>
                </a:cubicBezTo>
                <a:cubicBezTo>
                  <a:pt x="4369795" y="1071"/>
                  <a:pt x="4626969" y="30264"/>
                  <a:pt x="4829875" y="0"/>
                </a:cubicBezTo>
                <a:cubicBezTo>
                  <a:pt x="5057008" y="16156"/>
                  <a:pt x="5019460" y="10696"/>
                  <a:pt x="5213567" y="0"/>
                </a:cubicBezTo>
                <a:cubicBezTo>
                  <a:pt x="5364164" y="-11751"/>
                  <a:pt x="5516756" y="-18749"/>
                  <a:pt x="5597259" y="0"/>
                </a:cubicBezTo>
                <a:cubicBezTo>
                  <a:pt x="5702164" y="7044"/>
                  <a:pt x="5735015" y="-4213"/>
                  <a:pt x="5834782" y="0"/>
                </a:cubicBezTo>
                <a:cubicBezTo>
                  <a:pt x="5955661" y="29413"/>
                  <a:pt x="6277475" y="-13196"/>
                  <a:pt x="6364643" y="0"/>
                </a:cubicBezTo>
                <a:cubicBezTo>
                  <a:pt x="6553472" y="51501"/>
                  <a:pt x="6801681" y="-69754"/>
                  <a:pt x="6967587" y="0"/>
                </a:cubicBezTo>
                <a:cubicBezTo>
                  <a:pt x="7207064" y="29366"/>
                  <a:pt x="7228945" y="-4072"/>
                  <a:pt x="7479176" y="0"/>
                </a:cubicBezTo>
                <a:cubicBezTo>
                  <a:pt x="7521771" y="4823"/>
                  <a:pt x="7698289" y="98125"/>
                  <a:pt x="7649936" y="227241"/>
                </a:cubicBezTo>
                <a:cubicBezTo>
                  <a:pt x="7593128" y="399235"/>
                  <a:pt x="7670106" y="660119"/>
                  <a:pt x="7649936" y="847329"/>
                </a:cubicBezTo>
                <a:cubicBezTo>
                  <a:pt x="7674238" y="1065105"/>
                  <a:pt x="7681942" y="1232849"/>
                  <a:pt x="7649936" y="1379668"/>
                </a:cubicBezTo>
                <a:cubicBezTo>
                  <a:pt x="7603121" y="1553044"/>
                  <a:pt x="7610877" y="1707568"/>
                  <a:pt x="7649936" y="1982206"/>
                </a:cubicBezTo>
                <a:cubicBezTo>
                  <a:pt x="7671360" y="2061681"/>
                  <a:pt x="7580508" y="2182221"/>
                  <a:pt x="7479176" y="2209448"/>
                </a:cubicBezTo>
                <a:cubicBezTo>
                  <a:pt x="7405179" y="2191489"/>
                  <a:pt x="7243113" y="2194881"/>
                  <a:pt x="7095484" y="2209448"/>
                </a:cubicBezTo>
                <a:cubicBezTo>
                  <a:pt x="6941158" y="2235979"/>
                  <a:pt x="6848477" y="2210773"/>
                  <a:pt x="6711792" y="2209448"/>
                </a:cubicBezTo>
                <a:cubicBezTo>
                  <a:pt x="6578379" y="2202332"/>
                  <a:pt x="6456961" y="2183379"/>
                  <a:pt x="6255016" y="2209448"/>
                </a:cubicBezTo>
                <a:cubicBezTo>
                  <a:pt x="6037378" y="2217764"/>
                  <a:pt x="6045419" y="2201576"/>
                  <a:pt x="5944409" y="2209448"/>
                </a:cubicBezTo>
                <a:cubicBezTo>
                  <a:pt x="5857764" y="2240876"/>
                  <a:pt x="5780245" y="2221087"/>
                  <a:pt x="5633801" y="2209448"/>
                </a:cubicBezTo>
                <a:cubicBezTo>
                  <a:pt x="5510092" y="2199470"/>
                  <a:pt x="5478457" y="2210261"/>
                  <a:pt x="5396277" y="2209448"/>
                </a:cubicBezTo>
                <a:cubicBezTo>
                  <a:pt x="5324019" y="2146699"/>
                  <a:pt x="5151380" y="2167352"/>
                  <a:pt x="5012585" y="2209448"/>
                </a:cubicBezTo>
                <a:cubicBezTo>
                  <a:pt x="4866654" y="2201840"/>
                  <a:pt x="4729939" y="2214095"/>
                  <a:pt x="4482725" y="2209448"/>
                </a:cubicBezTo>
                <a:cubicBezTo>
                  <a:pt x="4242120" y="2177314"/>
                  <a:pt x="4230417" y="2184668"/>
                  <a:pt x="4025949" y="2209448"/>
                </a:cubicBezTo>
                <a:cubicBezTo>
                  <a:pt x="3824346" y="2238796"/>
                  <a:pt x="3807179" y="2212062"/>
                  <a:pt x="3715341" y="2209448"/>
                </a:cubicBezTo>
                <a:cubicBezTo>
                  <a:pt x="3605414" y="2222198"/>
                  <a:pt x="3545558" y="2196893"/>
                  <a:pt x="3477818" y="2209448"/>
                </a:cubicBezTo>
                <a:cubicBezTo>
                  <a:pt x="3421489" y="2182899"/>
                  <a:pt x="3052381" y="2276463"/>
                  <a:pt x="2874873" y="2209448"/>
                </a:cubicBezTo>
                <a:cubicBezTo>
                  <a:pt x="2690692" y="2201248"/>
                  <a:pt x="2567255" y="2215172"/>
                  <a:pt x="2491182" y="2209448"/>
                </a:cubicBezTo>
                <a:cubicBezTo>
                  <a:pt x="2383540" y="2233615"/>
                  <a:pt x="2246313" y="2212385"/>
                  <a:pt x="1961321" y="2209448"/>
                </a:cubicBezTo>
                <a:cubicBezTo>
                  <a:pt x="1759721" y="2200496"/>
                  <a:pt x="1823776" y="2172963"/>
                  <a:pt x="1723798" y="2209448"/>
                </a:cubicBezTo>
                <a:cubicBezTo>
                  <a:pt x="1617159" y="2206374"/>
                  <a:pt x="1493459" y="2225844"/>
                  <a:pt x="1413190" y="2209448"/>
                </a:cubicBezTo>
                <a:cubicBezTo>
                  <a:pt x="1394263" y="2238707"/>
                  <a:pt x="1109112" y="2278354"/>
                  <a:pt x="883329" y="2209448"/>
                </a:cubicBezTo>
                <a:cubicBezTo>
                  <a:pt x="640498" y="2210591"/>
                  <a:pt x="678544" y="2240534"/>
                  <a:pt x="572722" y="2209448"/>
                </a:cubicBezTo>
                <a:cubicBezTo>
                  <a:pt x="437939" y="2163157"/>
                  <a:pt x="352961" y="2202442"/>
                  <a:pt x="170759" y="2209448"/>
                </a:cubicBezTo>
                <a:cubicBezTo>
                  <a:pt x="69683" y="2172289"/>
                  <a:pt x="-1811" y="2117511"/>
                  <a:pt x="0" y="1982206"/>
                </a:cubicBezTo>
                <a:cubicBezTo>
                  <a:pt x="40170" y="1873142"/>
                  <a:pt x="36096" y="1537310"/>
                  <a:pt x="0" y="1397217"/>
                </a:cubicBezTo>
                <a:cubicBezTo>
                  <a:pt x="13358" y="1193704"/>
                  <a:pt x="-60394" y="1035890"/>
                  <a:pt x="0" y="847329"/>
                </a:cubicBezTo>
                <a:cubicBezTo>
                  <a:pt x="54269" y="768478"/>
                  <a:pt x="62383" y="491301"/>
                  <a:pt x="0" y="227241"/>
                </a:cubicBezTo>
                <a:close/>
              </a:path>
              <a:path w="7649936" h="2209448" stroke="0" extrusionOk="0">
                <a:moveTo>
                  <a:pt x="0" y="227241"/>
                </a:moveTo>
                <a:cubicBezTo>
                  <a:pt x="-3620" y="102971"/>
                  <a:pt x="82718" y="-9666"/>
                  <a:pt x="170759" y="0"/>
                </a:cubicBezTo>
                <a:cubicBezTo>
                  <a:pt x="276129" y="29528"/>
                  <a:pt x="377087" y="-27113"/>
                  <a:pt x="554451" y="0"/>
                </a:cubicBezTo>
                <a:cubicBezTo>
                  <a:pt x="727722" y="-32253"/>
                  <a:pt x="867948" y="3351"/>
                  <a:pt x="1084311" y="0"/>
                </a:cubicBezTo>
                <a:cubicBezTo>
                  <a:pt x="1302269" y="25786"/>
                  <a:pt x="1241235" y="11026"/>
                  <a:pt x="1321835" y="0"/>
                </a:cubicBezTo>
                <a:cubicBezTo>
                  <a:pt x="1388481" y="-34303"/>
                  <a:pt x="1549899" y="-342"/>
                  <a:pt x="1851695" y="0"/>
                </a:cubicBezTo>
                <a:cubicBezTo>
                  <a:pt x="2093701" y="1292"/>
                  <a:pt x="2029567" y="9598"/>
                  <a:pt x="2089218" y="0"/>
                </a:cubicBezTo>
                <a:cubicBezTo>
                  <a:pt x="2129190" y="72656"/>
                  <a:pt x="2401115" y="31794"/>
                  <a:pt x="2619078" y="0"/>
                </a:cubicBezTo>
                <a:cubicBezTo>
                  <a:pt x="2826800" y="2301"/>
                  <a:pt x="2867926" y="-33113"/>
                  <a:pt x="3075854" y="0"/>
                </a:cubicBezTo>
                <a:cubicBezTo>
                  <a:pt x="3300298" y="45437"/>
                  <a:pt x="3369430" y="39992"/>
                  <a:pt x="3459547" y="0"/>
                </a:cubicBezTo>
                <a:cubicBezTo>
                  <a:pt x="3589960" y="-39453"/>
                  <a:pt x="3742661" y="-19973"/>
                  <a:pt x="3916323" y="0"/>
                </a:cubicBezTo>
                <a:cubicBezTo>
                  <a:pt x="4028980" y="84302"/>
                  <a:pt x="4271445" y="15573"/>
                  <a:pt x="4446183" y="0"/>
                </a:cubicBezTo>
                <a:cubicBezTo>
                  <a:pt x="4664223" y="12524"/>
                  <a:pt x="4686965" y="2750"/>
                  <a:pt x="4902959" y="0"/>
                </a:cubicBezTo>
                <a:cubicBezTo>
                  <a:pt x="5111731" y="-5953"/>
                  <a:pt x="5082626" y="1759"/>
                  <a:pt x="5213567" y="0"/>
                </a:cubicBezTo>
                <a:cubicBezTo>
                  <a:pt x="5332042" y="-14235"/>
                  <a:pt x="5412746" y="8258"/>
                  <a:pt x="5524175" y="0"/>
                </a:cubicBezTo>
                <a:cubicBezTo>
                  <a:pt x="5623948" y="-2899"/>
                  <a:pt x="5752875" y="-16316"/>
                  <a:pt x="5834782" y="0"/>
                </a:cubicBezTo>
                <a:cubicBezTo>
                  <a:pt x="5899671" y="59986"/>
                  <a:pt x="6009194" y="17709"/>
                  <a:pt x="6145390" y="0"/>
                </a:cubicBezTo>
                <a:cubicBezTo>
                  <a:pt x="6318302" y="-11432"/>
                  <a:pt x="6574441" y="24248"/>
                  <a:pt x="6675250" y="0"/>
                </a:cubicBezTo>
                <a:cubicBezTo>
                  <a:pt x="6805913" y="-16582"/>
                  <a:pt x="6835889" y="9727"/>
                  <a:pt x="6985858" y="0"/>
                </a:cubicBezTo>
                <a:cubicBezTo>
                  <a:pt x="7070838" y="-266"/>
                  <a:pt x="7295006" y="-36717"/>
                  <a:pt x="7479176" y="0"/>
                </a:cubicBezTo>
                <a:cubicBezTo>
                  <a:pt x="7543344" y="-6148"/>
                  <a:pt x="7647010" y="120403"/>
                  <a:pt x="7649936" y="227241"/>
                </a:cubicBezTo>
                <a:cubicBezTo>
                  <a:pt x="7627927" y="395586"/>
                  <a:pt x="7561157" y="624493"/>
                  <a:pt x="7649936" y="829779"/>
                </a:cubicBezTo>
                <a:cubicBezTo>
                  <a:pt x="7637276" y="1080657"/>
                  <a:pt x="7671231" y="1277177"/>
                  <a:pt x="7649936" y="1432317"/>
                </a:cubicBezTo>
                <a:cubicBezTo>
                  <a:pt x="7642695" y="1517763"/>
                  <a:pt x="7634952" y="1838451"/>
                  <a:pt x="7649936" y="1982206"/>
                </a:cubicBezTo>
                <a:cubicBezTo>
                  <a:pt x="7621510" y="2161319"/>
                  <a:pt x="7596857" y="2232683"/>
                  <a:pt x="7479176" y="2209448"/>
                </a:cubicBezTo>
                <a:cubicBezTo>
                  <a:pt x="7310501" y="2181896"/>
                  <a:pt x="7141539" y="2217110"/>
                  <a:pt x="7022400" y="2209448"/>
                </a:cubicBezTo>
                <a:cubicBezTo>
                  <a:pt x="6944954" y="2218855"/>
                  <a:pt x="6787495" y="2253097"/>
                  <a:pt x="6638708" y="2209448"/>
                </a:cubicBezTo>
                <a:cubicBezTo>
                  <a:pt x="6504477" y="2217187"/>
                  <a:pt x="6491408" y="2222435"/>
                  <a:pt x="6401185" y="2209448"/>
                </a:cubicBezTo>
                <a:cubicBezTo>
                  <a:pt x="6311419" y="2192791"/>
                  <a:pt x="6272822" y="2231033"/>
                  <a:pt x="6163661" y="2209448"/>
                </a:cubicBezTo>
                <a:cubicBezTo>
                  <a:pt x="6046804" y="2202023"/>
                  <a:pt x="6008241" y="2214975"/>
                  <a:pt x="5926137" y="2209448"/>
                </a:cubicBezTo>
                <a:cubicBezTo>
                  <a:pt x="5862878" y="2185363"/>
                  <a:pt x="5640849" y="2214262"/>
                  <a:pt x="5542445" y="2209448"/>
                </a:cubicBezTo>
                <a:cubicBezTo>
                  <a:pt x="5464222" y="2194771"/>
                  <a:pt x="5243633" y="2212928"/>
                  <a:pt x="5085669" y="2209448"/>
                </a:cubicBezTo>
                <a:cubicBezTo>
                  <a:pt x="4926091" y="2176230"/>
                  <a:pt x="4745134" y="2114758"/>
                  <a:pt x="4482725" y="2209448"/>
                </a:cubicBezTo>
                <a:cubicBezTo>
                  <a:pt x="4248638" y="2257838"/>
                  <a:pt x="4188499" y="2199643"/>
                  <a:pt x="4025949" y="2209448"/>
                </a:cubicBezTo>
                <a:cubicBezTo>
                  <a:pt x="3869779" y="2200950"/>
                  <a:pt x="3848872" y="2219505"/>
                  <a:pt x="3788425" y="2209448"/>
                </a:cubicBezTo>
                <a:cubicBezTo>
                  <a:pt x="3764839" y="2246398"/>
                  <a:pt x="3481020" y="2177782"/>
                  <a:pt x="3258565" y="2209448"/>
                </a:cubicBezTo>
                <a:cubicBezTo>
                  <a:pt x="3054210" y="2194904"/>
                  <a:pt x="3016387" y="2208602"/>
                  <a:pt x="2947958" y="2209448"/>
                </a:cubicBezTo>
                <a:cubicBezTo>
                  <a:pt x="2834283" y="2189139"/>
                  <a:pt x="2540003" y="2234373"/>
                  <a:pt x="2418097" y="2209448"/>
                </a:cubicBezTo>
                <a:cubicBezTo>
                  <a:pt x="2366086" y="2153866"/>
                  <a:pt x="2155398" y="2220025"/>
                  <a:pt x="1961321" y="2209448"/>
                </a:cubicBezTo>
                <a:cubicBezTo>
                  <a:pt x="1817259" y="2172462"/>
                  <a:pt x="1803208" y="2230670"/>
                  <a:pt x="1650714" y="2209448"/>
                </a:cubicBezTo>
                <a:cubicBezTo>
                  <a:pt x="1517663" y="2255705"/>
                  <a:pt x="1326963" y="2111853"/>
                  <a:pt x="1047769" y="2209448"/>
                </a:cubicBezTo>
                <a:cubicBezTo>
                  <a:pt x="807577" y="2225760"/>
                  <a:pt x="858884" y="2191892"/>
                  <a:pt x="664077" y="2209448"/>
                </a:cubicBezTo>
                <a:cubicBezTo>
                  <a:pt x="468546" y="2255061"/>
                  <a:pt x="267022" y="2242701"/>
                  <a:pt x="170759" y="2209448"/>
                </a:cubicBezTo>
                <a:cubicBezTo>
                  <a:pt x="122681" y="2240370"/>
                  <a:pt x="22161" y="2101997"/>
                  <a:pt x="0" y="1982206"/>
                </a:cubicBezTo>
                <a:cubicBezTo>
                  <a:pt x="19158" y="1784328"/>
                  <a:pt x="37844" y="1666324"/>
                  <a:pt x="0" y="1449866"/>
                </a:cubicBezTo>
                <a:cubicBezTo>
                  <a:pt x="-53046" y="1247743"/>
                  <a:pt x="-63992" y="1094783"/>
                  <a:pt x="0" y="847329"/>
                </a:cubicBezTo>
                <a:cubicBezTo>
                  <a:pt x="11887" y="621786"/>
                  <a:pt x="24288" y="548354"/>
                  <a:pt x="0" y="227241"/>
                </a:cubicBezTo>
                <a:close/>
              </a:path>
              <a:path w="7649936" h="2209448" fill="none" stroke="0" extrusionOk="0">
                <a:moveTo>
                  <a:pt x="0" y="227241"/>
                </a:moveTo>
                <a:cubicBezTo>
                  <a:pt x="-35475" y="84808"/>
                  <a:pt x="98245" y="35113"/>
                  <a:pt x="170759" y="0"/>
                </a:cubicBezTo>
                <a:cubicBezTo>
                  <a:pt x="253404" y="8963"/>
                  <a:pt x="431694" y="-11275"/>
                  <a:pt x="627535" y="0"/>
                </a:cubicBezTo>
                <a:cubicBezTo>
                  <a:pt x="851620" y="34830"/>
                  <a:pt x="850384" y="-14336"/>
                  <a:pt x="938143" y="0"/>
                </a:cubicBezTo>
                <a:cubicBezTo>
                  <a:pt x="1032722" y="42589"/>
                  <a:pt x="1279278" y="17150"/>
                  <a:pt x="1468003" y="0"/>
                </a:cubicBezTo>
                <a:cubicBezTo>
                  <a:pt x="1674314" y="62828"/>
                  <a:pt x="1847515" y="23064"/>
                  <a:pt x="1997864" y="0"/>
                </a:cubicBezTo>
                <a:cubicBezTo>
                  <a:pt x="2119577" y="-37535"/>
                  <a:pt x="2305670" y="-21908"/>
                  <a:pt x="2527724" y="0"/>
                </a:cubicBezTo>
                <a:cubicBezTo>
                  <a:pt x="2757384" y="25351"/>
                  <a:pt x="2697475" y="-11656"/>
                  <a:pt x="2765247" y="0"/>
                </a:cubicBezTo>
                <a:cubicBezTo>
                  <a:pt x="2834657" y="18589"/>
                  <a:pt x="2938173" y="-4064"/>
                  <a:pt x="3002770" y="0"/>
                </a:cubicBezTo>
                <a:cubicBezTo>
                  <a:pt x="3067156" y="8383"/>
                  <a:pt x="3356326" y="4496"/>
                  <a:pt x="3459547" y="0"/>
                </a:cubicBezTo>
                <a:cubicBezTo>
                  <a:pt x="3532088" y="-14460"/>
                  <a:pt x="3876021" y="26599"/>
                  <a:pt x="3989407" y="0"/>
                </a:cubicBezTo>
                <a:cubicBezTo>
                  <a:pt x="4111712" y="-2914"/>
                  <a:pt x="4151187" y="8397"/>
                  <a:pt x="4226931" y="0"/>
                </a:cubicBezTo>
                <a:cubicBezTo>
                  <a:pt x="4348606" y="31291"/>
                  <a:pt x="4613691" y="-28180"/>
                  <a:pt x="4829875" y="0"/>
                </a:cubicBezTo>
                <a:cubicBezTo>
                  <a:pt x="5045652" y="15336"/>
                  <a:pt x="5025637" y="7844"/>
                  <a:pt x="5213567" y="0"/>
                </a:cubicBezTo>
                <a:cubicBezTo>
                  <a:pt x="5388490" y="-33099"/>
                  <a:pt x="5517729" y="11920"/>
                  <a:pt x="5597259" y="0"/>
                </a:cubicBezTo>
                <a:cubicBezTo>
                  <a:pt x="5686836" y="-11374"/>
                  <a:pt x="5725745" y="-4209"/>
                  <a:pt x="5834782" y="0"/>
                </a:cubicBezTo>
                <a:cubicBezTo>
                  <a:pt x="5941254" y="16563"/>
                  <a:pt x="6250887" y="-52706"/>
                  <a:pt x="6364643" y="0"/>
                </a:cubicBezTo>
                <a:cubicBezTo>
                  <a:pt x="6453378" y="35013"/>
                  <a:pt x="6743966" y="-22345"/>
                  <a:pt x="6967587" y="0"/>
                </a:cubicBezTo>
                <a:cubicBezTo>
                  <a:pt x="7191971" y="37184"/>
                  <a:pt x="7244238" y="3604"/>
                  <a:pt x="7479176" y="0"/>
                </a:cubicBezTo>
                <a:cubicBezTo>
                  <a:pt x="7549046" y="-3396"/>
                  <a:pt x="7629950" y="107035"/>
                  <a:pt x="7649936" y="227241"/>
                </a:cubicBezTo>
                <a:cubicBezTo>
                  <a:pt x="7689162" y="388493"/>
                  <a:pt x="7675501" y="549208"/>
                  <a:pt x="7649936" y="847329"/>
                </a:cubicBezTo>
                <a:cubicBezTo>
                  <a:pt x="7683445" y="1095939"/>
                  <a:pt x="7650933" y="1230217"/>
                  <a:pt x="7649936" y="1379668"/>
                </a:cubicBezTo>
                <a:cubicBezTo>
                  <a:pt x="7648856" y="1458813"/>
                  <a:pt x="7668905" y="1826363"/>
                  <a:pt x="7649936" y="1982206"/>
                </a:cubicBezTo>
                <a:cubicBezTo>
                  <a:pt x="7631829" y="2101759"/>
                  <a:pt x="7568590" y="2213071"/>
                  <a:pt x="7479176" y="2209448"/>
                </a:cubicBezTo>
                <a:cubicBezTo>
                  <a:pt x="7399824" y="2198743"/>
                  <a:pt x="7280645" y="2199453"/>
                  <a:pt x="7095484" y="2209448"/>
                </a:cubicBezTo>
                <a:cubicBezTo>
                  <a:pt x="6955604" y="2219699"/>
                  <a:pt x="6820549" y="2155841"/>
                  <a:pt x="6711792" y="2209448"/>
                </a:cubicBezTo>
                <a:cubicBezTo>
                  <a:pt x="6664117" y="2230428"/>
                  <a:pt x="6486190" y="2177128"/>
                  <a:pt x="6255016" y="2209448"/>
                </a:cubicBezTo>
                <a:cubicBezTo>
                  <a:pt x="6033780" y="2233893"/>
                  <a:pt x="6051536" y="2194240"/>
                  <a:pt x="5944409" y="2209448"/>
                </a:cubicBezTo>
                <a:cubicBezTo>
                  <a:pt x="5843267" y="2217152"/>
                  <a:pt x="5773103" y="2251717"/>
                  <a:pt x="5633801" y="2209448"/>
                </a:cubicBezTo>
                <a:cubicBezTo>
                  <a:pt x="5508489" y="2189472"/>
                  <a:pt x="5471926" y="2213726"/>
                  <a:pt x="5396277" y="2209448"/>
                </a:cubicBezTo>
                <a:cubicBezTo>
                  <a:pt x="5276507" y="2185135"/>
                  <a:pt x="5181658" y="2188758"/>
                  <a:pt x="5012585" y="2209448"/>
                </a:cubicBezTo>
                <a:cubicBezTo>
                  <a:pt x="4862184" y="2210064"/>
                  <a:pt x="4721724" y="2248803"/>
                  <a:pt x="4482725" y="2209448"/>
                </a:cubicBezTo>
                <a:cubicBezTo>
                  <a:pt x="4237599" y="2182179"/>
                  <a:pt x="4231326" y="2186828"/>
                  <a:pt x="4025949" y="2209448"/>
                </a:cubicBezTo>
                <a:cubicBezTo>
                  <a:pt x="3820282" y="2238175"/>
                  <a:pt x="3809596" y="2212125"/>
                  <a:pt x="3715341" y="2209448"/>
                </a:cubicBezTo>
                <a:cubicBezTo>
                  <a:pt x="3628492" y="2205362"/>
                  <a:pt x="3536368" y="2199441"/>
                  <a:pt x="3477818" y="2209448"/>
                </a:cubicBezTo>
                <a:cubicBezTo>
                  <a:pt x="3431281" y="2204864"/>
                  <a:pt x="3051102" y="2252460"/>
                  <a:pt x="2874873" y="2209448"/>
                </a:cubicBezTo>
                <a:cubicBezTo>
                  <a:pt x="2713198" y="2185679"/>
                  <a:pt x="2589513" y="2232740"/>
                  <a:pt x="2491182" y="2209448"/>
                </a:cubicBezTo>
                <a:cubicBezTo>
                  <a:pt x="2449538" y="2147359"/>
                  <a:pt x="2191777" y="2246221"/>
                  <a:pt x="1961321" y="2209448"/>
                </a:cubicBezTo>
                <a:cubicBezTo>
                  <a:pt x="1754957" y="2178153"/>
                  <a:pt x="1821507" y="2198804"/>
                  <a:pt x="1723798" y="2209448"/>
                </a:cubicBezTo>
                <a:cubicBezTo>
                  <a:pt x="1627794" y="2233025"/>
                  <a:pt x="1483814" y="2209454"/>
                  <a:pt x="1413190" y="2209448"/>
                </a:cubicBezTo>
                <a:cubicBezTo>
                  <a:pt x="1311850" y="2199898"/>
                  <a:pt x="1145455" y="2205733"/>
                  <a:pt x="883329" y="2209448"/>
                </a:cubicBezTo>
                <a:cubicBezTo>
                  <a:pt x="620905" y="2173017"/>
                  <a:pt x="676471" y="2234053"/>
                  <a:pt x="572722" y="2209448"/>
                </a:cubicBezTo>
                <a:cubicBezTo>
                  <a:pt x="467190" y="2205205"/>
                  <a:pt x="330560" y="2182585"/>
                  <a:pt x="170759" y="2209448"/>
                </a:cubicBezTo>
                <a:cubicBezTo>
                  <a:pt x="45892" y="2184757"/>
                  <a:pt x="-8516" y="2120372"/>
                  <a:pt x="0" y="1982206"/>
                </a:cubicBezTo>
                <a:cubicBezTo>
                  <a:pt x="9287" y="1843781"/>
                  <a:pt x="-12735" y="1620645"/>
                  <a:pt x="0" y="1397217"/>
                </a:cubicBezTo>
                <a:cubicBezTo>
                  <a:pt x="-36100" y="1177039"/>
                  <a:pt x="31555" y="1009575"/>
                  <a:pt x="0" y="847329"/>
                </a:cubicBezTo>
                <a:cubicBezTo>
                  <a:pt x="59053" y="710284"/>
                  <a:pt x="-9329" y="454327"/>
                  <a:pt x="0" y="227241"/>
                </a:cubicBezTo>
                <a:close/>
              </a:path>
              <a:path w="7649936" h="2209448" fill="none" stroke="0" extrusionOk="0">
                <a:moveTo>
                  <a:pt x="0" y="227241"/>
                </a:moveTo>
                <a:cubicBezTo>
                  <a:pt x="-21089" y="78350"/>
                  <a:pt x="91189" y="13133"/>
                  <a:pt x="170759" y="0"/>
                </a:cubicBezTo>
                <a:cubicBezTo>
                  <a:pt x="261246" y="-18366"/>
                  <a:pt x="408996" y="-8931"/>
                  <a:pt x="627535" y="0"/>
                </a:cubicBezTo>
                <a:cubicBezTo>
                  <a:pt x="844077" y="28363"/>
                  <a:pt x="861325" y="-24271"/>
                  <a:pt x="938143" y="0"/>
                </a:cubicBezTo>
                <a:cubicBezTo>
                  <a:pt x="1025302" y="51262"/>
                  <a:pt x="1294724" y="5072"/>
                  <a:pt x="1468003" y="0"/>
                </a:cubicBezTo>
                <a:cubicBezTo>
                  <a:pt x="1652710" y="69934"/>
                  <a:pt x="1863445" y="2172"/>
                  <a:pt x="1997864" y="0"/>
                </a:cubicBezTo>
                <a:cubicBezTo>
                  <a:pt x="2132644" y="-32250"/>
                  <a:pt x="2331430" y="-7833"/>
                  <a:pt x="2527724" y="0"/>
                </a:cubicBezTo>
                <a:cubicBezTo>
                  <a:pt x="2762222" y="42987"/>
                  <a:pt x="2687216" y="-2572"/>
                  <a:pt x="2765247" y="0"/>
                </a:cubicBezTo>
                <a:cubicBezTo>
                  <a:pt x="2853280" y="19005"/>
                  <a:pt x="2942558" y="8330"/>
                  <a:pt x="3002770" y="0"/>
                </a:cubicBezTo>
                <a:cubicBezTo>
                  <a:pt x="3064809" y="16515"/>
                  <a:pt x="3382042" y="1458"/>
                  <a:pt x="3459547" y="0"/>
                </a:cubicBezTo>
                <a:cubicBezTo>
                  <a:pt x="3527349" y="-12629"/>
                  <a:pt x="3858905" y="3495"/>
                  <a:pt x="3989407" y="0"/>
                </a:cubicBezTo>
                <a:cubicBezTo>
                  <a:pt x="4103491" y="-1345"/>
                  <a:pt x="4143634" y="7542"/>
                  <a:pt x="4226931" y="0"/>
                </a:cubicBezTo>
                <a:cubicBezTo>
                  <a:pt x="4329648" y="18791"/>
                  <a:pt x="4611395" y="-944"/>
                  <a:pt x="4829875" y="0"/>
                </a:cubicBezTo>
                <a:cubicBezTo>
                  <a:pt x="5050689" y="18321"/>
                  <a:pt x="5022969" y="13478"/>
                  <a:pt x="5213567" y="0"/>
                </a:cubicBezTo>
                <a:cubicBezTo>
                  <a:pt x="5369173" y="-23072"/>
                  <a:pt x="5529297" y="1644"/>
                  <a:pt x="5597259" y="0"/>
                </a:cubicBezTo>
                <a:cubicBezTo>
                  <a:pt x="5699496" y="2174"/>
                  <a:pt x="5735092" y="-281"/>
                  <a:pt x="5834782" y="0"/>
                </a:cubicBezTo>
                <a:cubicBezTo>
                  <a:pt x="5935562" y="32597"/>
                  <a:pt x="6252744" y="-16009"/>
                  <a:pt x="6364643" y="0"/>
                </a:cubicBezTo>
                <a:cubicBezTo>
                  <a:pt x="6534100" y="45488"/>
                  <a:pt x="6772394" y="7862"/>
                  <a:pt x="6967587" y="0"/>
                </a:cubicBezTo>
                <a:cubicBezTo>
                  <a:pt x="7201397" y="28255"/>
                  <a:pt x="7239224" y="-6306"/>
                  <a:pt x="7479176" y="0"/>
                </a:cubicBezTo>
                <a:cubicBezTo>
                  <a:pt x="7543885" y="-6037"/>
                  <a:pt x="7665092" y="107081"/>
                  <a:pt x="7649936" y="227241"/>
                </a:cubicBezTo>
                <a:cubicBezTo>
                  <a:pt x="7633222" y="380911"/>
                  <a:pt x="7657392" y="635143"/>
                  <a:pt x="7649936" y="847329"/>
                </a:cubicBezTo>
                <a:cubicBezTo>
                  <a:pt x="7675841" y="1100018"/>
                  <a:pt x="7668872" y="1243517"/>
                  <a:pt x="7649936" y="1379668"/>
                </a:cubicBezTo>
                <a:cubicBezTo>
                  <a:pt x="7608417" y="1513222"/>
                  <a:pt x="7669388" y="1774957"/>
                  <a:pt x="7649936" y="1982206"/>
                </a:cubicBezTo>
                <a:cubicBezTo>
                  <a:pt x="7661764" y="2091952"/>
                  <a:pt x="7592171" y="2187963"/>
                  <a:pt x="7479176" y="2209448"/>
                </a:cubicBezTo>
                <a:cubicBezTo>
                  <a:pt x="7406815" y="2204919"/>
                  <a:pt x="7257368" y="2194806"/>
                  <a:pt x="7095484" y="2209448"/>
                </a:cubicBezTo>
                <a:cubicBezTo>
                  <a:pt x="6945328" y="2223352"/>
                  <a:pt x="6830692" y="2181334"/>
                  <a:pt x="6711792" y="2209448"/>
                </a:cubicBezTo>
                <a:cubicBezTo>
                  <a:pt x="6594042" y="2205427"/>
                  <a:pt x="6466900" y="2204762"/>
                  <a:pt x="6255016" y="2209448"/>
                </a:cubicBezTo>
                <a:cubicBezTo>
                  <a:pt x="6037611" y="2219006"/>
                  <a:pt x="6044951" y="2197453"/>
                  <a:pt x="5944409" y="2209448"/>
                </a:cubicBezTo>
                <a:cubicBezTo>
                  <a:pt x="5852666" y="2232022"/>
                  <a:pt x="5769709" y="2236337"/>
                  <a:pt x="5633801" y="2209448"/>
                </a:cubicBezTo>
                <a:cubicBezTo>
                  <a:pt x="5502170" y="2187981"/>
                  <a:pt x="5475243" y="2218391"/>
                  <a:pt x="5396277" y="2209448"/>
                </a:cubicBezTo>
                <a:cubicBezTo>
                  <a:pt x="5292270" y="2165392"/>
                  <a:pt x="5144527" y="2168343"/>
                  <a:pt x="5012585" y="2209448"/>
                </a:cubicBezTo>
                <a:cubicBezTo>
                  <a:pt x="4839181" y="2205222"/>
                  <a:pt x="4717565" y="2201954"/>
                  <a:pt x="4482725" y="2209448"/>
                </a:cubicBezTo>
                <a:cubicBezTo>
                  <a:pt x="4239724" y="2178548"/>
                  <a:pt x="4229913" y="2186244"/>
                  <a:pt x="4025949" y="2209448"/>
                </a:cubicBezTo>
                <a:cubicBezTo>
                  <a:pt x="3820952" y="2236478"/>
                  <a:pt x="3808986" y="2210409"/>
                  <a:pt x="3715341" y="2209448"/>
                </a:cubicBezTo>
                <a:cubicBezTo>
                  <a:pt x="3609005" y="2215045"/>
                  <a:pt x="3532051" y="2198677"/>
                  <a:pt x="3477818" y="2209448"/>
                </a:cubicBezTo>
                <a:cubicBezTo>
                  <a:pt x="3402671" y="2233750"/>
                  <a:pt x="3070242" y="2238995"/>
                  <a:pt x="2874873" y="2209448"/>
                </a:cubicBezTo>
                <a:cubicBezTo>
                  <a:pt x="2710563" y="2199497"/>
                  <a:pt x="2584957" y="2220521"/>
                  <a:pt x="2491182" y="2209448"/>
                </a:cubicBezTo>
                <a:cubicBezTo>
                  <a:pt x="2413520" y="2216523"/>
                  <a:pt x="2248431" y="2232297"/>
                  <a:pt x="1961321" y="2209448"/>
                </a:cubicBezTo>
                <a:cubicBezTo>
                  <a:pt x="1753275" y="2194226"/>
                  <a:pt x="1818648" y="2183865"/>
                  <a:pt x="1723798" y="2209448"/>
                </a:cubicBezTo>
                <a:cubicBezTo>
                  <a:pt x="1632207" y="2219485"/>
                  <a:pt x="1490854" y="2203822"/>
                  <a:pt x="1413190" y="2209448"/>
                </a:cubicBezTo>
                <a:cubicBezTo>
                  <a:pt x="1373769" y="2213563"/>
                  <a:pt x="1115869" y="2224989"/>
                  <a:pt x="883329" y="2209448"/>
                </a:cubicBezTo>
                <a:cubicBezTo>
                  <a:pt x="631723" y="2198632"/>
                  <a:pt x="673500" y="2230656"/>
                  <a:pt x="572722" y="2209448"/>
                </a:cubicBezTo>
                <a:cubicBezTo>
                  <a:pt x="440261" y="2190980"/>
                  <a:pt x="311154" y="2183417"/>
                  <a:pt x="170759" y="2209448"/>
                </a:cubicBezTo>
                <a:cubicBezTo>
                  <a:pt x="50359" y="2189975"/>
                  <a:pt x="-10398" y="2117962"/>
                  <a:pt x="0" y="1982206"/>
                </a:cubicBezTo>
                <a:cubicBezTo>
                  <a:pt x="16321" y="1854235"/>
                  <a:pt x="-4120" y="1586528"/>
                  <a:pt x="0" y="1397217"/>
                </a:cubicBezTo>
                <a:cubicBezTo>
                  <a:pt x="-16053" y="1176237"/>
                  <a:pt x="17630" y="1018578"/>
                  <a:pt x="0" y="847329"/>
                </a:cubicBezTo>
                <a:cubicBezTo>
                  <a:pt x="47488" y="741241"/>
                  <a:pt x="76535" y="488763"/>
                  <a:pt x="0" y="22724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2"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
        <p:nvSpPr>
          <p:cNvPr id="5" name="TextBox 4">
            <a:extLst>
              <a:ext uri="{FF2B5EF4-FFF2-40B4-BE49-F238E27FC236}">
                <a16:creationId xmlns:a16="http://schemas.microsoft.com/office/drawing/2014/main" id="{7EB204C1-FE0C-1307-D4EE-238650F1DF44}"/>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
        <p:nvSpPr>
          <p:cNvPr id="10" name="TextBox 9">
            <a:extLst>
              <a:ext uri="{FF2B5EF4-FFF2-40B4-BE49-F238E27FC236}">
                <a16:creationId xmlns:a16="http://schemas.microsoft.com/office/drawing/2014/main" id="{52580201-CE5F-9F2A-20E7-6F3412C1071D}"/>
              </a:ext>
            </a:extLst>
          </p:cNvPr>
          <p:cNvSpPr txBox="1"/>
          <p:nvPr/>
        </p:nvSpPr>
        <p:spPr>
          <a:xfrm>
            <a:off x="481412" y="1294381"/>
            <a:ext cx="3076195" cy="553998"/>
          </a:xfrm>
          <a:prstGeom prst="rect">
            <a:avLst/>
          </a:prstGeom>
          <a:noFill/>
        </p:spPr>
        <p:txBody>
          <a:bodyPr wrap="square" rtlCol="0">
            <a:spAutoFit/>
          </a:bodyPr>
          <a:lstStyle/>
          <a:p>
            <a:pPr algn="ctr"/>
            <a:r>
              <a:rPr lang="vi-VN" sz="3000" b="1">
                <a:solidFill>
                  <a:srgbClr val="FF0000"/>
                </a:solidFill>
                <a:latin typeface="Cambria" panose="02040503050406030204" pitchFamily="18" charset="0"/>
                <a:ea typeface="Cambria" panose="02040503050406030204" pitchFamily="18" charset="0"/>
              </a:rPr>
              <a:t>Tìm hiểu bài</a:t>
            </a:r>
            <a:endParaRPr lang="vi-VN" sz="32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D8D69-3A0B-C702-971C-88759FCD3B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D22E72-9E6D-D5CF-F8C4-90F7E6D29B4D}"/>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0328E01C-BC2A-DDA3-D173-8AF50405FBF9}"/>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A2377481-DED4-4749-E655-92B88642535F}"/>
              </a:ext>
            </a:extLst>
          </p:cNvPr>
          <p:cNvSpPr txBox="1"/>
          <p:nvPr/>
        </p:nvSpPr>
        <p:spPr>
          <a:xfrm>
            <a:off x="2287188" y="1439540"/>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Luyện đọc</a:t>
            </a:r>
            <a:endParaRPr lang="vi-VN" sz="3200" b="1">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53C68BC-0C51-5C55-65B3-FFB20E0D783C}"/>
              </a:ext>
            </a:extLst>
          </p:cNvPr>
          <p:cNvSpPr txBox="1"/>
          <p:nvPr/>
        </p:nvSpPr>
        <p:spPr>
          <a:xfrm>
            <a:off x="7391036" y="1457739"/>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Tìm hiểu bài</a:t>
            </a:r>
            <a:endParaRPr lang="vi-VN" sz="3200" b="1">
              <a:solidFill>
                <a:srgbClr val="00B05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E9D1803-006A-B2E4-453D-1658B1B163A0}"/>
              </a:ext>
            </a:extLst>
          </p:cNvPr>
          <p:cNvSpPr txBox="1"/>
          <p:nvPr/>
        </p:nvSpPr>
        <p:spPr>
          <a:xfrm>
            <a:off x="745695"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C53D4D5D-C16B-19F0-986B-6E403FEF246C}"/>
              </a:ext>
            </a:extLst>
          </p:cNvPr>
          <p:cNvSpPr txBox="1"/>
          <p:nvPr/>
        </p:nvSpPr>
        <p:spPr>
          <a:xfrm>
            <a:off x="455810" y="308631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A3F8F738-7CE1-5EE1-A950-DA4B2BBE27A1}"/>
              </a:ext>
            </a:extLst>
          </p:cNvPr>
          <p:cNvSpPr txBox="1"/>
          <p:nvPr/>
        </p:nvSpPr>
        <p:spPr>
          <a:xfrm>
            <a:off x="695880" y="2575968"/>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6A30CE77-8449-234F-1EE2-62CE28C57348}"/>
              </a:ext>
            </a:extLst>
          </p:cNvPr>
          <p:cNvSpPr/>
          <p:nvPr/>
        </p:nvSpPr>
        <p:spPr>
          <a:xfrm>
            <a:off x="695880" y="3732644"/>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3" name="TextBox 2">
            <a:extLst>
              <a:ext uri="{FF2B5EF4-FFF2-40B4-BE49-F238E27FC236}">
                <a16:creationId xmlns:a16="http://schemas.microsoft.com/office/drawing/2014/main" id="{F0A81564-2193-E211-0A33-FF62135B3265}"/>
              </a:ext>
            </a:extLst>
          </p:cNvPr>
          <p:cNvSpPr txBox="1"/>
          <p:nvPr/>
        </p:nvSpPr>
        <p:spPr>
          <a:xfrm>
            <a:off x="6929769" y="2708038"/>
            <a:ext cx="3076195" cy="646331"/>
          </a:xfrm>
          <a:prstGeom prst="rect">
            <a:avLst/>
          </a:prstGeom>
          <a:noFill/>
        </p:spPr>
        <p:txBody>
          <a:bodyPr wrap="square" rtlCol="0">
            <a:spAutoFit/>
          </a:bodyPr>
          <a:lstStyle/>
          <a:p>
            <a:pPr algn="ctr"/>
            <a:r>
              <a:rPr lang="vi-VN" sz="3600" b="1">
                <a:latin typeface="+mj-lt"/>
                <a:ea typeface="Cambria" panose="02040503050406030204" pitchFamily="18" charset="0"/>
              </a:rPr>
              <a:t>chòng chành</a:t>
            </a:r>
            <a:endParaRPr lang="vi-VN" sz="3600" b="1">
              <a:solidFill>
                <a:srgbClr val="FF0000"/>
              </a:solidFill>
              <a:latin typeface="+mj-lt"/>
              <a:ea typeface="Cambria" panose="02040503050406030204" pitchFamily="18" charset="0"/>
            </a:endParaRPr>
          </a:p>
        </p:txBody>
      </p:sp>
      <p:sp>
        <p:nvSpPr>
          <p:cNvPr id="4" name="TextBox 3">
            <a:extLst>
              <a:ext uri="{FF2B5EF4-FFF2-40B4-BE49-F238E27FC236}">
                <a16:creationId xmlns:a16="http://schemas.microsoft.com/office/drawing/2014/main" id="{D847A32A-F94D-2153-059F-052CC6A5F861}"/>
              </a:ext>
            </a:extLst>
          </p:cNvPr>
          <p:cNvSpPr txBox="1"/>
          <p:nvPr/>
        </p:nvSpPr>
        <p:spPr>
          <a:xfrm>
            <a:off x="7109335" y="2064276"/>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pic>
        <p:nvPicPr>
          <p:cNvPr id="5" name="Picture 4">
            <a:hlinkClick r:id="rId3" action="ppaction://hlinksldjump"/>
            <a:extLst>
              <a:ext uri="{FF2B5EF4-FFF2-40B4-BE49-F238E27FC236}">
                <a16:creationId xmlns:a16="http://schemas.microsoft.com/office/drawing/2014/main" id="{03DE7CEC-F7DF-C8D1-2929-922501EC7E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22216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90488" y="16313"/>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oup 3">
            <a:extLst>
              <a:ext uri="{FF2B5EF4-FFF2-40B4-BE49-F238E27FC236}">
                <a16:creationId xmlns:a16="http://schemas.microsoft.com/office/drawing/2014/main" id="{C1A5FFBC-885D-D499-8440-159D230F0D51}"/>
              </a:ext>
            </a:extLst>
          </p:cNvPr>
          <p:cNvGrpSpPr/>
          <p:nvPr/>
        </p:nvGrpSpPr>
        <p:grpSpPr>
          <a:xfrm>
            <a:off x="205721" y="1608414"/>
            <a:ext cx="11208868" cy="1220413"/>
            <a:chOff x="2770094" y="1213105"/>
            <a:chExt cx="9663954" cy="12204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2898767" y="1213105"/>
              <a:ext cx="9372809"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Tìm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hình ảnh đẹp, gần gũi được gợi ra từ lời hát ru của mẹ. </a:t>
              </a:r>
            </a:p>
          </p:txBody>
        </p:sp>
      </p:grpSp>
      <p:sp>
        <p:nvSpPr>
          <p:cNvPr id="9" name="Rectangle: Rounded Corners 14">
            <a:extLst>
              <a:ext uri="{FF2B5EF4-FFF2-40B4-BE49-F238E27FC236}">
                <a16:creationId xmlns:a16="http://schemas.microsoft.com/office/drawing/2014/main" id="{A01EB031-A74A-C5BF-1B62-1F07D4750798}"/>
              </a:ext>
            </a:extLst>
          </p:cNvPr>
          <p:cNvSpPr/>
          <p:nvPr/>
        </p:nvSpPr>
        <p:spPr>
          <a:xfrm>
            <a:off x="2231580" y="3058059"/>
            <a:ext cx="7148726" cy="2790826"/>
          </a:xfrm>
          <a:custGeom>
            <a:avLst/>
            <a:gdLst>
              <a:gd name="connsiteX0" fmla="*/ 0 w 7148726"/>
              <a:gd name="connsiteY0" fmla="*/ 287036 h 2790826"/>
              <a:gd name="connsiteX1" fmla="*/ 164018 w 7148726"/>
              <a:gd name="connsiteY1" fmla="*/ 0 h 2790826"/>
              <a:gd name="connsiteX2" fmla="*/ 446590 w 7148726"/>
              <a:gd name="connsiteY2" fmla="*/ 0 h 2790826"/>
              <a:gd name="connsiteX3" fmla="*/ 1001989 w 7148726"/>
              <a:gd name="connsiteY3" fmla="*/ 0 h 2790826"/>
              <a:gd name="connsiteX4" fmla="*/ 1420973 w 7148726"/>
              <a:gd name="connsiteY4" fmla="*/ 0 h 2790826"/>
              <a:gd name="connsiteX5" fmla="*/ 2044579 w 7148726"/>
              <a:gd name="connsiteY5" fmla="*/ 0 h 2790826"/>
              <a:gd name="connsiteX6" fmla="*/ 2395357 w 7148726"/>
              <a:gd name="connsiteY6" fmla="*/ 0 h 2790826"/>
              <a:gd name="connsiteX7" fmla="*/ 2814342 w 7148726"/>
              <a:gd name="connsiteY7" fmla="*/ 0 h 2790826"/>
              <a:gd name="connsiteX8" fmla="*/ 3165120 w 7148726"/>
              <a:gd name="connsiteY8" fmla="*/ 0 h 2790826"/>
              <a:gd name="connsiteX9" fmla="*/ 3720519 w 7148726"/>
              <a:gd name="connsiteY9" fmla="*/ 0 h 2790826"/>
              <a:gd name="connsiteX10" fmla="*/ 4275919 w 7148726"/>
              <a:gd name="connsiteY10" fmla="*/ 0 h 2790826"/>
              <a:gd name="connsiteX11" fmla="*/ 4831317 w 7148726"/>
              <a:gd name="connsiteY11" fmla="*/ 0 h 2790826"/>
              <a:gd name="connsiteX12" fmla="*/ 5113889 w 7148726"/>
              <a:gd name="connsiteY12" fmla="*/ 0 h 2790826"/>
              <a:gd name="connsiteX13" fmla="*/ 5396460 w 7148726"/>
              <a:gd name="connsiteY13" fmla="*/ 0 h 2790826"/>
              <a:gd name="connsiteX14" fmla="*/ 5883652 w 7148726"/>
              <a:gd name="connsiteY14" fmla="*/ 0 h 2790826"/>
              <a:gd name="connsiteX15" fmla="*/ 6439051 w 7148726"/>
              <a:gd name="connsiteY15" fmla="*/ 0 h 2790826"/>
              <a:gd name="connsiteX16" fmla="*/ 6984706 w 7148726"/>
              <a:gd name="connsiteY16" fmla="*/ 0 h 2790826"/>
              <a:gd name="connsiteX17" fmla="*/ 7148726 w 7148726"/>
              <a:gd name="connsiteY17" fmla="*/ 287036 h 2790826"/>
              <a:gd name="connsiteX18" fmla="*/ 7148726 w 7148726"/>
              <a:gd name="connsiteY18" fmla="*/ 981618 h 2790826"/>
              <a:gd name="connsiteX19" fmla="*/ 7148726 w 7148726"/>
              <a:gd name="connsiteY19" fmla="*/ 1654034 h 2790826"/>
              <a:gd name="connsiteX20" fmla="*/ 7148726 w 7148726"/>
              <a:gd name="connsiteY20" fmla="*/ 2503789 h 2790826"/>
              <a:gd name="connsiteX21" fmla="*/ 6984706 w 7148726"/>
              <a:gd name="connsiteY21" fmla="*/ 2790826 h 2790826"/>
              <a:gd name="connsiteX22" fmla="*/ 6565721 w 7148726"/>
              <a:gd name="connsiteY22" fmla="*/ 2790826 h 2790826"/>
              <a:gd name="connsiteX23" fmla="*/ 5942114 w 7148726"/>
              <a:gd name="connsiteY23" fmla="*/ 2790826 h 2790826"/>
              <a:gd name="connsiteX24" fmla="*/ 5454923 w 7148726"/>
              <a:gd name="connsiteY24" fmla="*/ 2790826 h 2790826"/>
              <a:gd name="connsiteX25" fmla="*/ 5172352 w 7148726"/>
              <a:gd name="connsiteY25" fmla="*/ 2790826 h 2790826"/>
              <a:gd name="connsiteX26" fmla="*/ 4889781 w 7148726"/>
              <a:gd name="connsiteY26" fmla="*/ 2790826 h 2790826"/>
              <a:gd name="connsiteX27" fmla="*/ 4607209 w 7148726"/>
              <a:gd name="connsiteY27" fmla="*/ 2790826 h 2790826"/>
              <a:gd name="connsiteX28" fmla="*/ 4051810 w 7148726"/>
              <a:gd name="connsiteY28" fmla="*/ 2790826 h 2790826"/>
              <a:gd name="connsiteX29" fmla="*/ 3701032 w 7148726"/>
              <a:gd name="connsiteY29" fmla="*/ 2790826 h 2790826"/>
              <a:gd name="connsiteX30" fmla="*/ 3282047 w 7148726"/>
              <a:gd name="connsiteY30" fmla="*/ 2790826 h 2790826"/>
              <a:gd name="connsiteX31" fmla="*/ 2794854 w 7148726"/>
              <a:gd name="connsiteY31" fmla="*/ 2790826 h 2790826"/>
              <a:gd name="connsiteX32" fmla="*/ 2444076 w 7148726"/>
              <a:gd name="connsiteY32" fmla="*/ 2790826 h 2790826"/>
              <a:gd name="connsiteX33" fmla="*/ 2093297 w 7148726"/>
              <a:gd name="connsiteY33" fmla="*/ 2790826 h 2790826"/>
              <a:gd name="connsiteX34" fmla="*/ 1810727 w 7148726"/>
              <a:gd name="connsiteY34" fmla="*/ 2790826 h 2790826"/>
              <a:gd name="connsiteX35" fmla="*/ 1391742 w 7148726"/>
              <a:gd name="connsiteY35" fmla="*/ 2790826 h 2790826"/>
              <a:gd name="connsiteX36" fmla="*/ 836344 w 7148726"/>
              <a:gd name="connsiteY36" fmla="*/ 2790826 h 2790826"/>
              <a:gd name="connsiteX37" fmla="*/ 164018 w 7148726"/>
              <a:gd name="connsiteY37" fmla="*/ 2790826 h 2790826"/>
              <a:gd name="connsiteX38" fmla="*/ 0 w 7148726"/>
              <a:gd name="connsiteY38" fmla="*/ 2503789 h 2790826"/>
              <a:gd name="connsiteX39" fmla="*/ 0 w 7148726"/>
              <a:gd name="connsiteY39" fmla="*/ 1787038 h 2790826"/>
              <a:gd name="connsiteX40" fmla="*/ 0 w 7148726"/>
              <a:gd name="connsiteY40" fmla="*/ 1070289 h 2790826"/>
              <a:gd name="connsiteX41" fmla="*/ 0 w 7148726"/>
              <a:gd name="connsiteY41" fmla="*/ 287036 h 2790826"/>
              <a:gd name="connsiteX0" fmla="*/ 0 w 7148726"/>
              <a:gd name="connsiteY0" fmla="*/ 287036 h 2790826"/>
              <a:gd name="connsiteX1" fmla="*/ 164018 w 7148726"/>
              <a:gd name="connsiteY1" fmla="*/ 0 h 2790826"/>
              <a:gd name="connsiteX2" fmla="*/ 583003 w 7148726"/>
              <a:gd name="connsiteY2" fmla="*/ 0 h 2790826"/>
              <a:gd name="connsiteX3" fmla="*/ 1138401 w 7148726"/>
              <a:gd name="connsiteY3" fmla="*/ 0 h 2790826"/>
              <a:gd name="connsiteX4" fmla="*/ 1420973 w 7148726"/>
              <a:gd name="connsiteY4" fmla="*/ 0 h 2790826"/>
              <a:gd name="connsiteX5" fmla="*/ 1976372 w 7148726"/>
              <a:gd name="connsiteY5" fmla="*/ 0 h 2790826"/>
              <a:gd name="connsiteX6" fmla="*/ 2258943 w 7148726"/>
              <a:gd name="connsiteY6" fmla="*/ 0 h 2790826"/>
              <a:gd name="connsiteX7" fmla="*/ 2814342 w 7148726"/>
              <a:gd name="connsiteY7" fmla="*/ 0 h 2790826"/>
              <a:gd name="connsiteX8" fmla="*/ 3301534 w 7148726"/>
              <a:gd name="connsiteY8" fmla="*/ 0 h 2790826"/>
              <a:gd name="connsiteX9" fmla="*/ 3720519 w 7148726"/>
              <a:gd name="connsiteY9" fmla="*/ 0 h 2790826"/>
              <a:gd name="connsiteX10" fmla="*/ 4207711 w 7148726"/>
              <a:gd name="connsiteY10" fmla="*/ 0 h 2790826"/>
              <a:gd name="connsiteX11" fmla="*/ 4763111 w 7148726"/>
              <a:gd name="connsiteY11" fmla="*/ 0 h 2790826"/>
              <a:gd name="connsiteX12" fmla="*/ 5250303 w 7148726"/>
              <a:gd name="connsiteY12" fmla="*/ 0 h 2790826"/>
              <a:gd name="connsiteX13" fmla="*/ 5601081 w 7148726"/>
              <a:gd name="connsiteY13" fmla="*/ 0 h 2790826"/>
              <a:gd name="connsiteX14" fmla="*/ 5951858 w 7148726"/>
              <a:gd name="connsiteY14" fmla="*/ 0 h 2790826"/>
              <a:gd name="connsiteX15" fmla="*/ 6302637 w 7148726"/>
              <a:gd name="connsiteY15" fmla="*/ 0 h 2790826"/>
              <a:gd name="connsiteX16" fmla="*/ 6984706 w 7148726"/>
              <a:gd name="connsiteY16" fmla="*/ 0 h 2790826"/>
              <a:gd name="connsiteX17" fmla="*/ 7148726 w 7148726"/>
              <a:gd name="connsiteY17" fmla="*/ 287036 h 2790826"/>
              <a:gd name="connsiteX18" fmla="*/ 7148726 w 7148726"/>
              <a:gd name="connsiteY18" fmla="*/ 1048121 h 2790826"/>
              <a:gd name="connsiteX19" fmla="*/ 7148726 w 7148726"/>
              <a:gd name="connsiteY19" fmla="*/ 1764871 h 2790826"/>
              <a:gd name="connsiteX20" fmla="*/ 7148726 w 7148726"/>
              <a:gd name="connsiteY20" fmla="*/ 2503789 h 2790826"/>
              <a:gd name="connsiteX21" fmla="*/ 6984706 w 7148726"/>
              <a:gd name="connsiteY21" fmla="*/ 2790826 h 2790826"/>
              <a:gd name="connsiteX22" fmla="*/ 6497514 w 7148726"/>
              <a:gd name="connsiteY22" fmla="*/ 2790826 h 2790826"/>
              <a:gd name="connsiteX23" fmla="*/ 6214943 w 7148726"/>
              <a:gd name="connsiteY23" fmla="*/ 2790826 h 2790826"/>
              <a:gd name="connsiteX24" fmla="*/ 5864164 w 7148726"/>
              <a:gd name="connsiteY24" fmla="*/ 2790826 h 2790826"/>
              <a:gd name="connsiteX25" fmla="*/ 5445179 w 7148726"/>
              <a:gd name="connsiteY25" fmla="*/ 2790826 h 2790826"/>
              <a:gd name="connsiteX26" fmla="*/ 5026194 w 7148726"/>
              <a:gd name="connsiteY26" fmla="*/ 2790826 h 2790826"/>
              <a:gd name="connsiteX27" fmla="*/ 4743623 w 7148726"/>
              <a:gd name="connsiteY27" fmla="*/ 2790826 h 2790826"/>
              <a:gd name="connsiteX28" fmla="*/ 4461051 w 7148726"/>
              <a:gd name="connsiteY28" fmla="*/ 2790826 h 2790826"/>
              <a:gd name="connsiteX29" fmla="*/ 4178480 w 7148726"/>
              <a:gd name="connsiteY29" fmla="*/ 2790826 h 2790826"/>
              <a:gd name="connsiteX30" fmla="*/ 3759495 w 7148726"/>
              <a:gd name="connsiteY30" fmla="*/ 2790826 h 2790826"/>
              <a:gd name="connsiteX31" fmla="*/ 3272303 w 7148726"/>
              <a:gd name="connsiteY31" fmla="*/ 2790826 h 2790826"/>
              <a:gd name="connsiteX32" fmla="*/ 2648697 w 7148726"/>
              <a:gd name="connsiteY32" fmla="*/ 2790826 h 2790826"/>
              <a:gd name="connsiteX33" fmla="*/ 2161506 w 7148726"/>
              <a:gd name="connsiteY33" fmla="*/ 2790826 h 2790826"/>
              <a:gd name="connsiteX34" fmla="*/ 1878934 w 7148726"/>
              <a:gd name="connsiteY34" fmla="*/ 2790826 h 2790826"/>
              <a:gd name="connsiteX35" fmla="*/ 1323535 w 7148726"/>
              <a:gd name="connsiteY35" fmla="*/ 2790826 h 2790826"/>
              <a:gd name="connsiteX36" fmla="*/ 972757 w 7148726"/>
              <a:gd name="connsiteY36" fmla="*/ 2790826 h 2790826"/>
              <a:gd name="connsiteX37" fmla="*/ 164018 w 7148726"/>
              <a:gd name="connsiteY37" fmla="*/ 2790826 h 2790826"/>
              <a:gd name="connsiteX38" fmla="*/ 0 w 7148726"/>
              <a:gd name="connsiteY38" fmla="*/ 2503789 h 2790826"/>
              <a:gd name="connsiteX39" fmla="*/ 0 w 7148726"/>
              <a:gd name="connsiteY39" fmla="*/ 1742704 h 2790826"/>
              <a:gd name="connsiteX40" fmla="*/ 0 w 7148726"/>
              <a:gd name="connsiteY40" fmla="*/ 1025954 h 2790826"/>
              <a:gd name="connsiteX41" fmla="*/ 0 w 7148726"/>
              <a:gd name="connsiteY41" fmla="*/ 287036 h 2790826"/>
              <a:gd name="connsiteX0" fmla="*/ 0 w 7148726"/>
              <a:gd name="connsiteY0" fmla="*/ 287036 h 2790826"/>
              <a:gd name="connsiteX1" fmla="*/ 164018 w 7148726"/>
              <a:gd name="connsiteY1" fmla="*/ 0 h 2790826"/>
              <a:gd name="connsiteX2" fmla="*/ 446590 w 7148726"/>
              <a:gd name="connsiteY2" fmla="*/ 0 h 2790826"/>
              <a:gd name="connsiteX3" fmla="*/ 1001989 w 7148726"/>
              <a:gd name="connsiteY3" fmla="*/ 0 h 2790826"/>
              <a:gd name="connsiteX4" fmla="*/ 1420973 w 7148726"/>
              <a:gd name="connsiteY4" fmla="*/ 0 h 2790826"/>
              <a:gd name="connsiteX5" fmla="*/ 2044579 w 7148726"/>
              <a:gd name="connsiteY5" fmla="*/ 0 h 2790826"/>
              <a:gd name="connsiteX6" fmla="*/ 2395357 w 7148726"/>
              <a:gd name="connsiteY6" fmla="*/ 0 h 2790826"/>
              <a:gd name="connsiteX7" fmla="*/ 2814342 w 7148726"/>
              <a:gd name="connsiteY7" fmla="*/ 0 h 2790826"/>
              <a:gd name="connsiteX8" fmla="*/ 3165120 w 7148726"/>
              <a:gd name="connsiteY8" fmla="*/ 0 h 2790826"/>
              <a:gd name="connsiteX9" fmla="*/ 3720519 w 7148726"/>
              <a:gd name="connsiteY9" fmla="*/ 0 h 2790826"/>
              <a:gd name="connsiteX10" fmla="*/ 4275919 w 7148726"/>
              <a:gd name="connsiteY10" fmla="*/ 0 h 2790826"/>
              <a:gd name="connsiteX11" fmla="*/ 4831317 w 7148726"/>
              <a:gd name="connsiteY11" fmla="*/ 0 h 2790826"/>
              <a:gd name="connsiteX12" fmla="*/ 5113889 w 7148726"/>
              <a:gd name="connsiteY12" fmla="*/ 0 h 2790826"/>
              <a:gd name="connsiteX13" fmla="*/ 5396460 w 7148726"/>
              <a:gd name="connsiteY13" fmla="*/ 0 h 2790826"/>
              <a:gd name="connsiteX14" fmla="*/ 5883652 w 7148726"/>
              <a:gd name="connsiteY14" fmla="*/ 0 h 2790826"/>
              <a:gd name="connsiteX15" fmla="*/ 6439051 w 7148726"/>
              <a:gd name="connsiteY15" fmla="*/ 0 h 2790826"/>
              <a:gd name="connsiteX16" fmla="*/ 6984706 w 7148726"/>
              <a:gd name="connsiteY16" fmla="*/ 0 h 2790826"/>
              <a:gd name="connsiteX17" fmla="*/ 7148726 w 7148726"/>
              <a:gd name="connsiteY17" fmla="*/ 287036 h 2790826"/>
              <a:gd name="connsiteX18" fmla="*/ 7148726 w 7148726"/>
              <a:gd name="connsiteY18" fmla="*/ 981618 h 2790826"/>
              <a:gd name="connsiteX19" fmla="*/ 7148726 w 7148726"/>
              <a:gd name="connsiteY19" fmla="*/ 1654034 h 2790826"/>
              <a:gd name="connsiteX20" fmla="*/ 7148726 w 7148726"/>
              <a:gd name="connsiteY20" fmla="*/ 2503789 h 2790826"/>
              <a:gd name="connsiteX21" fmla="*/ 6984706 w 7148726"/>
              <a:gd name="connsiteY21" fmla="*/ 2790826 h 2790826"/>
              <a:gd name="connsiteX22" fmla="*/ 6565721 w 7148726"/>
              <a:gd name="connsiteY22" fmla="*/ 2790826 h 2790826"/>
              <a:gd name="connsiteX23" fmla="*/ 5942114 w 7148726"/>
              <a:gd name="connsiteY23" fmla="*/ 2790826 h 2790826"/>
              <a:gd name="connsiteX24" fmla="*/ 5454923 w 7148726"/>
              <a:gd name="connsiteY24" fmla="*/ 2790826 h 2790826"/>
              <a:gd name="connsiteX25" fmla="*/ 5172352 w 7148726"/>
              <a:gd name="connsiteY25" fmla="*/ 2790826 h 2790826"/>
              <a:gd name="connsiteX26" fmla="*/ 4889781 w 7148726"/>
              <a:gd name="connsiteY26" fmla="*/ 2790826 h 2790826"/>
              <a:gd name="connsiteX27" fmla="*/ 4607209 w 7148726"/>
              <a:gd name="connsiteY27" fmla="*/ 2790826 h 2790826"/>
              <a:gd name="connsiteX28" fmla="*/ 4051810 w 7148726"/>
              <a:gd name="connsiteY28" fmla="*/ 2790826 h 2790826"/>
              <a:gd name="connsiteX29" fmla="*/ 3701032 w 7148726"/>
              <a:gd name="connsiteY29" fmla="*/ 2790826 h 2790826"/>
              <a:gd name="connsiteX30" fmla="*/ 3282047 w 7148726"/>
              <a:gd name="connsiteY30" fmla="*/ 2790826 h 2790826"/>
              <a:gd name="connsiteX31" fmla="*/ 2794854 w 7148726"/>
              <a:gd name="connsiteY31" fmla="*/ 2790826 h 2790826"/>
              <a:gd name="connsiteX32" fmla="*/ 2444076 w 7148726"/>
              <a:gd name="connsiteY32" fmla="*/ 2790826 h 2790826"/>
              <a:gd name="connsiteX33" fmla="*/ 2093297 w 7148726"/>
              <a:gd name="connsiteY33" fmla="*/ 2790826 h 2790826"/>
              <a:gd name="connsiteX34" fmla="*/ 1810727 w 7148726"/>
              <a:gd name="connsiteY34" fmla="*/ 2790826 h 2790826"/>
              <a:gd name="connsiteX35" fmla="*/ 1391742 w 7148726"/>
              <a:gd name="connsiteY35" fmla="*/ 2790826 h 2790826"/>
              <a:gd name="connsiteX36" fmla="*/ 836344 w 7148726"/>
              <a:gd name="connsiteY36" fmla="*/ 2790826 h 2790826"/>
              <a:gd name="connsiteX37" fmla="*/ 164018 w 7148726"/>
              <a:gd name="connsiteY37" fmla="*/ 2790826 h 2790826"/>
              <a:gd name="connsiteX38" fmla="*/ 0 w 7148726"/>
              <a:gd name="connsiteY38" fmla="*/ 2503789 h 2790826"/>
              <a:gd name="connsiteX39" fmla="*/ 0 w 7148726"/>
              <a:gd name="connsiteY39" fmla="*/ 1787038 h 2790826"/>
              <a:gd name="connsiteX40" fmla="*/ 0 w 7148726"/>
              <a:gd name="connsiteY40" fmla="*/ 1070289 h 2790826"/>
              <a:gd name="connsiteX41" fmla="*/ 0 w 7148726"/>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48726" h="2790826" fill="none" extrusionOk="0">
                <a:moveTo>
                  <a:pt x="0" y="287036"/>
                </a:moveTo>
                <a:cubicBezTo>
                  <a:pt x="-11406" y="154687"/>
                  <a:pt x="55297" y="-10254"/>
                  <a:pt x="164018" y="0"/>
                </a:cubicBezTo>
                <a:cubicBezTo>
                  <a:pt x="235018" y="18384"/>
                  <a:pt x="346889" y="-29981"/>
                  <a:pt x="446590" y="0"/>
                </a:cubicBezTo>
                <a:cubicBezTo>
                  <a:pt x="562798" y="-12798"/>
                  <a:pt x="712739" y="-24463"/>
                  <a:pt x="1001989" y="0"/>
                </a:cubicBezTo>
                <a:cubicBezTo>
                  <a:pt x="1228473" y="31878"/>
                  <a:pt x="1345952" y="27685"/>
                  <a:pt x="1420973" y="0"/>
                </a:cubicBezTo>
                <a:cubicBezTo>
                  <a:pt x="1560482" y="5129"/>
                  <a:pt x="1896856" y="-14642"/>
                  <a:pt x="2044579" y="0"/>
                </a:cubicBezTo>
                <a:cubicBezTo>
                  <a:pt x="2257108" y="32019"/>
                  <a:pt x="2233355" y="6590"/>
                  <a:pt x="2395357" y="0"/>
                </a:cubicBezTo>
                <a:cubicBezTo>
                  <a:pt x="2559699" y="-46846"/>
                  <a:pt x="2642520" y="43482"/>
                  <a:pt x="2814342" y="0"/>
                </a:cubicBezTo>
                <a:cubicBezTo>
                  <a:pt x="2974144" y="1460"/>
                  <a:pt x="3093539" y="-46641"/>
                  <a:pt x="3165120" y="0"/>
                </a:cubicBezTo>
                <a:cubicBezTo>
                  <a:pt x="3203279" y="60272"/>
                  <a:pt x="3484608" y="63363"/>
                  <a:pt x="3720519" y="0"/>
                </a:cubicBezTo>
                <a:cubicBezTo>
                  <a:pt x="3912170" y="-7229"/>
                  <a:pt x="4072538" y="-67298"/>
                  <a:pt x="4275919" y="0"/>
                </a:cubicBezTo>
                <a:cubicBezTo>
                  <a:pt x="4417103" y="24956"/>
                  <a:pt x="4699716" y="-27048"/>
                  <a:pt x="4831317" y="0"/>
                </a:cubicBezTo>
                <a:cubicBezTo>
                  <a:pt x="5018324" y="30057"/>
                  <a:pt x="5055399" y="15381"/>
                  <a:pt x="5113889" y="0"/>
                </a:cubicBezTo>
                <a:cubicBezTo>
                  <a:pt x="5217415" y="4512"/>
                  <a:pt x="5285888" y="11373"/>
                  <a:pt x="5396460" y="0"/>
                </a:cubicBezTo>
                <a:cubicBezTo>
                  <a:pt x="5505559" y="72717"/>
                  <a:pt x="5740018" y="13855"/>
                  <a:pt x="5883652" y="0"/>
                </a:cubicBezTo>
                <a:cubicBezTo>
                  <a:pt x="6037364" y="-39113"/>
                  <a:pt x="6200103" y="-35515"/>
                  <a:pt x="6439051" y="0"/>
                </a:cubicBezTo>
                <a:cubicBezTo>
                  <a:pt x="6638794" y="-3427"/>
                  <a:pt x="6709566" y="9492"/>
                  <a:pt x="6984706" y="0"/>
                </a:cubicBezTo>
                <a:cubicBezTo>
                  <a:pt x="7132254" y="-5033"/>
                  <a:pt x="7167036" y="166972"/>
                  <a:pt x="7148726" y="287036"/>
                </a:cubicBezTo>
                <a:cubicBezTo>
                  <a:pt x="7211485" y="516285"/>
                  <a:pt x="7093423" y="708960"/>
                  <a:pt x="7148726" y="981618"/>
                </a:cubicBezTo>
                <a:cubicBezTo>
                  <a:pt x="7102779" y="1250991"/>
                  <a:pt x="7158178" y="1477017"/>
                  <a:pt x="7148726" y="1654034"/>
                </a:cubicBezTo>
                <a:cubicBezTo>
                  <a:pt x="7213562" y="1828386"/>
                  <a:pt x="7124883" y="2257388"/>
                  <a:pt x="7148726" y="2503789"/>
                </a:cubicBezTo>
                <a:cubicBezTo>
                  <a:pt x="7182093" y="2678207"/>
                  <a:pt x="7097701" y="2798552"/>
                  <a:pt x="6984706" y="2790826"/>
                </a:cubicBezTo>
                <a:cubicBezTo>
                  <a:pt x="6911408" y="2801655"/>
                  <a:pt x="6697419" y="2779699"/>
                  <a:pt x="6565721" y="2790826"/>
                </a:cubicBezTo>
                <a:cubicBezTo>
                  <a:pt x="6508986" y="2795219"/>
                  <a:pt x="6068447" y="2770572"/>
                  <a:pt x="5942114" y="2790826"/>
                </a:cubicBezTo>
                <a:cubicBezTo>
                  <a:pt x="5697375" y="2796153"/>
                  <a:pt x="5636263" y="2787693"/>
                  <a:pt x="5454923" y="2790826"/>
                </a:cubicBezTo>
                <a:cubicBezTo>
                  <a:pt x="5288422" y="2791058"/>
                  <a:pt x="5289482" y="2776273"/>
                  <a:pt x="5172352" y="2790826"/>
                </a:cubicBezTo>
                <a:cubicBezTo>
                  <a:pt x="5060565" y="2795222"/>
                  <a:pt x="4999251" y="2802806"/>
                  <a:pt x="4889781" y="2790826"/>
                </a:cubicBezTo>
                <a:cubicBezTo>
                  <a:pt x="4787435" y="2782683"/>
                  <a:pt x="4662204" y="2789454"/>
                  <a:pt x="4607209" y="2790826"/>
                </a:cubicBezTo>
                <a:cubicBezTo>
                  <a:pt x="4554795" y="2770166"/>
                  <a:pt x="4206515" y="2785160"/>
                  <a:pt x="4051810" y="2790826"/>
                </a:cubicBezTo>
                <a:cubicBezTo>
                  <a:pt x="3939258" y="2751471"/>
                  <a:pt x="3770036" y="2773090"/>
                  <a:pt x="3701032" y="2790826"/>
                </a:cubicBezTo>
                <a:cubicBezTo>
                  <a:pt x="3625760" y="2835706"/>
                  <a:pt x="3503251" y="2778707"/>
                  <a:pt x="3282047" y="2790826"/>
                </a:cubicBezTo>
                <a:cubicBezTo>
                  <a:pt x="3082992" y="2815207"/>
                  <a:pt x="2889527" y="2762138"/>
                  <a:pt x="2794854" y="2790826"/>
                </a:cubicBezTo>
                <a:cubicBezTo>
                  <a:pt x="2677060" y="2784407"/>
                  <a:pt x="2604013" y="2842269"/>
                  <a:pt x="2444076" y="2790826"/>
                </a:cubicBezTo>
                <a:cubicBezTo>
                  <a:pt x="2303379" y="2786605"/>
                  <a:pt x="2194986" y="2780773"/>
                  <a:pt x="2093297" y="2790826"/>
                </a:cubicBezTo>
                <a:cubicBezTo>
                  <a:pt x="2012139" y="2810439"/>
                  <a:pt x="1871608" y="2784769"/>
                  <a:pt x="1810727" y="2790826"/>
                </a:cubicBezTo>
                <a:cubicBezTo>
                  <a:pt x="1757551" y="2751900"/>
                  <a:pt x="1574840" y="2733501"/>
                  <a:pt x="1391742" y="2790826"/>
                </a:cubicBezTo>
                <a:cubicBezTo>
                  <a:pt x="1206169" y="2799755"/>
                  <a:pt x="999792" y="2741249"/>
                  <a:pt x="836344" y="2790826"/>
                </a:cubicBezTo>
                <a:cubicBezTo>
                  <a:pt x="724750" y="2780434"/>
                  <a:pt x="406844" y="2662628"/>
                  <a:pt x="164018" y="2790826"/>
                </a:cubicBezTo>
                <a:cubicBezTo>
                  <a:pt x="90986" y="2860343"/>
                  <a:pt x="-16785" y="2701404"/>
                  <a:pt x="0" y="2503789"/>
                </a:cubicBezTo>
                <a:cubicBezTo>
                  <a:pt x="-37339" y="2162179"/>
                  <a:pt x="29225" y="2047009"/>
                  <a:pt x="0" y="1787038"/>
                </a:cubicBezTo>
                <a:cubicBezTo>
                  <a:pt x="142" y="1474450"/>
                  <a:pt x="-6467" y="1365975"/>
                  <a:pt x="0" y="1070289"/>
                </a:cubicBezTo>
                <a:cubicBezTo>
                  <a:pt x="-10631" y="813230"/>
                  <a:pt x="-1369" y="417629"/>
                  <a:pt x="0" y="287036"/>
                </a:cubicBezTo>
                <a:close/>
              </a:path>
              <a:path w="7148726" h="2790826" stroke="0" extrusionOk="0">
                <a:moveTo>
                  <a:pt x="0" y="287036"/>
                </a:moveTo>
                <a:cubicBezTo>
                  <a:pt x="-24068" y="121922"/>
                  <a:pt x="115039" y="30563"/>
                  <a:pt x="164018" y="0"/>
                </a:cubicBezTo>
                <a:cubicBezTo>
                  <a:pt x="289243" y="36225"/>
                  <a:pt x="478872" y="-7089"/>
                  <a:pt x="583003" y="0"/>
                </a:cubicBezTo>
                <a:cubicBezTo>
                  <a:pt x="658920" y="-47581"/>
                  <a:pt x="1038047" y="-576"/>
                  <a:pt x="1138401" y="0"/>
                </a:cubicBezTo>
                <a:cubicBezTo>
                  <a:pt x="1267626" y="31564"/>
                  <a:pt x="1274967" y="7970"/>
                  <a:pt x="1420973" y="0"/>
                </a:cubicBezTo>
                <a:cubicBezTo>
                  <a:pt x="1566376" y="44918"/>
                  <a:pt x="1738736" y="109726"/>
                  <a:pt x="1976372" y="0"/>
                </a:cubicBezTo>
                <a:cubicBezTo>
                  <a:pt x="2192785" y="-45540"/>
                  <a:pt x="2199056" y="-19098"/>
                  <a:pt x="2258943" y="0"/>
                </a:cubicBezTo>
                <a:cubicBezTo>
                  <a:pt x="2338280" y="-60811"/>
                  <a:pt x="2617325" y="-56806"/>
                  <a:pt x="2814342" y="0"/>
                </a:cubicBezTo>
                <a:cubicBezTo>
                  <a:pt x="3079895" y="-9440"/>
                  <a:pt x="3145096" y="-54831"/>
                  <a:pt x="3301534" y="0"/>
                </a:cubicBezTo>
                <a:cubicBezTo>
                  <a:pt x="3477676" y="39218"/>
                  <a:pt x="3513887" y="16524"/>
                  <a:pt x="3720519" y="0"/>
                </a:cubicBezTo>
                <a:cubicBezTo>
                  <a:pt x="3932977" y="8067"/>
                  <a:pt x="4057953" y="-3853"/>
                  <a:pt x="4207711" y="0"/>
                </a:cubicBezTo>
                <a:cubicBezTo>
                  <a:pt x="4408189" y="41797"/>
                  <a:pt x="4539983" y="-43421"/>
                  <a:pt x="4763111" y="0"/>
                </a:cubicBezTo>
                <a:cubicBezTo>
                  <a:pt x="5002909" y="16258"/>
                  <a:pt x="5044960" y="8281"/>
                  <a:pt x="5250303" y="0"/>
                </a:cubicBezTo>
                <a:cubicBezTo>
                  <a:pt x="5470537" y="-36510"/>
                  <a:pt x="5541150" y="3708"/>
                  <a:pt x="5601081" y="0"/>
                </a:cubicBezTo>
                <a:cubicBezTo>
                  <a:pt x="5644720" y="42874"/>
                  <a:pt x="5812920" y="-22163"/>
                  <a:pt x="5951858" y="0"/>
                </a:cubicBezTo>
                <a:cubicBezTo>
                  <a:pt x="6082449" y="8415"/>
                  <a:pt x="6176518" y="-14308"/>
                  <a:pt x="6302637" y="0"/>
                </a:cubicBezTo>
                <a:cubicBezTo>
                  <a:pt x="6321359" y="60106"/>
                  <a:pt x="6726854" y="112656"/>
                  <a:pt x="6984706" y="0"/>
                </a:cubicBezTo>
                <a:cubicBezTo>
                  <a:pt x="7068639" y="63580"/>
                  <a:pt x="7117975" y="176126"/>
                  <a:pt x="7148726" y="287036"/>
                </a:cubicBezTo>
                <a:cubicBezTo>
                  <a:pt x="7179825" y="512549"/>
                  <a:pt x="7130913" y="861374"/>
                  <a:pt x="7148726" y="1048121"/>
                </a:cubicBezTo>
                <a:cubicBezTo>
                  <a:pt x="7216034" y="1278176"/>
                  <a:pt x="7139913" y="1557188"/>
                  <a:pt x="7148726" y="1764871"/>
                </a:cubicBezTo>
                <a:cubicBezTo>
                  <a:pt x="7219650" y="2001843"/>
                  <a:pt x="7122985" y="2174495"/>
                  <a:pt x="7148726" y="2503789"/>
                </a:cubicBezTo>
                <a:cubicBezTo>
                  <a:pt x="7131282" y="2723368"/>
                  <a:pt x="7115293" y="2804051"/>
                  <a:pt x="6984706" y="2790826"/>
                </a:cubicBezTo>
                <a:cubicBezTo>
                  <a:pt x="6781826" y="2836073"/>
                  <a:pt x="6681940" y="2760806"/>
                  <a:pt x="6497514" y="2790826"/>
                </a:cubicBezTo>
                <a:cubicBezTo>
                  <a:pt x="6310927" y="2822385"/>
                  <a:pt x="6313293" y="2793213"/>
                  <a:pt x="6214943" y="2790826"/>
                </a:cubicBezTo>
                <a:cubicBezTo>
                  <a:pt x="6099960" y="2757728"/>
                  <a:pt x="6021538" y="2783754"/>
                  <a:pt x="5864164" y="2790826"/>
                </a:cubicBezTo>
                <a:cubicBezTo>
                  <a:pt x="5700455" y="2807380"/>
                  <a:pt x="5631231" y="2787567"/>
                  <a:pt x="5445179" y="2790826"/>
                </a:cubicBezTo>
                <a:cubicBezTo>
                  <a:pt x="5237255" y="2795294"/>
                  <a:pt x="5220286" y="2789241"/>
                  <a:pt x="5026194" y="2790826"/>
                </a:cubicBezTo>
                <a:cubicBezTo>
                  <a:pt x="4842327" y="2790994"/>
                  <a:pt x="4809711" y="2805243"/>
                  <a:pt x="4743623" y="2790826"/>
                </a:cubicBezTo>
                <a:cubicBezTo>
                  <a:pt x="4647608" y="2789209"/>
                  <a:pt x="4581607" y="2816134"/>
                  <a:pt x="4461051" y="2790826"/>
                </a:cubicBezTo>
                <a:cubicBezTo>
                  <a:pt x="4314498" y="2783619"/>
                  <a:pt x="4273595" y="2763344"/>
                  <a:pt x="4178480" y="2790826"/>
                </a:cubicBezTo>
                <a:cubicBezTo>
                  <a:pt x="4041983" y="2780829"/>
                  <a:pt x="3892884" y="2848784"/>
                  <a:pt x="3759495" y="2790826"/>
                </a:cubicBezTo>
                <a:cubicBezTo>
                  <a:pt x="3607594" y="2777849"/>
                  <a:pt x="3374401" y="2807743"/>
                  <a:pt x="3272303" y="2790826"/>
                </a:cubicBezTo>
                <a:cubicBezTo>
                  <a:pt x="3058976" y="2795604"/>
                  <a:pt x="2920249" y="2758375"/>
                  <a:pt x="2648697" y="2790826"/>
                </a:cubicBezTo>
                <a:cubicBezTo>
                  <a:pt x="2406954" y="2755518"/>
                  <a:pt x="2270251" y="2841919"/>
                  <a:pt x="2161506" y="2790826"/>
                </a:cubicBezTo>
                <a:cubicBezTo>
                  <a:pt x="2031180" y="2784941"/>
                  <a:pt x="2005691" y="2775778"/>
                  <a:pt x="1878934" y="2790826"/>
                </a:cubicBezTo>
                <a:cubicBezTo>
                  <a:pt x="1772550" y="2802099"/>
                  <a:pt x="1489790" y="2807858"/>
                  <a:pt x="1323535" y="2790826"/>
                </a:cubicBezTo>
                <a:cubicBezTo>
                  <a:pt x="1206941" y="2812690"/>
                  <a:pt x="1087383" y="2834651"/>
                  <a:pt x="972757" y="2790826"/>
                </a:cubicBezTo>
                <a:cubicBezTo>
                  <a:pt x="762522" y="2842749"/>
                  <a:pt x="636104" y="2733151"/>
                  <a:pt x="164018" y="2790826"/>
                </a:cubicBezTo>
                <a:cubicBezTo>
                  <a:pt x="17466" y="2763624"/>
                  <a:pt x="-10455" y="2672909"/>
                  <a:pt x="0" y="2503789"/>
                </a:cubicBezTo>
                <a:cubicBezTo>
                  <a:pt x="-46617" y="2070337"/>
                  <a:pt x="23439" y="1961428"/>
                  <a:pt x="0" y="1742704"/>
                </a:cubicBezTo>
                <a:cubicBezTo>
                  <a:pt x="48148" y="1504477"/>
                  <a:pt x="-82544" y="1365961"/>
                  <a:pt x="0" y="1025954"/>
                </a:cubicBezTo>
                <a:cubicBezTo>
                  <a:pt x="28604" y="683744"/>
                  <a:pt x="-80344" y="457348"/>
                  <a:pt x="0" y="287036"/>
                </a:cubicBezTo>
                <a:close/>
              </a:path>
              <a:path w="7148726" h="2790826" fill="none" stroke="0" extrusionOk="0">
                <a:moveTo>
                  <a:pt x="0" y="287036"/>
                </a:moveTo>
                <a:cubicBezTo>
                  <a:pt x="2922" y="130191"/>
                  <a:pt x="78130" y="3682"/>
                  <a:pt x="164018" y="0"/>
                </a:cubicBezTo>
                <a:cubicBezTo>
                  <a:pt x="218941" y="14132"/>
                  <a:pt x="363467" y="-25238"/>
                  <a:pt x="446590" y="0"/>
                </a:cubicBezTo>
                <a:cubicBezTo>
                  <a:pt x="463964" y="16370"/>
                  <a:pt x="767394" y="-44432"/>
                  <a:pt x="1001989" y="0"/>
                </a:cubicBezTo>
                <a:cubicBezTo>
                  <a:pt x="1262286" y="67716"/>
                  <a:pt x="1342525" y="21275"/>
                  <a:pt x="1420973" y="0"/>
                </a:cubicBezTo>
                <a:cubicBezTo>
                  <a:pt x="1503879" y="-6989"/>
                  <a:pt x="1812109" y="17665"/>
                  <a:pt x="2044579" y="0"/>
                </a:cubicBezTo>
                <a:cubicBezTo>
                  <a:pt x="2252537" y="26275"/>
                  <a:pt x="2235007" y="24101"/>
                  <a:pt x="2395357" y="0"/>
                </a:cubicBezTo>
                <a:cubicBezTo>
                  <a:pt x="2584834" y="-10492"/>
                  <a:pt x="2639793" y="26975"/>
                  <a:pt x="2814342" y="0"/>
                </a:cubicBezTo>
                <a:cubicBezTo>
                  <a:pt x="3005709" y="-38212"/>
                  <a:pt x="3077890" y="-25263"/>
                  <a:pt x="3165120" y="0"/>
                </a:cubicBezTo>
                <a:cubicBezTo>
                  <a:pt x="3283947" y="103735"/>
                  <a:pt x="3549316" y="-24299"/>
                  <a:pt x="3720519" y="0"/>
                </a:cubicBezTo>
                <a:cubicBezTo>
                  <a:pt x="3905229" y="-3935"/>
                  <a:pt x="4106556" y="25425"/>
                  <a:pt x="4275919" y="0"/>
                </a:cubicBezTo>
                <a:cubicBezTo>
                  <a:pt x="4447039" y="68477"/>
                  <a:pt x="4656887" y="-20231"/>
                  <a:pt x="4831317" y="0"/>
                </a:cubicBezTo>
                <a:cubicBezTo>
                  <a:pt x="5022678" y="26850"/>
                  <a:pt x="5051723" y="-1597"/>
                  <a:pt x="5113889" y="0"/>
                </a:cubicBezTo>
                <a:cubicBezTo>
                  <a:pt x="5174887" y="20249"/>
                  <a:pt x="5304413" y="-11633"/>
                  <a:pt x="5396460" y="0"/>
                </a:cubicBezTo>
                <a:cubicBezTo>
                  <a:pt x="5469096" y="5629"/>
                  <a:pt x="5727495" y="43277"/>
                  <a:pt x="5883652" y="0"/>
                </a:cubicBezTo>
                <a:cubicBezTo>
                  <a:pt x="6069506" y="-21443"/>
                  <a:pt x="6229494" y="4438"/>
                  <a:pt x="6439051" y="0"/>
                </a:cubicBezTo>
                <a:cubicBezTo>
                  <a:pt x="6628762" y="-13345"/>
                  <a:pt x="6758035" y="-8360"/>
                  <a:pt x="6984706" y="0"/>
                </a:cubicBezTo>
                <a:cubicBezTo>
                  <a:pt x="7067140" y="16595"/>
                  <a:pt x="7159049" y="132312"/>
                  <a:pt x="7148726" y="287036"/>
                </a:cubicBezTo>
                <a:cubicBezTo>
                  <a:pt x="7183572" y="534504"/>
                  <a:pt x="7151274" y="724106"/>
                  <a:pt x="7148726" y="981618"/>
                </a:cubicBezTo>
                <a:cubicBezTo>
                  <a:pt x="7149874" y="1264279"/>
                  <a:pt x="7116474" y="1525976"/>
                  <a:pt x="7148726" y="1654034"/>
                </a:cubicBezTo>
                <a:cubicBezTo>
                  <a:pt x="7217193" y="1773591"/>
                  <a:pt x="7124351" y="2242833"/>
                  <a:pt x="7148726" y="2503789"/>
                </a:cubicBezTo>
                <a:cubicBezTo>
                  <a:pt x="7144597" y="2644971"/>
                  <a:pt x="7074356" y="2801368"/>
                  <a:pt x="6984706" y="2790826"/>
                </a:cubicBezTo>
                <a:cubicBezTo>
                  <a:pt x="6871929" y="2753989"/>
                  <a:pt x="6701494" y="2797100"/>
                  <a:pt x="6565721" y="2790826"/>
                </a:cubicBezTo>
                <a:cubicBezTo>
                  <a:pt x="6422522" y="2822489"/>
                  <a:pt x="6134908" y="2774969"/>
                  <a:pt x="5942114" y="2790826"/>
                </a:cubicBezTo>
                <a:cubicBezTo>
                  <a:pt x="5739798" y="2798431"/>
                  <a:pt x="5620818" y="2777327"/>
                  <a:pt x="5454923" y="2790826"/>
                </a:cubicBezTo>
                <a:cubicBezTo>
                  <a:pt x="5297962" y="2789564"/>
                  <a:pt x="5286267" y="2767579"/>
                  <a:pt x="5172352" y="2790826"/>
                </a:cubicBezTo>
                <a:cubicBezTo>
                  <a:pt x="5083546" y="2805011"/>
                  <a:pt x="4987466" y="2827087"/>
                  <a:pt x="4889781" y="2790826"/>
                </a:cubicBezTo>
                <a:cubicBezTo>
                  <a:pt x="4807699" y="2784157"/>
                  <a:pt x="4684170" y="2792449"/>
                  <a:pt x="4607209" y="2790826"/>
                </a:cubicBezTo>
                <a:cubicBezTo>
                  <a:pt x="4575211" y="2766354"/>
                  <a:pt x="4182912" y="2831657"/>
                  <a:pt x="4051810" y="2790826"/>
                </a:cubicBezTo>
                <a:cubicBezTo>
                  <a:pt x="3918041" y="2748474"/>
                  <a:pt x="3753570" y="2788786"/>
                  <a:pt x="3701032" y="2790826"/>
                </a:cubicBezTo>
                <a:cubicBezTo>
                  <a:pt x="3587643" y="2766185"/>
                  <a:pt x="3438323" y="2744840"/>
                  <a:pt x="3282047" y="2790826"/>
                </a:cubicBezTo>
                <a:cubicBezTo>
                  <a:pt x="3094432" y="2814849"/>
                  <a:pt x="2910051" y="2770199"/>
                  <a:pt x="2794854" y="2790826"/>
                </a:cubicBezTo>
                <a:cubicBezTo>
                  <a:pt x="2668382" y="2807218"/>
                  <a:pt x="2598351" y="2802205"/>
                  <a:pt x="2444076" y="2790826"/>
                </a:cubicBezTo>
                <a:cubicBezTo>
                  <a:pt x="2263205" y="2779528"/>
                  <a:pt x="2192331" y="2784676"/>
                  <a:pt x="2093297" y="2790826"/>
                </a:cubicBezTo>
                <a:cubicBezTo>
                  <a:pt x="1987766" y="2792107"/>
                  <a:pt x="1855227" y="2797322"/>
                  <a:pt x="1810727" y="2790826"/>
                </a:cubicBezTo>
                <a:cubicBezTo>
                  <a:pt x="1736468" y="2800877"/>
                  <a:pt x="1623131" y="2725564"/>
                  <a:pt x="1391742" y="2790826"/>
                </a:cubicBezTo>
                <a:cubicBezTo>
                  <a:pt x="1218291" y="2848788"/>
                  <a:pt x="1000751" y="2774197"/>
                  <a:pt x="836344" y="2790826"/>
                </a:cubicBezTo>
                <a:cubicBezTo>
                  <a:pt x="726381" y="2767979"/>
                  <a:pt x="417773" y="2819090"/>
                  <a:pt x="164018" y="2790826"/>
                </a:cubicBezTo>
                <a:cubicBezTo>
                  <a:pt x="65862" y="2799130"/>
                  <a:pt x="-27571" y="2658046"/>
                  <a:pt x="0" y="2503789"/>
                </a:cubicBezTo>
                <a:cubicBezTo>
                  <a:pt x="14596" y="2156750"/>
                  <a:pt x="908" y="2048245"/>
                  <a:pt x="0" y="1787038"/>
                </a:cubicBezTo>
                <a:cubicBezTo>
                  <a:pt x="7712" y="1500134"/>
                  <a:pt x="-24459" y="1313924"/>
                  <a:pt x="0" y="1070289"/>
                </a:cubicBezTo>
                <a:cubicBezTo>
                  <a:pt x="21296" y="794121"/>
                  <a:pt x="-12565" y="432370"/>
                  <a:pt x="0" y="287036"/>
                </a:cubicBezTo>
                <a:close/>
              </a:path>
              <a:path w="7148726" h="2790826" fill="none" stroke="0" extrusionOk="0">
                <a:moveTo>
                  <a:pt x="0" y="287036"/>
                </a:moveTo>
                <a:cubicBezTo>
                  <a:pt x="-16517" y="147365"/>
                  <a:pt x="67237" y="8617"/>
                  <a:pt x="164018" y="0"/>
                </a:cubicBezTo>
                <a:cubicBezTo>
                  <a:pt x="229646" y="8243"/>
                  <a:pt x="363895" y="-34602"/>
                  <a:pt x="446590" y="0"/>
                </a:cubicBezTo>
                <a:cubicBezTo>
                  <a:pt x="539114" y="-35676"/>
                  <a:pt x="721545" y="-32137"/>
                  <a:pt x="1001989" y="0"/>
                </a:cubicBezTo>
                <a:cubicBezTo>
                  <a:pt x="1237598" y="42105"/>
                  <a:pt x="1340624" y="32087"/>
                  <a:pt x="1420973" y="0"/>
                </a:cubicBezTo>
                <a:cubicBezTo>
                  <a:pt x="1552085" y="28469"/>
                  <a:pt x="1895818" y="14512"/>
                  <a:pt x="2044579" y="0"/>
                </a:cubicBezTo>
                <a:cubicBezTo>
                  <a:pt x="2258284" y="27980"/>
                  <a:pt x="2232433" y="15347"/>
                  <a:pt x="2395357" y="0"/>
                </a:cubicBezTo>
                <a:cubicBezTo>
                  <a:pt x="2572777" y="-17062"/>
                  <a:pt x="2629525" y="46994"/>
                  <a:pt x="2814342" y="0"/>
                </a:cubicBezTo>
                <a:cubicBezTo>
                  <a:pt x="3003987" y="-7185"/>
                  <a:pt x="3084015" y="-46302"/>
                  <a:pt x="3165120" y="0"/>
                </a:cubicBezTo>
                <a:cubicBezTo>
                  <a:pt x="3221413" y="77389"/>
                  <a:pt x="3531096" y="26439"/>
                  <a:pt x="3720519" y="0"/>
                </a:cubicBezTo>
                <a:cubicBezTo>
                  <a:pt x="3896161" y="-5631"/>
                  <a:pt x="4091474" y="-11871"/>
                  <a:pt x="4275919" y="0"/>
                </a:cubicBezTo>
                <a:cubicBezTo>
                  <a:pt x="4428460" y="41136"/>
                  <a:pt x="4704071" y="-36500"/>
                  <a:pt x="4831317" y="0"/>
                </a:cubicBezTo>
                <a:cubicBezTo>
                  <a:pt x="5017198" y="27444"/>
                  <a:pt x="5046600" y="12357"/>
                  <a:pt x="5113889" y="0"/>
                </a:cubicBezTo>
                <a:cubicBezTo>
                  <a:pt x="5191611" y="9959"/>
                  <a:pt x="5286268" y="-297"/>
                  <a:pt x="5396460" y="0"/>
                </a:cubicBezTo>
                <a:cubicBezTo>
                  <a:pt x="5489935" y="40494"/>
                  <a:pt x="5718627" y="37139"/>
                  <a:pt x="5883652" y="0"/>
                </a:cubicBezTo>
                <a:cubicBezTo>
                  <a:pt x="6093795" y="-44395"/>
                  <a:pt x="6200450" y="-27387"/>
                  <a:pt x="6439051" y="0"/>
                </a:cubicBezTo>
                <a:cubicBezTo>
                  <a:pt x="6640181" y="2269"/>
                  <a:pt x="6717541" y="4735"/>
                  <a:pt x="6984706" y="0"/>
                </a:cubicBezTo>
                <a:cubicBezTo>
                  <a:pt x="7096713" y="16926"/>
                  <a:pt x="7164402" y="172376"/>
                  <a:pt x="7148726" y="287036"/>
                </a:cubicBezTo>
                <a:cubicBezTo>
                  <a:pt x="7215635" y="511440"/>
                  <a:pt x="7145817" y="702429"/>
                  <a:pt x="7148726" y="981618"/>
                </a:cubicBezTo>
                <a:cubicBezTo>
                  <a:pt x="7107748" y="1219994"/>
                  <a:pt x="7145580" y="1504119"/>
                  <a:pt x="7148726" y="1654034"/>
                </a:cubicBezTo>
                <a:cubicBezTo>
                  <a:pt x="7244952" y="1792613"/>
                  <a:pt x="7142111" y="2249059"/>
                  <a:pt x="7148726" y="2503789"/>
                </a:cubicBezTo>
                <a:cubicBezTo>
                  <a:pt x="7174977" y="2677393"/>
                  <a:pt x="7082746" y="2805088"/>
                  <a:pt x="6984706" y="2790826"/>
                </a:cubicBezTo>
                <a:cubicBezTo>
                  <a:pt x="6895112" y="2769070"/>
                  <a:pt x="6715697" y="2801162"/>
                  <a:pt x="6565721" y="2790826"/>
                </a:cubicBezTo>
                <a:cubicBezTo>
                  <a:pt x="6503880" y="2814400"/>
                  <a:pt x="6127288" y="2770581"/>
                  <a:pt x="5942114" y="2790826"/>
                </a:cubicBezTo>
                <a:cubicBezTo>
                  <a:pt x="5715791" y="2801825"/>
                  <a:pt x="5631653" y="2788899"/>
                  <a:pt x="5454923" y="2790826"/>
                </a:cubicBezTo>
                <a:cubicBezTo>
                  <a:pt x="5289907" y="2790869"/>
                  <a:pt x="5288364" y="2771413"/>
                  <a:pt x="5172352" y="2790826"/>
                </a:cubicBezTo>
                <a:cubicBezTo>
                  <a:pt x="5073714" y="2787637"/>
                  <a:pt x="4994694" y="2819265"/>
                  <a:pt x="4889781" y="2790826"/>
                </a:cubicBezTo>
                <a:cubicBezTo>
                  <a:pt x="4797092" y="2784431"/>
                  <a:pt x="4662398" y="2783264"/>
                  <a:pt x="4607209" y="2790826"/>
                </a:cubicBezTo>
                <a:cubicBezTo>
                  <a:pt x="4563667" y="2779278"/>
                  <a:pt x="4188290" y="2827339"/>
                  <a:pt x="4051810" y="2790826"/>
                </a:cubicBezTo>
                <a:cubicBezTo>
                  <a:pt x="3919631" y="2742239"/>
                  <a:pt x="3754757" y="2773792"/>
                  <a:pt x="3701032" y="2790826"/>
                </a:cubicBezTo>
                <a:cubicBezTo>
                  <a:pt x="3599450" y="2800854"/>
                  <a:pt x="3454070" y="2759930"/>
                  <a:pt x="3282047" y="2790826"/>
                </a:cubicBezTo>
                <a:cubicBezTo>
                  <a:pt x="3075321" y="2808160"/>
                  <a:pt x="2899540" y="2767777"/>
                  <a:pt x="2794854" y="2790826"/>
                </a:cubicBezTo>
                <a:cubicBezTo>
                  <a:pt x="2681820" y="2800436"/>
                  <a:pt x="2599102" y="2814914"/>
                  <a:pt x="2444076" y="2790826"/>
                </a:cubicBezTo>
                <a:cubicBezTo>
                  <a:pt x="2276454" y="2788653"/>
                  <a:pt x="2198735" y="2779405"/>
                  <a:pt x="2093297" y="2790826"/>
                </a:cubicBezTo>
                <a:cubicBezTo>
                  <a:pt x="1993252" y="2797853"/>
                  <a:pt x="1858279" y="2797211"/>
                  <a:pt x="1810727" y="2790826"/>
                </a:cubicBezTo>
                <a:cubicBezTo>
                  <a:pt x="1741343" y="2780994"/>
                  <a:pt x="1602683" y="2727385"/>
                  <a:pt x="1391742" y="2790826"/>
                </a:cubicBezTo>
                <a:cubicBezTo>
                  <a:pt x="1197907" y="2833482"/>
                  <a:pt x="1033486" y="2770563"/>
                  <a:pt x="836344" y="2790826"/>
                </a:cubicBezTo>
                <a:cubicBezTo>
                  <a:pt x="760656" y="2776491"/>
                  <a:pt x="437738" y="2706664"/>
                  <a:pt x="164018" y="2790826"/>
                </a:cubicBezTo>
                <a:cubicBezTo>
                  <a:pt x="77935" y="2802933"/>
                  <a:pt x="-43231" y="2661108"/>
                  <a:pt x="0" y="2503789"/>
                </a:cubicBezTo>
                <a:cubicBezTo>
                  <a:pt x="-7832" y="2175797"/>
                  <a:pt x="22588" y="2030740"/>
                  <a:pt x="0" y="1787038"/>
                </a:cubicBezTo>
                <a:cubicBezTo>
                  <a:pt x="-11036" y="1483831"/>
                  <a:pt x="-33221" y="1324155"/>
                  <a:pt x="0" y="1070289"/>
                </a:cubicBezTo>
                <a:cubicBezTo>
                  <a:pt x="-30694" y="810088"/>
                  <a:pt x="-2440" y="440323"/>
                  <a:pt x="0" y="28703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2"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2403724" y="4493553"/>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5401209" y="446797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077234" y="4983608"/>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2577422" y="5566881"/>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F9439B-76F1-58AD-7DA8-493038B9CAA4}"/>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F3019-519F-3354-6D34-A95EBCAD06D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DD1B96-7A97-8A88-DF9C-8C79449F152F}"/>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C7EAC110-2030-5808-8612-8219263A5212}"/>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CFCC7C39-6D29-9224-649C-E4706D88823D}"/>
              </a:ext>
            </a:extLst>
          </p:cNvPr>
          <p:cNvSpPr txBox="1"/>
          <p:nvPr/>
        </p:nvSpPr>
        <p:spPr>
          <a:xfrm>
            <a:off x="2287188" y="1439540"/>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Luyện đọc</a:t>
            </a:r>
            <a:endParaRPr lang="vi-VN" sz="3200" b="1">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89664C8-1428-DCD4-9226-2AC0710D02B7}"/>
              </a:ext>
            </a:extLst>
          </p:cNvPr>
          <p:cNvSpPr txBox="1"/>
          <p:nvPr/>
        </p:nvSpPr>
        <p:spPr>
          <a:xfrm>
            <a:off x="7391036" y="1457739"/>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Tìm hiểu bài</a:t>
            </a:r>
            <a:endParaRPr lang="vi-VN" sz="3200" b="1">
              <a:solidFill>
                <a:srgbClr val="00B05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93DC50A0-7DEF-F00D-48F4-1D9011EF773E}"/>
              </a:ext>
            </a:extLst>
          </p:cNvPr>
          <p:cNvSpPr txBox="1"/>
          <p:nvPr/>
        </p:nvSpPr>
        <p:spPr>
          <a:xfrm>
            <a:off x="745695"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C48EC3B3-A134-973E-A8CC-8969BB1CF176}"/>
              </a:ext>
            </a:extLst>
          </p:cNvPr>
          <p:cNvSpPr txBox="1"/>
          <p:nvPr/>
        </p:nvSpPr>
        <p:spPr>
          <a:xfrm>
            <a:off x="455810" y="308631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D92A52D5-8F7C-806C-6FE3-FCF62173F7C5}"/>
              </a:ext>
            </a:extLst>
          </p:cNvPr>
          <p:cNvSpPr txBox="1"/>
          <p:nvPr/>
        </p:nvSpPr>
        <p:spPr>
          <a:xfrm>
            <a:off x="695880" y="2575968"/>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46A7CD21-AC4A-BEE4-A613-8EBC9EF14177}"/>
              </a:ext>
            </a:extLst>
          </p:cNvPr>
          <p:cNvSpPr/>
          <p:nvPr/>
        </p:nvSpPr>
        <p:spPr>
          <a:xfrm>
            <a:off x="695880" y="3732644"/>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3" name="TextBox 2">
            <a:extLst>
              <a:ext uri="{FF2B5EF4-FFF2-40B4-BE49-F238E27FC236}">
                <a16:creationId xmlns:a16="http://schemas.microsoft.com/office/drawing/2014/main" id="{80B80BE8-1563-07F8-1ED3-653FCE4BE2A7}"/>
              </a:ext>
            </a:extLst>
          </p:cNvPr>
          <p:cNvSpPr txBox="1"/>
          <p:nvPr/>
        </p:nvSpPr>
        <p:spPr>
          <a:xfrm>
            <a:off x="6929769" y="2708038"/>
            <a:ext cx="3076195" cy="646331"/>
          </a:xfrm>
          <a:prstGeom prst="rect">
            <a:avLst/>
          </a:prstGeom>
          <a:noFill/>
        </p:spPr>
        <p:txBody>
          <a:bodyPr wrap="square" rtlCol="0">
            <a:spAutoFit/>
          </a:bodyPr>
          <a:lstStyle/>
          <a:p>
            <a:pPr algn="ctr"/>
            <a:r>
              <a:rPr lang="vi-VN" sz="3600" b="1">
                <a:latin typeface="+mj-lt"/>
                <a:ea typeface="Cambria" panose="02040503050406030204" pitchFamily="18" charset="0"/>
              </a:rPr>
              <a:t>chòng chành</a:t>
            </a:r>
            <a:endParaRPr lang="vi-VN" sz="3600" b="1">
              <a:solidFill>
                <a:srgbClr val="FF0000"/>
              </a:solidFill>
              <a:latin typeface="+mj-lt"/>
              <a:ea typeface="Cambria" panose="02040503050406030204" pitchFamily="18" charset="0"/>
            </a:endParaRPr>
          </a:p>
        </p:txBody>
      </p:sp>
      <p:sp>
        <p:nvSpPr>
          <p:cNvPr id="4" name="TextBox 3">
            <a:extLst>
              <a:ext uri="{FF2B5EF4-FFF2-40B4-BE49-F238E27FC236}">
                <a16:creationId xmlns:a16="http://schemas.microsoft.com/office/drawing/2014/main" id="{8698EF04-B60A-ED50-C31E-D0D426214550}"/>
              </a:ext>
            </a:extLst>
          </p:cNvPr>
          <p:cNvSpPr txBox="1"/>
          <p:nvPr/>
        </p:nvSpPr>
        <p:spPr>
          <a:xfrm>
            <a:off x="7109335" y="2064276"/>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sp>
        <p:nvSpPr>
          <p:cNvPr id="5" name="TextBox 4">
            <a:extLst>
              <a:ext uri="{FF2B5EF4-FFF2-40B4-BE49-F238E27FC236}">
                <a16:creationId xmlns:a16="http://schemas.microsoft.com/office/drawing/2014/main" id="{4E103C51-B6CB-EA89-B0CB-609557230349}"/>
              </a:ext>
            </a:extLst>
          </p:cNvPr>
          <p:cNvSpPr txBox="1"/>
          <p:nvPr/>
        </p:nvSpPr>
        <p:spPr>
          <a:xfrm>
            <a:off x="6742637" y="3247841"/>
            <a:ext cx="4993553" cy="1477328"/>
          </a:xfrm>
          <a:prstGeom prst="rect">
            <a:avLst/>
          </a:prstGeom>
          <a:noFill/>
        </p:spPr>
        <p:txBody>
          <a:bodyPr wrap="square" rtlCol="0">
            <a:spAutoFit/>
          </a:bodyPr>
          <a:lstStyle/>
          <a:p>
            <a:pPr algn="just"/>
            <a:r>
              <a:rPr lang="vi-VN" sz="3000">
                <a:latin typeface="+mj-lt"/>
                <a:ea typeface="Cambria" panose="02040503050406030204" pitchFamily="18" charset="0"/>
              </a:rPr>
              <a:t>- Những câu chuyện cổ tích, những hình ảnh đẹp, gần gũi, gợi ra từ lời hát ru của mẹ.</a:t>
            </a:r>
            <a:endParaRPr lang="vi-VN" sz="3000">
              <a:solidFill>
                <a:srgbClr val="FF0000"/>
              </a:solidFill>
              <a:latin typeface="+mj-lt"/>
              <a:ea typeface="Cambria" panose="02040503050406030204" pitchFamily="18" charset="0"/>
            </a:endParaRPr>
          </a:p>
        </p:txBody>
      </p:sp>
      <p:pic>
        <p:nvPicPr>
          <p:cNvPr id="6" name="Picture 5">
            <a:hlinkClick r:id="rId3" action="ppaction://hlinksldjump"/>
            <a:extLst>
              <a:ext uri="{FF2B5EF4-FFF2-40B4-BE49-F238E27FC236}">
                <a16:creationId xmlns:a16="http://schemas.microsoft.com/office/drawing/2014/main" id="{8962DDFC-A7B5-4F9F-EC78-B4F2C025C12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10149841" y="4917440"/>
            <a:ext cx="1773684" cy="1556204"/>
          </a:xfrm>
          <a:prstGeom prst="rect">
            <a:avLst/>
          </a:prstGeom>
        </p:spPr>
      </p:pic>
    </p:spTree>
    <p:extLst>
      <p:ext uri="{BB962C8B-B14F-4D97-AF65-F5344CB8AC3E}">
        <p14:creationId xmlns:p14="http://schemas.microsoft.com/office/powerpoint/2010/main" val="17698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0D39-1717-9D24-7FC7-773BC279763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FDCC49D-939A-9271-7DDB-9E77DDA79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A835C84-63AD-909D-B683-A96CD8DBDDB7}"/>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11426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10731172" y="5558318"/>
            <a:ext cx="1223834" cy="1299681"/>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174661" y="1701668"/>
            <a:ext cx="11745945" cy="1200329"/>
            <a:chOff x="2717778" y="484814"/>
            <a:chExt cx="9262058" cy="1215476"/>
          </a:xfrm>
        </p:grpSpPr>
        <p:sp>
          <p:nvSpPr>
            <p:cNvPr id="30" name="TextBox 29">
              <a:extLst>
                <a:ext uri="{FF2B5EF4-FFF2-40B4-BE49-F238E27FC236}">
                  <a16:creationId xmlns:a16="http://schemas.microsoft.com/office/drawing/2014/main" id="{34798B3A-5816-90BB-58DD-B08B903F92CE}"/>
                </a:ext>
              </a:extLst>
            </p:cNvPr>
            <p:cNvSpPr txBox="1"/>
            <p:nvPr/>
          </p:nvSpPr>
          <p:spPr>
            <a:xfrm>
              <a:off x="2821237" y="484814"/>
              <a:ext cx="9158599" cy="121547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Qua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cảm nhận của bạn nhỏ về mẹ (ở khổ thơ thứ 3</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em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aphic 14">
              <a:extLst>
                <a:ext uri="{FF2B5EF4-FFF2-40B4-BE49-F238E27FC236}">
                  <a16:creationId xmlns:a16="http://schemas.microsoft.com/office/drawing/2014/main" id="{6C96AE6E-CD3D-CF39-FF5A-B9842C0246FA}"/>
                </a:ext>
              </a:extLst>
            </p:cNvPr>
            <p:cNvGrpSpPr/>
            <p:nvPr/>
          </p:nvGrpSpPr>
          <p:grpSpPr>
            <a:xfrm>
              <a:off x="2717778" y="802947"/>
              <a:ext cx="372586" cy="653544"/>
              <a:chOff x="2717778" y="309760"/>
              <a:chExt cx="372586"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717778" y="309760"/>
                <a:ext cx="372586" cy="571865"/>
                <a:chOff x="2717778" y="309760"/>
                <a:chExt cx="372586" cy="571865"/>
              </a:xfrm>
            </p:grpSpPr>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589649" y="3117959"/>
            <a:ext cx="10557812" cy="2822120"/>
          </a:xfrm>
          <a:custGeom>
            <a:avLst/>
            <a:gdLst>
              <a:gd name="connsiteX0" fmla="*/ 0 w 10557812"/>
              <a:gd name="connsiteY0" fmla="*/ 290254 h 2822120"/>
              <a:gd name="connsiteX1" fmla="*/ 235667 w 10557812"/>
              <a:gd name="connsiteY1" fmla="*/ 0 h 2822120"/>
              <a:gd name="connsiteX2" fmla="*/ 866071 w 10557812"/>
              <a:gd name="connsiteY2" fmla="*/ 0 h 2822120"/>
              <a:gd name="connsiteX3" fmla="*/ 1294747 w 10557812"/>
              <a:gd name="connsiteY3" fmla="*/ 0 h 2822120"/>
              <a:gd name="connsiteX4" fmla="*/ 2026016 w 10557812"/>
              <a:gd name="connsiteY4" fmla="*/ 0 h 2822120"/>
              <a:gd name="connsiteX5" fmla="*/ 2757287 w 10557812"/>
              <a:gd name="connsiteY5" fmla="*/ 0 h 2822120"/>
              <a:gd name="connsiteX6" fmla="*/ 3488556 w 10557812"/>
              <a:gd name="connsiteY6" fmla="*/ 0 h 2822120"/>
              <a:gd name="connsiteX7" fmla="*/ 3816367 w 10557812"/>
              <a:gd name="connsiteY7" fmla="*/ 0 h 2822120"/>
              <a:gd name="connsiteX8" fmla="*/ 4144176 w 10557812"/>
              <a:gd name="connsiteY8" fmla="*/ 0 h 2822120"/>
              <a:gd name="connsiteX9" fmla="*/ 4774581 w 10557812"/>
              <a:gd name="connsiteY9" fmla="*/ 0 h 2822120"/>
              <a:gd name="connsiteX10" fmla="*/ 5505851 w 10557812"/>
              <a:gd name="connsiteY10" fmla="*/ 0 h 2822120"/>
              <a:gd name="connsiteX11" fmla="*/ 5833661 w 10557812"/>
              <a:gd name="connsiteY11" fmla="*/ 0 h 2822120"/>
              <a:gd name="connsiteX12" fmla="*/ 6665795 w 10557812"/>
              <a:gd name="connsiteY12" fmla="*/ 0 h 2822120"/>
              <a:gd name="connsiteX13" fmla="*/ 7195336 w 10557812"/>
              <a:gd name="connsiteY13" fmla="*/ 0 h 2822120"/>
              <a:gd name="connsiteX14" fmla="*/ 7724875 w 10557812"/>
              <a:gd name="connsiteY14" fmla="*/ 0 h 2822120"/>
              <a:gd name="connsiteX15" fmla="*/ 8052686 w 10557812"/>
              <a:gd name="connsiteY15" fmla="*/ 0 h 2822120"/>
              <a:gd name="connsiteX16" fmla="*/ 8783955 w 10557812"/>
              <a:gd name="connsiteY16" fmla="*/ 0 h 2822120"/>
              <a:gd name="connsiteX17" fmla="*/ 9616089 w 10557812"/>
              <a:gd name="connsiteY17" fmla="*/ 0 h 2822120"/>
              <a:gd name="connsiteX18" fmla="*/ 10322143 w 10557812"/>
              <a:gd name="connsiteY18" fmla="*/ 0 h 2822120"/>
              <a:gd name="connsiteX19" fmla="*/ 10557811 w 10557812"/>
              <a:gd name="connsiteY19" fmla="*/ 290254 h 2822120"/>
              <a:gd name="connsiteX20" fmla="*/ 10557811 w 10557812"/>
              <a:gd name="connsiteY20" fmla="*/ 1082290 h 2822120"/>
              <a:gd name="connsiteX21" fmla="*/ 10557811 w 10557812"/>
              <a:gd name="connsiteY21" fmla="*/ 1762245 h 2822120"/>
              <a:gd name="connsiteX22" fmla="*/ 10557811 w 10557812"/>
              <a:gd name="connsiteY22" fmla="*/ 2531865 h 2822120"/>
              <a:gd name="connsiteX23" fmla="*/ 10322143 w 10557812"/>
              <a:gd name="connsiteY23" fmla="*/ 2822120 h 2822120"/>
              <a:gd name="connsiteX24" fmla="*/ 9792603 w 10557812"/>
              <a:gd name="connsiteY24" fmla="*/ 2822120 h 2822120"/>
              <a:gd name="connsiteX25" fmla="*/ 9263063 w 10557812"/>
              <a:gd name="connsiteY25" fmla="*/ 2822120 h 2822120"/>
              <a:gd name="connsiteX26" fmla="*/ 8632658 w 10557812"/>
              <a:gd name="connsiteY26" fmla="*/ 2822120 h 2822120"/>
              <a:gd name="connsiteX27" fmla="*/ 8203983 w 10557812"/>
              <a:gd name="connsiteY27" fmla="*/ 2822120 h 2822120"/>
              <a:gd name="connsiteX28" fmla="*/ 7775307 w 10557812"/>
              <a:gd name="connsiteY28" fmla="*/ 2822120 h 2822120"/>
              <a:gd name="connsiteX29" fmla="*/ 7447497 w 10557812"/>
              <a:gd name="connsiteY29" fmla="*/ 2822120 h 2822120"/>
              <a:gd name="connsiteX30" fmla="*/ 6917957 w 10557812"/>
              <a:gd name="connsiteY30" fmla="*/ 2822120 h 2822120"/>
              <a:gd name="connsiteX31" fmla="*/ 6186688 w 10557812"/>
              <a:gd name="connsiteY31" fmla="*/ 2822120 h 2822120"/>
              <a:gd name="connsiteX32" fmla="*/ 5556284 w 10557812"/>
              <a:gd name="connsiteY32" fmla="*/ 2822120 h 2822120"/>
              <a:gd name="connsiteX33" fmla="*/ 5127608 w 10557812"/>
              <a:gd name="connsiteY33" fmla="*/ 2822120 h 2822120"/>
              <a:gd name="connsiteX34" fmla="*/ 4799797 w 10557812"/>
              <a:gd name="connsiteY34" fmla="*/ 2822120 h 2822120"/>
              <a:gd name="connsiteX35" fmla="*/ 3967663 w 10557812"/>
              <a:gd name="connsiteY35" fmla="*/ 2822120 h 2822120"/>
              <a:gd name="connsiteX36" fmla="*/ 3438123 w 10557812"/>
              <a:gd name="connsiteY36" fmla="*/ 2822120 h 2822120"/>
              <a:gd name="connsiteX37" fmla="*/ 2706854 w 10557812"/>
              <a:gd name="connsiteY37" fmla="*/ 2822120 h 2822120"/>
              <a:gd name="connsiteX38" fmla="*/ 2379043 w 10557812"/>
              <a:gd name="connsiteY38" fmla="*/ 2822120 h 2822120"/>
              <a:gd name="connsiteX39" fmla="*/ 1950368 w 10557812"/>
              <a:gd name="connsiteY39" fmla="*/ 2822120 h 2822120"/>
              <a:gd name="connsiteX40" fmla="*/ 1219098 w 10557812"/>
              <a:gd name="connsiteY40" fmla="*/ 2822120 h 2822120"/>
              <a:gd name="connsiteX41" fmla="*/ 790424 w 10557812"/>
              <a:gd name="connsiteY41" fmla="*/ 2822120 h 2822120"/>
              <a:gd name="connsiteX42" fmla="*/ 235667 w 10557812"/>
              <a:gd name="connsiteY42" fmla="*/ 2822120 h 2822120"/>
              <a:gd name="connsiteX43" fmla="*/ 0 w 10557812"/>
              <a:gd name="connsiteY43" fmla="*/ 2531865 h 2822120"/>
              <a:gd name="connsiteX44" fmla="*/ 0 w 10557812"/>
              <a:gd name="connsiteY44" fmla="*/ 1784661 h 2822120"/>
              <a:gd name="connsiteX45" fmla="*/ 0 w 10557812"/>
              <a:gd name="connsiteY45" fmla="*/ 1082290 h 2822120"/>
              <a:gd name="connsiteX46" fmla="*/ 0 w 10557812"/>
              <a:gd name="connsiteY46" fmla="*/ 290254 h 2822120"/>
              <a:gd name="connsiteX0" fmla="*/ 0 w 10557812"/>
              <a:gd name="connsiteY0" fmla="*/ 290254 h 2822120"/>
              <a:gd name="connsiteX1" fmla="*/ 235667 w 10557812"/>
              <a:gd name="connsiteY1" fmla="*/ 0 h 2822120"/>
              <a:gd name="connsiteX2" fmla="*/ 765207 w 10557812"/>
              <a:gd name="connsiteY2" fmla="*/ 0 h 2822120"/>
              <a:gd name="connsiteX3" fmla="*/ 1496476 w 10557812"/>
              <a:gd name="connsiteY3" fmla="*/ 0 h 2822120"/>
              <a:gd name="connsiteX4" fmla="*/ 1824286 w 10557812"/>
              <a:gd name="connsiteY4" fmla="*/ 0 h 2822120"/>
              <a:gd name="connsiteX5" fmla="*/ 2555556 w 10557812"/>
              <a:gd name="connsiteY5" fmla="*/ 0 h 2822120"/>
              <a:gd name="connsiteX6" fmla="*/ 2883366 w 10557812"/>
              <a:gd name="connsiteY6" fmla="*/ 0 h 2822120"/>
              <a:gd name="connsiteX7" fmla="*/ 3614636 w 10557812"/>
              <a:gd name="connsiteY7" fmla="*/ 0 h 2822120"/>
              <a:gd name="connsiteX8" fmla="*/ 4245041 w 10557812"/>
              <a:gd name="connsiteY8" fmla="*/ 0 h 2822120"/>
              <a:gd name="connsiteX9" fmla="*/ 4774581 w 10557812"/>
              <a:gd name="connsiteY9" fmla="*/ 0 h 2822120"/>
              <a:gd name="connsiteX10" fmla="*/ 5404986 w 10557812"/>
              <a:gd name="connsiteY10" fmla="*/ 0 h 2822120"/>
              <a:gd name="connsiteX11" fmla="*/ 6136255 w 10557812"/>
              <a:gd name="connsiteY11" fmla="*/ 0 h 2822120"/>
              <a:gd name="connsiteX12" fmla="*/ 6766660 w 10557812"/>
              <a:gd name="connsiteY12" fmla="*/ 0 h 2822120"/>
              <a:gd name="connsiteX13" fmla="*/ 7195336 w 10557812"/>
              <a:gd name="connsiteY13" fmla="*/ 0 h 2822120"/>
              <a:gd name="connsiteX14" fmla="*/ 7624010 w 10557812"/>
              <a:gd name="connsiteY14" fmla="*/ 0 h 2822120"/>
              <a:gd name="connsiteX15" fmla="*/ 8052686 w 10557812"/>
              <a:gd name="connsiteY15" fmla="*/ 0 h 2822120"/>
              <a:gd name="connsiteX16" fmla="*/ 8481362 w 10557812"/>
              <a:gd name="connsiteY16" fmla="*/ 0 h 2822120"/>
              <a:gd name="connsiteX17" fmla="*/ 9212631 w 10557812"/>
              <a:gd name="connsiteY17" fmla="*/ 0 h 2822120"/>
              <a:gd name="connsiteX18" fmla="*/ 9641306 w 10557812"/>
              <a:gd name="connsiteY18" fmla="*/ 0 h 2822120"/>
              <a:gd name="connsiteX19" fmla="*/ 10322143 w 10557812"/>
              <a:gd name="connsiteY19" fmla="*/ 0 h 2822120"/>
              <a:gd name="connsiteX20" fmla="*/ 10557811 w 10557812"/>
              <a:gd name="connsiteY20" fmla="*/ 290254 h 2822120"/>
              <a:gd name="connsiteX21" fmla="*/ 10557811 w 10557812"/>
              <a:gd name="connsiteY21" fmla="*/ 1059874 h 2822120"/>
              <a:gd name="connsiteX22" fmla="*/ 10557811 w 10557812"/>
              <a:gd name="connsiteY22" fmla="*/ 1829494 h 2822120"/>
              <a:gd name="connsiteX23" fmla="*/ 10557811 w 10557812"/>
              <a:gd name="connsiteY23" fmla="*/ 2531865 h 2822120"/>
              <a:gd name="connsiteX24" fmla="*/ 10322143 w 10557812"/>
              <a:gd name="connsiteY24" fmla="*/ 2822120 h 2822120"/>
              <a:gd name="connsiteX25" fmla="*/ 9691738 w 10557812"/>
              <a:gd name="connsiteY25" fmla="*/ 2822120 h 2822120"/>
              <a:gd name="connsiteX26" fmla="*/ 9162198 w 10557812"/>
              <a:gd name="connsiteY26" fmla="*/ 2822120 h 2822120"/>
              <a:gd name="connsiteX27" fmla="*/ 8834387 w 10557812"/>
              <a:gd name="connsiteY27" fmla="*/ 2822120 h 2822120"/>
              <a:gd name="connsiteX28" fmla="*/ 8506578 w 10557812"/>
              <a:gd name="connsiteY28" fmla="*/ 2822120 h 2822120"/>
              <a:gd name="connsiteX29" fmla="*/ 8178767 w 10557812"/>
              <a:gd name="connsiteY29" fmla="*/ 2822120 h 2822120"/>
              <a:gd name="connsiteX30" fmla="*/ 7649226 w 10557812"/>
              <a:gd name="connsiteY30" fmla="*/ 2822120 h 2822120"/>
              <a:gd name="connsiteX31" fmla="*/ 7018822 w 10557812"/>
              <a:gd name="connsiteY31" fmla="*/ 2822120 h 2822120"/>
              <a:gd name="connsiteX32" fmla="*/ 6186688 w 10557812"/>
              <a:gd name="connsiteY32" fmla="*/ 2822120 h 2822120"/>
              <a:gd name="connsiteX33" fmla="*/ 5556284 w 10557812"/>
              <a:gd name="connsiteY33" fmla="*/ 2822120 h 2822120"/>
              <a:gd name="connsiteX34" fmla="*/ 5228473 w 10557812"/>
              <a:gd name="connsiteY34" fmla="*/ 2822120 h 2822120"/>
              <a:gd name="connsiteX35" fmla="*/ 4497204 w 10557812"/>
              <a:gd name="connsiteY35" fmla="*/ 2822120 h 2822120"/>
              <a:gd name="connsiteX36" fmla="*/ 4068528 w 10557812"/>
              <a:gd name="connsiteY36" fmla="*/ 2822120 h 2822120"/>
              <a:gd name="connsiteX37" fmla="*/ 3337259 w 10557812"/>
              <a:gd name="connsiteY37" fmla="*/ 2822120 h 2822120"/>
              <a:gd name="connsiteX38" fmla="*/ 2706854 w 10557812"/>
              <a:gd name="connsiteY38" fmla="*/ 2822120 h 2822120"/>
              <a:gd name="connsiteX39" fmla="*/ 2278179 w 10557812"/>
              <a:gd name="connsiteY39" fmla="*/ 2822120 h 2822120"/>
              <a:gd name="connsiteX40" fmla="*/ 1446044 w 10557812"/>
              <a:gd name="connsiteY40" fmla="*/ 2822120 h 2822120"/>
              <a:gd name="connsiteX41" fmla="*/ 916503 w 10557812"/>
              <a:gd name="connsiteY41" fmla="*/ 2822120 h 2822120"/>
              <a:gd name="connsiteX42" fmla="*/ 235667 w 10557812"/>
              <a:gd name="connsiteY42" fmla="*/ 2822120 h 2822120"/>
              <a:gd name="connsiteX43" fmla="*/ 0 w 10557812"/>
              <a:gd name="connsiteY43" fmla="*/ 2531865 h 2822120"/>
              <a:gd name="connsiteX44" fmla="*/ 0 w 10557812"/>
              <a:gd name="connsiteY44" fmla="*/ 1851909 h 2822120"/>
              <a:gd name="connsiteX45" fmla="*/ 0 w 10557812"/>
              <a:gd name="connsiteY45" fmla="*/ 1082290 h 2822120"/>
              <a:gd name="connsiteX46" fmla="*/ 0 w 10557812"/>
              <a:gd name="connsiteY46" fmla="*/ 290254 h 2822120"/>
              <a:gd name="connsiteX0" fmla="*/ 0 w 10557812"/>
              <a:gd name="connsiteY0" fmla="*/ 290254 h 2822120"/>
              <a:gd name="connsiteX1" fmla="*/ 235667 w 10557812"/>
              <a:gd name="connsiteY1" fmla="*/ 0 h 2822120"/>
              <a:gd name="connsiteX2" fmla="*/ 866071 w 10557812"/>
              <a:gd name="connsiteY2" fmla="*/ 0 h 2822120"/>
              <a:gd name="connsiteX3" fmla="*/ 1294747 w 10557812"/>
              <a:gd name="connsiteY3" fmla="*/ 0 h 2822120"/>
              <a:gd name="connsiteX4" fmla="*/ 2026016 w 10557812"/>
              <a:gd name="connsiteY4" fmla="*/ 0 h 2822120"/>
              <a:gd name="connsiteX5" fmla="*/ 2757287 w 10557812"/>
              <a:gd name="connsiteY5" fmla="*/ 0 h 2822120"/>
              <a:gd name="connsiteX6" fmla="*/ 3488556 w 10557812"/>
              <a:gd name="connsiteY6" fmla="*/ 0 h 2822120"/>
              <a:gd name="connsiteX7" fmla="*/ 3816367 w 10557812"/>
              <a:gd name="connsiteY7" fmla="*/ 0 h 2822120"/>
              <a:gd name="connsiteX8" fmla="*/ 4144176 w 10557812"/>
              <a:gd name="connsiteY8" fmla="*/ 0 h 2822120"/>
              <a:gd name="connsiteX9" fmla="*/ 4774581 w 10557812"/>
              <a:gd name="connsiteY9" fmla="*/ 0 h 2822120"/>
              <a:gd name="connsiteX10" fmla="*/ 5505851 w 10557812"/>
              <a:gd name="connsiteY10" fmla="*/ 0 h 2822120"/>
              <a:gd name="connsiteX11" fmla="*/ 5833661 w 10557812"/>
              <a:gd name="connsiteY11" fmla="*/ 0 h 2822120"/>
              <a:gd name="connsiteX12" fmla="*/ 6665795 w 10557812"/>
              <a:gd name="connsiteY12" fmla="*/ 0 h 2822120"/>
              <a:gd name="connsiteX13" fmla="*/ 7195336 w 10557812"/>
              <a:gd name="connsiteY13" fmla="*/ 0 h 2822120"/>
              <a:gd name="connsiteX14" fmla="*/ 7724875 w 10557812"/>
              <a:gd name="connsiteY14" fmla="*/ 0 h 2822120"/>
              <a:gd name="connsiteX15" fmla="*/ 8052686 w 10557812"/>
              <a:gd name="connsiteY15" fmla="*/ 0 h 2822120"/>
              <a:gd name="connsiteX16" fmla="*/ 8783955 w 10557812"/>
              <a:gd name="connsiteY16" fmla="*/ 0 h 2822120"/>
              <a:gd name="connsiteX17" fmla="*/ 9616089 w 10557812"/>
              <a:gd name="connsiteY17" fmla="*/ 0 h 2822120"/>
              <a:gd name="connsiteX18" fmla="*/ 10322143 w 10557812"/>
              <a:gd name="connsiteY18" fmla="*/ 0 h 2822120"/>
              <a:gd name="connsiteX19" fmla="*/ 10557811 w 10557812"/>
              <a:gd name="connsiteY19" fmla="*/ 290254 h 2822120"/>
              <a:gd name="connsiteX20" fmla="*/ 10557811 w 10557812"/>
              <a:gd name="connsiteY20" fmla="*/ 1082290 h 2822120"/>
              <a:gd name="connsiteX21" fmla="*/ 10557811 w 10557812"/>
              <a:gd name="connsiteY21" fmla="*/ 1762245 h 2822120"/>
              <a:gd name="connsiteX22" fmla="*/ 10557811 w 10557812"/>
              <a:gd name="connsiteY22" fmla="*/ 2531865 h 2822120"/>
              <a:gd name="connsiteX23" fmla="*/ 10322143 w 10557812"/>
              <a:gd name="connsiteY23" fmla="*/ 2822120 h 2822120"/>
              <a:gd name="connsiteX24" fmla="*/ 9792603 w 10557812"/>
              <a:gd name="connsiteY24" fmla="*/ 2822120 h 2822120"/>
              <a:gd name="connsiteX25" fmla="*/ 9263063 w 10557812"/>
              <a:gd name="connsiteY25" fmla="*/ 2822120 h 2822120"/>
              <a:gd name="connsiteX26" fmla="*/ 8632658 w 10557812"/>
              <a:gd name="connsiteY26" fmla="*/ 2822120 h 2822120"/>
              <a:gd name="connsiteX27" fmla="*/ 8203983 w 10557812"/>
              <a:gd name="connsiteY27" fmla="*/ 2822120 h 2822120"/>
              <a:gd name="connsiteX28" fmla="*/ 7775307 w 10557812"/>
              <a:gd name="connsiteY28" fmla="*/ 2822120 h 2822120"/>
              <a:gd name="connsiteX29" fmla="*/ 7447497 w 10557812"/>
              <a:gd name="connsiteY29" fmla="*/ 2822120 h 2822120"/>
              <a:gd name="connsiteX30" fmla="*/ 6917957 w 10557812"/>
              <a:gd name="connsiteY30" fmla="*/ 2822120 h 2822120"/>
              <a:gd name="connsiteX31" fmla="*/ 6186688 w 10557812"/>
              <a:gd name="connsiteY31" fmla="*/ 2822120 h 2822120"/>
              <a:gd name="connsiteX32" fmla="*/ 5556284 w 10557812"/>
              <a:gd name="connsiteY32" fmla="*/ 2822120 h 2822120"/>
              <a:gd name="connsiteX33" fmla="*/ 5127608 w 10557812"/>
              <a:gd name="connsiteY33" fmla="*/ 2822120 h 2822120"/>
              <a:gd name="connsiteX34" fmla="*/ 4799797 w 10557812"/>
              <a:gd name="connsiteY34" fmla="*/ 2822120 h 2822120"/>
              <a:gd name="connsiteX35" fmla="*/ 3967663 w 10557812"/>
              <a:gd name="connsiteY35" fmla="*/ 2822120 h 2822120"/>
              <a:gd name="connsiteX36" fmla="*/ 3438123 w 10557812"/>
              <a:gd name="connsiteY36" fmla="*/ 2822120 h 2822120"/>
              <a:gd name="connsiteX37" fmla="*/ 2706854 w 10557812"/>
              <a:gd name="connsiteY37" fmla="*/ 2822120 h 2822120"/>
              <a:gd name="connsiteX38" fmla="*/ 2379043 w 10557812"/>
              <a:gd name="connsiteY38" fmla="*/ 2822120 h 2822120"/>
              <a:gd name="connsiteX39" fmla="*/ 1950368 w 10557812"/>
              <a:gd name="connsiteY39" fmla="*/ 2822120 h 2822120"/>
              <a:gd name="connsiteX40" fmla="*/ 1219098 w 10557812"/>
              <a:gd name="connsiteY40" fmla="*/ 2822120 h 2822120"/>
              <a:gd name="connsiteX41" fmla="*/ 790424 w 10557812"/>
              <a:gd name="connsiteY41" fmla="*/ 2822120 h 2822120"/>
              <a:gd name="connsiteX42" fmla="*/ 235667 w 10557812"/>
              <a:gd name="connsiteY42" fmla="*/ 2822120 h 2822120"/>
              <a:gd name="connsiteX43" fmla="*/ 0 w 10557812"/>
              <a:gd name="connsiteY43" fmla="*/ 2531865 h 2822120"/>
              <a:gd name="connsiteX44" fmla="*/ 0 w 10557812"/>
              <a:gd name="connsiteY44" fmla="*/ 1784661 h 2822120"/>
              <a:gd name="connsiteX45" fmla="*/ 0 w 10557812"/>
              <a:gd name="connsiteY45" fmla="*/ 1082290 h 2822120"/>
              <a:gd name="connsiteX46" fmla="*/ 0 w 10557812"/>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57812" h="2822120" fill="none" extrusionOk="0">
                <a:moveTo>
                  <a:pt x="0" y="290254"/>
                </a:moveTo>
                <a:cubicBezTo>
                  <a:pt x="-19010" y="113605"/>
                  <a:pt x="128981" y="-8409"/>
                  <a:pt x="235667" y="0"/>
                </a:cubicBezTo>
                <a:cubicBezTo>
                  <a:pt x="367213" y="-58985"/>
                  <a:pt x="565698" y="35487"/>
                  <a:pt x="866071" y="0"/>
                </a:cubicBezTo>
                <a:cubicBezTo>
                  <a:pt x="1165636" y="52490"/>
                  <a:pt x="1186090" y="-27917"/>
                  <a:pt x="1294747" y="0"/>
                </a:cubicBezTo>
                <a:cubicBezTo>
                  <a:pt x="1350784" y="53868"/>
                  <a:pt x="1745130" y="29778"/>
                  <a:pt x="2026016" y="0"/>
                </a:cubicBezTo>
                <a:cubicBezTo>
                  <a:pt x="2239349" y="37533"/>
                  <a:pt x="2547085" y="-39064"/>
                  <a:pt x="2757287" y="0"/>
                </a:cubicBezTo>
                <a:cubicBezTo>
                  <a:pt x="2879784" y="-4656"/>
                  <a:pt x="3239631" y="-37877"/>
                  <a:pt x="3488556" y="0"/>
                </a:cubicBezTo>
                <a:cubicBezTo>
                  <a:pt x="3801581" y="43276"/>
                  <a:pt x="3722042" y="5834"/>
                  <a:pt x="3816367" y="0"/>
                </a:cubicBezTo>
                <a:cubicBezTo>
                  <a:pt x="3937820" y="22428"/>
                  <a:pt x="4063745" y="43188"/>
                  <a:pt x="4144176" y="0"/>
                </a:cubicBezTo>
                <a:cubicBezTo>
                  <a:pt x="4230366" y="4871"/>
                  <a:pt x="4655682" y="4536"/>
                  <a:pt x="4774581" y="0"/>
                </a:cubicBezTo>
                <a:cubicBezTo>
                  <a:pt x="4892226" y="-16873"/>
                  <a:pt x="5310861" y="-21822"/>
                  <a:pt x="5505851" y="0"/>
                </a:cubicBezTo>
                <a:cubicBezTo>
                  <a:pt x="5663034" y="-7545"/>
                  <a:pt x="5712147" y="14650"/>
                  <a:pt x="5833661" y="0"/>
                </a:cubicBezTo>
                <a:cubicBezTo>
                  <a:pt x="6035138" y="2219"/>
                  <a:pt x="6389773" y="54122"/>
                  <a:pt x="6665795" y="0"/>
                </a:cubicBezTo>
                <a:cubicBezTo>
                  <a:pt x="6972691" y="20049"/>
                  <a:pt x="6925055" y="13544"/>
                  <a:pt x="7195336" y="0"/>
                </a:cubicBezTo>
                <a:cubicBezTo>
                  <a:pt x="7430467" y="-14418"/>
                  <a:pt x="7611293" y="-16330"/>
                  <a:pt x="7724875" y="0"/>
                </a:cubicBezTo>
                <a:cubicBezTo>
                  <a:pt x="7867740" y="7571"/>
                  <a:pt x="7912991" y="-7980"/>
                  <a:pt x="8052686" y="0"/>
                </a:cubicBezTo>
                <a:cubicBezTo>
                  <a:pt x="8209454" y="23431"/>
                  <a:pt x="8623067" y="-14520"/>
                  <a:pt x="8783955" y="0"/>
                </a:cubicBezTo>
                <a:cubicBezTo>
                  <a:pt x="9055802" y="75841"/>
                  <a:pt x="9386612" y="-86433"/>
                  <a:pt x="9616089" y="0"/>
                </a:cubicBezTo>
                <a:cubicBezTo>
                  <a:pt x="9929003" y="36424"/>
                  <a:pt x="9974519" y="-5704"/>
                  <a:pt x="10322143" y="0"/>
                </a:cubicBezTo>
                <a:cubicBezTo>
                  <a:pt x="10388762" y="6742"/>
                  <a:pt x="10580602" y="135966"/>
                  <a:pt x="10557811" y="290254"/>
                </a:cubicBezTo>
                <a:cubicBezTo>
                  <a:pt x="10513237" y="495604"/>
                  <a:pt x="10587152" y="842679"/>
                  <a:pt x="10557811" y="1082290"/>
                </a:cubicBezTo>
                <a:cubicBezTo>
                  <a:pt x="10596827" y="1317119"/>
                  <a:pt x="10629366" y="1563354"/>
                  <a:pt x="10557811" y="1762245"/>
                </a:cubicBezTo>
                <a:cubicBezTo>
                  <a:pt x="10503515" y="1974609"/>
                  <a:pt x="10512116" y="2189526"/>
                  <a:pt x="10557811" y="2531865"/>
                </a:cubicBezTo>
                <a:cubicBezTo>
                  <a:pt x="10570708" y="2645790"/>
                  <a:pt x="10451910" y="2806539"/>
                  <a:pt x="10322143" y="2822120"/>
                </a:cubicBezTo>
                <a:cubicBezTo>
                  <a:pt x="10210403" y="2799507"/>
                  <a:pt x="9979930" y="2790381"/>
                  <a:pt x="9792603" y="2822120"/>
                </a:cubicBezTo>
                <a:cubicBezTo>
                  <a:pt x="9581107" y="2865120"/>
                  <a:pt x="9430643" y="2809514"/>
                  <a:pt x="9263063" y="2822120"/>
                </a:cubicBezTo>
                <a:cubicBezTo>
                  <a:pt x="9055946" y="2793700"/>
                  <a:pt x="8855465" y="2745096"/>
                  <a:pt x="8632658" y="2822120"/>
                </a:cubicBezTo>
                <a:cubicBezTo>
                  <a:pt x="8331376" y="2828228"/>
                  <a:pt x="8343009" y="2813868"/>
                  <a:pt x="8203983" y="2822120"/>
                </a:cubicBezTo>
                <a:cubicBezTo>
                  <a:pt x="8080905" y="2859665"/>
                  <a:pt x="7992278" y="2830171"/>
                  <a:pt x="7775307" y="2822120"/>
                </a:cubicBezTo>
                <a:cubicBezTo>
                  <a:pt x="7605020" y="2809357"/>
                  <a:pt x="7560587" y="2824523"/>
                  <a:pt x="7447497" y="2822120"/>
                </a:cubicBezTo>
                <a:cubicBezTo>
                  <a:pt x="7345879" y="2752894"/>
                  <a:pt x="7114185" y="2771078"/>
                  <a:pt x="6917957" y="2822120"/>
                </a:cubicBezTo>
                <a:cubicBezTo>
                  <a:pt x="6709702" y="2821184"/>
                  <a:pt x="6525835" y="2846574"/>
                  <a:pt x="6186688" y="2822120"/>
                </a:cubicBezTo>
                <a:cubicBezTo>
                  <a:pt x="5850732" y="2781671"/>
                  <a:pt x="5838715" y="2793216"/>
                  <a:pt x="5556284" y="2822120"/>
                </a:cubicBezTo>
                <a:cubicBezTo>
                  <a:pt x="5276528" y="2855634"/>
                  <a:pt x="5253158" y="2833069"/>
                  <a:pt x="5127608" y="2822120"/>
                </a:cubicBezTo>
                <a:cubicBezTo>
                  <a:pt x="4977129" y="2837377"/>
                  <a:pt x="4905835" y="2804772"/>
                  <a:pt x="4799797" y="2822120"/>
                </a:cubicBezTo>
                <a:cubicBezTo>
                  <a:pt x="4722835" y="2793748"/>
                  <a:pt x="4230172" y="2935160"/>
                  <a:pt x="3967663" y="2822120"/>
                </a:cubicBezTo>
                <a:cubicBezTo>
                  <a:pt x="3740807" y="2788807"/>
                  <a:pt x="3538797" y="2817092"/>
                  <a:pt x="3438123" y="2822120"/>
                </a:cubicBezTo>
                <a:cubicBezTo>
                  <a:pt x="3260392" y="2892233"/>
                  <a:pt x="3026914" y="2838426"/>
                  <a:pt x="2706854" y="2822120"/>
                </a:cubicBezTo>
                <a:cubicBezTo>
                  <a:pt x="2430780" y="2811834"/>
                  <a:pt x="2516714" y="2786671"/>
                  <a:pt x="2379043" y="2822120"/>
                </a:cubicBezTo>
                <a:cubicBezTo>
                  <a:pt x="2232695" y="2819133"/>
                  <a:pt x="2050985" y="2828937"/>
                  <a:pt x="1950368" y="2822120"/>
                </a:cubicBezTo>
                <a:cubicBezTo>
                  <a:pt x="1926674" y="2862680"/>
                  <a:pt x="1512937" y="2945829"/>
                  <a:pt x="1219098" y="2822120"/>
                </a:cubicBezTo>
                <a:cubicBezTo>
                  <a:pt x="881539" y="2806757"/>
                  <a:pt x="936519" y="2861816"/>
                  <a:pt x="790424" y="2822120"/>
                </a:cubicBezTo>
                <a:cubicBezTo>
                  <a:pt x="591147" y="2750971"/>
                  <a:pt x="482873" y="2812299"/>
                  <a:pt x="235667" y="2822120"/>
                </a:cubicBezTo>
                <a:cubicBezTo>
                  <a:pt x="96009" y="2777314"/>
                  <a:pt x="-4750" y="2708336"/>
                  <a:pt x="0" y="2531865"/>
                </a:cubicBezTo>
                <a:cubicBezTo>
                  <a:pt x="20880" y="2385907"/>
                  <a:pt x="38866" y="1990748"/>
                  <a:pt x="0" y="1784661"/>
                </a:cubicBezTo>
                <a:cubicBezTo>
                  <a:pt x="61101" y="1529715"/>
                  <a:pt x="-87734" y="1324148"/>
                  <a:pt x="0" y="1082290"/>
                </a:cubicBezTo>
                <a:cubicBezTo>
                  <a:pt x="74396" y="979652"/>
                  <a:pt x="63059" y="615985"/>
                  <a:pt x="0" y="290254"/>
                </a:cubicBezTo>
                <a:close/>
              </a:path>
              <a:path w="10557812" h="2822120" stroke="0" extrusionOk="0">
                <a:moveTo>
                  <a:pt x="0" y="290254"/>
                </a:moveTo>
                <a:cubicBezTo>
                  <a:pt x="-5034" y="131749"/>
                  <a:pt x="121845" y="-30777"/>
                  <a:pt x="235667" y="0"/>
                </a:cubicBezTo>
                <a:cubicBezTo>
                  <a:pt x="380560" y="13943"/>
                  <a:pt x="539228" y="-16648"/>
                  <a:pt x="765207" y="0"/>
                </a:cubicBezTo>
                <a:cubicBezTo>
                  <a:pt x="1001461" y="-38404"/>
                  <a:pt x="1218504" y="18199"/>
                  <a:pt x="1496476" y="0"/>
                </a:cubicBezTo>
                <a:cubicBezTo>
                  <a:pt x="1795997" y="33426"/>
                  <a:pt x="1710248" y="13920"/>
                  <a:pt x="1824286" y="0"/>
                </a:cubicBezTo>
                <a:cubicBezTo>
                  <a:pt x="1921228" y="-39872"/>
                  <a:pt x="2166372" y="7557"/>
                  <a:pt x="2555556" y="0"/>
                </a:cubicBezTo>
                <a:cubicBezTo>
                  <a:pt x="2890728" y="1125"/>
                  <a:pt x="2796142" y="2344"/>
                  <a:pt x="2883366" y="0"/>
                </a:cubicBezTo>
                <a:cubicBezTo>
                  <a:pt x="2933783" y="101616"/>
                  <a:pt x="3327540" y="28663"/>
                  <a:pt x="3614636" y="0"/>
                </a:cubicBezTo>
                <a:cubicBezTo>
                  <a:pt x="3889985" y="-4626"/>
                  <a:pt x="3957817" y="-45040"/>
                  <a:pt x="4245041" y="0"/>
                </a:cubicBezTo>
                <a:cubicBezTo>
                  <a:pt x="4544597" y="45728"/>
                  <a:pt x="4648427" y="41563"/>
                  <a:pt x="4774581" y="0"/>
                </a:cubicBezTo>
                <a:cubicBezTo>
                  <a:pt x="4956667" y="-50330"/>
                  <a:pt x="5103622" y="-4443"/>
                  <a:pt x="5404986" y="0"/>
                </a:cubicBezTo>
                <a:cubicBezTo>
                  <a:pt x="5585979" y="71129"/>
                  <a:pt x="5893345" y="17140"/>
                  <a:pt x="6136255" y="0"/>
                </a:cubicBezTo>
                <a:cubicBezTo>
                  <a:pt x="6436761" y="15063"/>
                  <a:pt x="6471451" y="6257"/>
                  <a:pt x="6766660" y="0"/>
                </a:cubicBezTo>
                <a:cubicBezTo>
                  <a:pt x="7056639" y="-6837"/>
                  <a:pt x="7012690" y="1251"/>
                  <a:pt x="7195336" y="0"/>
                </a:cubicBezTo>
                <a:cubicBezTo>
                  <a:pt x="7358272" y="-20195"/>
                  <a:pt x="7476612" y="25130"/>
                  <a:pt x="7624010" y="0"/>
                </a:cubicBezTo>
                <a:cubicBezTo>
                  <a:pt x="7752037" y="-9844"/>
                  <a:pt x="7916366" y="-24431"/>
                  <a:pt x="8052686" y="0"/>
                </a:cubicBezTo>
                <a:cubicBezTo>
                  <a:pt x="8149357" y="45662"/>
                  <a:pt x="8286901" y="11549"/>
                  <a:pt x="8481362" y="0"/>
                </a:cubicBezTo>
                <a:cubicBezTo>
                  <a:pt x="8733278" y="-22233"/>
                  <a:pt x="9080370" y="32820"/>
                  <a:pt x="9212631" y="0"/>
                </a:cubicBezTo>
                <a:cubicBezTo>
                  <a:pt x="9389226" y="-20097"/>
                  <a:pt x="9435451" y="10704"/>
                  <a:pt x="9641306" y="0"/>
                </a:cubicBezTo>
                <a:cubicBezTo>
                  <a:pt x="9781649" y="-118"/>
                  <a:pt x="10064866" y="-48936"/>
                  <a:pt x="10322143" y="0"/>
                </a:cubicBezTo>
                <a:cubicBezTo>
                  <a:pt x="10416176" y="-1778"/>
                  <a:pt x="10552959" y="156614"/>
                  <a:pt x="10557811" y="290254"/>
                </a:cubicBezTo>
                <a:cubicBezTo>
                  <a:pt x="10530196" y="501506"/>
                  <a:pt x="10510171" y="742687"/>
                  <a:pt x="10557811" y="1059874"/>
                </a:cubicBezTo>
                <a:cubicBezTo>
                  <a:pt x="10528323" y="1377878"/>
                  <a:pt x="10563841" y="1652072"/>
                  <a:pt x="10557811" y="1829494"/>
                </a:cubicBezTo>
                <a:cubicBezTo>
                  <a:pt x="10544382" y="1930867"/>
                  <a:pt x="10524505" y="2374547"/>
                  <a:pt x="10557811" y="2531865"/>
                </a:cubicBezTo>
                <a:cubicBezTo>
                  <a:pt x="10545425" y="2724349"/>
                  <a:pt x="10483348" y="2851742"/>
                  <a:pt x="10322143" y="2822120"/>
                </a:cubicBezTo>
                <a:cubicBezTo>
                  <a:pt x="10091695" y="2784960"/>
                  <a:pt x="9863429" y="2845047"/>
                  <a:pt x="9691738" y="2822120"/>
                </a:cubicBezTo>
                <a:cubicBezTo>
                  <a:pt x="9573855" y="2836118"/>
                  <a:pt x="9354885" y="2845482"/>
                  <a:pt x="9162198" y="2822120"/>
                </a:cubicBezTo>
                <a:cubicBezTo>
                  <a:pt x="8973724" y="2834066"/>
                  <a:pt x="8951237" y="2838257"/>
                  <a:pt x="8834387" y="2822120"/>
                </a:cubicBezTo>
                <a:cubicBezTo>
                  <a:pt x="8707777" y="2799924"/>
                  <a:pt x="8657402" y="2848466"/>
                  <a:pt x="8506578" y="2822120"/>
                </a:cubicBezTo>
                <a:cubicBezTo>
                  <a:pt x="8346607" y="2814219"/>
                  <a:pt x="8298846" y="2839934"/>
                  <a:pt x="8178767" y="2822120"/>
                </a:cubicBezTo>
                <a:cubicBezTo>
                  <a:pt x="8091043" y="2791464"/>
                  <a:pt x="7797299" y="2827373"/>
                  <a:pt x="7649226" y="2822120"/>
                </a:cubicBezTo>
                <a:cubicBezTo>
                  <a:pt x="7551470" y="2801279"/>
                  <a:pt x="7210252" y="2823737"/>
                  <a:pt x="7018822" y="2822120"/>
                </a:cubicBezTo>
                <a:cubicBezTo>
                  <a:pt x="6796169" y="2780281"/>
                  <a:pt x="6515802" y="2739367"/>
                  <a:pt x="6186688" y="2822120"/>
                </a:cubicBezTo>
                <a:cubicBezTo>
                  <a:pt x="5850668" y="2891481"/>
                  <a:pt x="5783319" y="2803102"/>
                  <a:pt x="5556284" y="2822120"/>
                </a:cubicBezTo>
                <a:cubicBezTo>
                  <a:pt x="5341894" y="2810025"/>
                  <a:pt x="5313484" y="2831435"/>
                  <a:pt x="5228473" y="2822120"/>
                </a:cubicBezTo>
                <a:cubicBezTo>
                  <a:pt x="5196970" y="2872480"/>
                  <a:pt x="4795379" y="2792296"/>
                  <a:pt x="4497204" y="2822120"/>
                </a:cubicBezTo>
                <a:cubicBezTo>
                  <a:pt x="4210650" y="2801097"/>
                  <a:pt x="4170667" y="2811588"/>
                  <a:pt x="4068528" y="2822120"/>
                </a:cubicBezTo>
                <a:cubicBezTo>
                  <a:pt x="3936023" y="2817153"/>
                  <a:pt x="3535707" y="2870818"/>
                  <a:pt x="3337259" y="2822120"/>
                </a:cubicBezTo>
                <a:cubicBezTo>
                  <a:pt x="3237383" y="2770698"/>
                  <a:pt x="2937781" y="2848907"/>
                  <a:pt x="2706854" y="2822120"/>
                </a:cubicBezTo>
                <a:cubicBezTo>
                  <a:pt x="2513680" y="2768901"/>
                  <a:pt x="2493639" y="2859128"/>
                  <a:pt x="2278179" y="2822120"/>
                </a:cubicBezTo>
                <a:cubicBezTo>
                  <a:pt x="2090607" y="2869951"/>
                  <a:pt x="1809762" y="2728704"/>
                  <a:pt x="1446044" y="2822120"/>
                </a:cubicBezTo>
                <a:cubicBezTo>
                  <a:pt x="1109618" y="2841849"/>
                  <a:pt x="1191296" y="2812775"/>
                  <a:pt x="916503" y="2822120"/>
                </a:cubicBezTo>
                <a:cubicBezTo>
                  <a:pt x="648220" y="2872499"/>
                  <a:pt x="384846" y="2844999"/>
                  <a:pt x="235667" y="2822120"/>
                </a:cubicBezTo>
                <a:cubicBezTo>
                  <a:pt x="124953" y="2845346"/>
                  <a:pt x="24889" y="2691132"/>
                  <a:pt x="0" y="2531865"/>
                </a:cubicBezTo>
                <a:cubicBezTo>
                  <a:pt x="31664" y="2294271"/>
                  <a:pt x="74336" y="2124567"/>
                  <a:pt x="0" y="1851909"/>
                </a:cubicBezTo>
                <a:cubicBezTo>
                  <a:pt x="-56037" y="1586073"/>
                  <a:pt x="-87955" y="1397812"/>
                  <a:pt x="0" y="1082290"/>
                </a:cubicBezTo>
                <a:cubicBezTo>
                  <a:pt x="14062" y="797687"/>
                  <a:pt x="8725" y="690423"/>
                  <a:pt x="0" y="290254"/>
                </a:cubicBezTo>
                <a:close/>
              </a:path>
              <a:path w="10557812" h="2822120" fill="none" stroke="0" extrusionOk="0">
                <a:moveTo>
                  <a:pt x="0" y="290254"/>
                </a:moveTo>
                <a:cubicBezTo>
                  <a:pt x="-55838" y="99968"/>
                  <a:pt x="140254" y="22358"/>
                  <a:pt x="235667" y="0"/>
                </a:cubicBezTo>
                <a:cubicBezTo>
                  <a:pt x="356747" y="21595"/>
                  <a:pt x="594891" y="-46381"/>
                  <a:pt x="866071" y="0"/>
                </a:cubicBezTo>
                <a:cubicBezTo>
                  <a:pt x="1173588" y="38645"/>
                  <a:pt x="1173426" y="-17340"/>
                  <a:pt x="1294747" y="0"/>
                </a:cubicBezTo>
                <a:cubicBezTo>
                  <a:pt x="1435259" y="83277"/>
                  <a:pt x="1754904" y="-16931"/>
                  <a:pt x="2026016" y="0"/>
                </a:cubicBezTo>
                <a:cubicBezTo>
                  <a:pt x="2325381" y="63051"/>
                  <a:pt x="2540313" y="13327"/>
                  <a:pt x="2757287" y="0"/>
                </a:cubicBezTo>
                <a:cubicBezTo>
                  <a:pt x="2922991" y="-37949"/>
                  <a:pt x="3185833" y="-56290"/>
                  <a:pt x="3488556" y="0"/>
                </a:cubicBezTo>
                <a:cubicBezTo>
                  <a:pt x="3801484" y="16424"/>
                  <a:pt x="3723016" y="-10381"/>
                  <a:pt x="3816367" y="0"/>
                </a:cubicBezTo>
                <a:cubicBezTo>
                  <a:pt x="3907139" y="23678"/>
                  <a:pt x="4052708" y="5806"/>
                  <a:pt x="4144176" y="0"/>
                </a:cubicBezTo>
                <a:cubicBezTo>
                  <a:pt x="4236295" y="9577"/>
                  <a:pt x="4646005" y="8737"/>
                  <a:pt x="4774581" y="0"/>
                </a:cubicBezTo>
                <a:cubicBezTo>
                  <a:pt x="4898288" y="-29566"/>
                  <a:pt x="5343410" y="-9418"/>
                  <a:pt x="5505851" y="0"/>
                </a:cubicBezTo>
                <a:cubicBezTo>
                  <a:pt x="5685669" y="-7575"/>
                  <a:pt x="5731787" y="12624"/>
                  <a:pt x="5833661" y="0"/>
                </a:cubicBezTo>
                <a:cubicBezTo>
                  <a:pt x="6023797" y="50691"/>
                  <a:pt x="6382831" y="-49887"/>
                  <a:pt x="6665795" y="0"/>
                </a:cubicBezTo>
                <a:cubicBezTo>
                  <a:pt x="6962465" y="19572"/>
                  <a:pt x="6938266" y="11991"/>
                  <a:pt x="7195336" y="0"/>
                </a:cubicBezTo>
                <a:cubicBezTo>
                  <a:pt x="7442775" y="-33306"/>
                  <a:pt x="7598447" y="14744"/>
                  <a:pt x="7724875" y="0"/>
                </a:cubicBezTo>
                <a:cubicBezTo>
                  <a:pt x="7847612" y="-20016"/>
                  <a:pt x="7911405" y="-252"/>
                  <a:pt x="8052686" y="0"/>
                </a:cubicBezTo>
                <a:cubicBezTo>
                  <a:pt x="8206986" y="-6177"/>
                  <a:pt x="8615142" y="-56020"/>
                  <a:pt x="8783955" y="0"/>
                </a:cubicBezTo>
                <a:cubicBezTo>
                  <a:pt x="8932272" y="48504"/>
                  <a:pt x="9280105" y="-47432"/>
                  <a:pt x="9616089" y="0"/>
                </a:cubicBezTo>
                <a:cubicBezTo>
                  <a:pt x="9936868" y="38173"/>
                  <a:pt x="10003714" y="-3092"/>
                  <a:pt x="10322143" y="0"/>
                </a:cubicBezTo>
                <a:cubicBezTo>
                  <a:pt x="10415867" y="-4558"/>
                  <a:pt x="10488680" y="140180"/>
                  <a:pt x="10557811" y="290254"/>
                </a:cubicBezTo>
                <a:cubicBezTo>
                  <a:pt x="10577304" y="504434"/>
                  <a:pt x="10610051" y="698973"/>
                  <a:pt x="10557811" y="1082290"/>
                </a:cubicBezTo>
                <a:cubicBezTo>
                  <a:pt x="10599609" y="1430785"/>
                  <a:pt x="10552392" y="1579754"/>
                  <a:pt x="10557811" y="1762245"/>
                </a:cubicBezTo>
                <a:cubicBezTo>
                  <a:pt x="10552055" y="1878377"/>
                  <a:pt x="10623409" y="2331207"/>
                  <a:pt x="10557811" y="2531865"/>
                </a:cubicBezTo>
                <a:cubicBezTo>
                  <a:pt x="10532036" y="2667618"/>
                  <a:pt x="10441494" y="2833924"/>
                  <a:pt x="10322143" y="2822120"/>
                </a:cubicBezTo>
                <a:cubicBezTo>
                  <a:pt x="10205058" y="2803361"/>
                  <a:pt x="10024388" y="2813577"/>
                  <a:pt x="9792603" y="2822120"/>
                </a:cubicBezTo>
                <a:cubicBezTo>
                  <a:pt x="9588928" y="2832602"/>
                  <a:pt x="9427910" y="2757038"/>
                  <a:pt x="9263063" y="2822120"/>
                </a:cubicBezTo>
                <a:cubicBezTo>
                  <a:pt x="9201461" y="2834865"/>
                  <a:pt x="8934968" y="2827697"/>
                  <a:pt x="8632658" y="2822120"/>
                </a:cubicBezTo>
                <a:cubicBezTo>
                  <a:pt x="8329763" y="2846622"/>
                  <a:pt x="8347584" y="2799606"/>
                  <a:pt x="8203983" y="2822120"/>
                </a:cubicBezTo>
                <a:cubicBezTo>
                  <a:pt x="8066413" y="2837764"/>
                  <a:pt x="7957781" y="2856655"/>
                  <a:pt x="7775307" y="2822120"/>
                </a:cubicBezTo>
                <a:cubicBezTo>
                  <a:pt x="7597008" y="2793453"/>
                  <a:pt x="7552642" y="2830436"/>
                  <a:pt x="7447497" y="2822120"/>
                </a:cubicBezTo>
                <a:cubicBezTo>
                  <a:pt x="7285787" y="2791595"/>
                  <a:pt x="7172056" y="2787789"/>
                  <a:pt x="6917957" y="2822120"/>
                </a:cubicBezTo>
                <a:cubicBezTo>
                  <a:pt x="6694520" y="2801798"/>
                  <a:pt x="6515643" y="2865612"/>
                  <a:pt x="6186688" y="2822120"/>
                </a:cubicBezTo>
                <a:cubicBezTo>
                  <a:pt x="5847116" y="2785625"/>
                  <a:pt x="5840380" y="2793193"/>
                  <a:pt x="5556284" y="2822120"/>
                </a:cubicBezTo>
                <a:cubicBezTo>
                  <a:pt x="5269022" y="2856173"/>
                  <a:pt x="5259212" y="2825475"/>
                  <a:pt x="5127608" y="2822120"/>
                </a:cubicBezTo>
                <a:cubicBezTo>
                  <a:pt x="5001199" y="2817671"/>
                  <a:pt x="4859791" y="2811097"/>
                  <a:pt x="4799797" y="2822120"/>
                </a:cubicBezTo>
                <a:cubicBezTo>
                  <a:pt x="4709236" y="2841053"/>
                  <a:pt x="4206005" y="2864429"/>
                  <a:pt x="3967663" y="2822120"/>
                </a:cubicBezTo>
                <a:cubicBezTo>
                  <a:pt x="3738732" y="2794473"/>
                  <a:pt x="3573175" y="2851799"/>
                  <a:pt x="3438123" y="2822120"/>
                </a:cubicBezTo>
                <a:cubicBezTo>
                  <a:pt x="3385886" y="2731688"/>
                  <a:pt x="3036731" y="2916601"/>
                  <a:pt x="2706854" y="2822120"/>
                </a:cubicBezTo>
                <a:cubicBezTo>
                  <a:pt x="2425146" y="2788292"/>
                  <a:pt x="2527694" y="2807690"/>
                  <a:pt x="2379043" y="2822120"/>
                </a:cubicBezTo>
                <a:cubicBezTo>
                  <a:pt x="2240631" y="2848563"/>
                  <a:pt x="2050070" y="2829350"/>
                  <a:pt x="1950368" y="2822120"/>
                </a:cubicBezTo>
                <a:cubicBezTo>
                  <a:pt x="1817641" y="2834483"/>
                  <a:pt x="1547076" y="2775846"/>
                  <a:pt x="1219098" y="2822120"/>
                </a:cubicBezTo>
                <a:cubicBezTo>
                  <a:pt x="861186" y="2780498"/>
                  <a:pt x="920298" y="2849762"/>
                  <a:pt x="790424" y="2822120"/>
                </a:cubicBezTo>
                <a:cubicBezTo>
                  <a:pt x="653956" y="2839921"/>
                  <a:pt x="435571" y="2793396"/>
                  <a:pt x="235667" y="2822120"/>
                </a:cubicBezTo>
                <a:cubicBezTo>
                  <a:pt x="78150" y="2802455"/>
                  <a:pt x="-9367" y="2709984"/>
                  <a:pt x="0" y="2531865"/>
                </a:cubicBezTo>
                <a:cubicBezTo>
                  <a:pt x="47099" y="2338415"/>
                  <a:pt x="-78350" y="2101097"/>
                  <a:pt x="0" y="1784661"/>
                </a:cubicBezTo>
                <a:cubicBezTo>
                  <a:pt x="-77237" y="1514415"/>
                  <a:pt x="98094" y="1296891"/>
                  <a:pt x="0" y="1082290"/>
                </a:cubicBezTo>
                <a:cubicBezTo>
                  <a:pt x="81628" y="926297"/>
                  <a:pt x="-59851" y="575249"/>
                  <a:pt x="0" y="290254"/>
                </a:cubicBezTo>
                <a:close/>
              </a:path>
              <a:path w="10557812" h="2822120" fill="none" stroke="0" extrusionOk="0">
                <a:moveTo>
                  <a:pt x="0" y="290254"/>
                </a:moveTo>
                <a:cubicBezTo>
                  <a:pt x="-36533" y="111399"/>
                  <a:pt x="124532" y="20322"/>
                  <a:pt x="235667" y="0"/>
                </a:cubicBezTo>
                <a:cubicBezTo>
                  <a:pt x="340016" y="-48076"/>
                  <a:pt x="578219" y="-29457"/>
                  <a:pt x="866071" y="0"/>
                </a:cubicBezTo>
                <a:cubicBezTo>
                  <a:pt x="1168311" y="34471"/>
                  <a:pt x="1185226" y="-28974"/>
                  <a:pt x="1294747" y="0"/>
                </a:cubicBezTo>
                <a:cubicBezTo>
                  <a:pt x="1404669" y="95946"/>
                  <a:pt x="1764185" y="3095"/>
                  <a:pt x="2026016" y="0"/>
                </a:cubicBezTo>
                <a:cubicBezTo>
                  <a:pt x="2249062" y="48236"/>
                  <a:pt x="2563570" y="758"/>
                  <a:pt x="2757287" y="0"/>
                </a:cubicBezTo>
                <a:cubicBezTo>
                  <a:pt x="2947677" y="-34061"/>
                  <a:pt x="3197100" y="23714"/>
                  <a:pt x="3488556" y="0"/>
                </a:cubicBezTo>
                <a:cubicBezTo>
                  <a:pt x="3812862" y="51384"/>
                  <a:pt x="3713801" y="-11941"/>
                  <a:pt x="3816367" y="0"/>
                </a:cubicBezTo>
                <a:cubicBezTo>
                  <a:pt x="3934248" y="23508"/>
                  <a:pt x="4061618" y="17539"/>
                  <a:pt x="4144176" y="0"/>
                </a:cubicBezTo>
                <a:cubicBezTo>
                  <a:pt x="4235636" y="12304"/>
                  <a:pt x="4656636" y="8889"/>
                  <a:pt x="4774581" y="0"/>
                </a:cubicBezTo>
                <a:cubicBezTo>
                  <a:pt x="4866187" y="-13312"/>
                  <a:pt x="5336365" y="16545"/>
                  <a:pt x="5505851" y="0"/>
                </a:cubicBezTo>
                <a:cubicBezTo>
                  <a:pt x="5668551" y="-4287"/>
                  <a:pt x="5716915" y="12501"/>
                  <a:pt x="5833661" y="0"/>
                </a:cubicBezTo>
                <a:cubicBezTo>
                  <a:pt x="5991086" y="21087"/>
                  <a:pt x="6318307" y="538"/>
                  <a:pt x="6665795" y="0"/>
                </a:cubicBezTo>
                <a:cubicBezTo>
                  <a:pt x="6968457" y="21573"/>
                  <a:pt x="6935912" y="18806"/>
                  <a:pt x="7195336" y="0"/>
                </a:cubicBezTo>
                <a:cubicBezTo>
                  <a:pt x="7419093" y="-26437"/>
                  <a:pt x="7632383" y="-6778"/>
                  <a:pt x="7724875" y="0"/>
                </a:cubicBezTo>
                <a:cubicBezTo>
                  <a:pt x="7872281" y="971"/>
                  <a:pt x="7906577" y="-8572"/>
                  <a:pt x="8052686" y="0"/>
                </a:cubicBezTo>
                <a:cubicBezTo>
                  <a:pt x="8195818" y="55183"/>
                  <a:pt x="8624078" y="-51592"/>
                  <a:pt x="8783955" y="0"/>
                </a:cubicBezTo>
                <a:cubicBezTo>
                  <a:pt x="8993638" y="71743"/>
                  <a:pt x="9374555" y="-36770"/>
                  <a:pt x="9616089" y="0"/>
                </a:cubicBezTo>
                <a:cubicBezTo>
                  <a:pt x="9939766" y="35134"/>
                  <a:pt x="9996333" y="-3947"/>
                  <a:pt x="10322143" y="0"/>
                </a:cubicBezTo>
                <a:cubicBezTo>
                  <a:pt x="10398717" y="-3937"/>
                  <a:pt x="10545214" y="146137"/>
                  <a:pt x="10557811" y="290254"/>
                </a:cubicBezTo>
                <a:cubicBezTo>
                  <a:pt x="10560234" y="466391"/>
                  <a:pt x="10586455" y="784628"/>
                  <a:pt x="10557811" y="1082290"/>
                </a:cubicBezTo>
                <a:cubicBezTo>
                  <a:pt x="10594461" y="1383104"/>
                  <a:pt x="10594662" y="1583332"/>
                  <a:pt x="10557811" y="1762245"/>
                </a:cubicBezTo>
                <a:cubicBezTo>
                  <a:pt x="10526155" y="1910241"/>
                  <a:pt x="10580709" y="2271481"/>
                  <a:pt x="10557811" y="2531865"/>
                </a:cubicBezTo>
                <a:cubicBezTo>
                  <a:pt x="10570474" y="2679622"/>
                  <a:pt x="10472673" y="2806954"/>
                  <a:pt x="10322143" y="2822120"/>
                </a:cubicBezTo>
                <a:cubicBezTo>
                  <a:pt x="10236733" y="2818513"/>
                  <a:pt x="10030711" y="2787390"/>
                  <a:pt x="9792603" y="2822120"/>
                </a:cubicBezTo>
                <a:cubicBezTo>
                  <a:pt x="9587286" y="2845261"/>
                  <a:pt x="9424081" y="2783499"/>
                  <a:pt x="9263063" y="2822120"/>
                </a:cubicBezTo>
                <a:cubicBezTo>
                  <a:pt x="9131848" y="2799294"/>
                  <a:pt x="8893034" y="2783074"/>
                  <a:pt x="8632658" y="2822120"/>
                </a:cubicBezTo>
                <a:cubicBezTo>
                  <a:pt x="8332900" y="2836334"/>
                  <a:pt x="8344029" y="2806769"/>
                  <a:pt x="8203983" y="2822120"/>
                </a:cubicBezTo>
                <a:cubicBezTo>
                  <a:pt x="8070293" y="2845822"/>
                  <a:pt x="7967216" y="2855923"/>
                  <a:pt x="7775307" y="2822120"/>
                </a:cubicBezTo>
                <a:cubicBezTo>
                  <a:pt x="7601537" y="2804328"/>
                  <a:pt x="7549178" y="2831267"/>
                  <a:pt x="7447497" y="2822120"/>
                </a:cubicBezTo>
                <a:cubicBezTo>
                  <a:pt x="7327348" y="2780518"/>
                  <a:pt x="7107282" y="2789542"/>
                  <a:pt x="6917957" y="2822120"/>
                </a:cubicBezTo>
                <a:cubicBezTo>
                  <a:pt x="6666766" y="2807937"/>
                  <a:pt x="6507814" y="2837111"/>
                  <a:pt x="6186688" y="2822120"/>
                </a:cubicBezTo>
                <a:cubicBezTo>
                  <a:pt x="5850863" y="2782860"/>
                  <a:pt x="5838247" y="2792562"/>
                  <a:pt x="5556284" y="2822120"/>
                </a:cubicBezTo>
                <a:cubicBezTo>
                  <a:pt x="5272614" y="2856506"/>
                  <a:pt x="5258105" y="2823567"/>
                  <a:pt x="5127608" y="2822120"/>
                </a:cubicBezTo>
                <a:cubicBezTo>
                  <a:pt x="4972655" y="2828748"/>
                  <a:pt x="4872472" y="2809991"/>
                  <a:pt x="4799797" y="2822120"/>
                </a:cubicBezTo>
                <a:cubicBezTo>
                  <a:pt x="4706978" y="2833446"/>
                  <a:pt x="4234289" y="2848477"/>
                  <a:pt x="3967663" y="2822120"/>
                </a:cubicBezTo>
                <a:cubicBezTo>
                  <a:pt x="3759045" y="2804631"/>
                  <a:pt x="3550853" y="2830202"/>
                  <a:pt x="3438123" y="2822120"/>
                </a:cubicBezTo>
                <a:cubicBezTo>
                  <a:pt x="3339829" y="2833905"/>
                  <a:pt x="3077325" y="2855895"/>
                  <a:pt x="2706854" y="2822120"/>
                </a:cubicBezTo>
                <a:cubicBezTo>
                  <a:pt x="2420840" y="2782578"/>
                  <a:pt x="2496035" y="2797494"/>
                  <a:pt x="2379043" y="2822120"/>
                </a:cubicBezTo>
                <a:cubicBezTo>
                  <a:pt x="2242817" y="2829906"/>
                  <a:pt x="2050658" y="2818308"/>
                  <a:pt x="1950368" y="2822120"/>
                </a:cubicBezTo>
                <a:cubicBezTo>
                  <a:pt x="1839854" y="2779036"/>
                  <a:pt x="1535815" y="2859184"/>
                  <a:pt x="1219098" y="2822120"/>
                </a:cubicBezTo>
                <a:cubicBezTo>
                  <a:pt x="869235" y="2805730"/>
                  <a:pt x="926097" y="2849907"/>
                  <a:pt x="790424" y="2822120"/>
                </a:cubicBezTo>
                <a:cubicBezTo>
                  <a:pt x="615744" y="2780885"/>
                  <a:pt x="443519" y="2790635"/>
                  <a:pt x="235667" y="2822120"/>
                </a:cubicBezTo>
                <a:cubicBezTo>
                  <a:pt x="80395" y="2794300"/>
                  <a:pt x="-13294" y="2704611"/>
                  <a:pt x="0" y="2531865"/>
                </a:cubicBezTo>
                <a:cubicBezTo>
                  <a:pt x="26433" y="2368158"/>
                  <a:pt x="-22697" y="2041835"/>
                  <a:pt x="0" y="1784661"/>
                </a:cubicBezTo>
                <a:cubicBezTo>
                  <a:pt x="-13113" y="1485381"/>
                  <a:pt x="-11856" y="1311020"/>
                  <a:pt x="0" y="1082290"/>
                </a:cubicBezTo>
                <a:cubicBezTo>
                  <a:pt x="60563" y="942506"/>
                  <a:pt x="66584" y="605483"/>
                  <a:pt x="0" y="29025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
        <p:nvSpPr>
          <p:cNvPr id="11" name="TextBox 10">
            <a:extLst>
              <a:ext uri="{FF2B5EF4-FFF2-40B4-BE49-F238E27FC236}">
                <a16:creationId xmlns:a16="http://schemas.microsoft.com/office/drawing/2014/main" id="{48F4143C-38DD-F30F-EB3F-91700DC413AF}"/>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0" y="96229"/>
            <a:ext cx="12192000" cy="6972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214312" y="1406355"/>
            <a:ext cx="11334750" cy="1226896"/>
            <a:chOff x="2621208" y="704890"/>
            <a:chExt cx="6858001" cy="1226896"/>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621208" y="704890"/>
              <a:ext cx="6858001" cy="1226896"/>
              <a:chOff x="2482256" y="1286845"/>
              <a:chExt cx="6858001" cy="1226896"/>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482257" y="1286845"/>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482256" y="1313412"/>
                <a:ext cx="6605435" cy="1200329"/>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4.Dựa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884568" y="5637731"/>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227146" y="2774667"/>
            <a:ext cx="10904481" cy="3222170"/>
          </a:xfrm>
          <a:custGeom>
            <a:avLst/>
            <a:gdLst>
              <a:gd name="connsiteX0" fmla="*/ 0 w 10904481"/>
              <a:gd name="connsiteY0" fmla="*/ 331399 h 3222170"/>
              <a:gd name="connsiteX1" fmla="*/ 243405 w 10904481"/>
              <a:gd name="connsiteY1" fmla="*/ 0 h 3222170"/>
              <a:gd name="connsiteX2" fmla="*/ 894509 w 10904481"/>
              <a:gd name="connsiteY2" fmla="*/ 0 h 3222170"/>
              <a:gd name="connsiteX3" fmla="*/ 1337260 w 10904481"/>
              <a:gd name="connsiteY3" fmla="*/ 0 h 3222170"/>
              <a:gd name="connsiteX4" fmla="*/ 2092541 w 10904481"/>
              <a:gd name="connsiteY4" fmla="*/ 0 h 3222170"/>
              <a:gd name="connsiteX5" fmla="*/ 2847823 w 10904481"/>
              <a:gd name="connsiteY5" fmla="*/ 0 h 3222170"/>
              <a:gd name="connsiteX6" fmla="*/ 3603103 w 10904481"/>
              <a:gd name="connsiteY6" fmla="*/ 0 h 3222170"/>
              <a:gd name="connsiteX7" fmla="*/ 3941677 w 10904481"/>
              <a:gd name="connsiteY7" fmla="*/ 0 h 3222170"/>
              <a:gd name="connsiteX8" fmla="*/ 4280251 w 10904481"/>
              <a:gd name="connsiteY8" fmla="*/ 0 h 3222170"/>
              <a:gd name="connsiteX9" fmla="*/ 4931356 w 10904481"/>
              <a:gd name="connsiteY9" fmla="*/ 0 h 3222170"/>
              <a:gd name="connsiteX10" fmla="*/ 5686637 w 10904481"/>
              <a:gd name="connsiteY10" fmla="*/ 0 h 3222170"/>
              <a:gd name="connsiteX11" fmla="*/ 6025212 w 10904481"/>
              <a:gd name="connsiteY11" fmla="*/ 0 h 3222170"/>
              <a:gd name="connsiteX12" fmla="*/ 6884669 w 10904481"/>
              <a:gd name="connsiteY12" fmla="*/ 0 h 3222170"/>
              <a:gd name="connsiteX13" fmla="*/ 7431597 w 10904481"/>
              <a:gd name="connsiteY13" fmla="*/ 0 h 3222170"/>
              <a:gd name="connsiteX14" fmla="*/ 7978525 w 10904481"/>
              <a:gd name="connsiteY14" fmla="*/ 0 h 3222170"/>
              <a:gd name="connsiteX15" fmla="*/ 8317099 w 10904481"/>
              <a:gd name="connsiteY15" fmla="*/ 0 h 3222170"/>
              <a:gd name="connsiteX16" fmla="*/ 9072379 w 10904481"/>
              <a:gd name="connsiteY16" fmla="*/ 0 h 3222170"/>
              <a:gd name="connsiteX17" fmla="*/ 9931837 w 10904481"/>
              <a:gd name="connsiteY17" fmla="*/ 0 h 3222170"/>
              <a:gd name="connsiteX18" fmla="*/ 10661073 w 10904481"/>
              <a:gd name="connsiteY18" fmla="*/ 0 h 3222170"/>
              <a:gd name="connsiteX19" fmla="*/ 10904481 w 10904481"/>
              <a:gd name="connsiteY19" fmla="*/ 331399 h 3222170"/>
              <a:gd name="connsiteX20" fmla="*/ 10904481 w 10904481"/>
              <a:gd name="connsiteY20" fmla="*/ 1235710 h 3222170"/>
              <a:gd name="connsiteX21" fmla="*/ 10904481 w 10904481"/>
              <a:gd name="connsiteY21" fmla="*/ 2012053 h 3222170"/>
              <a:gd name="connsiteX22" fmla="*/ 10904481 w 10904481"/>
              <a:gd name="connsiteY22" fmla="*/ 2890770 h 3222170"/>
              <a:gd name="connsiteX23" fmla="*/ 10661073 w 10904481"/>
              <a:gd name="connsiteY23" fmla="*/ 3222170 h 3222170"/>
              <a:gd name="connsiteX24" fmla="*/ 10114146 w 10904481"/>
              <a:gd name="connsiteY24" fmla="*/ 3222170 h 3222170"/>
              <a:gd name="connsiteX25" fmla="*/ 9567219 w 10904481"/>
              <a:gd name="connsiteY25" fmla="*/ 3222170 h 3222170"/>
              <a:gd name="connsiteX26" fmla="*/ 8916114 w 10904481"/>
              <a:gd name="connsiteY26" fmla="*/ 3222170 h 3222170"/>
              <a:gd name="connsiteX27" fmla="*/ 8473363 w 10904481"/>
              <a:gd name="connsiteY27" fmla="*/ 3222170 h 3222170"/>
              <a:gd name="connsiteX28" fmla="*/ 8030612 w 10904481"/>
              <a:gd name="connsiteY28" fmla="*/ 3222170 h 3222170"/>
              <a:gd name="connsiteX29" fmla="*/ 7692038 w 10904481"/>
              <a:gd name="connsiteY29" fmla="*/ 3222170 h 3222170"/>
              <a:gd name="connsiteX30" fmla="*/ 7145110 w 10904481"/>
              <a:gd name="connsiteY30" fmla="*/ 3222170 h 3222170"/>
              <a:gd name="connsiteX31" fmla="*/ 6389829 w 10904481"/>
              <a:gd name="connsiteY31" fmla="*/ 3222170 h 3222170"/>
              <a:gd name="connsiteX32" fmla="*/ 5738726 w 10904481"/>
              <a:gd name="connsiteY32" fmla="*/ 3222170 h 3222170"/>
              <a:gd name="connsiteX33" fmla="*/ 5295975 w 10904481"/>
              <a:gd name="connsiteY33" fmla="*/ 3222170 h 3222170"/>
              <a:gd name="connsiteX34" fmla="*/ 4957401 w 10904481"/>
              <a:gd name="connsiteY34" fmla="*/ 3222170 h 3222170"/>
              <a:gd name="connsiteX35" fmla="*/ 4097943 w 10904481"/>
              <a:gd name="connsiteY35" fmla="*/ 3222170 h 3222170"/>
              <a:gd name="connsiteX36" fmla="*/ 3551015 w 10904481"/>
              <a:gd name="connsiteY36" fmla="*/ 3222170 h 3222170"/>
              <a:gd name="connsiteX37" fmla="*/ 2795733 w 10904481"/>
              <a:gd name="connsiteY37" fmla="*/ 3222170 h 3222170"/>
              <a:gd name="connsiteX38" fmla="*/ 2457160 w 10904481"/>
              <a:gd name="connsiteY38" fmla="*/ 3222170 h 3222170"/>
              <a:gd name="connsiteX39" fmla="*/ 2014409 w 10904481"/>
              <a:gd name="connsiteY39" fmla="*/ 3222170 h 3222170"/>
              <a:gd name="connsiteX40" fmla="*/ 1259127 w 10904481"/>
              <a:gd name="connsiteY40" fmla="*/ 3222170 h 3222170"/>
              <a:gd name="connsiteX41" fmla="*/ 816378 w 10904481"/>
              <a:gd name="connsiteY41" fmla="*/ 3222170 h 3222170"/>
              <a:gd name="connsiteX42" fmla="*/ 243405 w 10904481"/>
              <a:gd name="connsiteY42" fmla="*/ 3222170 h 3222170"/>
              <a:gd name="connsiteX43" fmla="*/ 0 w 10904481"/>
              <a:gd name="connsiteY43" fmla="*/ 2890770 h 3222170"/>
              <a:gd name="connsiteX44" fmla="*/ 0 w 10904481"/>
              <a:gd name="connsiteY44" fmla="*/ 2037646 h 3222170"/>
              <a:gd name="connsiteX45" fmla="*/ 0 w 10904481"/>
              <a:gd name="connsiteY45" fmla="*/ 1235710 h 3222170"/>
              <a:gd name="connsiteX46" fmla="*/ 0 w 10904481"/>
              <a:gd name="connsiteY46" fmla="*/ 331399 h 3222170"/>
              <a:gd name="connsiteX0" fmla="*/ 0 w 10904481"/>
              <a:gd name="connsiteY0" fmla="*/ 331399 h 3222170"/>
              <a:gd name="connsiteX1" fmla="*/ 243405 w 10904481"/>
              <a:gd name="connsiteY1" fmla="*/ 0 h 3222170"/>
              <a:gd name="connsiteX2" fmla="*/ 790333 w 10904481"/>
              <a:gd name="connsiteY2" fmla="*/ 0 h 3222170"/>
              <a:gd name="connsiteX3" fmla="*/ 1545614 w 10904481"/>
              <a:gd name="connsiteY3" fmla="*/ 0 h 3222170"/>
              <a:gd name="connsiteX4" fmla="*/ 1884188 w 10904481"/>
              <a:gd name="connsiteY4" fmla="*/ 0 h 3222170"/>
              <a:gd name="connsiteX5" fmla="*/ 2639469 w 10904481"/>
              <a:gd name="connsiteY5" fmla="*/ 0 h 3222170"/>
              <a:gd name="connsiteX6" fmla="*/ 2978043 w 10904481"/>
              <a:gd name="connsiteY6" fmla="*/ 0 h 3222170"/>
              <a:gd name="connsiteX7" fmla="*/ 3733323 w 10904481"/>
              <a:gd name="connsiteY7" fmla="*/ 0 h 3222170"/>
              <a:gd name="connsiteX8" fmla="*/ 4384428 w 10904481"/>
              <a:gd name="connsiteY8" fmla="*/ 0 h 3222170"/>
              <a:gd name="connsiteX9" fmla="*/ 4931356 w 10904481"/>
              <a:gd name="connsiteY9" fmla="*/ 0 h 3222170"/>
              <a:gd name="connsiteX10" fmla="*/ 5582461 w 10904481"/>
              <a:gd name="connsiteY10" fmla="*/ 0 h 3222170"/>
              <a:gd name="connsiteX11" fmla="*/ 6337742 w 10904481"/>
              <a:gd name="connsiteY11" fmla="*/ 0 h 3222170"/>
              <a:gd name="connsiteX12" fmla="*/ 6988846 w 10904481"/>
              <a:gd name="connsiteY12" fmla="*/ 0 h 3222170"/>
              <a:gd name="connsiteX13" fmla="*/ 7431597 w 10904481"/>
              <a:gd name="connsiteY13" fmla="*/ 0 h 3222170"/>
              <a:gd name="connsiteX14" fmla="*/ 7874348 w 10904481"/>
              <a:gd name="connsiteY14" fmla="*/ 0 h 3222170"/>
              <a:gd name="connsiteX15" fmla="*/ 8317099 w 10904481"/>
              <a:gd name="connsiteY15" fmla="*/ 0 h 3222170"/>
              <a:gd name="connsiteX16" fmla="*/ 8759850 w 10904481"/>
              <a:gd name="connsiteY16" fmla="*/ 0 h 3222170"/>
              <a:gd name="connsiteX17" fmla="*/ 9515130 w 10904481"/>
              <a:gd name="connsiteY17" fmla="*/ 0 h 3222170"/>
              <a:gd name="connsiteX18" fmla="*/ 9957881 w 10904481"/>
              <a:gd name="connsiteY18" fmla="*/ 0 h 3222170"/>
              <a:gd name="connsiteX19" fmla="*/ 10661073 w 10904481"/>
              <a:gd name="connsiteY19" fmla="*/ 0 h 3222170"/>
              <a:gd name="connsiteX20" fmla="*/ 10904481 w 10904481"/>
              <a:gd name="connsiteY20" fmla="*/ 331399 h 3222170"/>
              <a:gd name="connsiteX21" fmla="*/ 10904481 w 10904481"/>
              <a:gd name="connsiteY21" fmla="*/ 1210116 h 3222170"/>
              <a:gd name="connsiteX22" fmla="*/ 10904481 w 10904481"/>
              <a:gd name="connsiteY22" fmla="*/ 2088834 h 3222170"/>
              <a:gd name="connsiteX23" fmla="*/ 10904481 w 10904481"/>
              <a:gd name="connsiteY23" fmla="*/ 2890770 h 3222170"/>
              <a:gd name="connsiteX24" fmla="*/ 10661073 w 10904481"/>
              <a:gd name="connsiteY24" fmla="*/ 3222170 h 3222170"/>
              <a:gd name="connsiteX25" fmla="*/ 10009970 w 10904481"/>
              <a:gd name="connsiteY25" fmla="*/ 3222170 h 3222170"/>
              <a:gd name="connsiteX26" fmla="*/ 9463042 w 10904481"/>
              <a:gd name="connsiteY26" fmla="*/ 3222170 h 3222170"/>
              <a:gd name="connsiteX27" fmla="*/ 9124468 w 10904481"/>
              <a:gd name="connsiteY27" fmla="*/ 3222170 h 3222170"/>
              <a:gd name="connsiteX28" fmla="*/ 8785893 w 10904481"/>
              <a:gd name="connsiteY28" fmla="*/ 3222170 h 3222170"/>
              <a:gd name="connsiteX29" fmla="*/ 8447319 w 10904481"/>
              <a:gd name="connsiteY29" fmla="*/ 3222170 h 3222170"/>
              <a:gd name="connsiteX30" fmla="*/ 7900391 w 10904481"/>
              <a:gd name="connsiteY30" fmla="*/ 3222170 h 3222170"/>
              <a:gd name="connsiteX31" fmla="*/ 7249287 w 10904481"/>
              <a:gd name="connsiteY31" fmla="*/ 3222170 h 3222170"/>
              <a:gd name="connsiteX32" fmla="*/ 6389829 w 10904481"/>
              <a:gd name="connsiteY32" fmla="*/ 3222170 h 3222170"/>
              <a:gd name="connsiteX33" fmla="*/ 5738726 w 10904481"/>
              <a:gd name="connsiteY33" fmla="*/ 3222170 h 3222170"/>
              <a:gd name="connsiteX34" fmla="*/ 5400152 w 10904481"/>
              <a:gd name="connsiteY34" fmla="*/ 3222170 h 3222170"/>
              <a:gd name="connsiteX35" fmla="*/ 4644871 w 10904481"/>
              <a:gd name="connsiteY35" fmla="*/ 3222170 h 3222170"/>
              <a:gd name="connsiteX36" fmla="*/ 4202120 w 10904481"/>
              <a:gd name="connsiteY36" fmla="*/ 3222170 h 3222170"/>
              <a:gd name="connsiteX37" fmla="*/ 3446839 w 10904481"/>
              <a:gd name="connsiteY37" fmla="*/ 3222170 h 3222170"/>
              <a:gd name="connsiteX38" fmla="*/ 2795733 w 10904481"/>
              <a:gd name="connsiteY38" fmla="*/ 3222170 h 3222170"/>
              <a:gd name="connsiteX39" fmla="*/ 2352983 w 10904481"/>
              <a:gd name="connsiteY39" fmla="*/ 3222170 h 3222170"/>
              <a:gd name="connsiteX40" fmla="*/ 1493526 w 10904481"/>
              <a:gd name="connsiteY40" fmla="*/ 3222170 h 3222170"/>
              <a:gd name="connsiteX41" fmla="*/ 946598 w 10904481"/>
              <a:gd name="connsiteY41" fmla="*/ 3222170 h 3222170"/>
              <a:gd name="connsiteX42" fmla="*/ 243405 w 10904481"/>
              <a:gd name="connsiteY42" fmla="*/ 3222170 h 3222170"/>
              <a:gd name="connsiteX43" fmla="*/ 0 w 10904481"/>
              <a:gd name="connsiteY43" fmla="*/ 2890770 h 3222170"/>
              <a:gd name="connsiteX44" fmla="*/ 0 w 10904481"/>
              <a:gd name="connsiteY44" fmla="*/ 2114427 h 3222170"/>
              <a:gd name="connsiteX45" fmla="*/ 0 w 10904481"/>
              <a:gd name="connsiteY45" fmla="*/ 1235710 h 3222170"/>
              <a:gd name="connsiteX46" fmla="*/ 0 w 10904481"/>
              <a:gd name="connsiteY46" fmla="*/ 331399 h 3222170"/>
              <a:gd name="connsiteX0" fmla="*/ 0 w 10904481"/>
              <a:gd name="connsiteY0" fmla="*/ 331399 h 3222170"/>
              <a:gd name="connsiteX1" fmla="*/ 243405 w 10904481"/>
              <a:gd name="connsiteY1" fmla="*/ 0 h 3222170"/>
              <a:gd name="connsiteX2" fmla="*/ 894509 w 10904481"/>
              <a:gd name="connsiteY2" fmla="*/ 0 h 3222170"/>
              <a:gd name="connsiteX3" fmla="*/ 1337260 w 10904481"/>
              <a:gd name="connsiteY3" fmla="*/ 0 h 3222170"/>
              <a:gd name="connsiteX4" fmla="*/ 2092541 w 10904481"/>
              <a:gd name="connsiteY4" fmla="*/ 0 h 3222170"/>
              <a:gd name="connsiteX5" fmla="*/ 2847823 w 10904481"/>
              <a:gd name="connsiteY5" fmla="*/ 0 h 3222170"/>
              <a:gd name="connsiteX6" fmla="*/ 3603103 w 10904481"/>
              <a:gd name="connsiteY6" fmla="*/ 0 h 3222170"/>
              <a:gd name="connsiteX7" fmla="*/ 3941677 w 10904481"/>
              <a:gd name="connsiteY7" fmla="*/ 0 h 3222170"/>
              <a:gd name="connsiteX8" fmla="*/ 4280251 w 10904481"/>
              <a:gd name="connsiteY8" fmla="*/ 0 h 3222170"/>
              <a:gd name="connsiteX9" fmla="*/ 4931356 w 10904481"/>
              <a:gd name="connsiteY9" fmla="*/ 0 h 3222170"/>
              <a:gd name="connsiteX10" fmla="*/ 5686637 w 10904481"/>
              <a:gd name="connsiteY10" fmla="*/ 0 h 3222170"/>
              <a:gd name="connsiteX11" fmla="*/ 6025212 w 10904481"/>
              <a:gd name="connsiteY11" fmla="*/ 0 h 3222170"/>
              <a:gd name="connsiteX12" fmla="*/ 6884669 w 10904481"/>
              <a:gd name="connsiteY12" fmla="*/ 0 h 3222170"/>
              <a:gd name="connsiteX13" fmla="*/ 7431597 w 10904481"/>
              <a:gd name="connsiteY13" fmla="*/ 0 h 3222170"/>
              <a:gd name="connsiteX14" fmla="*/ 7978525 w 10904481"/>
              <a:gd name="connsiteY14" fmla="*/ 0 h 3222170"/>
              <a:gd name="connsiteX15" fmla="*/ 8317099 w 10904481"/>
              <a:gd name="connsiteY15" fmla="*/ 0 h 3222170"/>
              <a:gd name="connsiteX16" fmla="*/ 9072379 w 10904481"/>
              <a:gd name="connsiteY16" fmla="*/ 0 h 3222170"/>
              <a:gd name="connsiteX17" fmla="*/ 9931837 w 10904481"/>
              <a:gd name="connsiteY17" fmla="*/ 0 h 3222170"/>
              <a:gd name="connsiteX18" fmla="*/ 10661073 w 10904481"/>
              <a:gd name="connsiteY18" fmla="*/ 0 h 3222170"/>
              <a:gd name="connsiteX19" fmla="*/ 10904481 w 10904481"/>
              <a:gd name="connsiteY19" fmla="*/ 331399 h 3222170"/>
              <a:gd name="connsiteX20" fmla="*/ 10904481 w 10904481"/>
              <a:gd name="connsiteY20" fmla="*/ 1235710 h 3222170"/>
              <a:gd name="connsiteX21" fmla="*/ 10904481 w 10904481"/>
              <a:gd name="connsiteY21" fmla="*/ 2012053 h 3222170"/>
              <a:gd name="connsiteX22" fmla="*/ 10904481 w 10904481"/>
              <a:gd name="connsiteY22" fmla="*/ 2890770 h 3222170"/>
              <a:gd name="connsiteX23" fmla="*/ 10661073 w 10904481"/>
              <a:gd name="connsiteY23" fmla="*/ 3222170 h 3222170"/>
              <a:gd name="connsiteX24" fmla="*/ 10114146 w 10904481"/>
              <a:gd name="connsiteY24" fmla="*/ 3222170 h 3222170"/>
              <a:gd name="connsiteX25" fmla="*/ 9567219 w 10904481"/>
              <a:gd name="connsiteY25" fmla="*/ 3222170 h 3222170"/>
              <a:gd name="connsiteX26" fmla="*/ 8916114 w 10904481"/>
              <a:gd name="connsiteY26" fmla="*/ 3222170 h 3222170"/>
              <a:gd name="connsiteX27" fmla="*/ 8473363 w 10904481"/>
              <a:gd name="connsiteY27" fmla="*/ 3222170 h 3222170"/>
              <a:gd name="connsiteX28" fmla="*/ 8030612 w 10904481"/>
              <a:gd name="connsiteY28" fmla="*/ 3222170 h 3222170"/>
              <a:gd name="connsiteX29" fmla="*/ 7692038 w 10904481"/>
              <a:gd name="connsiteY29" fmla="*/ 3222170 h 3222170"/>
              <a:gd name="connsiteX30" fmla="*/ 7145110 w 10904481"/>
              <a:gd name="connsiteY30" fmla="*/ 3222170 h 3222170"/>
              <a:gd name="connsiteX31" fmla="*/ 6389829 w 10904481"/>
              <a:gd name="connsiteY31" fmla="*/ 3222170 h 3222170"/>
              <a:gd name="connsiteX32" fmla="*/ 5738726 w 10904481"/>
              <a:gd name="connsiteY32" fmla="*/ 3222170 h 3222170"/>
              <a:gd name="connsiteX33" fmla="*/ 5295975 w 10904481"/>
              <a:gd name="connsiteY33" fmla="*/ 3222170 h 3222170"/>
              <a:gd name="connsiteX34" fmla="*/ 4957401 w 10904481"/>
              <a:gd name="connsiteY34" fmla="*/ 3222170 h 3222170"/>
              <a:gd name="connsiteX35" fmla="*/ 4097943 w 10904481"/>
              <a:gd name="connsiteY35" fmla="*/ 3222170 h 3222170"/>
              <a:gd name="connsiteX36" fmla="*/ 3551015 w 10904481"/>
              <a:gd name="connsiteY36" fmla="*/ 3222170 h 3222170"/>
              <a:gd name="connsiteX37" fmla="*/ 2795733 w 10904481"/>
              <a:gd name="connsiteY37" fmla="*/ 3222170 h 3222170"/>
              <a:gd name="connsiteX38" fmla="*/ 2457160 w 10904481"/>
              <a:gd name="connsiteY38" fmla="*/ 3222170 h 3222170"/>
              <a:gd name="connsiteX39" fmla="*/ 2014409 w 10904481"/>
              <a:gd name="connsiteY39" fmla="*/ 3222170 h 3222170"/>
              <a:gd name="connsiteX40" fmla="*/ 1259127 w 10904481"/>
              <a:gd name="connsiteY40" fmla="*/ 3222170 h 3222170"/>
              <a:gd name="connsiteX41" fmla="*/ 816378 w 10904481"/>
              <a:gd name="connsiteY41" fmla="*/ 3222170 h 3222170"/>
              <a:gd name="connsiteX42" fmla="*/ 243405 w 10904481"/>
              <a:gd name="connsiteY42" fmla="*/ 3222170 h 3222170"/>
              <a:gd name="connsiteX43" fmla="*/ 0 w 10904481"/>
              <a:gd name="connsiteY43" fmla="*/ 2890770 h 3222170"/>
              <a:gd name="connsiteX44" fmla="*/ 0 w 10904481"/>
              <a:gd name="connsiteY44" fmla="*/ 2037646 h 3222170"/>
              <a:gd name="connsiteX45" fmla="*/ 0 w 10904481"/>
              <a:gd name="connsiteY45" fmla="*/ 1235710 h 3222170"/>
              <a:gd name="connsiteX46" fmla="*/ 0 w 10904481"/>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4481" h="3222170" fill="none" extrusionOk="0">
                <a:moveTo>
                  <a:pt x="0" y="331399"/>
                </a:moveTo>
                <a:cubicBezTo>
                  <a:pt x="-14762" y="119811"/>
                  <a:pt x="135030" y="-10649"/>
                  <a:pt x="243405" y="0"/>
                </a:cubicBezTo>
                <a:cubicBezTo>
                  <a:pt x="379525" y="-47692"/>
                  <a:pt x="579865" y="1983"/>
                  <a:pt x="894509" y="0"/>
                </a:cubicBezTo>
                <a:cubicBezTo>
                  <a:pt x="1206523" y="52073"/>
                  <a:pt x="1236506" y="-38761"/>
                  <a:pt x="1337260" y="0"/>
                </a:cubicBezTo>
                <a:cubicBezTo>
                  <a:pt x="1396346" y="60166"/>
                  <a:pt x="1800219" y="37478"/>
                  <a:pt x="2092541" y="0"/>
                </a:cubicBezTo>
                <a:cubicBezTo>
                  <a:pt x="2282156" y="39951"/>
                  <a:pt x="2626329" y="-59121"/>
                  <a:pt x="2847823" y="0"/>
                </a:cubicBezTo>
                <a:cubicBezTo>
                  <a:pt x="2993452" y="-3687"/>
                  <a:pt x="3365766" y="-45083"/>
                  <a:pt x="3603103" y="0"/>
                </a:cubicBezTo>
                <a:cubicBezTo>
                  <a:pt x="3930392" y="69711"/>
                  <a:pt x="3846855" y="19842"/>
                  <a:pt x="3941677" y="0"/>
                </a:cubicBezTo>
                <a:cubicBezTo>
                  <a:pt x="4076712" y="26567"/>
                  <a:pt x="4197102" y="45376"/>
                  <a:pt x="4280251" y="0"/>
                </a:cubicBezTo>
                <a:cubicBezTo>
                  <a:pt x="4367133" y="19700"/>
                  <a:pt x="4838786" y="-8774"/>
                  <a:pt x="4931356" y="0"/>
                </a:cubicBezTo>
                <a:cubicBezTo>
                  <a:pt x="5013774" y="-22164"/>
                  <a:pt x="5470629" y="-36616"/>
                  <a:pt x="5686637" y="0"/>
                </a:cubicBezTo>
                <a:cubicBezTo>
                  <a:pt x="5843490" y="-8388"/>
                  <a:pt x="5886078" y="18227"/>
                  <a:pt x="6025212" y="0"/>
                </a:cubicBezTo>
                <a:cubicBezTo>
                  <a:pt x="6199778" y="-5453"/>
                  <a:pt x="6588810" y="19315"/>
                  <a:pt x="6884669" y="0"/>
                </a:cubicBezTo>
                <a:cubicBezTo>
                  <a:pt x="7204008" y="23028"/>
                  <a:pt x="7151074" y="15480"/>
                  <a:pt x="7431597" y="0"/>
                </a:cubicBezTo>
                <a:cubicBezTo>
                  <a:pt x="7676945" y="-16369"/>
                  <a:pt x="7862743" y="-22487"/>
                  <a:pt x="7978525" y="0"/>
                </a:cubicBezTo>
                <a:cubicBezTo>
                  <a:pt x="8126278" y="7511"/>
                  <a:pt x="8168419" y="-16278"/>
                  <a:pt x="8317099" y="0"/>
                </a:cubicBezTo>
                <a:cubicBezTo>
                  <a:pt x="8488965" y="36693"/>
                  <a:pt x="8931109" y="-17745"/>
                  <a:pt x="9072379" y="0"/>
                </a:cubicBezTo>
                <a:cubicBezTo>
                  <a:pt x="9337667" y="68489"/>
                  <a:pt x="9651301" y="-61515"/>
                  <a:pt x="9931837" y="0"/>
                </a:cubicBezTo>
                <a:cubicBezTo>
                  <a:pt x="10257451" y="41691"/>
                  <a:pt x="10309378" y="-4805"/>
                  <a:pt x="10661073" y="0"/>
                </a:cubicBezTo>
                <a:cubicBezTo>
                  <a:pt x="10713210" y="6927"/>
                  <a:pt x="10939671" y="153200"/>
                  <a:pt x="10904481" y="331399"/>
                </a:cubicBezTo>
                <a:cubicBezTo>
                  <a:pt x="10809092" y="585826"/>
                  <a:pt x="10910803" y="925642"/>
                  <a:pt x="10904481" y="1235710"/>
                </a:cubicBezTo>
                <a:cubicBezTo>
                  <a:pt x="10944444" y="1512980"/>
                  <a:pt x="11005417" y="1775685"/>
                  <a:pt x="10904481" y="2012053"/>
                </a:cubicBezTo>
                <a:cubicBezTo>
                  <a:pt x="10831559" y="2267466"/>
                  <a:pt x="10897447" y="2560871"/>
                  <a:pt x="10904481" y="2890770"/>
                </a:cubicBezTo>
                <a:cubicBezTo>
                  <a:pt x="10922815" y="3019176"/>
                  <a:pt x="10806429" y="3184550"/>
                  <a:pt x="10661073" y="3222170"/>
                </a:cubicBezTo>
                <a:cubicBezTo>
                  <a:pt x="10557925" y="3196097"/>
                  <a:pt x="10300401" y="3180802"/>
                  <a:pt x="10114146" y="3222170"/>
                </a:cubicBezTo>
                <a:cubicBezTo>
                  <a:pt x="9894975" y="3261701"/>
                  <a:pt x="9766731" y="3223963"/>
                  <a:pt x="9567219" y="3222170"/>
                </a:cubicBezTo>
                <a:cubicBezTo>
                  <a:pt x="9402450" y="3238403"/>
                  <a:pt x="9209228" y="3189976"/>
                  <a:pt x="8916114" y="3222170"/>
                </a:cubicBezTo>
                <a:cubicBezTo>
                  <a:pt x="8606419" y="3237788"/>
                  <a:pt x="8616083" y="3215761"/>
                  <a:pt x="8473363" y="3222170"/>
                </a:cubicBezTo>
                <a:cubicBezTo>
                  <a:pt x="8343046" y="3259962"/>
                  <a:pt x="8240059" y="3240254"/>
                  <a:pt x="8030612" y="3222170"/>
                </a:cubicBezTo>
                <a:cubicBezTo>
                  <a:pt x="7851248" y="3202709"/>
                  <a:pt x="7809472" y="3222722"/>
                  <a:pt x="7692038" y="3222170"/>
                </a:cubicBezTo>
                <a:cubicBezTo>
                  <a:pt x="7586703" y="3153026"/>
                  <a:pt x="7339006" y="3160021"/>
                  <a:pt x="7145110" y="3222170"/>
                </a:cubicBezTo>
                <a:cubicBezTo>
                  <a:pt x="6941167" y="3209884"/>
                  <a:pt x="6744729" y="3208570"/>
                  <a:pt x="6389829" y="3222170"/>
                </a:cubicBezTo>
                <a:cubicBezTo>
                  <a:pt x="6044281" y="3175772"/>
                  <a:pt x="6030056" y="3185111"/>
                  <a:pt x="5738726" y="3222170"/>
                </a:cubicBezTo>
                <a:cubicBezTo>
                  <a:pt x="5450506" y="3262165"/>
                  <a:pt x="5425109" y="3236547"/>
                  <a:pt x="5295975" y="3222170"/>
                </a:cubicBezTo>
                <a:cubicBezTo>
                  <a:pt x="5144568" y="3235354"/>
                  <a:pt x="5050947" y="3204426"/>
                  <a:pt x="4957401" y="3222170"/>
                </a:cubicBezTo>
                <a:cubicBezTo>
                  <a:pt x="4877738" y="3194561"/>
                  <a:pt x="4350383" y="3315801"/>
                  <a:pt x="4097943" y="3222170"/>
                </a:cubicBezTo>
                <a:cubicBezTo>
                  <a:pt x="3849973" y="3194239"/>
                  <a:pt x="3653466" y="3214631"/>
                  <a:pt x="3551015" y="3222170"/>
                </a:cubicBezTo>
                <a:cubicBezTo>
                  <a:pt x="3394451" y="3253166"/>
                  <a:pt x="3176237" y="3233199"/>
                  <a:pt x="2795733" y="3222170"/>
                </a:cubicBezTo>
                <a:cubicBezTo>
                  <a:pt x="2517882" y="3213528"/>
                  <a:pt x="2599391" y="3183596"/>
                  <a:pt x="2457160" y="3222170"/>
                </a:cubicBezTo>
                <a:cubicBezTo>
                  <a:pt x="2297751" y="3209450"/>
                  <a:pt x="2117461" y="3228202"/>
                  <a:pt x="2014409" y="3222170"/>
                </a:cubicBezTo>
                <a:cubicBezTo>
                  <a:pt x="1984992" y="3260808"/>
                  <a:pt x="1583987" y="3309162"/>
                  <a:pt x="1259127" y="3222170"/>
                </a:cubicBezTo>
                <a:cubicBezTo>
                  <a:pt x="911286" y="3207689"/>
                  <a:pt x="966990" y="3267651"/>
                  <a:pt x="816378" y="3222170"/>
                </a:cubicBezTo>
                <a:cubicBezTo>
                  <a:pt x="632613" y="3164454"/>
                  <a:pt x="506094" y="3211725"/>
                  <a:pt x="243405" y="3222170"/>
                </a:cubicBezTo>
                <a:cubicBezTo>
                  <a:pt x="94603" y="3199219"/>
                  <a:pt x="1270" y="3084437"/>
                  <a:pt x="0" y="2890770"/>
                </a:cubicBezTo>
                <a:cubicBezTo>
                  <a:pt x="39497" y="2726301"/>
                  <a:pt x="35594" y="2291097"/>
                  <a:pt x="0" y="2037646"/>
                </a:cubicBezTo>
                <a:cubicBezTo>
                  <a:pt x="45981" y="1743422"/>
                  <a:pt x="-70556" y="1500363"/>
                  <a:pt x="0" y="1235710"/>
                </a:cubicBezTo>
                <a:cubicBezTo>
                  <a:pt x="26352" y="1029783"/>
                  <a:pt x="70700" y="698225"/>
                  <a:pt x="0" y="331399"/>
                </a:cubicBezTo>
                <a:close/>
              </a:path>
              <a:path w="10904481" h="3222170" stroke="0" extrusionOk="0">
                <a:moveTo>
                  <a:pt x="0" y="331399"/>
                </a:moveTo>
                <a:cubicBezTo>
                  <a:pt x="8072" y="161940"/>
                  <a:pt x="123195" y="-25975"/>
                  <a:pt x="243405" y="0"/>
                </a:cubicBezTo>
                <a:cubicBezTo>
                  <a:pt x="393850" y="48059"/>
                  <a:pt x="562717" y="-12890"/>
                  <a:pt x="790333" y="0"/>
                </a:cubicBezTo>
                <a:cubicBezTo>
                  <a:pt x="1032193" y="-35242"/>
                  <a:pt x="1249635" y="13773"/>
                  <a:pt x="1545614" y="0"/>
                </a:cubicBezTo>
                <a:cubicBezTo>
                  <a:pt x="1865764" y="26465"/>
                  <a:pt x="1791039" y="16762"/>
                  <a:pt x="1884188" y="0"/>
                </a:cubicBezTo>
                <a:cubicBezTo>
                  <a:pt x="2009268" y="-27626"/>
                  <a:pt x="2181984" y="-7006"/>
                  <a:pt x="2639469" y="0"/>
                </a:cubicBezTo>
                <a:cubicBezTo>
                  <a:pt x="2991058" y="-3169"/>
                  <a:pt x="2892163" y="9492"/>
                  <a:pt x="2978043" y="0"/>
                </a:cubicBezTo>
                <a:cubicBezTo>
                  <a:pt x="3046664" y="79743"/>
                  <a:pt x="3435050" y="32259"/>
                  <a:pt x="3733323" y="0"/>
                </a:cubicBezTo>
                <a:cubicBezTo>
                  <a:pt x="4019504" y="-4601"/>
                  <a:pt x="4086326" y="-57822"/>
                  <a:pt x="4384428" y="0"/>
                </a:cubicBezTo>
                <a:cubicBezTo>
                  <a:pt x="4700190" y="57538"/>
                  <a:pt x="4804368" y="63058"/>
                  <a:pt x="4931356" y="0"/>
                </a:cubicBezTo>
                <a:cubicBezTo>
                  <a:pt x="5124878" y="-59905"/>
                  <a:pt x="5312038" y="-21767"/>
                  <a:pt x="5582461" y="0"/>
                </a:cubicBezTo>
                <a:cubicBezTo>
                  <a:pt x="5757894" y="96547"/>
                  <a:pt x="6109173" y="31454"/>
                  <a:pt x="6337742" y="0"/>
                </a:cubicBezTo>
                <a:cubicBezTo>
                  <a:pt x="6645153" y="12486"/>
                  <a:pt x="6688316" y="10586"/>
                  <a:pt x="6988846" y="0"/>
                </a:cubicBezTo>
                <a:cubicBezTo>
                  <a:pt x="7290394" y="-5638"/>
                  <a:pt x="7244555" y="3079"/>
                  <a:pt x="7431597" y="0"/>
                </a:cubicBezTo>
                <a:cubicBezTo>
                  <a:pt x="7597346" y="-29801"/>
                  <a:pt x="7708557" y="-6220"/>
                  <a:pt x="7874348" y="0"/>
                </a:cubicBezTo>
                <a:cubicBezTo>
                  <a:pt x="8006368" y="-9028"/>
                  <a:pt x="8176723" y="-27424"/>
                  <a:pt x="8317099" y="0"/>
                </a:cubicBezTo>
                <a:cubicBezTo>
                  <a:pt x="8413251" y="66349"/>
                  <a:pt x="8554971" y="6116"/>
                  <a:pt x="8759850" y="0"/>
                </a:cubicBezTo>
                <a:cubicBezTo>
                  <a:pt x="8989213" y="-4173"/>
                  <a:pt x="9373765" y="35487"/>
                  <a:pt x="9515130" y="0"/>
                </a:cubicBezTo>
                <a:cubicBezTo>
                  <a:pt x="9695964" y="-22615"/>
                  <a:pt x="9752273" y="2899"/>
                  <a:pt x="9957881" y="0"/>
                </a:cubicBezTo>
                <a:cubicBezTo>
                  <a:pt x="10086640" y="-215"/>
                  <a:pt x="10420634" y="-44792"/>
                  <a:pt x="10661073" y="0"/>
                </a:cubicBezTo>
                <a:cubicBezTo>
                  <a:pt x="10758992" y="3608"/>
                  <a:pt x="10898314" y="179613"/>
                  <a:pt x="10904481" y="331399"/>
                </a:cubicBezTo>
                <a:cubicBezTo>
                  <a:pt x="10859394" y="580938"/>
                  <a:pt x="10804116" y="882683"/>
                  <a:pt x="10904481" y="1210116"/>
                </a:cubicBezTo>
                <a:cubicBezTo>
                  <a:pt x="10866620" y="1572128"/>
                  <a:pt x="10923796" y="1876729"/>
                  <a:pt x="10904481" y="2088834"/>
                </a:cubicBezTo>
                <a:cubicBezTo>
                  <a:pt x="10894970" y="2220022"/>
                  <a:pt x="10861575" y="2726019"/>
                  <a:pt x="10904481" y="2890770"/>
                </a:cubicBezTo>
                <a:cubicBezTo>
                  <a:pt x="10886842" y="3114694"/>
                  <a:pt x="10839246" y="3257480"/>
                  <a:pt x="10661073" y="3222170"/>
                </a:cubicBezTo>
                <a:cubicBezTo>
                  <a:pt x="10416585" y="3191111"/>
                  <a:pt x="10182095" y="3232667"/>
                  <a:pt x="10009970" y="3222170"/>
                </a:cubicBezTo>
                <a:cubicBezTo>
                  <a:pt x="9900610" y="3237001"/>
                  <a:pt x="9672729" y="3272835"/>
                  <a:pt x="9463042" y="3222170"/>
                </a:cubicBezTo>
                <a:cubicBezTo>
                  <a:pt x="9269405" y="3235042"/>
                  <a:pt x="9245041" y="3240536"/>
                  <a:pt x="9124468" y="3222170"/>
                </a:cubicBezTo>
                <a:cubicBezTo>
                  <a:pt x="8992597" y="3197081"/>
                  <a:pt x="8943290" y="3237672"/>
                  <a:pt x="8785893" y="3222170"/>
                </a:cubicBezTo>
                <a:cubicBezTo>
                  <a:pt x="8616851" y="3208536"/>
                  <a:pt x="8561342" y="3224148"/>
                  <a:pt x="8447319" y="3222170"/>
                </a:cubicBezTo>
                <a:cubicBezTo>
                  <a:pt x="8365695" y="3174720"/>
                  <a:pt x="8020288" y="3230637"/>
                  <a:pt x="7900391" y="3222170"/>
                </a:cubicBezTo>
                <a:cubicBezTo>
                  <a:pt x="7822733" y="3193876"/>
                  <a:pt x="7439233" y="3223785"/>
                  <a:pt x="7249287" y="3222170"/>
                </a:cubicBezTo>
                <a:cubicBezTo>
                  <a:pt x="7063832" y="3137507"/>
                  <a:pt x="6762136" y="3092051"/>
                  <a:pt x="6389829" y="3222170"/>
                </a:cubicBezTo>
                <a:cubicBezTo>
                  <a:pt x="6056672" y="3291511"/>
                  <a:pt x="5967113" y="3217693"/>
                  <a:pt x="5738726" y="3222170"/>
                </a:cubicBezTo>
                <a:cubicBezTo>
                  <a:pt x="5510600" y="3215321"/>
                  <a:pt x="5486735" y="3234452"/>
                  <a:pt x="5400152" y="3222170"/>
                </a:cubicBezTo>
                <a:cubicBezTo>
                  <a:pt x="5378498" y="3283632"/>
                  <a:pt x="4972920" y="3166008"/>
                  <a:pt x="4644871" y="3222170"/>
                </a:cubicBezTo>
                <a:cubicBezTo>
                  <a:pt x="4361159" y="3205953"/>
                  <a:pt x="4301197" y="3217842"/>
                  <a:pt x="4202120" y="3222170"/>
                </a:cubicBezTo>
                <a:cubicBezTo>
                  <a:pt x="4045000" y="3200506"/>
                  <a:pt x="3636153" y="3265557"/>
                  <a:pt x="3446839" y="3222170"/>
                </a:cubicBezTo>
                <a:cubicBezTo>
                  <a:pt x="3348148" y="3164118"/>
                  <a:pt x="3041099" y="3251221"/>
                  <a:pt x="2795733" y="3222170"/>
                </a:cubicBezTo>
                <a:cubicBezTo>
                  <a:pt x="2595667" y="3163890"/>
                  <a:pt x="2577021" y="3266958"/>
                  <a:pt x="2352983" y="3222170"/>
                </a:cubicBezTo>
                <a:cubicBezTo>
                  <a:pt x="2167282" y="3295438"/>
                  <a:pt x="1882409" y="3102038"/>
                  <a:pt x="1493526" y="3222170"/>
                </a:cubicBezTo>
                <a:cubicBezTo>
                  <a:pt x="1148496" y="3245614"/>
                  <a:pt x="1235557" y="3220999"/>
                  <a:pt x="946598" y="3222170"/>
                </a:cubicBezTo>
                <a:cubicBezTo>
                  <a:pt x="668384" y="3284430"/>
                  <a:pt x="408038" y="3231802"/>
                  <a:pt x="243405" y="3222170"/>
                </a:cubicBezTo>
                <a:cubicBezTo>
                  <a:pt x="165380" y="3260566"/>
                  <a:pt x="40382" y="3059147"/>
                  <a:pt x="0" y="2890770"/>
                </a:cubicBezTo>
                <a:cubicBezTo>
                  <a:pt x="39171" y="2636714"/>
                  <a:pt x="63132" y="2428771"/>
                  <a:pt x="0" y="2114427"/>
                </a:cubicBezTo>
                <a:cubicBezTo>
                  <a:pt x="-72605" y="1814596"/>
                  <a:pt x="-130249" y="1603317"/>
                  <a:pt x="0" y="1235710"/>
                </a:cubicBezTo>
                <a:cubicBezTo>
                  <a:pt x="11798" y="912997"/>
                  <a:pt x="35537" y="798288"/>
                  <a:pt x="0" y="331399"/>
                </a:cubicBezTo>
                <a:close/>
              </a:path>
              <a:path w="10904481" h="3222170" fill="none" stroke="0" extrusionOk="0">
                <a:moveTo>
                  <a:pt x="0" y="331399"/>
                </a:moveTo>
                <a:cubicBezTo>
                  <a:pt x="-63041" y="114885"/>
                  <a:pt x="143896" y="39378"/>
                  <a:pt x="243405" y="0"/>
                </a:cubicBezTo>
                <a:cubicBezTo>
                  <a:pt x="361927" y="35360"/>
                  <a:pt x="599629" y="-26207"/>
                  <a:pt x="894509" y="0"/>
                </a:cubicBezTo>
                <a:cubicBezTo>
                  <a:pt x="1213182" y="49853"/>
                  <a:pt x="1210486" y="-18187"/>
                  <a:pt x="1337260" y="0"/>
                </a:cubicBezTo>
                <a:cubicBezTo>
                  <a:pt x="1489179" y="100328"/>
                  <a:pt x="1806956" y="14445"/>
                  <a:pt x="2092541" y="0"/>
                </a:cubicBezTo>
                <a:cubicBezTo>
                  <a:pt x="2380173" y="88909"/>
                  <a:pt x="2620406" y="3991"/>
                  <a:pt x="2847823" y="0"/>
                </a:cubicBezTo>
                <a:cubicBezTo>
                  <a:pt x="3006863" y="-36262"/>
                  <a:pt x="3292945" y="-71673"/>
                  <a:pt x="3603103" y="0"/>
                </a:cubicBezTo>
                <a:cubicBezTo>
                  <a:pt x="3917596" y="11293"/>
                  <a:pt x="3860370" y="-15081"/>
                  <a:pt x="3941677" y="0"/>
                </a:cubicBezTo>
                <a:cubicBezTo>
                  <a:pt x="4038201" y="27272"/>
                  <a:pt x="4193700" y="-3885"/>
                  <a:pt x="4280251" y="0"/>
                </a:cubicBezTo>
                <a:cubicBezTo>
                  <a:pt x="4374887" y="8216"/>
                  <a:pt x="4800184" y="5423"/>
                  <a:pt x="4931356" y="0"/>
                </a:cubicBezTo>
                <a:cubicBezTo>
                  <a:pt x="5030789" y="-22885"/>
                  <a:pt x="5515656" y="1260"/>
                  <a:pt x="5686637" y="0"/>
                </a:cubicBezTo>
                <a:cubicBezTo>
                  <a:pt x="5873233" y="-9508"/>
                  <a:pt x="5924062" y="15374"/>
                  <a:pt x="6025212" y="0"/>
                </a:cubicBezTo>
                <a:cubicBezTo>
                  <a:pt x="6155252" y="34508"/>
                  <a:pt x="6552420" y="-33055"/>
                  <a:pt x="6884669" y="0"/>
                </a:cubicBezTo>
                <a:cubicBezTo>
                  <a:pt x="7191254" y="23221"/>
                  <a:pt x="7166943" y="16077"/>
                  <a:pt x="7431597" y="0"/>
                </a:cubicBezTo>
                <a:cubicBezTo>
                  <a:pt x="7687073" y="-50067"/>
                  <a:pt x="7854051" y="13788"/>
                  <a:pt x="7978525" y="0"/>
                </a:cubicBezTo>
                <a:cubicBezTo>
                  <a:pt x="8118037" y="-19127"/>
                  <a:pt x="8168350" y="912"/>
                  <a:pt x="8317099" y="0"/>
                </a:cubicBezTo>
                <a:cubicBezTo>
                  <a:pt x="8464645" y="6856"/>
                  <a:pt x="8898433" y="-60148"/>
                  <a:pt x="9072379" y="0"/>
                </a:cubicBezTo>
                <a:cubicBezTo>
                  <a:pt x="9201996" y="6099"/>
                  <a:pt x="9600648" y="-21071"/>
                  <a:pt x="9931837" y="0"/>
                </a:cubicBezTo>
                <a:cubicBezTo>
                  <a:pt x="10257607" y="57946"/>
                  <a:pt x="10325720" y="123"/>
                  <a:pt x="10661073" y="0"/>
                </a:cubicBezTo>
                <a:cubicBezTo>
                  <a:pt x="10727674" y="-39863"/>
                  <a:pt x="10850393" y="157811"/>
                  <a:pt x="10904481" y="331399"/>
                </a:cubicBezTo>
                <a:cubicBezTo>
                  <a:pt x="10964688" y="594786"/>
                  <a:pt x="10911340" y="857418"/>
                  <a:pt x="10904481" y="1235710"/>
                </a:cubicBezTo>
                <a:cubicBezTo>
                  <a:pt x="10979244" y="1627427"/>
                  <a:pt x="10900654" y="1808809"/>
                  <a:pt x="10904481" y="2012053"/>
                </a:cubicBezTo>
                <a:cubicBezTo>
                  <a:pt x="10896669" y="2183791"/>
                  <a:pt x="10928527" y="2619889"/>
                  <a:pt x="10904481" y="2890770"/>
                </a:cubicBezTo>
                <a:cubicBezTo>
                  <a:pt x="10867864" y="3057088"/>
                  <a:pt x="10787093" y="3240671"/>
                  <a:pt x="10661073" y="3222170"/>
                </a:cubicBezTo>
                <a:cubicBezTo>
                  <a:pt x="10550985" y="3204100"/>
                  <a:pt x="10379118" y="3209949"/>
                  <a:pt x="10114146" y="3222170"/>
                </a:cubicBezTo>
                <a:cubicBezTo>
                  <a:pt x="9909823" y="3235681"/>
                  <a:pt x="9737916" y="3138020"/>
                  <a:pt x="9567219" y="3222170"/>
                </a:cubicBezTo>
                <a:cubicBezTo>
                  <a:pt x="9451747" y="3249357"/>
                  <a:pt x="9236539" y="3192967"/>
                  <a:pt x="8916114" y="3222170"/>
                </a:cubicBezTo>
                <a:cubicBezTo>
                  <a:pt x="8603301" y="3246143"/>
                  <a:pt x="8624588" y="3200021"/>
                  <a:pt x="8473363" y="3222170"/>
                </a:cubicBezTo>
                <a:cubicBezTo>
                  <a:pt x="8333657" y="3236403"/>
                  <a:pt x="8243000" y="3274034"/>
                  <a:pt x="8030612" y="3222170"/>
                </a:cubicBezTo>
                <a:cubicBezTo>
                  <a:pt x="7856103" y="3200231"/>
                  <a:pt x="7792637" y="3225333"/>
                  <a:pt x="7692038" y="3222170"/>
                </a:cubicBezTo>
                <a:cubicBezTo>
                  <a:pt x="7545564" y="3194961"/>
                  <a:pt x="7385812" y="3191253"/>
                  <a:pt x="7145110" y="3222170"/>
                </a:cubicBezTo>
                <a:cubicBezTo>
                  <a:pt x="6904419" y="3224379"/>
                  <a:pt x="6739160" y="3282834"/>
                  <a:pt x="6389829" y="3222170"/>
                </a:cubicBezTo>
                <a:cubicBezTo>
                  <a:pt x="6039312" y="3180719"/>
                  <a:pt x="6031678" y="3189647"/>
                  <a:pt x="5738726" y="3222170"/>
                </a:cubicBezTo>
                <a:cubicBezTo>
                  <a:pt x="5446050" y="3255857"/>
                  <a:pt x="5431901" y="3225250"/>
                  <a:pt x="5295975" y="3222170"/>
                </a:cubicBezTo>
                <a:cubicBezTo>
                  <a:pt x="5168237" y="3218062"/>
                  <a:pt x="5025109" y="3207809"/>
                  <a:pt x="4957401" y="3222170"/>
                </a:cubicBezTo>
                <a:cubicBezTo>
                  <a:pt x="4878923" y="3217904"/>
                  <a:pt x="4351594" y="3252430"/>
                  <a:pt x="4097943" y="3222170"/>
                </a:cubicBezTo>
                <a:cubicBezTo>
                  <a:pt x="3866746" y="3186886"/>
                  <a:pt x="3676523" y="3262478"/>
                  <a:pt x="3551015" y="3222170"/>
                </a:cubicBezTo>
                <a:cubicBezTo>
                  <a:pt x="3469066" y="3144526"/>
                  <a:pt x="3146734" y="3299401"/>
                  <a:pt x="2795733" y="3222170"/>
                </a:cubicBezTo>
                <a:cubicBezTo>
                  <a:pt x="2498912" y="3188333"/>
                  <a:pt x="2597949" y="3209966"/>
                  <a:pt x="2457160" y="3222170"/>
                </a:cubicBezTo>
                <a:cubicBezTo>
                  <a:pt x="2316573" y="3257221"/>
                  <a:pt x="2118979" y="3226859"/>
                  <a:pt x="2014409" y="3222170"/>
                </a:cubicBezTo>
                <a:cubicBezTo>
                  <a:pt x="1891181" y="3248297"/>
                  <a:pt x="1626262" y="3205448"/>
                  <a:pt x="1259127" y="3222170"/>
                </a:cubicBezTo>
                <a:cubicBezTo>
                  <a:pt x="882980" y="3183706"/>
                  <a:pt x="951924" y="3263172"/>
                  <a:pt x="816378" y="3222170"/>
                </a:cubicBezTo>
                <a:cubicBezTo>
                  <a:pt x="649699" y="3233560"/>
                  <a:pt x="436569" y="3168304"/>
                  <a:pt x="243405" y="3222170"/>
                </a:cubicBezTo>
                <a:cubicBezTo>
                  <a:pt x="60356" y="3216423"/>
                  <a:pt x="-12062" y="3095939"/>
                  <a:pt x="0" y="2890770"/>
                </a:cubicBezTo>
                <a:cubicBezTo>
                  <a:pt x="1121" y="2710591"/>
                  <a:pt x="-49915" y="2386291"/>
                  <a:pt x="0" y="2037646"/>
                </a:cubicBezTo>
                <a:cubicBezTo>
                  <a:pt x="-57674" y="1745794"/>
                  <a:pt x="36713" y="1474560"/>
                  <a:pt x="0" y="1235710"/>
                </a:cubicBezTo>
                <a:cubicBezTo>
                  <a:pt x="67021" y="1032927"/>
                  <a:pt x="27644" y="669054"/>
                  <a:pt x="0" y="331399"/>
                </a:cubicBezTo>
                <a:close/>
              </a:path>
              <a:path w="10904481" h="3222170" fill="none" stroke="0" extrusionOk="0">
                <a:moveTo>
                  <a:pt x="0" y="331399"/>
                </a:moveTo>
                <a:cubicBezTo>
                  <a:pt x="-32026" y="134036"/>
                  <a:pt x="134044" y="9923"/>
                  <a:pt x="243405" y="0"/>
                </a:cubicBezTo>
                <a:cubicBezTo>
                  <a:pt x="372187" y="-24298"/>
                  <a:pt x="585556" y="-17555"/>
                  <a:pt x="894509" y="0"/>
                </a:cubicBezTo>
                <a:cubicBezTo>
                  <a:pt x="1205132" y="44155"/>
                  <a:pt x="1238287" y="-46427"/>
                  <a:pt x="1337260" y="0"/>
                </a:cubicBezTo>
                <a:cubicBezTo>
                  <a:pt x="1460470" y="49022"/>
                  <a:pt x="1857060" y="21420"/>
                  <a:pt x="2092541" y="0"/>
                </a:cubicBezTo>
                <a:cubicBezTo>
                  <a:pt x="2337257" y="82434"/>
                  <a:pt x="2658864" y="26389"/>
                  <a:pt x="2847823" y="0"/>
                </a:cubicBezTo>
                <a:cubicBezTo>
                  <a:pt x="3022234" y="-12397"/>
                  <a:pt x="3316793" y="-5432"/>
                  <a:pt x="3603103" y="0"/>
                </a:cubicBezTo>
                <a:cubicBezTo>
                  <a:pt x="3932019" y="55074"/>
                  <a:pt x="3834039" y="1216"/>
                  <a:pt x="3941677" y="0"/>
                </a:cubicBezTo>
                <a:cubicBezTo>
                  <a:pt x="4079045" y="29541"/>
                  <a:pt x="4194276" y="25523"/>
                  <a:pt x="4280251" y="0"/>
                </a:cubicBezTo>
                <a:cubicBezTo>
                  <a:pt x="4370510" y="13885"/>
                  <a:pt x="4832262" y="785"/>
                  <a:pt x="4931356" y="0"/>
                </a:cubicBezTo>
                <a:cubicBezTo>
                  <a:pt x="5025466" y="-17848"/>
                  <a:pt x="5492053" y="-3436"/>
                  <a:pt x="5686637" y="0"/>
                </a:cubicBezTo>
                <a:cubicBezTo>
                  <a:pt x="5844950" y="-2663"/>
                  <a:pt x="5899039" y="15785"/>
                  <a:pt x="6025212" y="0"/>
                </a:cubicBezTo>
                <a:cubicBezTo>
                  <a:pt x="6173066" y="46679"/>
                  <a:pt x="6527610" y="12358"/>
                  <a:pt x="6884669" y="0"/>
                </a:cubicBezTo>
                <a:cubicBezTo>
                  <a:pt x="7197954" y="27338"/>
                  <a:pt x="7159420" y="23210"/>
                  <a:pt x="7431597" y="0"/>
                </a:cubicBezTo>
                <a:cubicBezTo>
                  <a:pt x="7669735" y="-25571"/>
                  <a:pt x="7868468" y="-574"/>
                  <a:pt x="7978525" y="0"/>
                </a:cubicBezTo>
                <a:cubicBezTo>
                  <a:pt x="8127958" y="2503"/>
                  <a:pt x="8164137" y="-10052"/>
                  <a:pt x="8317099" y="0"/>
                </a:cubicBezTo>
                <a:cubicBezTo>
                  <a:pt x="8475039" y="25537"/>
                  <a:pt x="8915169" y="-27054"/>
                  <a:pt x="9072379" y="0"/>
                </a:cubicBezTo>
                <a:cubicBezTo>
                  <a:pt x="9273574" y="63294"/>
                  <a:pt x="9648394" y="-22766"/>
                  <a:pt x="9931837" y="0"/>
                </a:cubicBezTo>
                <a:cubicBezTo>
                  <a:pt x="10252369" y="41060"/>
                  <a:pt x="10318496" y="-6022"/>
                  <a:pt x="10661073" y="0"/>
                </a:cubicBezTo>
                <a:cubicBezTo>
                  <a:pt x="10723866" y="-11219"/>
                  <a:pt x="10909669" y="161911"/>
                  <a:pt x="10904481" y="331399"/>
                </a:cubicBezTo>
                <a:cubicBezTo>
                  <a:pt x="10908041" y="534082"/>
                  <a:pt x="10901892" y="899027"/>
                  <a:pt x="10904481" y="1235710"/>
                </a:cubicBezTo>
                <a:cubicBezTo>
                  <a:pt x="10944239" y="1612254"/>
                  <a:pt x="10934130" y="1823461"/>
                  <a:pt x="10904481" y="2012053"/>
                </a:cubicBezTo>
                <a:cubicBezTo>
                  <a:pt x="10866710" y="2203527"/>
                  <a:pt x="10949893" y="2616014"/>
                  <a:pt x="10904481" y="2890770"/>
                </a:cubicBezTo>
                <a:cubicBezTo>
                  <a:pt x="10916180" y="3050968"/>
                  <a:pt x="10804477" y="3201407"/>
                  <a:pt x="10661073" y="3222170"/>
                </a:cubicBezTo>
                <a:cubicBezTo>
                  <a:pt x="10547813" y="3203138"/>
                  <a:pt x="10364898" y="3190711"/>
                  <a:pt x="10114146" y="3222170"/>
                </a:cubicBezTo>
                <a:cubicBezTo>
                  <a:pt x="9925815" y="3264426"/>
                  <a:pt x="9734222" y="3184695"/>
                  <a:pt x="9567219" y="3222170"/>
                </a:cubicBezTo>
                <a:cubicBezTo>
                  <a:pt x="9441718" y="3222484"/>
                  <a:pt x="9216722" y="3227733"/>
                  <a:pt x="8916114" y="3222170"/>
                </a:cubicBezTo>
                <a:cubicBezTo>
                  <a:pt x="8607856" y="3245183"/>
                  <a:pt x="8616696" y="3201577"/>
                  <a:pt x="8473363" y="3222170"/>
                </a:cubicBezTo>
                <a:cubicBezTo>
                  <a:pt x="8350754" y="3253301"/>
                  <a:pt x="8232494" y="3247912"/>
                  <a:pt x="8030612" y="3222170"/>
                </a:cubicBezTo>
                <a:cubicBezTo>
                  <a:pt x="7844054" y="3192330"/>
                  <a:pt x="7797265" y="3234189"/>
                  <a:pt x="7692038" y="3222170"/>
                </a:cubicBezTo>
                <a:cubicBezTo>
                  <a:pt x="7565597" y="3164021"/>
                  <a:pt x="7353876" y="3180116"/>
                  <a:pt x="7145110" y="3222170"/>
                </a:cubicBezTo>
                <a:cubicBezTo>
                  <a:pt x="6906195" y="3199496"/>
                  <a:pt x="6714330" y="3207862"/>
                  <a:pt x="6389829" y="3222170"/>
                </a:cubicBezTo>
                <a:cubicBezTo>
                  <a:pt x="6044220" y="3179839"/>
                  <a:pt x="6028757" y="3185091"/>
                  <a:pt x="5738726" y="3222170"/>
                </a:cubicBezTo>
                <a:cubicBezTo>
                  <a:pt x="5442433" y="3259216"/>
                  <a:pt x="5432127" y="3226314"/>
                  <a:pt x="5295975" y="3222170"/>
                </a:cubicBezTo>
                <a:cubicBezTo>
                  <a:pt x="5142936" y="3228123"/>
                  <a:pt x="5020847" y="3209665"/>
                  <a:pt x="4957401" y="3222170"/>
                </a:cubicBezTo>
                <a:cubicBezTo>
                  <a:pt x="4834439" y="3245214"/>
                  <a:pt x="4351708" y="3254479"/>
                  <a:pt x="4097943" y="3222170"/>
                </a:cubicBezTo>
                <a:cubicBezTo>
                  <a:pt x="3868729" y="3203464"/>
                  <a:pt x="3667156" y="3229802"/>
                  <a:pt x="3551015" y="3222170"/>
                </a:cubicBezTo>
                <a:cubicBezTo>
                  <a:pt x="3442563" y="3238985"/>
                  <a:pt x="3199912" y="3245241"/>
                  <a:pt x="2795733" y="3222170"/>
                </a:cubicBezTo>
                <a:cubicBezTo>
                  <a:pt x="2499427" y="3184931"/>
                  <a:pt x="2586545" y="3193146"/>
                  <a:pt x="2457160" y="3222170"/>
                </a:cubicBezTo>
                <a:cubicBezTo>
                  <a:pt x="2325722" y="3238544"/>
                  <a:pt x="2121513" y="3200541"/>
                  <a:pt x="2014409" y="3222170"/>
                </a:cubicBezTo>
                <a:cubicBezTo>
                  <a:pt x="1928836" y="3220201"/>
                  <a:pt x="1571784" y="3273751"/>
                  <a:pt x="1259127" y="3222170"/>
                </a:cubicBezTo>
                <a:cubicBezTo>
                  <a:pt x="902135" y="3205538"/>
                  <a:pt x="956535" y="3253597"/>
                  <a:pt x="816378" y="3222170"/>
                </a:cubicBezTo>
                <a:cubicBezTo>
                  <a:pt x="624100" y="3207011"/>
                  <a:pt x="452722" y="3183233"/>
                  <a:pt x="243405" y="3222170"/>
                </a:cubicBezTo>
                <a:cubicBezTo>
                  <a:pt x="60607" y="3218271"/>
                  <a:pt x="-17308" y="3058680"/>
                  <a:pt x="0" y="2890770"/>
                </a:cubicBezTo>
                <a:cubicBezTo>
                  <a:pt x="40926" y="2712142"/>
                  <a:pt x="-3718" y="2320932"/>
                  <a:pt x="0" y="2037646"/>
                </a:cubicBezTo>
                <a:cubicBezTo>
                  <a:pt x="-6427" y="1705570"/>
                  <a:pt x="28943" y="1479207"/>
                  <a:pt x="0" y="1235710"/>
                </a:cubicBezTo>
                <a:cubicBezTo>
                  <a:pt x="35924" y="1027639"/>
                  <a:pt x="93706" y="702524"/>
                  <a:pt x="0" y="33139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
        <p:nvSpPr>
          <p:cNvPr id="3" name="TextBox 2">
            <a:extLst>
              <a:ext uri="{FF2B5EF4-FFF2-40B4-BE49-F238E27FC236}">
                <a16:creationId xmlns:a16="http://schemas.microsoft.com/office/drawing/2014/main" id="{7A739860-CA95-5262-CB37-EE818C886AAD}"/>
              </a:ext>
            </a:extLst>
          </p:cNvPr>
          <p:cNvSpPr txBox="1"/>
          <p:nvPr/>
        </p:nvSpPr>
        <p:spPr>
          <a:xfrm>
            <a:off x="1203206" y="-96056"/>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3.7037E-6 C 0.02409 -0.16019 0.04844 -0.32014 0.00143 -0.38264 C -0.0457 -0.44514 -0.16393 -0.41042 -0.2819 -0.3757 " pathEditMode="relative" rAng="0" ptsTypes="AAA">
                                      <p:cBhvr>
                                        <p:cTn id="17" dur="2000" fill="hold"/>
                                        <p:tgtEl>
                                          <p:spTgt spid="67"/>
                                        </p:tgtEl>
                                        <p:attrNameLst>
                                          <p:attrName>ppt_x</p:attrName>
                                          <p:attrName>ppt_y</p:attrName>
                                        </p:attrNameLst>
                                      </p:cBhvr>
                                      <p:rCtr x="-12695" y="-2088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0" y="24042"/>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0" y="1530350"/>
            <a:ext cx="11520397" cy="3175214"/>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791743" y="669118"/>
              <a:ext cx="6975303" cy="3797300"/>
              <a:chOff x="2652791" y="1251073"/>
              <a:chExt cx="6975303"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652791" y="1251073"/>
                <a:ext cx="6975303" cy="3797300"/>
              </a:xfrm>
              <a:custGeom>
                <a:avLst/>
                <a:gdLst>
                  <a:gd name="connsiteX0" fmla="*/ 0 w 6975303"/>
                  <a:gd name="connsiteY0" fmla="*/ 632896 h 3797300"/>
                  <a:gd name="connsiteX1" fmla="*/ 466939 w 6975303"/>
                  <a:gd name="connsiteY1" fmla="*/ 0 h 3797300"/>
                  <a:gd name="connsiteX2" fmla="*/ 777640 w 6975303"/>
                  <a:gd name="connsiteY2" fmla="*/ 0 h 3797300"/>
                  <a:gd name="connsiteX3" fmla="*/ 1209170 w 6975303"/>
                  <a:gd name="connsiteY3" fmla="*/ 0 h 3797300"/>
                  <a:gd name="connsiteX4" fmla="*/ 1761530 w 6975303"/>
                  <a:gd name="connsiteY4" fmla="*/ 0 h 3797300"/>
                  <a:gd name="connsiteX5" fmla="*/ 2011817 w 6975303"/>
                  <a:gd name="connsiteY5" fmla="*/ 0 h 3797300"/>
                  <a:gd name="connsiteX6" fmla="*/ 2382933 w 6975303"/>
                  <a:gd name="connsiteY6" fmla="*/ 0 h 3797300"/>
                  <a:gd name="connsiteX7" fmla="*/ 2633221 w 6975303"/>
                  <a:gd name="connsiteY7" fmla="*/ 0 h 3797300"/>
                  <a:gd name="connsiteX8" fmla="*/ 2943923 w 6975303"/>
                  <a:gd name="connsiteY8" fmla="*/ 0 h 3797300"/>
                  <a:gd name="connsiteX9" fmla="*/ 3496282 w 6975303"/>
                  <a:gd name="connsiteY9" fmla="*/ 0 h 3797300"/>
                  <a:gd name="connsiteX10" fmla="*/ 3806984 w 6975303"/>
                  <a:gd name="connsiteY10" fmla="*/ 0 h 3797300"/>
                  <a:gd name="connsiteX11" fmla="*/ 4298928 w 6975303"/>
                  <a:gd name="connsiteY11" fmla="*/ 0 h 3797300"/>
                  <a:gd name="connsiteX12" fmla="*/ 4549215 w 6975303"/>
                  <a:gd name="connsiteY12" fmla="*/ 0 h 3797300"/>
                  <a:gd name="connsiteX13" fmla="*/ 4980746 w 6975303"/>
                  <a:gd name="connsiteY13" fmla="*/ 0 h 3797300"/>
                  <a:gd name="connsiteX14" fmla="*/ 5533105 w 6975303"/>
                  <a:gd name="connsiteY14" fmla="*/ 0 h 3797300"/>
                  <a:gd name="connsiteX15" fmla="*/ 5783393 w 6975303"/>
                  <a:gd name="connsiteY15" fmla="*/ 0 h 3797300"/>
                  <a:gd name="connsiteX16" fmla="*/ 6508363 w 6975303"/>
                  <a:gd name="connsiteY16" fmla="*/ 0 h 3797300"/>
                  <a:gd name="connsiteX17" fmla="*/ 6975303 w 6975303"/>
                  <a:gd name="connsiteY17" fmla="*/ 632896 h 3797300"/>
                  <a:gd name="connsiteX18" fmla="*/ 6975303 w 6975303"/>
                  <a:gd name="connsiteY18" fmla="*/ 1139198 h 3797300"/>
                  <a:gd name="connsiteX19" fmla="*/ 6975303 w 6975303"/>
                  <a:gd name="connsiteY19" fmla="*/ 1645499 h 3797300"/>
                  <a:gd name="connsiteX20" fmla="*/ 6975303 w 6975303"/>
                  <a:gd name="connsiteY20" fmla="*/ 2075856 h 3797300"/>
                  <a:gd name="connsiteX21" fmla="*/ 6975303 w 6975303"/>
                  <a:gd name="connsiteY21" fmla="*/ 2632787 h 3797300"/>
                  <a:gd name="connsiteX22" fmla="*/ 6975303 w 6975303"/>
                  <a:gd name="connsiteY22" fmla="*/ 3164404 h 3797300"/>
                  <a:gd name="connsiteX23" fmla="*/ 6508363 w 6975303"/>
                  <a:gd name="connsiteY23" fmla="*/ 3797300 h 3797300"/>
                  <a:gd name="connsiteX24" fmla="*/ 6258076 w 6975303"/>
                  <a:gd name="connsiteY24" fmla="*/ 3797300 h 3797300"/>
                  <a:gd name="connsiteX25" fmla="*/ 5886960 w 6975303"/>
                  <a:gd name="connsiteY25" fmla="*/ 3797300 h 3797300"/>
                  <a:gd name="connsiteX26" fmla="*/ 5334601 w 6975303"/>
                  <a:gd name="connsiteY26" fmla="*/ 3797300 h 3797300"/>
                  <a:gd name="connsiteX27" fmla="*/ 4903070 w 6975303"/>
                  <a:gd name="connsiteY27" fmla="*/ 3797300 h 3797300"/>
                  <a:gd name="connsiteX28" fmla="*/ 4531954 w 6975303"/>
                  <a:gd name="connsiteY28" fmla="*/ 3797300 h 3797300"/>
                  <a:gd name="connsiteX29" fmla="*/ 4040010 w 6975303"/>
                  <a:gd name="connsiteY29" fmla="*/ 3797300 h 3797300"/>
                  <a:gd name="connsiteX30" fmla="*/ 3608480 w 6975303"/>
                  <a:gd name="connsiteY30" fmla="*/ 3797300 h 3797300"/>
                  <a:gd name="connsiteX31" fmla="*/ 3297778 w 6975303"/>
                  <a:gd name="connsiteY31" fmla="*/ 3797300 h 3797300"/>
                  <a:gd name="connsiteX32" fmla="*/ 2866247 w 6975303"/>
                  <a:gd name="connsiteY32" fmla="*/ 3797300 h 3797300"/>
                  <a:gd name="connsiteX33" fmla="*/ 2615960 w 6975303"/>
                  <a:gd name="connsiteY33" fmla="*/ 3797300 h 3797300"/>
                  <a:gd name="connsiteX34" fmla="*/ 2124015 w 6975303"/>
                  <a:gd name="connsiteY34" fmla="*/ 3797300 h 3797300"/>
                  <a:gd name="connsiteX35" fmla="*/ 1813313 w 6975303"/>
                  <a:gd name="connsiteY35" fmla="*/ 3797300 h 3797300"/>
                  <a:gd name="connsiteX36" fmla="*/ 1260955 w 6975303"/>
                  <a:gd name="connsiteY36" fmla="*/ 3797300 h 3797300"/>
                  <a:gd name="connsiteX37" fmla="*/ 466939 w 6975303"/>
                  <a:gd name="connsiteY37" fmla="*/ 3797300 h 3797300"/>
                  <a:gd name="connsiteX38" fmla="*/ 0 w 6975303"/>
                  <a:gd name="connsiteY38" fmla="*/ 3164404 h 3797300"/>
                  <a:gd name="connsiteX39" fmla="*/ 0 w 6975303"/>
                  <a:gd name="connsiteY39" fmla="*/ 2708733 h 3797300"/>
                  <a:gd name="connsiteX40" fmla="*/ 0 w 6975303"/>
                  <a:gd name="connsiteY40" fmla="*/ 2253061 h 3797300"/>
                  <a:gd name="connsiteX41" fmla="*/ 0 w 6975303"/>
                  <a:gd name="connsiteY41" fmla="*/ 1822705 h 3797300"/>
                  <a:gd name="connsiteX42" fmla="*/ 0 w 6975303"/>
                  <a:gd name="connsiteY42" fmla="*/ 1367033 h 3797300"/>
                  <a:gd name="connsiteX43" fmla="*/ 0 w 6975303"/>
                  <a:gd name="connsiteY43" fmla="*/ 632896 h 3797300"/>
                  <a:gd name="connsiteX0" fmla="*/ 0 w 6975303"/>
                  <a:gd name="connsiteY0" fmla="*/ 632896 h 3797300"/>
                  <a:gd name="connsiteX1" fmla="*/ 466939 w 6975303"/>
                  <a:gd name="connsiteY1" fmla="*/ 0 h 3797300"/>
                  <a:gd name="connsiteX2" fmla="*/ 777640 w 6975303"/>
                  <a:gd name="connsiteY2" fmla="*/ 0 h 3797300"/>
                  <a:gd name="connsiteX3" fmla="*/ 1088342 w 6975303"/>
                  <a:gd name="connsiteY3" fmla="*/ 0 h 3797300"/>
                  <a:gd name="connsiteX4" fmla="*/ 1640701 w 6975303"/>
                  <a:gd name="connsiteY4" fmla="*/ 0 h 3797300"/>
                  <a:gd name="connsiteX5" fmla="*/ 2011817 w 6975303"/>
                  <a:gd name="connsiteY5" fmla="*/ 0 h 3797300"/>
                  <a:gd name="connsiteX6" fmla="*/ 2382933 w 6975303"/>
                  <a:gd name="connsiteY6" fmla="*/ 0 h 3797300"/>
                  <a:gd name="connsiteX7" fmla="*/ 2814464 w 6975303"/>
                  <a:gd name="connsiteY7" fmla="*/ 0 h 3797300"/>
                  <a:gd name="connsiteX8" fmla="*/ 3245994 w 6975303"/>
                  <a:gd name="connsiteY8" fmla="*/ 0 h 3797300"/>
                  <a:gd name="connsiteX9" fmla="*/ 3677524 w 6975303"/>
                  <a:gd name="connsiteY9" fmla="*/ 0 h 3797300"/>
                  <a:gd name="connsiteX10" fmla="*/ 3988226 w 6975303"/>
                  <a:gd name="connsiteY10" fmla="*/ 0 h 3797300"/>
                  <a:gd name="connsiteX11" fmla="*/ 4419757 w 6975303"/>
                  <a:gd name="connsiteY11" fmla="*/ 0 h 3797300"/>
                  <a:gd name="connsiteX12" fmla="*/ 4911701 w 6975303"/>
                  <a:gd name="connsiteY12" fmla="*/ 0 h 3797300"/>
                  <a:gd name="connsiteX13" fmla="*/ 5403645 w 6975303"/>
                  <a:gd name="connsiteY13" fmla="*/ 0 h 3797300"/>
                  <a:gd name="connsiteX14" fmla="*/ 5774762 w 6975303"/>
                  <a:gd name="connsiteY14" fmla="*/ 0 h 3797300"/>
                  <a:gd name="connsiteX15" fmla="*/ 6085463 w 6975303"/>
                  <a:gd name="connsiteY15" fmla="*/ 0 h 3797300"/>
                  <a:gd name="connsiteX16" fmla="*/ 6508363 w 6975303"/>
                  <a:gd name="connsiteY16" fmla="*/ 0 h 3797300"/>
                  <a:gd name="connsiteX17" fmla="*/ 6975303 w 6975303"/>
                  <a:gd name="connsiteY17" fmla="*/ 632896 h 3797300"/>
                  <a:gd name="connsiteX18" fmla="*/ 6975303 w 6975303"/>
                  <a:gd name="connsiteY18" fmla="*/ 1088567 h 3797300"/>
                  <a:gd name="connsiteX19" fmla="*/ 6975303 w 6975303"/>
                  <a:gd name="connsiteY19" fmla="*/ 1594869 h 3797300"/>
                  <a:gd name="connsiteX20" fmla="*/ 6975303 w 6975303"/>
                  <a:gd name="connsiteY20" fmla="*/ 2126486 h 3797300"/>
                  <a:gd name="connsiteX21" fmla="*/ 6975303 w 6975303"/>
                  <a:gd name="connsiteY21" fmla="*/ 2632787 h 3797300"/>
                  <a:gd name="connsiteX22" fmla="*/ 6975303 w 6975303"/>
                  <a:gd name="connsiteY22" fmla="*/ 3164404 h 3797300"/>
                  <a:gd name="connsiteX23" fmla="*/ 6508363 w 6975303"/>
                  <a:gd name="connsiteY23" fmla="*/ 3797300 h 3797300"/>
                  <a:gd name="connsiteX24" fmla="*/ 6076833 w 6975303"/>
                  <a:gd name="connsiteY24" fmla="*/ 3797300 h 3797300"/>
                  <a:gd name="connsiteX25" fmla="*/ 5524474 w 6975303"/>
                  <a:gd name="connsiteY25" fmla="*/ 3797300 h 3797300"/>
                  <a:gd name="connsiteX26" fmla="*/ 5032530 w 6975303"/>
                  <a:gd name="connsiteY26" fmla="*/ 3797300 h 3797300"/>
                  <a:gd name="connsiteX27" fmla="*/ 4661414 w 6975303"/>
                  <a:gd name="connsiteY27" fmla="*/ 3797300 h 3797300"/>
                  <a:gd name="connsiteX28" fmla="*/ 4350712 w 6975303"/>
                  <a:gd name="connsiteY28" fmla="*/ 3797300 h 3797300"/>
                  <a:gd name="connsiteX29" fmla="*/ 3979596 w 6975303"/>
                  <a:gd name="connsiteY29" fmla="*/ 3797300 h 3797300"/>
                  <a:gd name="connsiteX30" fmla="*/ 3608480 w 6975303"/>
                  <a:gd name="connsiteY30" fmla="*/ 3797300 h 3797300"/>
                  <a:gd name="connsiteX31" fmla="*/ 3358192 w 6975303"/>
                  <a:gd name="connsiteY31" fmla="*/ 3797300 h 3797300"/>
                  <a:gd name="connsiteX32" fmla="*/ 2866247 w 6975303"/>
                  <a:gd name="connsiteY32" fmla="*/ 3797300 h 3797300"/>
                  <a:gd name="connsiteX33" fmla="*/ 2495131 w 6975303"/>
                  <a:gd name="connsiteY33" fmla="*/ 3797300 h 3797300"/>
                  <a:gd name="connsiteX34" fmla="*/ 2184429 w 6975303"/>
                  <a:gd name="connsiteY34" fmla="*/ 3797300 h 3797300"/>
                  <a:gd name="connsiteX35" fmla="*/ 1632071 w 6975303"/>
                  <a:gd name="connsiteY35" fmla="*/ 3797300 h 3797300"/>
                  <a:gd name="connsiteX36" fmla="*/ 1321369 w 6975303"/>
                  <a:gd name="connsiteY36" fmla="*/ 3797300 h 3797300"/>
                  <a:gd name="connsiteX37" fmla="*/ 889839 w 6975303"/>
                  <a:gd name="connsiteY37" fmla="*/ 3797300 h 3797300"/>
                  <a:gd name="connsiteX38" fmla="*/ 466939 w 6975303"/>
                  <a:gd name="connsiteY38" fmla="*/ 3797300 h 3797300"/>
                  <a:gd name="connsiteX39" fmla="*/ 0 w 6975303"/>
                  <a:gd name="connsiteY39" fmla="*/ 3164404 h 3797300"/>
                  <a:gd name="connsiteX40" fmla="*/ 0 w 6975303"/>
                  <a:gd name="connsiteY40" fmla="*/ 2683417 h 3797300"/>
                  <a:gd name="connsiteX41" fmla="*/ 0 w 6975303"/>
                  <a:gd name="connsiteY41" fmla="*/ 2126486 h 3797300"/>
                  <a:gd name="connsiteX42" fmla="*/ 0 w 6975303"/>
                  <a:gd name="connsiteY42" fmla="*/ 1670814 h 3797300"/>
                  <a:gd name="connsiteX43" fmla="*/ 0 w 6975303"/>
                  <a:gd name="connsiteY43" fmla="*/ 1164513 h 3797300"/>
                  <a:gd name="connsiteX44" fmla="*/ 0 w 6975303"/>
                  <a:gd name="connsiteY44"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975303" h="3797300" fill="none" extrusionOk="0">
                    <a:moveTo>
                      <a:pt x="0" y="632896"/>
                    </a:moveTo>
                    <a:cubicBezTo>
                      <a:pt x="-72176" y="250058"/>
                      <a:pt x="263000" y="23667"/>
                      <a:pt x="466939" y="0"/>
                    </a:cubicBezTo>
                    <a:cubicBezTo>
                      <a:pt x="548717" y="-15327"/>
                      <a:pt x="705324" y="21038"/>
                      <a:pt x="777640" y="0"/>
                    </a:cubicBezTo>
                    <a:cubicBezTo>
                      <a:pt x="859504" y="-23570"/>
                      <a:pt x="1048081" y="5998"/>
                      <a:pt x="1209170" y="0"/>
                    </a:cubicBezTo>
                    <a:cubicBezTo>
                      <a:pt x="1330391" y="17906"/>
                      <a:pt x="1536910" y="16084"/>
                      <a:pt x="1761530" y="0"/>
                    </a:cubicBezTo>
                    <a:cubicBezTo>
                      <a:pt x="2031116" y="-17607"/>
                      <a:pt x="1890878" y="31169"/>
                      <a:pt x="2011817" y="0"/>
                    </a:cubicBezTo>
                    <a:cubicBezTo>
                      <a:pt x="2115056" y="-24192"/>
                      <a:pt x="2298858" y="46429"/>
                      <a:pt x="2382933" y="0"/>
                    </a:cubicBezTo>
                    <a:cubicBezTo>
                      <a:pt x="2469212" y="-30169"/>
                      <a:pt x="2520100" y="30137"/>
                      <a:pt x="2633221" y="0"/>
                    </a:cubicBezTo>
                    <a:cubicBezTo>
                      <a:pt x="2737847" y="-17162"/>
                      <a:pt x="2839609" y="30334"/>
                      <a:pt x="2943923" y="0"/>
                    </a:cubicBezTo>
                    <a:cubicBezTo>
                      <a:pt x="3026630" y="-28681"/>
                      <a:pt x="3295910" y="34382"/>
                      <a:pt x="3496282" y="0"/>
                    </a:cubicBezTo>
                    <a:cubicBezTo>
                      <a:pt x="3668438" y="-96888"/>
                      <a:pt x="3661550" y="35266"/>
                      <a:pt x="3806984" y="0"/>
                    </a:cubicBezTo>
                    <a:cubicBezTo>
                      <a:pt x="3960885" y="-66910"/>
                      <a:pt x="4117805" y="81635"/>
                      <a:pt x="4298928" y="0"/>
                    </a:cubicBezTo>
                    <a:cubicBezTo>
                      <a:pt x="4465750" y="-39535"/>
                      <a:pt x="4412316" y="26675"/>
                      <a:pt x="4549215" y="0"/>
                    </a:cubicBezTo>
                    <a:cubicBezTo>
                      <a:pt x="4679556" y="3387"/>
                      <a:pt x="4778512" y="32380"/>
                      <a:pt x="4980746" y="0"/>
                    </a:cubicBezTo>
                    <a:cubicBezTo>
                      <a:pt x="5189198" y="-41925"/>
                      <a:pt x="5263842" y="30800"/>
                      <a:pt x="5533105" y="0"/>
                    </a:cubicBezTo>
                    <a:cubicBezTo>
                      <a:pt x="5817870" y="-25291"/>
                      <a:pt x="5657629" y="-8806"/>
                      <a:pt x="5783393" y="0"/>
                    </a:cubicBezTo>
                    <a:cubicBezTo>
                      <a:pt x="5957145" y="16063"/>
                      <a:pt x="6239338" y="5333"/>
                      <a:pt x="6508363" y="0"/>
                    </a:cubicBezTo>
                    <a:cubicBezTo>
                      <a:pt x="6853759" y="-917"/>
                      <a:pt x="6919461" y="318654"/>
                      <a:pt x="6975303" y="632896"/>
                    </a:cubicBezTo>
                    <a:cubicBezTo>
                      <a:pt x="6998689" y="879017"/>
                      <a:pt x="6954850" y="927576"/>
                      <a:pt x="6975303" y="1139198"/>
                    </a:cubicBezTo>
                    <a:cubicBezTo>
                      <a:pt x="6984178" y="1333324"/>
                      <a:pt x="6928715" y="1419523"/>
                      <a:pt x="6975303" y="1645499"/>
                    </a:cubicBezTo>
                    <a:cubicBezTo>
                      <a:pt x="7020153" y="1864560"/>
                      <a:pt x="6963194" y="1951931"/>
                      <a:pt x="6975303" y="2075856"/>
                    </a:cubicBezTo>
                    <a:cubicBezTo>
                      <a:pt x="6967256" y="2210368"/>
                      <a:pt x="6941528" y="2511924"/>
                      <a:pt x="6975303" y="2632787"/>
                    </a:cubicBezTo>
                    <a:cubicBezTo>
                      <a:pt x="6963734" y="2728240"/>
                      <a:pt x="6977109" y="2960368"/>
                      <a:pt x="6975303" y="3164404"/>
                    </a:cubicBezTo>
                    <a:cubicBezTo>
                      <a:pt x="7059318" y="3505934"/>
                      <a:pt x="6704258" y="3866471"/>
                      <a:pt x="6508363" y="3797300"/>
                    </a:cubicBezTo>
                    <a:cubicBezTo>
                      <a:pt x="6468389" y="3830111"/>
                      <a:pt x="6330123" y="3791595"/>
                      <a:pt x="6258076" y="3797300"/>
                    </a:cubicBezTo>
                    <a:cubicBezTo>
                      <a:pt x="6194622" y="3792651"/>
                      <a:pt x="6003840" y="3798506"/>
                      <a:pt x="5886960" y="3797300"/>
                    </a:cubicBezTo>
                    <a:cubicBezTo>
                      <a:pt x="5794545" y="3841779"/>
                      <a:pt x="5620944" y="3767992"/>
                      <a:pt x="5334601" y="3797300"/>
                    </a:cubicBezTo>
                    <a:cubicBezTo>
                      <a:pt x="5082545" y="3829081"/>
                      <a:pt x="5064762" y="3766503"/>
                      <a:pt x="4903070" y="3797300"/>
                    </a:cubicBezTo>
                    <a:cubicBezTo>
                      <a:pt x="4756752" y="3854262"/>
                      <a:pt x="4662076" y="3783545"/>
                      <a:pt x="4531954" y="3797300"/>
                    </a:cubicBezTo>
                    <a:cubicBezTo>
                      <a:pt x="4426075" y="3850883"/>
                      <a:pt x="4173104" y="3730229"/>
                      <a:pt x="4040010" y="3797300"/>
                    </a:cubicBezTo>
                    <a:cubicBezTo>
                      <a:pt x="3902973" y="3861523"/>
                      <a:pt x="3737920" y="3742086"/>
                      <a:pt x="3608480" y="3797300"/>
                    </a:cubicBezTo>
                    <a:cubicBezTo>
                      <a:pt x="3495635" y="3847807"/>
                      <a:pt x="3412090" y="3770711"/>
                      <a:pt x="3297778" y="3797300"/>
                    </a:cubicBezTo>
                    <a:cubicBezTo>
                      <a:pt x="3190169" y="3835780"/>
                      <a:pt x="2992198" y="3793985"/>
                      <a:pt x="2866247" y="3797300"/>
                    </a:cubicBezTo>
                    <a:cubicBezTo>
                      <a:pt x="2750700" y="3799287"/>
                      <a:pt x="2732879" y="3760741"/>
                      <a:pt x="2615960" y="3797300"/>
                    </a:cubicBezTo>
                    <a:cubicBezTo>
                      <a:pt x="2480045" y="3811180"/>
                      <a:pt x="2310201" y="3726897"/>
                      <a:pt x="2124015" y="3797300"/>
                    </a:cubicBezTo>
                    <a:cubicBezTo>
                      <a:pt x="1944736" y="3864004"/>
                      <a:pt x="1901691" y="3720054"/>
                      <a:pt x="1813313" y="3797300"/>
                    </a:cubicBezTo>
                    <a:cubicBezTo>
                      <a:pt x="1698150" y="3833424"/>
                      <a:pt x="1431114" y="3748552"/>
                      <a:pt x="1260955" y="3797300"/>
                    </a:cubicBezTo>
                    <a:cubicBezTo>
                      <a:pt x="1097988" y="3870764"/>
                      <a:pt x="830772" y="3749811"/>
                      <a:pt x="466939" y="3797300"/>
                    </a:cubicBezTo>
                    <a:cubicBezTo>
                      <a:pt x="309630" y="3820596"/>
                      <a:pt x="149488" y="3487150"/>
                      <a:pt x="0" y="3164404"/>
                    </a:cubicBezTo>
                    <a:cubicBezTo>
                      <a:pt x="17095" y="2961646"/>
                      <a:pt x="-4703" y="2855075"/>
                      <a:pt x="0" y="2708733"/>
                    </a:cubicBezTo>
                    <a:cubicBezTo>
                      <a:pt x="-28525" y="2584508"/>
                      <a:pt x="33506" y="2353146"/>
                      <a:pt x="0" y="2253061"/>
                    </a:cubicBezTo>
                    <a:cubicBezTo>
                      <a:pt x="-54856" y="2105271"/>
                      <a:pt x="12903" y="2016767"/>
                      <a:pt x="0" y="1822705"/>
                    </a:cubicBezTo>
                    <a:cubicBezTo>
                      <a:pt x="-9937" y="1621468"/>
                      <a:pt x="17589" y="1464913"/>
                      <a:pt x="0" y="1367033"/>
                    </a:cubicBezTo>
                    <a:cubicBezTo>
                      <a:pt x="-26824" y="1237544"/>
                      <a:pt x="-3531" y="1038700"/>
                      <a:pt x="0" y="632896"/>
                    </a:cubicBezTo>
                    <a:close/>
                  </a:path>
                  <a:path w="6975303" h="3797300" stroke="0" extrusionOk="0">
                    <a:moveTo>
                      <a:pt x="0" y="632896"/>
                    </a:moveTo>
                    <a:cubicBezTo>
                      <a:pt x="103588" y="352261"/>
                      <a:pt x="161489" y="44157"/>
                      <a:pt x="466939" y="0"/>
                    </a:cubicBezTo>
                    <a:cubicBezTo>
                      <a:pt x="528832" y="-11590"/>
                      <a:pt x="625895" y="69236"/>
                      <a:pt x="777640" y="0"/>
                    </a:cubicBezTo>
                    <a:cubicBezTo>
                      <a:pt x="916013" y="-28484"/>
                      <a:pt x="957263" y="6045"/>
                      <a:pt x="1088342" y="0"/>
                    </a:cubicBezTo>
                    <a:cubicBezTo>
                      <a:pt x="1221922" y="-46576"/>
                      <a:pt x="1506336" y="37877"/>
                      <a:pt x="1640701" y="0"/>
                    </a:cubicBezTo>
                    <a:cubicBezTo>
                      <a:pt x="1768196" y="-97825"/>
                      <a:pt x="1868448" y="12268"/>
                      <a:pt x="2011817" y="0"/>
                    </a:cubicBezTo>
                    <a:cubicBezTo>
                      <a:pt x="2179567" y="-21977"/>
                      <a:pt x="2259386" y="10405"/>
                      <a:pt x="2382933" y="0"/>
                    </a:cubicBezTo>
                    <a:cubicBezTo>
                      <a:pt x="2517196" y="-17774"/>
                      <a:pt x="2716595" y="48531"/>
                      <a:pt x="2814464" y="0"/>
                    </a:cubicBezTo>
                    <a:cubicBezTo>
                      <a:pt x="2910828" y="-13473"/>
                      <a:pt x="3088362" y="85873"/>
                      <a:pt x="3245994" y="0"/>
                    </a:cubicBezTo>
                    <a:cubicBezTo>
                      <a:pt x="3416473" y="-58995"/>
                      <a:pt x="3565518" y="23408"/>
                      <a:pt x="3677524" y="0"/>
                    </a:cubicBezTo>
                    <a:cubicBezTo>
                      <a:pt x="3755273" y="-52909"/>
                      <a:pt x="3872731" y="14044"/>
                      <a:pt x="3988226" y="0"/>
                    </a:cubicBezTo>
                    <a:cubicBezTo>
                      <a:pt x="4089602" y="12016"/>
                      <a:pt x="4231378" y="60152"/>
                      <a:pt x="4419757" y="0"/>
                    </a:cubicBezTo>
                    <a:cubicBezTo>
                      <a:pt x="4563115" y="-37124"/>
                      <a:pt x="4809766" y="11701"/>
                      <a:pt x="4911701" y="0"/>
                    </a:cubicBezTo>
                    <a:cubicBezTo>
                      <a:pt x="5039867" y="27741"/>
                      <a:pt x="5144347" y="53890"/>
                      <a:pt x="5403645" y="0"/>
                    </a:cubicBezTo>
                    <a:cubicBezTo>
                      <a:pt x="5648471" y="-53823"/>
                      <a:pt x="5687611" y="19163"/>
                      <a:pt x="5774762" y="0"/>
                    </a:cubicBezTo>
                    <a:cubicBezTo>
                      <a:pt x="5866982" y="-16655"/>
                      <a:pt x="5971049" y="-11931"/>
                      <a:pt x="6085463" y="0"/>
                    </a:cubicBezTo>
                    <a:cubicBezTo>
                      <a:pt x="6236924" y="-5187"/>
                      <a:pt x="6392225" y="10678"/>
                      <a:pt x="6508363" y="0"/>
                    </a:cubicBezTo>
                    <a:cubicBezTo>
                      <a:pt x="6827211" y="36574"/>
                      <a:pt x="6911434" y="375750"/>
                      <a:pt x="6975303" y="632896"/>
                    </a:cubicBezTo>
                    <a:cubicBezTo>
                      <a:pt x="6997922" y="793709"/>
                      <a:pt x="6974239" y="887741"/>
                      <a:pt x="6975303" y="1088567"/>
                    </a:cubicBezTo>
                    <a:cubicBezTo>
                      <a:pt x="7004965" y="1271591"/>
                      <a:pt x="6931887" y="1417189"/>
                      <a:pt x="6975303" y="1594869"/>
                    </a:cubicBezTo>
                    <a:cubicBezTo>
                      <a:pt x="7014989" y="1780466"/>
                      <a:pt x="7012375" y="1899979"/>
                      <a:pt x="6975303" y="2126486"/>
                    </a:cubicBezTo>
                    <a:cubicBezTo>
                      <a:pt x="6993269" y="2348114"/>
                      <a:pt x="6913450" y="2391407"/>
                      <a:pt x="6975303" y="2632787"/>
                    </a:cubicBezTo>
                    <a:cubicBezTo>
                      <a:pt x="7031527" y="2886552"/>
                      <a:pt x="6986749" y="2967702"/>
                      <a:pt x="6975303" y="3164404"/>
                    </a:cubicBezTo>
                    <a:cubicBezTo>
                      <a:pt x="6963527" y="3529794"/>
                      <a:pt x="6770709" y="3774224"/>
                      <a:pt x="6508363" y="3797300"/>
                    </a:cubicBezTo>
                    <a:cubicBezTo>
                      <a:pt x="6381726" y="3818294"/>
                      <a:pt x="6224767" y="3744546"/>
                      <a:pt x="6076833" y="3797300"/>
                    </a:cubicBezTo>
                    <a:cubicBezTo>
                      <a:pt x="5913952" y="3834973"/>
                      <a:pt x="5744879" y="3766873"/>
                      <a:pt x="5524474" y="3797300"/>
                    </a:cubicBezTo>
                    <a:cubicBezTo>
                      <a:pt x="5305804" y="3871493"/>
                      <a:pt x="5211708" y="3808898"/>
                      <a:pt x="5032530" y="3797300"/>
                    </a:cubicBezTo>
                    <a:cubicBezTo>
                      <a:pt x="4876787" y="3806842"/>
                      <a:pt x="4844302" y="3772918"/>
                      <a:pt x="4661414" y="3797300"/>
                    </a:cubicBezTo>
                    <a:cubicBezTo>
                      <a:pt x="4470603" y="3831229"/>
                      <a:pt x="4493256" y="3790781"/>
                      <a:pt x="4350712" y="3797300"/>
                    </a:cubicBezTo>
                    <a:cubicBezTo>
                      <a:pt x="4216450" y="3800414"/>
                      <a:pt x="4145213" y="3786937"/>
                      <a:pt x="3979596" y="3797300"/>
                    </a:cubicBezTo>
                    <a:cubicBezTo>
                      <a:pt x="3813571" y="3811348"/>
                      <a:pt x="3743758" y="3742424"/>
                      <a:pt x="3608480" y="3797300"/>
                    </a:cubicBezTo>
                    <a:cubicBezTo>
                      <a:pt x="3467131" y="3836330"/>
                      <a:pt x="3448259" y="3774697"/>
                      <a:pt x="3358192" y="3797300"/>
                    </a:cubicBezTo>
                    <a:cubicBezTo>
                      <a:pt x="3285549" y="3790918"/>
                      <a:pt x="2998296" y="3697577"/>
                      <a:pt x="2866247" y="3797300"/>
                    </a:cubicBezTo>
                    <a:cubicBezTo>
                      <a:pt x="2759784" y="3868597"/>
                      <a:pt x="2632170" y="3784574"/>
                      <a:pt x="2495131" y="3797300"/>
                    </a:cubicBezTo>
                    <a:cubicBezTo>
                      <a:pt x="2342726" y="3820049"/>
                      <a:pt x="2314166" y="3796676"/>
                      <a:pt x="2184429" y="3797300"/>
                    </a:cubicBezTo>
                    <a:cubicBezTo>
                      <a:pt x="2073023" y="3785595"/>
                      <a:pt x="1792293" y="3746548"/>
                      <a:pt x="1632071" y="3797300"/>
                    </a:cubicBezTo>
                    <a:cubicBezTo>
                      <a:pt x="1452973" y="3844762"/>
                      <a:pt x="1422852" y="3809546"/>
                      <a:pt x="1321369" y="3797300"/>
                    </a:cubicBezTo>
                    <a:cubicBezTo>
                      <a:pt x="1273117" y="3787506"/>
                      <a:pt x="1005507" y="3771349"/>
                      <a:pt x="889839" y="3797300"/>
                    </a:cubicBezTo>
                    <a:cubicBezTo>
                      <a:pt x="734891" y="3803638"/>
                      <a:pt x="566169" y="3774023"/>
                      <a:pt x="466939" y="3797300"/>
                    </a:cubicBezTo>
                    <a:cubicBezTo>
                      <a:pt x="180932" y="3794962"/>
                      <a:pt x="1242" y="3415130"/>
                      <a:pt x="0" y="3164404"/>
                    </a:cubicBezTo>
                    <a:cubicBezTo>
                      <a:pt x="-21017" y="2945408"/>
                      <a:pt x="57065" y="2781271"/>
                      <a:pt x="0" y="2683417"/>
                    </a:cubicBezTo>
                    <a:cubicBezTo>
                      <a:pt x="15369" y="2632477"/>
                      <a:pt x="33168" y="2330305"/>
                      <a:pt x="0" y="2126486"/>
                    </a:cubicBezTo>
                    <a:cubicBezTo>
                      <a:pt x="-30922" y="1925637"/>
                      <a:pt x="52380" y="1800123"/>
                      <a:pt x="0" y="1670814"/>
                    </a:cubicBezTo>
                    <a:cubicBezTo>
                      <a:pt x="-39002" y="1547104"/>
                      <a:pt x="13837" y="1267288"/>
                      <a:pt x="0" y="1164513"/>
                    </a:cubicBezTo>
                    <a:cubicBezTo>
                      <a:pt x="13629" y="1071140"/>
                      <a:pt x="-16199" y="774932"/>
                      <a:pt x="0" y="632896"/>
                    </a:cubicBezTo>
                    <a:close/>
                  </a:path>
                  <a:path w="6975303" h="3797300" fill="none" stroke="0" extrusionOk="0">
                    <a:moveTo>
                      <a:pt x="0" y="632896"/>
                    </a:moveTo>
                    <a:cubicBezTo>
                      <a:pt x="-35147" y="257823"/>
                      <a:pt x="226565" y="42088"/>
                      <a:pt x="466939" y="0"/>
                    </a:cubicBezTo>
                    <a:cubicBezTo>
                      <a:pt x="533683" y="-4080"/>
                      <a:pt x="691797" y="10645"/>
                      <a:pt x="777640" y="0"/>
                    </a:cubicBezTo>
                    <a:cubicBezTo>
                      <a:pt x="862925" y="-15602"/>
                      <a:pt x="1091234" y="20130"/>
                      <a:pt x="1209170" y="0"/>
                    </a:cubicBezTo>
                    <a:cubicBezTo>
                      <a:pt x="1343019" y="-20765"/>
                      <a:pt x="1497592" y="55631"/>
                      <a:pt x="1761530" y="0"/>
                    </a:cubicBezTo>
                    <a:cubicBezTo>
                      <a:pt x="2036503" y="-62899"/>
                      <a:pt x="1896426" y="22739"/>
                      <a:pt x="2011817" y="0"/>
                    </a:cubicBezTo>
                    <a:cubicBezTo>
                      <a:pt x="2122735" y="-29246"/>
                      <a:pt x="2275960" y="23702"/>
                      <a:pt x="2382933" y="0"/>
                    </a:cubicBezTo>
                    <a:cubicBezTo>
                      <a:pt x="2481442" y="-49538"/>
                      <a:pt x="2546623" y="28452"/>
                      <a:pt x="2633221" y="0"/>
                    </a:cubicBezTo>
                    <a:cubicBezTo>
                      <a:pt x="2739496" y="-7771"/>
                      <a:pt x="2844238" y="23012"/>
                      <a:pt x="2943923" y="0"/>
                    </a:cubicBezTo>
                    <a:cubicBezTo>
                      <a:pt x="3059829" y="-17109"/>
                      <a:pt x="3368362" y="55918"/>
                      <a:pt x="3496282" y="0"/>
                    </a:cubicBezTo>
                    <a:cubicBezTo>
                      <a:pt x="3641952" y="-55250"/>
                      <a:pt x="3662391" y="39788"/>
                      <a:pt x="3806984" y="0"/>
                    </a:cubicBezTo>
                    <a:cubicBezTo>
                      <a:pt x="3957711" y="-12546"/>
                      <a:pt x="4137993" y="34786"/>
                      <a:pt x="4298928" y="0"/>
                    </a:cubicBezTo>
                    <a:cubicBezTo>
                      <a:pt x="4462736" y="-37375"/>
                      <a:pt x="4413958" y="21599"/>
                      <a:pt x="4549215" y="0"/>
                    </a:cubicBezTo>
                    <a:cubicBezTo>
                      <a:pt x="4684050" y="-49586"/>
                      <a:pt x="4759380" y="6519"/>
                      <a:pt x="4980746" y="0"/>
                    </a:cubicBezTo>
                    <a:cubicBezTo>
                      <a:pt x="5189677" y="-21030"/>
                      <a:pt x="5290598" y="36376"/>
                      <a:pt x="5533105" y="0"/>
                    </a:cubicBezTo>
                    <a:cubicBezTo>
                      <a:pt x="5781127" y="-28402"/>
                      <a:pt x="5673172" y="18731"/>
                      <a:pt x="5783393" y="0"/>
                    </a:cubicBezTo>
                    <a:cubicBezTo>
                      <a:pt x="5918828" y="41856"/>
                      <a:pt x="6308904" y="65115"/>
                      <a:pt x="6508363" y="0"/>
                    </a:cubicBezTo>
                    <a:cubicBezTo>
                      <a:pt x="6773858" y="50459"/>
                      <a:pt x="6954332" y="302981"/>
                      <a:pt x="6975303" y="632896"/>
                    </a:cubicBezTo>
                    <a:cubicBezTo>
                      <a:pt x="6999792" y="849912"/>
                      <a:pt x="6951212" y="934609"/>
                      <a:pt x="6975303" y="1139198"/>
                    </a:cubicBezTo>
                    <a:cubicBezTo>
                      <a:pt x="7005495" y="1360307"/>
                      <a:pt x="6921539" y="1405432"/>
                      <a:pt x="6975303" y="1645499"/>
                    </a:cubicBezTo>
                    <a:cubicBezTo>
                      <a:pt x="6998387" y="1899222"/>
                      <a:pt x="6932808" y="1940849"/>
                      <a:pt x="6975303" y="2075856"/>
                    </a:cubicBezTo>
                    <a:cubicBezTo>
                      <a:pt x="6999630" y="2198185"/>
                      <a:pt x="6963709" y="2508703"/>
                      <a:pt x="6975303" y="2632787"/>
                    </a:cubicBezTo>
                    <a:cubicBezTo>
                      <a:pt x="7033288" y="2738716"/>
                      <a:pt x="6953372" y="2977481"/>
                      <a:pt x="6975303" y="3164404"/>
                    </a:cubicBezTo>
                    <a:cubicBezTo>
                      <a:pt x="7041324" y="3554003"/>
                      <a:pt x="6762823" y="3825346"/>
                      <a:pt x="6508363" y="3797300"/>
                    </a:cubicBezTo>
                    <a:cubicBezTo>
                      <a:pt x="6452241" y="3833431"/>
                      <a:pt x="6322076" y="3799535"/>
                      <a:pt x="6258076" y="3797300"/>
                    </a:cubicBezTo>
                    <a:cubicBezTo>
                      <a:pt x="6180789" y="3769650"/>
                      <a:pt x="5997782" y="3774201"/>
                      <a:pt x="5886960" y="3797300"/>
                    </a:cubicBezTo>
                    <a:cubicBezTo>
                      <a:pt x="5771809" y="3848452"/>
                      <a:pt x="5617369" y="3753119"/>
                      <a:pt x="5334601" y="3797300"/>
                    </a:cubicBezTo>
                    <a:cubicBezTo>
                      <a:pt x="5085695" y="3826110"/>
                      <a:pt x="5061841" y="3766916"/>
                      <a:pt x="4903070" y="3797300"/>
                    </a:cubicBezTo>
                    <a:cubicBezTo>
                      <a:pt x="4749984" y="3835620"/>
                      <a:pt x="4655120" y="3799766"/>
                      <a:pt x="4531954" y="3797300"/>
                    </a:cubicBezTo>
                    <a:cubicBezTo>
                      <a:pt x="4396533" y="3819091"/>
                      <a:pt x="4186514" y="3714508"/>
                      <a:pt x="4040010" y="3797300"/>
                    </a:cubicBezTo>
                    <a:cubicBezTo>
                      <a:pt x="3882877" y="3822187"/>
                      <a:pt x="3757656" y="3749462"/>
                      <a:pt x="3608480" y="3797300"/>
                    </a:cubicBezTo>
                    <a:cubicBezTo>
                      <a:pt x="3492808" y="3836485"/>
                      <a:pt x="3410036" y="3753863"/>
                      <a:pt x="3297778" y="3797300"/>
                    </a:cubicBezTo>
                    <a:cubicBezTo>
                      <a:pt x="3175977" y="3810894"/>
                      <a:pt x="3006717" y="3783830"/>
                      <a:pt x="2866247" y="3797300"/>
                    </a:cubicBezTo>
                    <a:cubicBezTo>
                      <a:pt x="2740168" y="3795140"/>
                      <a:pt x="2742310" y="3760493"/>
                      <a:pt x="2615960" y="3797300"/>
                    </a:cubicBezTo>
                    <a:cubicBezTo>
                      <a:pt x="2531710" y="3825442"/>
                      <a:pt x="2280743" y="3731629"/>
                      <a:pt x="2124015" y="3797300"/>
                    </a:cubicBezTo>
                    <a:cubicBezTo>
                      <a:pt x="1980489" y="3866904"/>
                      <a:pt x="1885756" y="3760519"/>
                      <a:pt x="1813313" y="3797300"/>
                    </a:cubicBezTo>
                    <a:cubicBezTo>
                      <a:pt x="1697267" y="3863933"/>
                      <a:pt x="1485317" y="3750900"/>
                      <a:pt x="1260955" y="3797300"/>
                    </a:cubicBezTo>
                    <a:cubicBezTo>
                      <a:pt x="992991" y="3785011"/>
                      <a:pt x="857931" y="3795267"/>
                      <a:pt x="466939" y="3797300"/>
                    </a:cubicBezTo>
                    <a:cubicBezTo>
                      <a:pt x="281625" y="3776143"/>
                      <a:pt x="17115" y="3545172"/>
                      <a:pt x="0" y="3164404"/>
                    </a:cubicBezTo>
                    <a:cubicBezTo>
                      <a:pt x="9585" y="2935626"/>
                      <a:pt x="25273" y="2832617"/>
                      <a:pt x="0" y="2708733"/>
                    </a:cubicBezTo>
                    <a:cubicBezTo>
                      <a:pt x="-38256" y="2582888"/>
                      <a:pt x="47417" y="2369742"/>
                      <a:pt x="0" y="2253061"/>
                    </a:cubicBezTo>
                    <a:cubicBezTo>
                      <a:pt x="-46130" y="2163882"/>
                      <a:pt x="34556" y="2023007"/>
                      <a:pt x="0" y="1822705"/>
                    </a:cubicBezTo>
                    <a:cubicBezTo>
                      <a:pt x="-6490" y="1600863"/>
                      <a:pt x="12371" y="1479230"/>
                      <a:pt x="0" y="1367033"/>
                    </a:cubicBezTo>
                    <a:cubicBezTo>
                      <a:pt x="24796" y="1233372"/>
                      <a:pt x="15912" y="1016680"/>
                      <a:pt x="0" y="63289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5.Theo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22" name="Oval 21">
            <a:extLst>
              <a:ext uri="{FF2B5EF4-FFF2-40B4-BE49-F238E27FC236}">
                <a16:creationId xmlns:a16="http://schemas.microsoft.com/office/drawing/2014/main" id="{F87C7B15-A6E1-AAD4-51E0-AC6F074858F2}"/>
              </a:ext>
            </a:extLst>
          </p:cNvPr>
          <p:cNvSpPr/>
          <p:nvPr/>
        </p:nvSpPr>
        <p:spPr>
          <a:xfrm>
            <a:off x="595987" y="3257779"/>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673421" y="4967876"/>
            <a:ext cx="1089954" cy="10784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50CC826-BB34-AEC5-8925-B08A368C359F}"/>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2.08333E-6 7.40741E-7 L -0.56666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AA022-2623-71B9-681C-E0443A3893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533A68-F227-EA69-EFDB-5C98A8A0286E}"/>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9506039A-28F2-FA6D-D55B-738534943819}"/>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D42E757E-BB56-0239-D55D-9DEBE83506AE}"/>
              </a:ext>
            </a:extLst>
          </p:cNvPr>
          <p:cNvSpPr txBox="1"/>
          <p:nvPr/>
        </p:nvSpPr>
        <p:spPr>
          <a:xfrm>
            <a:off x="2287188" y="1439540"/>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Luyện đọc</a:t>
            </a:r>
            <a:endParaRPr lang="vi-VN" sz="3200" b="1">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AA753F5-2060-7091-0A18-DE31596AC042}"/>
              </a:ext>
            </a:extLst>
          </p:cNvPr>
          <p:cNvSpPr txBox="1"/>
          <p:nvPr/>
        </p:nvSpPr>
        <p:spPr>
          <a:xfrm>
            <a:off x="7391036" y="1457739"/>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Tìm hiểu bài</a:t>
            </a:r>
            <a:endParaRPr lang="vi-VN" sz="3200" b="1">
              <a:solidFill>
                <a:srgbClr val="00B05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8CD2AE-4B01-92BD-2550-F0D6EC934E87}"/>
              </a:ext>
            </a:extLst>
          </p:cNvPr>
          <p:cNvSpPr txBox="1"/>
          <p:nvPr/>
        </p:nvSpPr>
        <p:spPr>
          <a:xfrm>
            <a:off x="745695"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74100002-C940-FDF5-9869-5663F5C618C2}"/>
              </a:ext>
            </a:extLst>
          </p:cNvPr>
          <p:cNvSpPr txBox="1"/>
          <p:nvPr/>
        </p:nvSpPr>
        <p:spPr>
          <a:xfrm>
            <a:off x="455810" y="308631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6FB62AEA-7417-E49B-4CBE-E2060882EE75}"/>
              </a:ext>
            </a:extLst>
          </p:cNvPr>
          <p:cNvSpPr txBox="1"/>
          <p:nvPr/>
        </p:nvSpPr>
        <p:spPr>
          <a:xfrm>
            <a:off x="695880" y="2575968"/>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D0ACAD92-31A4-18DC-B97F-13389C4296F8}"/>
              </a:ext>
            </a:extLst>
          </p:cNvPr>
          <p:cNvSpPr/>
          <p:nvPr/>
        </p:nvSpPr>
        <p:spPr>
          <a:xfrm>
            <a:off x="695880" y="3732644"/>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3" name="TextBox 2">
            <a:extLst>
              <a:ext uri="{FF2B5EF4-FFF2-40B4-BE49-F238E27FC236}">
                <a16:creationId xmlns:a16="http://schemas.microsoft.com/office/drawing/2014/main" id="{53579751-34B4-0647-6187-DE04E2E0FB07}"/>
              </a:ext>
            </a:extLst>
          </p:cNvPr>
          <p:cNvSpPr txBox="1"/>
          <p:nvPr/>
        </p:nvSpPr>
        <p:spPr>
          <a:xfrm>
            <a:off x="6679423" y="2359887"/>
            <a:ext cx="3076195" cy="646331"/>
          </a:xfrm>
          <a:prstGeom prst="rect">
            <a:avLst/>
          </a:prstGeom>
          <a:noFill/>
        </p:spPr>
        <p:txBody>
          <a:bodyPr wrap="square" rtlCol="0">
            <a:spAutoFit/>
          </a:bodyPr>
          <a:lstStyle/>
          <a:p>
            <a:pPr algn="ctr"/>
            <a:r>
              <a:rPr lang="vi-VN" sz="3600" b="1">
                <a:latin typeface="+mj-lt"/>
                <a:ea typeface="Cambria" panose="02040503050406030204" pitchFamily="18" charset="0"/>
              </a:rPr>
              <a:t>chòng chành</a:t>
            </a:r>
            <a:endParaRPr lang="vi-VN" sz="3600" b="1">
              <a:solidFill>
                <a:srgbClr val="FF0000"/>
              </a:solidFill>
              <a:latin typeface="+mj-lt"/>
              <a:ea typeface="Cambria" panose="02040503050406030204" pitchFamily="18" charset="0"/>
            </a:endParaRPr>
          </a:p>
        </p:txBody>
      </p:sp>
      <p:sp>
        <p:nvSpPr>
          <p:cNvPr id="4" name="TextBox 3">
            <a:extLst>
              <a:ext uri="{FF2B5EF4-FFF2-40B4-BE49-F238E27FC236}">
                <a16:creationId xmlns:a16="http://schemas.microsoft.com/office/drawing/2014/main" id="{2E4AE1EC-CD5A-BBE7-3AF8-7F536E8A55B2}"/>
              </a:ext>
            </a:extLst>
          </p:cNvPr>
          <p:cNvSpPr txBox="1"/>
          <p:nvPr/>
        </p:nvSpPr>
        <p:spPr>
          <a:xfrm>
            <a:off x="6633120" y="188294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sp>
        <p:nvSpPr>
          <p:cNvPr id="5" name="TextBox 4">
            <a:extLst>
              <a:ext uri="{FF2B5EF4-FFF2-40B4-BE49-F238E27FC236}">
                <a16:creationId xmlns:a16="http://schemas.microsoft.com/office/drawing/2014/main" id="{E6F24641-BD55-C886-EF8F-B95A7C5D8D81}"/>
              </a:ext>
            </a:extLst>
          </p:cNvPr>
          <p:cNvSpPr txBox="1"/>
          <p:nvPr/>
        </p:nvSpPr>
        <p:spPr>
          <a:xfrm>
            <a:off x="6725961" y="2899133"/>
            <a:ext cx="4993553" cy="1477328"/>
          </a:xfrm>
          <a:prstGeom prst="rect">
            <a:avLst/>
          </a:prstGeom>
          <a:noFill/>
        </p:spPr>
        <p:txBody>
          <a:bodyPr wrap="square" rtlCol="0">
            <a:spAutoFit/>
          </a:bodyPr>
          <a:lstStyle/>
          <a:p>
            <a:pPr algn="just"/>
            <a:r>
              <a:rPr lang="vi-VN" sz="3000">
                <a:latin typeface="+mj-lt"/>
                <a:ea typeface="Cambria" panose="02040503050406030204" pitchFamily="18" charset="0"/>
              </a:rPr>
              <a:t>- Những câu chuyện cổ tích, những hình ảnh đẹp, gần gũi, gợi ra từ lời hát ru của mẹ.</a:t>
            </a:r>
            <a:endParaRPr lang="vi-VN" sz="3000">
              <a:solidFill>
                <a:srgbClr val="FF0000"/>
              </a:solidFill>
              <a:latin typeface="+mj-lt"/>
              <a:ea typeface="Cambria" panose="02040503050406030204" pitchFamily="18" charset="0"/>
            </a:endParaRPr>
          </a:p>
        </p:txBody>
      </p:sp>
      <p:sp>
        <p:nvSpPr>
          <p:cNvPr id="6" name="TextBox 5">
            <a:extLst>
              <a:ext uri="{FF2B5EF4-FFF2-40B4-BE49-F238E27FC236}">
                <a16:creationId xmlns:a16="http://schemas.microsoft.com/office/drawing/2014/main" id="{6C75DB71-E251-F7AD-BF37-210E640C08A5}"/>
              </a:ext>
            </a:extLst>
          </p:cNvPr>
          <p:cNvSpPr txBox="1"/>
          <p:nvPr/>
        </p:nvSpPr>
        <p:spPr>
          <a:xfrm>
            <a:off x="6789834" y="4312560"/>
            <a:ext cx="4993553" cy="553998"/>
          </a:xfrm>
          <a:prstGeom prst="rect">
            <a:avLst/>
          </a:prstGeom>
          <a:noFill/>
        </p:spPr>
        <p:txBody>
          <a:bodyPr wrap="square" rtlCol="0">
            <a:spAutoFit/>
          </a:bodyPr>
          <a:lstStyle/>
          <a:p>
            <a:pPr algn="just"/>
            <a:r>
              <a:rPr lang="vi-VN" sz="3000">
                <a:latin typeface="+mj-lt"/>
                <a:ea typeface="Cambria" panose="02040503050406030204" pitchFamily="18" charset="0"/>
              </a:rPr>
              <a:t>- Lòng biết ơn đối với cha mẹ.</a:t>
            </a:r>
            <a:endParaRPr lang="vi-VN" sz="3000">
              <a:solidFill>
                <a:srgbClr val="FF0000"/>
              </a:solidFill>
              <a:latin typeface="+mj-lt"/>
              <a:ea typeface="Cambria" panose="02040503050406030204" pitchFamily="18" charset="0"/>
            </a:endParaRPr>
          </a:p>
        </p:txBody>
      </p:sp>
      <p:pic>
        <p:nvPicPr>
          <p:cNvPr id="7" name="Picture 8" descr="C:\Users\ADMIN\Desktop\Untitled.jpg">
            <a:hlinkClick r:id="rId3" action="ppaction://hlinksldjump"/>
            <a:extLst>
              <a:ext uri="{FF2B5EF4-FFF2-40B4-BE49-F238E27FC236}">
                <a16:creationId xmlns:a16="http://schemas.microsoft.com/office/drawing/2014/main" id="{25862220-EA53-26D6-CDFB-359F416200C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731172" y="5455556"/>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2.08333E-6 7.40741E-7 L -0.56666 -0.05556 " pathEditMode="relative" rAng="0" ptsTypes="AA">
                                      <p:cBhvr>
                                        <p:cTn id="11" dur="2000" fill="hold"/>
                                        <p:tgtEl>
                                          <p:spTgt spid="7"/>
                                        </p:tgtEl>
                                        <p:attrNameLst>
                                          <p:attrName>ppt_x</p:attrName>
                                          <p:attrName>ppt_y</p:attrName>
                                        </p:attrNameLst>
                                      </p:cBhvr>
                                      <p:rCtr x="-28333" y="-2778"/>
                                    </p:animMotion>
                                  </p:childTnLst>
                                </p:cTn>
                              </p:par>
                            </p:childTnLst>
                          </p:cTn>
                        </p:par>
                      </p:childTnLst>
                    </p:cTn>
                  </p:par>
                </p:childTnLst>
              </p:cTn>
              <p:nextCondLst>
                <p:cond evt="onClick" delay="0">
                  <p:tgtEl>
                    <p:spTgt spid="7"/>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94713" y="1324996"/>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3304494" y="2014895"/>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6F257ED3-464D-ACAB-A0E5-CACC5BEB4E56}"/>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19F5-8191-1A10-0FC3-C73EA8241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98AD29-E4A3-36BA-0DE4-F00B39269F69}"/>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780682A3-A91F-9C90-6E85-1CF322744DE3}"/>
              </a:ext>
            </a:extLst>
          </p:cNvPr>
          <p:cNvCxnSpPr>
            <a:cxnSpLocks/>
          </p:cNvCxnSpPr>
          <p:nvPr/>
        </p:nvCxnSpPr>
        <p:spPr>
          <a:xfrm>
            <a:off x="6086947" y="1533654"/>
            <a:ext cx="9053" cy="5059325"/>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371F2FBC-8A0E-6D5F-EBBF-74C24F681722}"/>
              </a:ext>
            </a:extLst>
          </p:cNvPr>
          <p:cNvSpPr txBox="1"/>
          <p:nvPr/>
        </p:nvSpPr>
        <p:spPr>
          <a:xfrm>
            <a:off x="2287188" y="1439540"/>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Luyện đọc</a:t>
            </a:r>
            <a:endParaRPr lang="vi-VN" sz="3200" b="1">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D8E975F-2E57-E3B7-4C2E-2C3EC523C4EA}"/>
              </a:ext>
            </a:extLst>
          </p:cNvPr>
          <p:cNvSpPr txBox="1"/>
          <p:nvPr/>
        </p:nvSpPr>
        <p:spPr>
          <a:xfrm>
            <a:off x="7326138" y="1389064"/>
            <a:ext cx="3076195" cy="553998"/>
          </a:xfrm>
          <a:prstGeom prst="rect">
            <a:avLst/>
          </a:prstGeom>
          <a:noFill/>
        </p:spPr>
        <p:txBody>
          <a:bodyPr wrap="square" rtlCol="0">
            <a:spAutoFit/>
          </a:bodyPr>
          <a:lstStyle/>
          <a:p>
            <a:pPr algn="ctr"/>
            <a:r>
              <a:rPr lang="vi-VN" sz="3000" b="1">
                <a:solidFill>
                  <a:srgbClr val="00B050"/>
                </a:solidFill>
                <a:latin typeface="Cambria" panose="02040503050406030204" pitchFamily="18" charset="0"/>
                <a:ea typeface="Cambria" panose="02040503050406030204" pitchFamily="18" charset="0"/>
              </a:rPr>
              <a:t>Tìm hiểu bài</a:t>
            </a:r>
            <a:endParaRPr lang="vi-VN" sz="3200" b="1">
              <a:solidFill>
                <a:srgbClr val="00B05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FA700D-F0A1-B23F-0C69-DA647EFB3303}"/>
              </a:ext>
            </a:extLst>
          </p:cNvPr>
          <p:cNvSpPr txBox="1"/>
          <p:nvPr/>
        </p:nvSpPr>
        <p:spPr>
          <a:xfrm>
            <a:off x="745695"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F9C25015-03A2-FF83-0C09-05AA8E2A241E}"/>
              </a:ext>
            </a:extLst>
          </p:cNvPr>
          <p:cNvSpPr txBox="1"/>
          <p:nvPr/>
        </p:nvSpPr>
        <p:spPr>
          <a:xfrm>
            <a:off x="455810" y="308631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50F7C55D-4332-A9AA-AC97-E1FFF90B7E54}"/>
              </a:ext>
            </a:extLst>
          </p:cNvPr>
          <p:cNvSpPr txBox="1"/>
          <p:nvPr/>
        </p:nvSpPr>
        <p:spPr>
          <a:xfrm>
            <a:off x="695880" y="2575968"/>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07899227-5401-CD55-8D1D-EC46B6985189}"/>
              </a:ext>
            </a:extLst>
          </p:cNvPr>
          <p:cNvSpPr/>
          <p:nvPr/>
        </p:nvSpPr>
        <p:spPr>
          <a:xfrm>
            <a:off x="695880" y="3732644"/>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
        <p:nvSpPr>
          <p:cNvPr id="3" name="TextBox 2">
            <a:extLst>
              <a:ext uri="{FF2B5EF4-FFF2-40B4-BE49-F238E27FC236}">
                <a16:creationId xmlns:a16="http://schemas.microsoft.com/office/drawing/2014/main" id="{11384A0B-2C5E-E596-E088-C5A30AE000BC}"/>
              </a:ext>
            </a:extLst>
          </p:cNvPr>
          <p:cNvSpPr txBox="1"/>
          <p:nvPr/>
        </p:nvSpPr>
        <p:spPr>
          <a:xfrm>
            <a:off x="6679423" y="2359887"/>
            <a:ext cx="3076195" cy="646331"/>
          </a:xfrm>
          <a:prstGeom prst="rect">
            <a:avLst/>
          </a:prstGeom>
          <a:noFill/>
        </p:spPr>
        <p:txBody>
          <a:bodyPr wrap="square" rtlCol="0">
            <a:spAutoFit/>
          </a:bodyPr>
          <a:lstStyle/>
          <a:p>
            <a:pPr algn="ctr"/>
            <a:r>
              <a:rPr lang="vi-VN" sz="3600" b="1">
                <a:latin typeface="+mj-lt"/>
                <a:ea typeface="Cambria" panose="02040503050406030204" pitchFamily="18" charset="0"/>
              </a:rPr>
              <a:t>chòng chành</a:t>
            </a:r>
            <a:endParaRPr lang="vi-VN" sz="3600" b="1">
              <a:solidFill>
                <a:srgbClr val="FF0000"/>
              </a:solidFill>
              <a:latin typeface="+mj-lt"/>
              <a:ea typeface="Cambria" panose="02040503050406030204" pitchFamily="18" charset="0"/>
            </a:endParaRPr>
          </a:p>
        </p:txBody>
      </p:sp>
      <p:sp>
        <p:nvSpPr>
          <p:cNvPr id="4" name="TextBox 3">
            <a:extLst>
              <a:ext uri="{FF2B5EF4-FFF2-40B4-BE49-F238E27FC236}">
                <a16:creationId xmlns:a16="http://schemas.microsoft.com/office/drawing/2014/main" id="{3697B38E-A0BA-58EC-714C-E14C286DC817}"/>
              </a:ext>
            </a:extLst>
          </p:cNvPr>
          <p:cNvSpPr txBox="1"/>
          <p:nvPr/>
        </p:nvSpPr>
        <p:spPr>
          <a:xfrm>
            <a:off x="6633120" y="1882943"/>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nôn</a:t>
            </a:r>
            <a:r>
              <a:rPr lang="vi-VN" sz="3600" b="1">
                <a:solidFill>
                  <a:srgbClr val="FF0000"/>
                </a:solidFill>
                <a:latin typeface="+mj-lt"/>
                <a:ea typeface="Cambria" panose="02040503050406030204" pitchFamily="18" charset="0"/>
              </a:rPr>
              <a:t> </a:t>
            </a:r>
            <a:r>
              <a:rPr lang="vi-VN" sz="3600" b="1">
                <a:latin typeface="+mj-lt"/>
                <a:ea typeface="Cambria" panose="02040503050406030204" pitchFamily="18" charset="0"/>
              </a:rPr>
              <a:t>nao</a:t>
            </a:r>
          </a:p>
        </p:txBody>
      </p:sp>
      <p:sp>
        <p:nvSpPr>
          <p:cNvPr id="5" name="TextBox 4">
            <a:extLst>
              <a:ext uri="{FF2B5EF4-FFF2-40B4-BE49-F238E27FC236}">
                <a16:creationId xmlns:a16="http://schemas.microsoft.com/office/drawing/2014/main" id="{17B1B617-4D52-ADE4-34F6-5B6F2B909525}"/>
              </a:ext>
            </a:extLst>
          </p:cNvPr>
          <p:cNvSpPr txBox="1"/>
          <p:nvPr/>
        </p:nvSpPr>
        <p:spPr>
          <a:xfrm>
            <a:off x="6246688" y="2852661"/>
            <a:ext cx="5573457" cy="1477328"/>
          </a:xfrm>
          <a:prstGeom prst="rect">
            <a:avLst/>
          </a:prstGeom>
          <a:noFill/>
        </p:spPr>
        <p:txBody>
          <a:bodyPr wrap="square" rtlCol="0">
            <a:spAutoFit/>
          </a:bodyPr>
          <a:lstStyle/>
          <a:p>
            <a:pPr algn="just"/>
            <a:r>
              <a:rPr lang="vi-VN" sz="3000">
                <a:latin typeface="+mj-lt"/>
                <a:ea typeface="Cambria" panose="02040503050406030204" pitchFamily="18" charset="0"/>
              </a:rPr>
              <a:t>- Những câu chuyện cổ tích, những hình ảnh đẹp, gần gũi, gợi ra từ lời hát ru của mẹ.</a:t>
            </a:r>
            <a:endParaRPr lang="vi-VN" sz="3000">
              <a:solidFill>
                <a:srgbClr val="FF0000"/>
              </a:solidFill>
              <a:latin typeface="+mj-lt"/>
              <a:ea typeface="Cambria" panose="02040503050406030204" pitchFamily="18" charset="0"/>
            </a:endParaRPr>
          </a:p>
        </p:txBody>
      </p:sp>
      <p:sp>
        <p:nvSpPr>
          <p:cNvPr id="6" name="TextBox 5">
            <a:extLst>
              <a:ext uri="{FF2B5EF4-FFF2-40B4-BE49-F238E27FC236}">
                <a16:creationId xmlns:a16="http://schemas.microsoft.com/office/drawing/2014/main" id="{737A7C53-D341-D992-6156-841752F72DC7}"/>
              </a:ext>
            </a:extLst>
          </p:cNvPr>
          <p:cNvSpPr txBox="1"/>
          <p:nvPr/>
        </p:nvSpPr>
        <p:spPr>
          <a:xfrm>
            <a:off x="6246688" y="4236991"/>
            <a:ext cx="4993553" cy="553998"/>
          </a:xfrm>
          <a:prstGeom prst="rect">
            <a:avLst/>
          </a:prstGeom>
          <a:noFill/>
        </p:spPr>
        <p:txBody>
          <a:bodyPr wrap="square" rtlCol="0">
            <a:spAutoFit/>
          </a:bodyPr>
          <a:lstStyle/>
          <a:p>
            <a:pPr algn="just"/>
            <a:r>
              <a:rPr lang="vi-VN" sz="3000">
                <a:latin typeface="+mj-lt"/>
                <a:ea typeface="Cambria" panose="02040503050406030204" pitchFamily="18" charset="0"/>
              </a:rPr>
              <a:t>- Lòng biết ơn đối với cha mẹ.</a:t>
            </a:r>
            <a:endParaRPr lang="vi-VN" sz="3000">
              <a:solidFill>
                <a:srgbClr val="FF0000"/>
              </a:solidFill>
              <a:latin typeface="+mj-lt"/>
              <a:ea typeface="Cambria" panose="02040503050406030204" pitchFamily="18" charset="0"/>
            </a:endParaRPr>
          </a:p>
        </p:txBody>
      </p:sp>
      <p:sp>
        <p:nvSpPr>
          <p:cNvPr id="7" name="TextBox 6">
            <a:extLst>
              <a:ext uri="{FF2B5EF4-FFF2-40B4-BE49-F238E27FC236}">
                <a16:creationId xmlns:a16="http://schemas.microsoft.com/office/drawing/2014/main" id="{2E791389-A3F5-1B9C-AF6B-3273769448BC}"/>
              </a:ext>
            </a:extLst>
          </p:cNvPr>
          <p:cNvSpPr txBox="1"/>
          <p:nvPr/>
        </p:nvSpPr>
        <p:spPr>
          <a:xfrm>
            <a:off x="6174769" y="4746320"/>
            <a:ext cx="5881018" cy="1846659"/>
          </a:xfrm>
          <a:prstGeom prst="rect">
            <a:avLst/>
          </a:prstGeom>
          <a:noFill/>
        </p:spPr>
        <p:txBody>
          <a:bodyPr wrap="square" rtlCol="0">
            <a:spAutoFit/>
          </a:bodyPr>
          <a:lstStyle/>
          <a:p>
            <a:pPr algn="just"/>
            <a:r>
              <a:rPr lang="vi-VN" sz="3000">
                <a:latin typeface="+mj-lt"/>
                <a:ea typeface="Cambria" panose="02040503050406030204" pitchFamily="18" charset="0"/>
              </a:rPr>
              <a:t>*</a:t>
            </a:r>
            <a:r>
              <a:rPr lang="vi-VN" sz="3000" u="sng">
                <a:latin typeface="+mj-lt"/>
                <a:ea typeface="Cambria" panose="02040503050406030204" pitchFamily="18" charset="0"/>
              </a:rPr>
              <a:t>Nội dung</a:t>
            </a:r>
            <a:r>
              <a:rPr lang="vi-VN" sz="3000">
                <a:latin typeface="+mj-lt"/>
                <a:ea typeface="Cambria" panose="02040503050406030204" pitchFamily="18" charset="0"/>
              </a:rPr>
              <a:t>: </a:t>
            </a:r>
            <a:r>
              <a:rPr lang="vi-VN" sz="2800" b="1">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2800" b="1" i="0" u="none" strike="noStrike" kern="1200" cap="none" spc="0" normalizeH="0" baseline="0" noProof="0">
              <a:ln>
                <a:noFill/>
              </a:ln>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57896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1712-B6A4-EF4B-F04B-2D683D0CD709}"/>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C490635-5116-DD4F-5592-533308849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a:extLst>
              <a:ext uri="{FF2B5EF4-FFF2-40B4-BE49-F238E27FC236}">
                <a16:creationId xmlns:a16="http://schemas.microsoft.com/office/drawing/2014/main" id="{9ECAF4D0-0CF6-372B-5A73-C5ECF6D11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a:extLst>
              <a:ext uri="{FF2B5EF4-FFF2-40B4-BE49-F238E27FC236}">
                <a16:creationId xmlns:a16="http://schemas.microsoft.com/office/drawing/2014/main" id="{851E7899-2DFF-77B4-C3F4-2DB172941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a:extLst>
              <a:ext uri="{FF2B5EF4-FFF2-40B4-BE49-F238E27FC236}">
                <a16:creationId xmlns:a16="http://schemas.microsoft.com/office/drawing/2014/main" id="{35D63A5B-1622-FE14-2037-5D1C0796D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a:extLst>
              <a:ext uri="{FF2B5EF4-FFF2-40B4-BE49-F238E27FC236}">
                <a16:creationId xmlns:a16="http://schemas.microsoft.com/office/drawing/2014/main" id="{8B2E0EAA-5E77-740C-3CA3-ECF12EEDA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a:extLst>
              <a:ext uri="{FF2B5EF4-FFF2-40B4-BE49-F238E27FC236}">
                <a16:creationId xmlns:a16="http://schemas.microsoft.com/office/drawing/2014/main" id="{6E1BABA0-2693-0972-3049-80926ECA78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8B8ECFB9-6534-A10D-F3A4-C4548D9A71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33485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A2CC-28A6-68D5-C4E8-C0C11165981C}"/>
            </a:ext>
          </a:extLst>
        </p:cNvPr>
        <p:cNvGrpSpPr/>
        <p:nvPr/>
      </p:nvGrpSpPr>
      <p:grpSpPr>
        <a:xfrm>
          <a:off x="0" y="0"/>
          <a:ext cx="0" cy="0"/>
          <a:chOff x="0" y="0"/>
          <a:chExt cx="0" cy="0"/>
        </a:xfrm>
      </p:grpSpPr>
      <p:pic>
        <p:nvPicPr>
          <p:cNvPr id="29" name="图片 28">
            <a:extLst>
              <a:ext uri="{FF2B5EF4-FFF2-40B4-BE49-F238E27FC236}">
                <a16:creationId xmlns:a16="http://schemas.microsoft.com/office/drawing/2014/main" id="{93C67953-04C6-8421-A34D-77C4740D7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9725AEB2-52D5-BD72-2CD1-AE2519506B85}"/>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DD72FD-CF1C-AD96-06D0-B0EAF5A8832C}"/>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EA6FF415-48FC-9A07-B1E2-374ED465D3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933" y="3072467"/>
            <a:ext cx="6250379" cy="3652183"/>
          </a:xfrm>
          <a:prstGeom prst="rect">
            <a:avLst/>
          </a:prstGeom>
          <a:ln>
            <a:noFill/>
          </a:ln>
          <a:effectLst>
            <a:softEdge rad="112500"/>
          </a:effectLst>
        </p:spPr>
      </p:pic>
      <p:sp>
        <p:nvSpPr>
          <p:cNvPr id="9" name="TextBox 8">
            <a:extLst>
              <a:ext uri="{FF2B5EF4-FFF2-40B4-BE49-F238E27FC236}">
                <a16:creationId xmlns:a16="http://schemas.microsoft.com/office/drawing/2014/main" id="{194D452E-3D0D-A6CF-4128-1E97FCB42B21}"/>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FC58F9D-78F3-57CF-659A-456DC3FB495F}"/>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43997480-2799-9D3A-AE4E-C8A602755C83}"/>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3209C2A9-B111-6848-5FE3-550AFB3E0841}"/>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sp>
        <p:nvSpPr>
          <p:cNvPr id="13" name="Oval 12">
            <a:extLst>
              <a:ext uri="{FF2B5EF4-FFF2-40B4-BE49-F238E27FC236}">
                <a16:creationId xmlns:a16="http://schemas.microsoft.com/office/drawing/2014/main" id="{B55CE8A1-68D7-023D-BA55-F3615416CE2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8A119B5E-CCA2-407A-3D4B-78030BCACF0E}"/>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50DD3D1D-4BA8-4B22-EC0D-7A351BBDB2F4}"/>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23253C97-3739-5727-DCB8-7365F7AF64B5}"/>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170855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41851-39AB-753F-02CD-ADB1D4C7A865}"/>
            </a:ext>
          </a:extLst>
        </p:cNvPr>
        <p:cNvGrpSpPr/>
        <p:nvPr/>
      </p:nvGrpSpPr>
      <p:grpSpPr>
        <a:xfrm>
          <a:off x="0" y="0"/>
          <a:ext cx="0" cy="0"/>
          <a:chOff x="0" y="0"/>
          <a:chExt cx="0" cy="0"/>
        </a:xfrm>
      </p:grpSpPr>
      <p:pic>
        <p:nvPicPr>
          <p:cNvPr id="29" name="图片 28">
            <a:extLst>
              <a:ext uri="{FF2B5EF4-FFF2-40B4-BE49-F238E27FC236}">
                <a16:creationId xmlns:a16="http://schemas.microsoft.com/office/drawing/2014/main" id="{DC7FBA1A-3905-C97A-B34D-1BD4E9AEF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4CADCB55-AE27-3E09-F354-A73B322B10E0}"/>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4AE13565-0AD2-73F3-A1A0-8E2FB4F779C5}"/>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1A396DC4-1606-6EF3-1530-68B48E097346}"/>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93CA74E2-A55B-EFDC-4907-824223D15A94}"/>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55B2FB1-329E-76C5-28B8-9226B6CA1C15}"/>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30026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BCA2-63C6-7900-FDFD-99BA81472C8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0C92DB3-1E66-A129-9745-F135FB8F579A}"/>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6C1DBA91-1989-B319-8212-65CA6C5C7C66}"/>
              </a:ext>
            </a:extLst>
          </p:cNvPr>
          <p:cNvPicPr>
            <a:picLocks noChangeAspect="1"/>
          </p:cNvPicPr>
          <p:nvPr/>
        </p:nvPicPr>
        <p:blipFill>
          <a:blip r:embed="rId5"/>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spid="1026" name="TextBox1" r:id="rId2" imgW="4254480" imgH="1251000"/>
        </mc:Choice>
        <mc:Fallback>
          <p:control name="TextBox1" r:id="rId2" imgW="4254480" imgH="1251000">
            <p:pic>
              <p:nvPicPr>
                <p:cNvPr id="3" name="TextBox1">
                  <a:extLst>
                    <a:ext uri="{FF2B5EF4-FFF2-40B4-BE49-F238E27FC236}">
                      <a16:creationId xmlns:a16="http://schemas.microsoft.com/office/drawing/2014/main" id="{45A6302A-CB72-1331-F3BC-685D2EB6DEBB}"/>
                    </a:ext>
                  </a:extLst>
                </p:cNvPr>
                <p:cNvPicPr>
                  <a:picLocks/>
                </p:cNvPicPr>
                <p:nvPr/>
              </p:nvPicPr>
              <p:blipFill>
                <a:blip r:embed="rId6"/>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02148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22594" y="1360084"/>
            <a:ext cx="2180051"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8218" y="62320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2123440" y="81280"/>
            <a:ext cx="9834880" cy="5260711"/>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87632-1DBA-4CC6-A4BD-41A93DF0C0CF}"/>
              </a:ext>
            </a:extLst>
          </p:cNvPr>
          <p:cNvSpPr txBox="1"/>
          <p:nvPr/>
        </p:nvSpPr>
        <p:spPr>
          <a:xfrm>
            <a:off x="1281760" y="77118"/>
            <a:ext cx="9459686" cy="984885"/>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p:txBody>
      </p:sp>
      <p:sp>
        <p:nvSpPr>
          <p:cNvPr id="3" name="TextBox 2">
            <a:extLst>
              <a:ext uri="{FF2B5EF4-FFF2-40B4-BE49-F238E27FC236}">
                <a16:creationId xmlns:a16="http://schemas.microsoft.com/office/drawing/2014/main" id="{93B888F0-AAD0-F9F9-EF2F-EE83B4970D2B}"/>
              </a:ext>
            </a:extLst>
          </p:cNvPr>
          <p:cNvSpPr txBox="1"/>
          <p:nvPr/>
        </p:nvSpPr>
        <p:spPr>
          <a:xfrm>
            <a:off x="823373" y="1385642"/>
            <a:ext cx="10414018" cy="1200329"/>
          </a:xfrm>
          <a:prstGeom prst="rect">
            <a:avLst/>
          </a:prstGeom>
          <a:noFill/>
        </p:spPr>
        <p:txBody>
          <a:bodyPr wrap="square" rtlCol="0">
            <a:spAutoFit/>
          </a:bodyPr>
          <a:lstStyle/>
          <a:p>
            <a:pPr lvl="0">
              <a:defRPr/>
            </a:pPr>
            <a:r>
              <a:rPr lang="vi-VN" sz="3600" b="1">
                <a:solidFill>
                  <a:srgbClr val="002060"/>
                </a:solidFill>
                <a:latin typeface="Calibri" panose="020F0502020204030204" pitchFamily="34" charset="0"/>
                <a:cs typeface="Calibri" panose="020F0502020204030204" pitchFamily="34" charset="0"/>
              </a:rPr>
              <a:t>  </a:t>
            </a:r>
            <a:r>
              <a:rPr lang="vi-VN" sz="3600" b="1">
                <a:solidFill>
                  <a:srgbClr val="002060"/>
                </a:solidFill>
                <a:latin typeface="+mj-lt"/>
                <a:cs typeface="Calibri" panose="020F0502020204030204" pitchFamily="34" charset="0"/>
              </a:rPr>
              <a:t>Kể một </a:t>
            </a:r>
            <a:r>
              <a:rPr lang="vi-VN" sz="3600" b="1" dirty="0">
                <a:solidFill>
                  <a:srgbClr val="002060"/>
                </a:solidFill>
                <a:latin typeface="+mj-lt"/>
                <a:cs typeface="Calibri" panose="020F0502020204030204" pitchFamily="34" charset="0"/>
              </a:rPr>
              <a:t>kỉ niệm với người thân mà em nhớ nhất</a:t>
            </a:r>
            <a:r>
              <a:rPr lang="vi-VN" sz="3600" b="1">
                <a:solidFill>
                  <a:srgbClr val="002060"/>
                </a:solidFill>
                <a:latin typeface="+mj-lt"/>
                <a:cs typeface="Calibri" panose="020F0502020204030204" pitchFamily="34" charset="0"/>
              </a:rPr>
              <a:t>.    Nêu </a:t>
            </a:r>
            <a:r>
              <a:rPr lang="vi-VN" sz="3600" b="1" dirty="0">
                <a:solidFill>
                  <a:srgbClr val="002060"/>
                </a:solidFill>
                <a:latin typeface="+mj-lt"/>
                <a:cs typeface="Calibri" panose="020F0502020204030204" pitchFamily="34" charset="0"/>
              </a:rPr>
              <a:t>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4" name="Picture 2" descr="Đi Chơi, Du Lịch, Gia Đình, Tải hình PNG 22 - Free.Vector6.com">
            <a:extLst>
              <a:ext uri="{FF2B5EF4-FFF2-40B4-BE49-F238E27FC236}">
                <a16:creationId xmlns:a16="http://schemas.microsoft.com/office/drawing/2014/main" id="{9F4E88D4-FC6D-1FC2-D8A9-464710521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D4D63E6-DEBA-C908-E262-1405B4644140}"/>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6" name="Picture 5">
            <a:extLst>
              <a:ext uri="{FF2B5EF4-FFF2-40B4-BE49-F238E27FC236}">
                <a16:creationId xmlns:a16="http://schemas.microsoft.com/office/drawing/2014/main" id="{52D866AB-E1B4-CBC5-4A23-C99D2A59FF6F}"/>
              </a:ext>
            </a:extLst>
          </p:cNvPr>
          <p:cNvPicPr>
            <a:picLocks noChangeAspect="1"/>
          </p:cNvPicPr>
          <p:nvPr/>
        </p:nvPicPr>
        <p:blipFill rotWithShape="1">
          <a:blip r:embed="rId5"/>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7" name="Picture 6">
            <a:extLst>
              <a:ext uri="{FF2B5EF4-FFF2-40B4-BE49-F238E27FC236}">
                <a16:creationId xmlns:a16="http://schemas.microsoft.com/office/drawing/2014/main" id="{DF017279-57D2-8245-6545-B7C0AC104784}"/>
              </a:ext>
            </a:extLst>
          </p:cNvPr>
          <p:cNvPicPr>
            <a:picLocks noChangeAspect="1"/>
          </p:cNvPicPr>
          <p:nvPr/>
        </p:nvPicPr>
        <p:blipFill>
          <a:blip r:embed="rId6"/>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8" name="Graphic 10">
            <a:extLst>
              <a:ext uri="{FF2B5EF4-FFF2-40B4-BE49-F238E27FC236}">
                <a16:creationId xmlns:a16="http://schemas.microsoft.com/office/drawing/2014/main" id="{5D1CB209-BD55-4ED4-3AFE-4FCB8DF71F0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400757"/>
            <a:ext cx="1450554" cy="1408287"/>
          </a:xfrm>
          <a:prstGeom prst="rect">
            <a:avLst/>
          </a:prstGeom>
        </p:spPr>
      </p:pic>
    </p:spTree>
    <p:extLst>
      <p:ext uri="{BB962C8B-B14F-4D97-AF65-F5344CB8AC3E}">
        <p14:creationId xmlns:p14="http://schemas.microsoft.com/office/powerpoint/2010/main" val="30277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0" y="2003461"/>
            <a:ext cx="4732390" cy="4676225"/>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4" name="TextBox 3">
            <a:extLst>
              <a:ext uri="{FF2B5EF4-FFF2-40B4-BE49-F238E27FC236}">
                <a16:creationId xmlns:a16="http://schemas.microsoft.com/office/drawing/2014/main" id="{692CC99A-D3F8-4C78-6BD9-3A52345CB0F3}"/>
              </a:ext>
            </a:extLst>
          </p:cNvPr>
          <p:cNvSpPr txBox="1"/>
          <p:nvPr/>
        </p:nvSpPr>
        <p:spPr>
          <a:xfrm>
            <a:off x="1271486" y="8378"/>
            <a:ext cx="9459686" cy="984885"/>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p:txBody>
      </p:sp>
      <p:sp>
        <p:nvSpPr>
          <p:cNvPr id="6" name="TextBox 5">
            <a:extLst>
              <a:ext uri="{FF2B5EF4-FFF2-40B4-BE49-F238E27FC236}">
                <a16:creationId xmlns:a16="http://schemas.microsoft.com/office/drawing/2014/main" id="{4FAE8788-B260-7C74-4722-E717FA57DE71}"/>
              </a:ext>
            </a:extLst>
          </p:cNvPr>
          <p:cNvSpPr txBox="1"/>
          <p:nvPr/>
        </p:nvSpPr>
        <p:spPr>
          <a:xfrm>
            <a:off x="2576304" y="913586"/>
            <a:ext cx="6639615" cy="584775"/>
          </a:xfrm>
          <a:prstGeom prst="rect">
            <a:avLst/>
          </a:prstGeom>
          <a:noFill/>
        </p:spPr>
        <p:txBody>
          <a:bodyPr wrap="square" rtlCol="0">
            <a:spAutoFit/>
          </a:bodyPr>
          <a:lstStyle/>
          <a:p>
            <a:pPr algn="ctr"/>
            <a:r>
              <a:rPr lang="vi-VN" sz="3200" b="1">
                <a:solidFill>
                  <a:srgbClr val="FF0000"/>
                </a:solidFill>
                <a:latin typeface="+mj-lt"/>
                <a:ea typeface="Cambria" panose="02040503050406030204" pitchFamily="18" charset="0"/>
              </a:rPr>
              <a:t>Đọc: Trong lời mẹ hát </a:t>
            </a:r>
            <a:endParaRPr lang="vi-VN" sz="3200" b="1" u="sng">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396791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113017" y="8479"/>
            <a:ext cx="11850384" cy="6877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775" y="3110567"/>
            <a:ext cx="6205537" cy="351883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933" y="3072467"/>
            <a:ext cx="6250379" cy="365218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E37F56-667C-9E01-770E-CCB7B704F140}"/>
              </a:ext>
            </a:extLst>
          </p:cNvPr>
          <p:cNvSpPr txBox="1"/>
          <p:nvPr/>
        </p:nvSpPr>
        <p:spPr>
          <a:xfrm>
            <a:off x="1271486" y="8378"/>
            <a:ext cx="9459686" cy="147732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Thứ ba ngày 5 tháng  3 năm 2024</a:t>
            </a:r>
          </a:p>
          <a:p>
            <a:pPr algn="ctr"/>
            <a:r>
              <a:rPr lang="vi-VN" sz="2800" b="1" u="sng">
                <a:latin typeface="Cambria" panose="02040503050406030204" pitchFamily="18" charset="0"/>
                <a:ea typeface="Cambria" panose="02040503050406030204" pitchFamily="18" charset="0"/>
              </a:rPr>
              <a:t>Tiếng Việt</a:t>
            </a:r>
          </a:p>
          <a:p>
            <a:pPr algn="ctr"/>
            <a:r>
              <a:rPr lang="vi-VN" sz="3200" b="1">
                <a:solidFill>
                  <a:srgbClr val="FF0000"/>
                </a:solidFill>
                <a:latin typeface="Cambria" panose="02040503050406030204" pitchFamily="18" charset="0"/>
                <a:ea typeface="Cambria" panose="02040503050406030204" pitchFamily="18" charset="0"/>
              </a:rPr>
              <a:t>Đọc: Trong lời mẹ hát</a:t>
            </a:r>
          </a:p>
        </p:txBody>
      </p:sp>
      <p:cxnSp>
        <p:nvCxnSpPr>
          <p:cNvPr id="9" name="Straight Connector 8">
            <a:extLst>
              <a:ext uri="{FF2B5EF4-FFF2-40B4-BE49-F238E27FC236}">
                <a16:creationId xmlns:a16="http://schemas.microsoft.com/office/drawing/2014/main" id="{AFADB687-9F6C-5609-D988-CF06EA8EE388}"/>
              </a:ext>
            </a:extLst>
          </p:cNvPr>
          <p:cNvCxnSpPr>
            <a:cxnSpLocks/>
          </p:cNvCxnSpPr>
          <p:nvPr/>
        </p:nvCxnSpPr>
        <p:spPr>
          <a:xfrm>
            <a:off x="6679423" y="1680078"/>
            <a:ext cx="0" cy="4474142"/>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27194056-1EB9-56D1-DCC0-1840C87776F6}"/>
              </a:ext>
            </a:extLst>
          </p:cNvPr>
          <p:cNvSpPr txBox="1"/>
          <p:nvPr/>
        </p:nvSpPr>
        <p:spPr>
          <a:xfrm>
            <a:off x="2288314" y="1530978"/>
            <a:ext cx="3076195" cy="55399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Luyện đọc</a:t>
            </a:r>
            <a:endParaRPr lang="vi-VN" sz="3200" b="1">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473D6AF-7CEE-3707-91E8-12B1E15E27F8}"/>
              </a:ext>
            </a:extLst>
          </p:cNvPr>
          <p:cNvSpPr txBox="1"/>
          <p:nvPr/>
        </p:nvSpPr>
        <p:spPr>
          <a:xfrm>
            <a:off x="7391036" y="1485706"/>
            <a:ext cx="3076195" cy="553998"/>
          </a:xfrm>
          <a:prstGeom prst="rect">
            <a:avLst/>
          </a:prstGeom>
          <a:noFill/>
        </p:spPr>
        <p:txBody>
          <a:bodyPr wrap="square" rtlCol="0">
            <a:spAutoFit/>
          </a:bodyPr>
          <a:lstStyle/>
          <a:p>
            <a:pPr algn="ctr"/>
            <a:r>
              <a:rPr lang="vi-VN" sz="3000" b="1">
                <a:latin typeface="Cambria" panose="02040503050406030204" pitchFamily="18" charset="0"/>
                <a:ea typeface="Cambria" panose="02040503050406030204" pitchFamily="18" charset="0"/>
              </a:rPr>
              <a:t>Tìm hiểu bài</a:t>
            </a:r>
            <a:endParaRPr lang="vi-VN" sz="3200" b="1">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97B6E41A-A757-A5F5-3010-077D762B295E}"/>
              </a:ext>
            </a:extLst>
          </p:cNvPr>
          <p:cNvSpPr txBox="1"/>
          <p:nvPr/>
        </p:nvSpPr>
        <p:spPr>
          <a:xfrm>
            <a:off x="210439" y="1962844"/>
            <a:ext cx="3076195" cy="646331"/>
          </a:xfrm>
          <a:prstGeom prst="rect">
            <a:avLst/>
          </a:prstGeom>
          <a:noFill/>
        </p:spPr>
        <p:txBody>
          <a:bodyPr wrap="square" rtlCol="0">
            <a:spAutoFit/>
          </a:bodyPr>
          <a:lstStyle/>
          <a:p>
            <a:pPr algn="ct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òng </a:t>
            </a:r>
            <a:r>
              <a:rPr lang="vi-VN" sz="3600" b="1">
                <a:solidFill>
                  <a:srgbClr val="FF0000"/>
                </a:solidFill>
                <a:latin typeface="+mj-lt"/>
                <a:ea typeface="Cambria" panose="02040503050406030204" pitchFamily="18" charset="0"/>
              </a:rPr>
              <a:t>ch</a:t>
            </a:r>
            <a:r>
              <a:rPr lang="vi-VN" sz="3600" b="1">
                <a:latin typeface="+mj-lt"/>
                <a:ea typeface="Cambria" panose="02040503050406030204" pitchFamily="18" charset="0"/>
              </a:rPr>
              <a:t>ành</a:t>
            </a:r>
            <a:endParaRPr lang="vi-VN" sz="3600" b="1">
              <a:solidFill>
                <a:srgbClr val="FF0000"/>
              </a:solidFill>
              <a:latin typeface="+mj-lt"/>
              <a:ea typeface="Cambria" panose="02040503050406030204" pitchFamily="18" charset="0"/>
            </a:endParaRPr>
          </a:p>
        </p:txBody>
      </p:sp>
      <p:sp>
        <p:nvSpPr>
          <p:cNvPr id="15" name="TextBox 14">
            <a:extLst>
              <a:ext uri="{FF2B5EF4-FFF2-40B4-BE49-F238E27FC236}">
                <a16:creationId xmlns:a16="http://schemas.microsoft.com/office/drawing/2014/main" id="{C82980DD-8261-FBCB-2306-55B42A08F57C}"/>
              </a:ext>
            </a:extLst>
          </p:cNvPr>
          <p:cNvSpPr txBox="1"/>
          <p:nvPr/>
        </p:nvSpPr>
        <p:spPr>
          <a:xfrm>
            <a:off x="85940" y="3070840"/>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ôn </a:t>
            </a:r>
            <a:r>
              <a:rPr lang="vi-VN" sz="3600" b="1">
                <a:latin typeface="+mj-lt"/>
                <a:ea typeface="Cambria" panose="02040503050406030204" pitchFamily="18" charset="0"/>
              </a:rPr>
              <a:t>n</a:t>
            </a:r>
            <a:r>
              <a:rPr lang="vi-VN" sz="3600" b="1">
                <a:solidFill>
                  <a:srgbClr val="FF0000"/>
                </a:solidFill>
                <a:latin typeface="+mj-lt"/>
                <a:ea typeface="Cambria" panose="02040503050406030204" pitchFamily="18" charset="0"/>
              </a:rPr>
              <a:t>ao</a:t>
            </a:r>
          </a:p>
        </p:txBody>
      </p:sp>
      <p:sp>
        <p:nvSpPr>
          <p:cNvPr id="16" name="TextBox 15">
            <a:extLst>
              <a:ext uri="{FF2B5EF4-FFF2-40B4-BE49-F238E27FC236}">
                <a16:creationId xmlns:a16="http://schemas.microsoft.com/office/drawing/2014/main" id="{041BC0AF-3164-BF7E-E9E4-01C6E2D9A30F}"/>
              </a:ext>
            </a:extLst>
          </p:cNvPr>
          <p:cNvSpPr txBox="1"/>
          <p:nvPr/>
        </p:nvSpPr>
        <p:spPr>
          <a:xfrm>
            <a:off x="219504" y="2516842"/>
            <a:ext cx="2622831" cy="646331"/>
          </a:xfrm>
          <a:prstGeom prst="rect">
            <a:avLst/>
          </a:prstGeom>
          <a:noFill/>
        </p:spPr>
        <p:txBody>
          <a:bodyPr wrap="square" rtlCol="0">
            <a:spAutoFit/>
          </a:bodyPr>
          <a:lstStyle/>
          <a:p>
            <a:pPr algn="ctr"/>
            <a:r>
              <a:rPr lang="vi-VN" sz="3600" b="1">
                <a:latin typeface="+mj-lt"/>
                <a:ea typeface="Cambria" panose="02040503050406030204" pitchFamily="18" charset="0"/>
              </a:rPr>
              <a:t>h</a:t>
            </a:r>
            <a:r>
              <a:rPr lang="vi-VN" sz="3600" b="1">
                <a:solidFill>
                  <a:srgbClr val="FF0000"/>
                </a:solidFill>
                <a:latin typeface="+mj-lt"/>
                <a:ea typeface="Cambria" panose="02040503050406030204" pitchFamily="18" charset="0"/>
              </a:rPr>
              <a:t>oa</a:t>
            </a:r>
            <a:r>
              <a:rPr lang="vi-VN" sz="3600" b="1">
                <a:latin typeface="+mj-lt"/>
                <a:ea typeface="Cambria" panose="02040503050406030204" pitchFamily="18" charset="0"/>
              </a:rPr>
              <a:t> m</a:t>
            </a:r>
            <a:r>
              <a:rPr lang="vi-VN" sz="3600" b="1">
                <a:solidFill>
                  <a:srgbClr val="FF0000"/>
                </a:solidFill>
                <a:latin typeface="+mj-lt"/>
                <a:ea typeface="Cambria" panose="02040503050406030204" pitchFamily="18" charset="0"/>
              </a:rPr>
              <a:t>ướp</a:t>
            </a:r>
          </a:p>
        </p:txBody>
      </p:sp>
      <p:sp>
        <p:nvSpPr>
          <p:cNvPr id="17" name="Rectangle 16">
            <a:extLst>
              <a:ext uri="{FF2B5EF4-FFF2-40B4-BE49-F238E27FC236}">
                <a16:creationId xmlns:a16="http://schemas.microsoft.com/office/drawing/2014/main" id="{CAF50EC0-BFB3-86BA-C682-A00E74BB140A}"/>
              </a:ext>
            </a:extLst>
          </p:cNvPr>
          <p:cNvSpPr/>
          <p:nvPr/>
        </p:nvSpPr>
        <p:spPr>
          <a:xfrm>
            <a:off x="624179" y="3653270"/>
            <a:ext cx="5733198" cy="2062103"/>
          </a:xfrm>
          <a:prstGeom prst="rect">
            <a:avLst/>
          </a:prstGeom>
        </p:spPr>
        <p:txBody>
          <a:bodyPr wrap="square">
            <a:spAutoFit/>
          </a:bodyPr>
          <a:lstStyle/>
          <a:p>
            <a:pPr lvl="0" algn="just">
              <a:defRPr/>
            </a:pPr>
            <a:r>
              <a:rPr lang="vi-VN" sz="3200">
                <a:solidFill>
                  <a:srgbClr val="000000"/>
                </a:solidFill>
                <a:latin typeface="+mj-lt"/>
                <a:cs typeface="Calibri" panose="020F0502020204030204" pitchFamily="34" charset="0"/>
              </a:rPr>
              <a:t>Con gặp</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trong </a:t>
            </a:r>
            <a:r>
              <a:rPr lang="vi-VN" sz="3200" dirty="0">
                <a:solidFill>
                  <a:srgbClr val="000000"/>
                </a:solidFill>
                <a:latin typeface="+mj-lt"/>
                <a:cs typeface="Calibri" panose="020F0502020204030204" pitchFamily="34" charset="0"/>
              </a:rPr>
              <a:t>lời mẹ hát</a:t>
            </a:r>
          </a:p>
          <a:p>
            <a:pPr lvl="0" algn="just">
              <a:defRPr/>
            </a:pPr>
            <a:r>
              <a:rPr lang="vi-VN" sz="3200" dirty="0">
                <a:solidFill>
                  <a:srgbClr val="000000"/>
                </a:solidFill>
                <a:latin typeface="+mj-lt"/>
                <a:cs typeface="Calibri" panose="020F0502020204030204" pitchFamily="34" charset="0"/>
              </a:rPr>
              <a:t>Cánh </a:t>
            </a:r>
            <a:r>
              <a:rPr lang="vi-VN" sz="3200" u="sng" dirty="0">
                <a:solidFill>
                  <a:srgbClr val="000000"/>
                </a:solidFill>
                <a:latin typeface="+mj-lt"/>
                <a:cs typeface="Calibri" panose="020F0502020204030204" pitchFamily="34" charset="0"/>
              </a:rPr>
              <a:t>cò </a:t>
            </a:r>
            <a:r>
              <a:rPr lang="vi-VN" sz="3200" u="sng">
                <a:solidFill>
                  <a:srgbClr val="000000"/>
                </a:solidFill>
                <a:latin typeface="+mj-lt"/>
                <a:cs typeface="Calibri" panose="020F0502020204030204" pitchFamily="34" charset="0"/>
              </a:rPr>
              <a:t>trắng</a:t>
            </a:r>
            <a:r>
              <a:rPr lang="vi-VN" sz="3200">
                <a:solidFill>
                  <a:srgbClr val="000000"/>
                </a:solidFill>
                <a:latin typeface="+mj-lt"/>
                <a:cs typeface="Calibri" panose="020F0502020204030204" pitchFamily="34" charset="0"/>
              </a:rPr>
              <a:t>,</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dải </a:t>
            </a:r>
            <a:r>
              <a:rPr lang="vi-VN" sz="3200" u="sng" dirty="0">
                <a:solidFill>
                  <a:srgbClr val="000000"/>
                </a:solidFill>
                <a:latin typeface="+mj-lt"/>
                <a:cs typeface="Calibri" panose="020F0502020204030204" pitchFamily="34" charset="0"/>
              </a:rPr>
              <a:t>đồng xanh</a:t>
            </a:r>
          </a:p>
          <a:p>
            <a:pPr lvl="0" algn="just">
              <a:defRPr/>
            </a:pPr>
            <a:r>
              <a:rPr lang="vi-VN" sz="3200" u="sng">
                <a:solidFill>
                  <a:srgbClr val="000000"/>
                </a:solidFill>
                <a:latin typeface="+mj-lt"/>
                <a:cs typeface="Calibri" panose="020F0502020204030204" pitchFamily="34" charset="0"/>
              </a:rPr>
              <a:t>Con yêu</a:t>
            </a:r>
            <a:r>
              <a:rPr lang="vi-VN" sz="3200" b="1">
                <a:solidFill>
                  <a:srgbClr val="FF0000"/>
                </a:solidFill>
                <a:latin typeface="+mj-lt"/>
                <a:cs typeface="Calibri" panose="020F0502020204030204" pitchFamily="34" charset="0"/>
              </a:rPr>
              <a:t>/</a:t>
            </a:r>
            <a:r>
              <a:rPr lang="vi-VN" sz="3200">
                <a:solidFill>
                  <a:srgbClr val="000000"/>
                </a:solidFill>
                <a:latin typeface="+mj-lt"/>
                <a:cs typeface="Calibri" panose="020F0502020204030204" pitchFamily="34" charset="0"/>
              </a:rPr>
              <a:t>màu </a:t>
            </a:r>
            <a:r>
              <a:rPr lang="vi-VN" sz="3200" dirty="0">
                <a:solidFill>
                  <a:srgbClr val="000000"/>
                </a:solidFill>
                <a:latin typeface="+mj-lt"/>
                <a:cs typeface="Calibri" panose="020F0502020204030204" pitchFamily="34" charset="0"/>
              </a:rPr>
              <a:t>vàng hoa mướp</a:t>
            </a:r>
          </a:p>
          <a:p>
            <a:pPr lvl="0" algn="just">
              <a:defRPr/>
            </a:pPr>
            <a:r>
              <a:rPr lang="vi-VN" sz="3200" dirty="0">
                <a:solidFill>
                  <a:srgbClr val="000000"/>
                </a:solidFill>
                <a:latin typeface="+mj-lt"/>
                <a:cs typeface="Calibri" panose="020F0502020204030204" pitchFamily="34" charset="0"/>
              </a:rPr>
              <a:t>Con </a:t>
            </a:r>
            <a:r>
              <a:rPr lang="vi-VN" sz="3200">
                <a:solidFill>
                  <a:srgbClr val="000000"/>
                </a:solidFill>
                <a:latin typeface="+mj-lt"/>
                <a:cs typeface="Calibri" panose="020F0502020204030204" pitchFamily="34" charset="0"/>
              </a:rPr>
              <a:t>gà</a:t>
            </a:r>
            <a:r>
              <a:rPr lang="vi-VN" sz="3200" b="1">
                <a:solidFill>
                  <a:srgbClr val="FF0000"/>
                </a:solidFill>
                <a:latin typeface="+mj-lt"/>
                <a:cs typeface="Calibri" panose="020F0502020204030204" pitchFamily="34" charset="0"/>
              </a:rPr>
              <a:t>/</a:t>
            </a:r>
            <a:r>
              <a:rPr lang="vi-VN" sz="3200" u="sng">
                <a:solidFill>
                  <a:srgbClr val="000000"/>
                </a:solidFill>
                <a:latin typeface="+mj-lt"/>
                <a:cs typeface="Calibri" panose="020F0502020204030204" pitchFamily="34" charset="0"/>
              </a:rPr>
              <a:t>cục </a:t>
            </a:r>
            <a:r>
              <a:rPr lang="vi-VN" sz="3200" u="sng" dirty="0">
                <a:solidFill>
                  <a:srgbClr val="000000"/>
                </a:solidFill>
                <a:latin typeface="+mj-lt"/>
                <a:cs typeface="Calibri" panose="020F0502020204030204" pitchFamily="34" charset="0"/>
              </a:rPr>
              <a:t>tác </a:t>
            </a:r>
            <a:r>
              <a:rPr lang="vi-VN" sz="3200" dirty="0">
                <a:solidFill>
                  <a:srgbClr val="000000"/>
                </a:solidFill>
                <a:latin typeface="+mj-lt"/>
                <a:cs typeface="Calibri" panose="020F0502020204030204" pitchFamily="34" charset="0"/>
              </a:rPr>
              <a:t>lá chanh</a:t>
            </a:r>
          </a:p>
        </p:txBody>
      </p:sp>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24845-FAEA-7D70-799D-0AFA5A00F9F2}"/>
            </a:ext>
          </a:extLst>
        </p:cNvPr>
        <p:cNvGrpSpPr/>
        <p:nvPr/>
      </p:nvGrpSpPr>
      <p:grpSpPr>
        <a:xfrm>
          <a:off x="0" y="0"/>
          <a:ext cx="0" cy="0"/>
          <a:chOff x="0" y="0"/>
          <a:chExt cx="0" cy="0"/>
        </a:xfrm>
      </p:grpSpPr>
      <p:pic>
        <p:nvPicPr>
          <p:cNvPr id="29" name="图片 28">
            <a:extLst>
              <a:ext uri="{FF2B5EF4-FFF2-40B4-BE49-F238E27FC236}">
                <a16:creationId xmlns:a16="http://schemas.microsoft.com/office/drawing/2014/main" id="{0D003AA3-6727-04B0-1558-72329CF14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0BE60595-F35E-B8DF-2CD6-06114A606CC2}"/>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09FBA78-7D43-B19F-505D-EC935FBA58A8}"/>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729F45F4-D376-3104-2A6B-78716FE5A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933" y="3072467"/>
            <a:ext cx="6250379" cy="3652183"/>
          </a:xfrm>
          <a:prstGeom prst="rect">
            <a:avLst/>
          </a:prstGeom>
          <a:ln>
            <a:noFill/>
          </a:ln>
          <a:effectLst>
            <a:softEdge rad="112500"/>
          </a:effectLst>
        </p:spPr>
      </p:pic>
      <p:sp>
        <p:nvSpPr>
          <p:cNvPr id="9" name="TextBox 8">
            <a:extLst>
              <a:ext uri="{FF2B5EF4-FFF2-40B4-BE49-F238E27FC236}">
                <a16:creationId xmlns:a16="http://schemas.microsoft.com/office/drawing/2014/main" id="{E92BC0B5-5568-AFE7-F5A0-47528B23A8D1}"/>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08AEAA3-10BA-7486-8A33-526A8ED9A238}"/>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54671BF4-F801-9AEB-9177-FE56D808C989}"/>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F16E4A93-CCF9-1B2C-A1AE-6896FCA63D39}"/>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sp>
        <p:nvSpPr>
          <p:cNvPr id="13" name="Oval 12">
            <a:extLst>
              <a:ext uri="{FF2B5EF4-FFF2-40B4-BE49-F238E27FC236}">
                <a16:creationId xmlns:a16="http://schemas.microsoft.com/office/drawing/2014/main" id="{F02BE63D-0427-09EC-B73A-EF32517D72B7}"/>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70AE6B65-05FA-8136-40B5-A222AEC5F19E}"/>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A7E465FE-EDBD-923F-1290-B58C761379B6}"/>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694DBADD-B230-E2FF-2066-AC512AC118F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84195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1701</Words>
  <Application>Microsoft Office PowerPoint</Application>
  <PresentationFormat>Widescreen</PresentationFormat>
  <Paragraphs>334</Paragraphs>
  <Slides>37</Slides>
  <Notes>27</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Microsoft YaHei</vt:lpstr>
      <vt:lpstr>Microsoft YaHei</vt:lpstr>
      <vt:lpstr>宋体</vt:lpstr>
      <vt:lpstr>Arial</vt:lpstr>
      <vt:lpstr>Arial-Rounded</vt:lpstr>
      <vt:lpstr>Calibri</vt:lpstr>
      <vt:lpstr>Cambria</vt:lpstr>
      <vt:lpstr>等线</vt:lpstr>
      <vt:lpstr>iCiel Cadena</vt:lpstr>
      <vt:lpstr>inpin heiti</vt:lpstr>
      <vt:lpstr>黑体</vt:lpstr>
      <vt:lpstr>Times New Roman</vt:lpstr>
      <vt:lpstr>UTM Colossalis</vt:lpstr>
      <vt:lpstr>1_包图主题2</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70</cp:revision>
  <dcterms:created xsi:type="dcterms:W3CDTF">2023-12-09T10:48:03Z</dcterms:created>
  <dcterms:modified xsi:type="dcterms:W3CDTF">2024-04-24T07:13:36Z</dcterms:modified>
</cp:coreProperties>
</file>