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05" r:id="rId3"/>
    <p:sldId id="262" r:id="rId4"/>
    <p:sldId id="307" r:id="rId5"/>
    <p:sldId id="308" r:id="rId6"/>
    <p:sldId id="282" r:id="rId7"/>
    <p:sldId id="283" r:id="rId8"/>
    <p:sldId id="285" r:id="rId9"/>
    <p:sldId id="281" r:id="rId10"/>
    <p:sldId id="260" r:id="rId11"/>
    <p:sldId id="309" r:id="rId12"/>
    <p:sldId id="320" r:id="rId13"/>
    <p:sldId id="312" r:id="rId14"/>
    <p:sldId id="313" r:id="rId15"/>
    <p:sldId id="310" r:id="rId16"/>
    <p:sldId id="321" r:id="rId17"/>
    <p:sldId id="317" r:id="rId18"/>
    <p:sldId id="318" r:id="rId19"/>
    <p:sldId id="319" r:id="rId20"/>
    <p:sldId id="316" r:id="rId21"/>
    <p:sldId id="322" r:id="rId22"/>
    <p:sldId id="323" r:id="rId23"/>
    <p:sldId id="325" r:id="rId24"/>
    <p:sldId id="326" r:id="rId25"/>
    <p:sldId id="315" r:id="rId26"/>
    <p:sldId id="31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5BA0"/>
    <a:srgbClr val="EBA3E2"/>
    <a:srgbClr val="F15155"/>
    <a:srgbClr val="E57269"/>
    <a:srgbClr val="B2FCB4"/>
    <a:srgbClr val="52F856"/>
    <a:srgbClr val="FFFF99"/>
    <a:srgbClr val="F1B2AD"/>
    <a:srgbClr val="E34BC6"/>
    <a:srgbClr val="FD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008" autoAdjust="0"/>
  </p:normalViewPr>
  <p:slideViewPr>
    <p:cSldViewPr snapToGrid="0">
      <p:cViewPr varScale="1">
        <p:scale>
          <a:sx n="59" d="100"/>
          <a:sy n="59" d="100"/>
        </p:scale>
        <p:origin x="892"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B3F61-DDF2-ADDA-4DA7-735E20751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408B81-6DE5-1DD2-4A38-017870BB5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FE649-B16E-A697-4A75-F2B79C6D08AC}"/>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5" name="Footer Placeholder 4">
            <a:extLst>
              <a:ext uri="{FF2B5EF4-FFF2-40B4-BE49-F238E27FC236}">
                <a16:creationId xmlns:a16="http://schemas.microsoft.com/office/drawing/2014/main" id="{D0FDEA85-7673-E86C-24D6-F407BF49F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7BDFF-3BB7-BF6B-59F5-E9BFA6F369A4}"/>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246468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1DAE3-686D-17DF-3444-3B3A430C07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FC577-1B02-A05D-9DEB-D4D7B0CCB3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BCA38-FDF7-0CC9-31C4-97725E0337E8}"/>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5" name="Footer Placeholder 4">
            <a:extLst>
              <a:ext uri="{FF2B5EF4-FFF2-40B4-BE49-F238E27FC236}">
                <a16:creationId xmlns:a16="http://schemas.microsoft.com/office/drawing/2014/main" id="{EECFE94F-41EF-03CE-F63D-99E9E0CB2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6FF5F-C65B-E610-481A-70D5A2D29FF4}"/>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1970359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700BAD-541E-D675-9FA4-BC8A4C9BB7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849E4A-FC73-D4DA-72E7-4BA1E86E86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C4659-B0DF-9485-088C-A577401A7259}"/>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5" name="Footer Placeholder 4">
            <a:extLst>
              <a:ext uri="{FF2B5EF4-FFF2-40B4-BE49-F238E27FC236}">
                <a16:creationId xmlns:a16="http://schemas.microsoft.com/office/drawing/2014/main" id="{A36CC062-257A-D631-1C53-EC54897AA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A34FE-B799-A85E-734B-367337E106E0}"/>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341954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2281-CF8D-E063-1332-9F3522720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77E30-C314-4A4B-9809-0987C66365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342D0-1A83-8C46-8145-05B4CD91E64E}"/>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5" name="Footer Placeholder 4">
            <a:extLst>
              <a:ext uri="{FF2B5EF4-FFF2-40B4-BE49-F238E27FC236}">
                <a16:creationId xmlns:a16="http://schemas.microsoft.com/office/drawing/2014/main" id="{89D3FC96-1CF4-1584-ED3F-A88D95FB4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61F29-0B2F-4818-0AE4-C80F838A2921}"/>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314592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B16E-CCDB-05B0-FD28-423F3C240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B1AF9C-0149-5F27-2E76-1F0EA6A38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5BB90D-E688-0465-C3EA-737D37362C55}"/>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5" name="Footer Placeholder 4">
            <a:extLst>
              <a:ext uri="{FF2B5EF4-FFF2-40B4-BE49-F238E27FC236}">
                <a16:creationId xmlns:a16="http://schemas.microsoft.com/office/drawing/2014/main" id="{63CED82E-D0F1-2EB0-B0D1-EAE9E5596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A1CE0-149F-7F00-CC69-107683A97ADE}"/>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350432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A1A8-DDE7-E589-7075-A7D5AE83D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1DFD7-B896-4F5E-7945-C54D005F21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744A1-458B-5155-C6D3-DB5DB24788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5CEF25-A462-858E-9CDD-8AB8DA160236}"/>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6" name="Footer Placeholder 5">
            <a:extLst>
              <a:ext uri="{FF2B5EF4-FFF2-40B4-BE49-F238E27FC236}">
                <a16:creationId xmlns:a16="http://schemas.microsoft.com/office/drawing/2014/main" id="{95CF8589-CAAB-90F1-2937-02F9375F7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DFFB9-5CD9-E8CF-F0AD-C6A1CA96DF7C}"/>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403997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4218-E69A-8910-FDBA-65CA1B9836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1D365-77C4-780E-207C-91CFAB45D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A96D8-57F8-FB9A-16F5-F0EEBD574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AA290A-7BA7-086A-A1F5-CB7C6794F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7D0C9B-631E-9498-756A-DEDB61125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B37AD-BCD4-4A6B-7264-549CC7E9D616}"/>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8" name="Footer Placeholder 7">
            <a:extLst>
              <a:ext uri="{FF2B5EF4-FFF2-40B4-BE49-F238E27FC236}">
                <a16:creationId xmlns:a16="http://schemas.microsoft.com/office/drawing/2014/main" id="{BCBAD5E9-A834-7EAA-2496-943A63CD1F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72D366-88A4-0469-1326-C7C35BB491C7}"/>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36383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D45E-A393-38CC-7A08-D5A8E9CAF7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138D87-9C25-76AA-A0B8-CA70EF7951CA}"/>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4" name="Footer Placeholder 3">
            <a:extLst>
              <a:ext uri="{FF2B5EF4-FFF2-40B4-BE49-F238E27FC236}">
                <a16:creationId xmlns:a16="http://schemas.microsoft.com/office/drawing/2014/main" id="{CB7E52BA-0E07-8514-7E29-59CF4EA62C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1A423-4D43-E5CB-3CC6-386653C52D02}"/>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148666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726FA-EB7C-C5A6-6D20-F6C7CED18E99}"/>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3" name="Footer Placeholder 2">
            <a:extLst>
              <a:ext uri="{FF2B5EF4-FFF2-40B4-BE49-F238E27FC236}">
                <a16:creationId xmlns:a16="http://schemas.microsoft.com/office/drawing/2014/main" id="{222E067C-A60D-6AA9-2644-1A4D82D30A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4344B-54EC-2F3A-38D5-A6625C0B7913}"/>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74734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F8E8-6149-D598-95D9-E99A12AA1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EE3E3-695C-A408-3187-F85CFDD9B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F525CB-67DB-DAB5-07BD-1EBBD34EB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314ED-0A90-5A46-DAC2-3D59A8634C6B}"/>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6" name="Footer Placeholder 5">
            <a:extLst>
              <a:ext uri="{FF2B5EF4-FFF2-40B4-BE49-F238E27FC236}">
                <a16:creationId xmlns:a16="http://schemas.microsoft.com/office/drawing/2014/main" id="{69739739-D247-707F-2063-689E21F57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B3F66-AB0F-EB0E-C99B-58EDC4A82015}"/>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145924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38E3-CED3-1968-D363-728069D88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8CBFAB-24C8-6F71-D3EE-DB1175667A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39C2BF-256B-F2F6-94FE-9BD30F5A5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C3330-48AD-381F-46A4-22706CBCD100}"/>
              </a:ext>
            </a:extLst>
          </p:cNvPr>
          <p:cNvSpPr>
            <a:spLocks noGrp="1"/>
          </p:cNvSpPr>
          <p:nvPr>
            <p:ph type="dt" sz="half" idx="10"/>
          </p:nvPr>
        </p:nvSpPr>
        <p:spPr/>
        <p:txBody>
          <a:bodyPr/>
          <a:lstStyle/>
          <a:p>
            <a:fld id="{59266D4C-4AFA-4582-8699-F82395924292}" type="datetimeFigureOut">
              <a:rPr lang="en-US" smtClean="0"/>
              <a:t>4/24/2024</a:t>
            </a:fld>
            <a:endParaRPr lang="en-US"/>
          </a:p>
        </p:txBody>
      </p:sp>
      <p:sp>
        <p:nvSpPr>
          <p:cNvPr id="6" name="Footer Placeholder 5">
            <a:extLst>
              <a:ext uri="{FF2B5EF4-FFF2-40B4-BE49-F238E27FC236}">
                <a16:creationId xmlns:a16="http://schemas.microsoft.com/office/drawing/2014/main" id="{0CDACF01-3F5E-412E-4CF9-8DA384C5C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6E5E9-D166-E392-EF69-8E531E4A769C}"/>
              </a:ext>
            </a:extLst>
          </p:cNvPr>
          <p:cNvSpPr>
            <a:spLocks noGrp="1"/>
          </p:cNvSpPr>
          <p:nvPr>
            <p:ph type="sldNum" sz="quarter" idx="12"/>
          </p:nvPr>
        </p:nvSpPr>
        <p:spPr/>
        <p:txBody>
          <a:bodyPr/>
          <a:lstStyle/>
          <a:p>
            <a:fld id="{4A644D76-3752-40DD-BC9D-3AB7C5D30F24}" type="slidenum">
              <a:rPr lang="en-US" smtClean="0"/>
              <a:t>‹#›</a:t>
            </a:fld>
            <a:endParaRPr lang="en-US"/>
          </a:p>
        </p:txBody>
      </p:sp>
    </p:spTree>
    <p:extLst>
      <p:ext uri="{BB962C8B-B14F-4D97-AF65-F5344CB8AC3E}">
        <p14:creationId xmlns:p14="http://schemas.microsoft.com/office/powerpoint/2010/main" val="262051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C670B0-F082-D609-EB69-D7ED98592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98BE2-A0E0-76CD-A8FC-C928FF22E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DEFD5-830B-5F8B-A335-E730B580E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66D4C-4AFA-4582-8699-F82395924292}" type="datetimeFigureOut">
              <a:rPr lang="en-US" smtClean="0"/>
              <a:t>4/24/2024</a:t>
            </a:fld>
            <a:endParaRPr lang="en-US"/>
          </a:p>
        </p:txBody>
      </p:sp>
      <p:sp>
        <p:nvSpPr>
          <p:cNvPr id="5" name="Footer Placeholder 4">
            <a:extLst>
              <a:ext uri="{FF2B5EF4-FFF2-40B4-BE49-F238E27FC236}">
                <a16:creationId xmlns:a16="http://schemas.microsoft.com/office/drawing/2014/main" id="{0F8089D5-3CC3-A62D-2EB6-129AACAE5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8069F-6298-B693-8738-143B2303D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44D76-3752-40DD-BC9D-3AB7C5D30F24}" type="slidenum">
              <a:rPr lang="en-US" smtClean="0"/>
              <a:t>‹#›</a:t>
            </a:fld>
            <a:endParaRPr lang="en-US"/>
          </a:p>
        </p:txBody>
      </p:sp>
    </p:spTree>
    <p:extLst>
      <p:ext uri="{BB962C8B-B14F-4D97-AF65-F5344CB8AC3E}">
        <p14:creationId xmlns:p14="http://schemas.microsoft.com/office/powerpoint/2010/main" val="7909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png"/><Relationship Id="rId18" Type="http://schemas.openxmlformats.org/officeDocument/2006/relationships/image" Target="../media/image11.png"/><Relationship Id="rId3" Type="http://schemas.microsoft.com/office/2007/relationships/hdphoto" Target="../media/hdphoto2.wdp"/><Relationship Id="rId7" Type="http://schemas.openxmlformats.org/officeDocument/2006/relationships/slide" Target="slide10.xml"/><Relationship Id="rId12" Type="http://schemas.openxmlformats.org/officeDocument/2006/relationships/slide" Target="slide8.xml"/><Relationship Id="rId17" Type="http://schemas.openxmlformats.org/officeDocument/2006/relationships/slide" Target="slide5.xml"/><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7.png"/><Relationship Id="rId5" Type="http://schemas.openxmlformats.org/officeDocument/2006/relationships/slide" Target="slide7.xml"/><Relationship Id="rId15" Type="http://schemas.openxmlformats.org/officeDocument/2006/relationships/slide" Target="slide6.xml"/><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jp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gif"/><Relationship Id="rId5" Type="http://schemas.openxmlformats.org/officeDocument/2006/relationships/image" Target="../media/image13.gif"/><Relationship Id="rId10" Type="http://schemas.openxmlformats.org/officeDocument/2006/relationships/slide" Target="slide3.xml"/><Relationship Id="rId4" Type="http://schemas.openxmlformats.org/officeDocument/2006/relationships/audio" Target="../media/audio3.wav"/><Relationship Id="rId9" Type="http://schemas.microsoft.com/office/2007/relationships/hdphoto" Target="../media/hdphoto5.wdp"/><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gif"/><Relationship Id="rId5" Type="http://schemas.openxmlformats.org/officeDocument/2006/relationships/image" Target="../media/image13.gif"/><Relationship Id="rId10" Type="http://schemas.openxmlformats.org/officeDocument/2006/relationships/slide" Target="slide3.xml"/><Relationship Id="rId4" Type="http://schemas.openxmlformats.org/officeDocument/2006/relationships/audio" Target="../media/audio3.wav"/><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audio" Target="../media/audio3.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gif"/><Relationship Id="rId5" Type="http://schemas.openxmlformats.org/officeDocument/2006/relationships/image" Target="../media/image13.gif"/><Relationship Id="rId10" Type="http://schemas.openxmlformats.org/officeDocument/2006/relationships/slide" Target="slide3.xml"/><Relationship Id="rId4" Type="http://schemas.openxmlformats.org/officeDocument/2006/relationships/audio" Target="../media/audio3.wav"/><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gif"/><Relationship Id="rId5" Type="http://schemas.openxmlformats.org/officeDocument/2006/relationships/image" Target="../media/image13.gif"/><Relationship Id="rId10" Type="http://schemas.openxmlformats.org/officeDocument/2006/relationships/slide" Target="slide3.xml"/><Relationship Id="rId4" Type="http://schemas.openxmlformats.org/officeDocument/2006/relationships/audio" Target="../media/audio3.wav"/><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gif"/><Relationship Id="rId5" Type="http://schemas.openxmlformats.org/officeDocument/2006/relationships/image" Target="../media/image13.gif"/><Relationship Id="rId10" Type="http://schemas.openxmlformats.org/officeDocument/2006/relationships/slide" Target="slide3.xml"/><Relationship Id="rId4" Type="http://schemas.openxmlformats.org/officeDocument/2006/relationships/audio" Target="../media/audio3.wav"/><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6249C25-7F45-41DE-9A8E-1634898582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666" b="3333"/>
          <a:stretch/>
        </p:blipFill>
        <p:spPr>
          <a:xfrm>
            <a:off x="-70247" y="-65314"/>
            <a:ext cx="12332494" cy="6923314"/>
          </a:xfrm>
          <a:prstGeom prst="rect">
            <a:avLst/>
          </a:prstGeom>
        </p:spPr>
      </p:pic>
      <p:sp>
        <p:nvSpPr>
          <p:cNvPr id="5" name="TextBox 4">
            <a:extLst>
              <a:ext uri="{FF2B5EF4-FFF2-40B4-BE49-F238E27FC236}">
                <a16:creationId xmlns:a16="http://schemas.microsoft.com/office/drawing/2014/main" id="{7BB13C43-0216-C5D3-E87D-8ECE56550E88}"/>
              </a:ext>
            </a:extLst>
          </p:cNvPr>
          <p:cNvSpPr txBox="1"/>
          <p:nvPr/>
        </p:nvSpPr>
        <p:spPr>
          <a:xfrm>
            <a:off x="0" y="14751"/>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a:t>
            </a:r>
            <a:r>
              <a:rPr lang="en-US" sz="3200" smtClean="0">
                <a:latin typeface="Times New Roman" panose="02020603050405020304" pitchFamily="18" charset="0"/>
                <a:cs typeface="Times New Roman" panose="02020603050405020304" pitchFamily="18" charset="0"/>
              </a:rPr>
              <a:t>2023</a:t>
            </a:r>
            <a:endParaRPr lang="en-US" sz="3200">
              <a:latin typeface="Times New Roman" panose="02020603050405020304" pitchFamily="18" charset="0"/>
              <a:cs typeface="Times New Roman" panose="02020603050405020304" pitchFamily="18" charset="0"/>
            </a:endParaRPr>
          </a:p>
          <a:p>
            <a:pPr algn="ctr"/>
            <a:r>
              <a:rPr lang="en-US" sz="3200" u="sng">
                <a:latin typeface="Times New Roman" panose="02020603050405020304" pitchFamily="18" charset="0"/>
                <a:cs typeface="Times New Roman" panose="02020603050405020304" pitchFamily="18" charset="0"/>
              </a:rPr>
              <a:t>Công nghệ</a:t>
            </a:r>
          </a:p>
        </p:txBody>
      </p:sp>
      <p:sp>
        <p:nvSpPr>
          <p:cNvPr id="9" name="Freeform: Shape 8">
            <a:extLst>
              <a:ext uri="{FF2B5EF4-FFF2-40B4-BE49-F238E27FC236}">
                <a16:creationId xmlns:a16="http://schemas.microsoft.com/office/drawing/2014/main" id="{284D3EF4-7B89-EDBA-B4FB-B7D4FE874C16}"/>
              </a:ext>
            </a:extLst>
          </p:cNvPr>
          <p:cNvSpPr/>
          <p:nvPr/>
        </p:nvSpPr>
        <p:spPr>
          <a:xfrm>
            <a:off x="1778467" y="1593080"/>
            <a:ext cx="8421598" cy="1806859"/>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kumimoji="0" lang="en-US" altLang="zh-CN" sz="7200" b="1" i="0" u="none" strike="noStrike" kern="1200" cap="none" spc="0" normalizeH="0" baseline="0" noProof="0">
                <a:ln>
                  <a:solidFill>
                    <a:prstClr val="black"/>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Khởi động</a:t>
            </a:r>
            <a:endParaRPr lang="en-US" sz="7200"/>
          </a:p>
        </p:txBody>
      </p:sp>
      <p:pic>
        <p:nvPicPr>
          <p:cNvPr id="4" name="图片 16">
            <a:extLst>
              <a:ext uri="{FF2B5EF4-FFF2-40B4-BE49-F238E27FC236}">
                <a16:creationId xmlns:a16="http://schemas.microsoft.com/office/drawing/2014/main" id="{531A5F9C-E7F6-EB6C-3BFA-096DDE53742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4748980" y="3901050"/>
            <a:ext cx="7725537" cy="3500962"/>
          </a:xfrm>
          <a:prstGeom prst="rect">
            <a:avLst/>
          </a:prstGeom>
        </p:spPr>
      </p:pic>
    </p:spTree>
    <p:extLst>
      <p:ext uri="{BB962C8B-B14F-4D97-AF65-F5344CB8AC3E}">
        <p14:creationId xmlns:p14="http://schemas.microsoft.com/office/powerpoint/2010/main" val="189405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14751"/>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9" name="Freeform: Shape 8">
            <a:extLst>
              <a:ext uri="{FF2B5EF4-FFF2-40B4-BE49-F238E27FC236}">
                <a16:creationId xmlns:a16="http://schemas.microsoft.com/office/drawing/2014/main" id="{284D3EF4-7B89-EDBA-B4FB-B7D4FE874C16}"/>
              </a:ext>
            </a:extLst>
          </p:cNvPr>
          <p:cNvSpPr/>
          <p:nvPr/>
        </p:nvSpPr>
        <p:spPr>
          <a:xfrm>
            <a:off x="1740082" y="3644031"/>
            <a:ext cx="8421598" cy="1806859"/>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7200" b="1">
                <a:ln>
                  <a:solidFill>
                    <a:prstClr val="black"/>
                  </a:solidFill>
                </a:ln>
                <a:solidFill>
                  <a:srgbClr val="FF0000"/>
                </a:solidFill>
                <a:latin typeface="Tahoma" panose="020B0604030504040204" pitchFamily="34" charset="0"/>
                <a:ea typeface="Tahoma" panose="020B0604030504040204" pitchFamily="34" charset="0"/>
                <a:cs typeface="Tahoma" panose="020B0604030504040204" pitchFamily="34" charset="0"/>
              </a:rPr>
              <a:t>K</a:t>
            </a:r>
            <a:r>
              <a:rPr kumimoji="0" lang="en-US" altLang="zh-CN" sz="7200" b="1" i="0" u="none" strike="noStrike" kern="1200" cap="none" spc="0" normalizeH="0" baseline="0" noProof="0">
                <a:ln>
                  <a:solidFill>
                    <a:prstClr val="black"/>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hám phá</a:t>
            </a:r>
            <a:endParaRPr lang="en-US" sz="7200"/>
          </a:p>
        </p:txBody>
      </p:sp>
      <p:sp>
        <p:nvSpPr>
          <p:cNvPr id="3" name="TextBox 2">
            <a:extLst>
              <a:ext uri="{FF2B5EF4-FFF2-40B4-BE49-F238E27FC236}">
                <a16:creationId xmlns:a16="http://schemas.microsoft.com/office/drawing/2014/main" id="{36B31D2F-9ECB-4B68-24A0-4BFAA5514FCD}"/>
              </a:ext>
            </a:extLst>
          </p:cNvPr>
          <p:cNvSpPr txBox="1"/>
          <p:nvPr/>
        </p:nvSpPr>
        <p:spPr>
          <a:xfrm>
            <a:off x="-145119" y="995971"/>
            <a:ext cx="12192000" cy="769441"/>
          </a:xfrm>
          <a:prstGeom prst="rect">
            <a:avLst/>
          </a:prstGeom>
          <a:noFill/>
        </p:spPr>
        <p:txBody>
          <a:bodyPr wrap="square" rtlCol="0">
            <a:spAutoFit/>
          </a:bodyPr>
          <a:lstStyle/>
          <a:p>
            <a:pPr algn="ctr"/>
            <a:r>
              <a:rPr lang="en-US" sz="4400" b="1" u="sng">
                <a:solidFill>
                  <a:srgbClr val="0070C0"/>
                </a:solidFill>
                <a:latin typeface="Times New Roman" panose="02020603050405020304" pitchFamily="18" charset="0"/>
                <a:cs typeface="Times New Roman" panose="02020603050405020304" pitchFamily="18" charset="0"/>
              </a:rPr>
              <a:t>Bài 9</a:t>
            </a:r>
            <a:r>
              <a:rPr lang="en-US" sz="4400" b="1">
                <a:solidFill>
                  <a:srgbClr val="0070C0"/>
                </a:solidFill>
                <a:latin typeface="Times New Roman" panose="02020603050405020304" pitchFamily="18" charset="0"/>
                <a:cs typeface="Times New Roman" panose="02020603050405020304" pitchFamily="18" charset="0"/>
              </a:rPr>
              <a:t>: Làm biển báo giao thông (Tiết 2)</a:t>
            </a:r>
          </a:p>
        </p:txBody>
      </p:sp>
    </p:spTree>
    <p:extLst>
      <p:ext uri="{BB962C8B-B14F-4D97-AF65-F5344CB8AC3E}">
        <p14:creationId xmlns:p14="http://schemas.microsoft.com/office/powerpoint/2010/main" val="36992701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73737"/>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145119" y="818995"/>
            <a:ext cx="12192000" cy="769441"/>
          </a:xfrm>
          <a:prstGeom prst="rect">
            <a:avLst/>
          </a:prstGeom>
          <a:noFill/>
        </p:spPr>
        <p:txBody>
          <a:bodyPr wrap="square" rtlCol="0">
            <a:spAutoFit/>
          </a:bodyPr>
          <a:lstStyle/>
          <a:p>
            <a:pPr algn="ctr"/>
            <a:r>
              <a:rPr lang="en-US" sz="4400" b="1" u="sng">
                <a:solidFill>
                  <a:srgbClr val="0070C0"/>
                </a:solidFill>
                <a:latin typeface="Times New Roman" panose="02020603050405020304" pitchFamily="18" charset="0"/>
                <a:cs typeface="Times New Roman" panose="02020603050405020304" pitchFamily="18" charset="0"/>
              </a:rPr>
              <a:t>Bài 9</a:t>
            </a:r>
            <a:r>
              <a:rPr lang="en-US" sz="44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229D10-E814-E4DC-7879-E2D32991CA4E}"/>
              </a:ext>
            </a:extLst>
          </p:cNvPr>
          <p:cNvSpPr txBox="1"/>
          <p:nvPr/>
        </p:nvSpPr>
        <p:spPr>
          <a:xfrm>
            <a:off x="0" y="1511492"/>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2. Làm mô hình biển báo giao thông</a:t>
            </a:r>
            <a:endParaRPr lang="en-US" sz="3600" b="1">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7418D52-96F8-8C8E-B34C-90DA6AF87FE6}"/>
              </a:ext>
            </a:extLst>
          </p:cNvPr>
          <p:cNvSpPr txBox="1"/>
          <p:nvPr/>
        </p:nvSpPr>
        <p:spPr>
          <a:xfrm>
            <a:off x="169607" y="2802859"/>
            <a:ext cx="6290187" cy="3847862"/>
          </a:xfrm>
          <a:prstGeom prst="roundRect">
            <a:avLst/>
          </a:prstGeom>
          <a:noFill/>
          <a:ln>
            <a:solidFill>
              <a:srgbClr val="FF0000"/>
            </a:solidFill>
          </a:ln>
        </p:spPr>
        <p:txBody>
          <a:bodyPr wrap="square" rtlCol="0">
            <a:spAutoFit/>
          </a:bodyPr>
          <a:lstStyle/>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13F85A0-7AEB-7725-3B99-DCEDA1ED89F8}"/>
              </a:ext>
            </a:extLst>
          </p:cNvPr>
          <p:cNvSpPr txBox="1"/>
          <p:nvPr/>
        </p:nvSpPr>
        <p:spPr>
          <a:xfrm>
            <a:off x="-145119" y="4250063"/>
            <a:ext cx="6803307" cy="953453"/>
          </a:xfrm>
          <a:prstGeom prst="roundRect">
            <a:avLst/>
          </a:prstGeom>
          <a:noFill/>
        </p:spPr>
        <p:txBody>
          <a:bodyPr wrap="square" rtlCol="0">
            <a:spAutoFit/>
          </a:bodyPr>
          <a:lstStyle/>
          <a:p>
            <a:pPr algn="ctr"/>
            <a:r>
              <a:rPr lang="en-US" sz="5000">
                <a:latin typeface="Times New Roman" panose="02020603050405020304" pitchFamily="18" charset="0"/>
                <a:cs typeface="Times New Roman" panose="02020603050405020304" pitchFamily="18" charset="0"/>
              </a:rPr>
              <a:t>Tìm hiểu sản phẩm mẫu</a:t>
            </a:r>
          </a:p>
        </p:txBody>
      </p:sp>
      <p:sp>
        <p:nvSpPr>
          <p:cNvPr id="12" name="Freeform: Shape 11">
            <a:extLst>
              <a:ext uri="{FF2B5EF4-FFF2-40B4-BE49-F238E27FC236}">
                <a16:creationId xmlns:a16="http://schemas.microsoft.com/office/drawing/2014/main" id="{E97486C1-ADA9-D857-5C6F-BD93FCA0F3CE}"/>
              </a:ext>
            </a:extLst>
          </p:cNvPr>
          <p:cNvSpPr/>
          <p:nvPr/>
        </p:nvSpPr>
        <p:spPr>
          <a:xfrm>
            <a:off x="1" y="2147292"/>
            <a:ext cx="6803308" cy="1514959"/>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u="sng">
                <a:solidFill>
                  <a:srgbClr val="FF0000"/>
                </a:solidFill>
                <a:latin typeface="Times New Roman" panose="02020603050405020304" pitchFamily="18" charset="0"/>
                <a:cs typeface="Times New Roman" panose="02020603050405020304" pitchFamily="18" charset="0"/>
              </a:rPr>
              <a:t>Hoạt động 1</a:t>
            </a:r>
            <a:endParaRPr lang="en-US" sz="6000">
              <a:solidFill>
                <a:srgbClr val="FF0000"/>
              </a:solidFill>
            </a:endParaRPr>
          </a:p>
        </p:txBody>
      </p:sp>
    </p:spTree>
    <p:extLst>
      <p:ext uri="{BB962C8B-B14F-4D97-AF65-F5344CB8AC3E}">
        <p14:creationId xmlns:p14="http://schemas.microsoft.com/office/powerpoint/2010/main" val="4205208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73737"/>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145119" y="818995"/>
            <a:ext cx="12192000" cy="769441"/>
          </a:xfrm>
          <a:prstGeom prst="rect">
            <a:avLst/>
          </a:prstGeom>
          <a:noFill/>
        </p:spPr>
        <p:txBody>
          <a:bodyPr wrap="square" rtlCol="0">
            <a:spAutoFit/>
          </a:bodyPr>
          <a:lstStyle/>
          <a:p>
            <a:pPr algn="ctr"/>
            <a:r>
              <a:rPr lang="en-US" sz="4400" b="1" u="sng">
                <a:solidFill>
                  <a:srgbClr val="0070C0"/>
                </a:solidFill>
                <a:latin typeface="Times New Roman" panose="02020603050405020304" pitchFamily="18" charset="0"/>
                <a:cs typeface="Times New Roman" panose="02020603050405020304" pitchFamily="18" charset="0"/>
              </a:rPr>
              <a:t>Bài 9</a:t>
            </a:r>
            <a:r>
              <a:rPr lang="en-US" sz="44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229D10-E814-E4DC-7879-E2D32991CA4E}"/>
              </a:ext>
            </a:extLst>
          </p:cNvPr>
          <p:cNvSpPr txBox="1"/>
          <p:nvPr/>
        </p:nvSpPr>
        <p:spPr>
          <a:xfrm>
            <a:off x="0" y="1478834"/>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2. Làm mô hình biển báo giao thông</a:t>
            </a:r>
            <a:endParaRPr lang="en-US" sz="3600" b="1">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B28B09E-E63D-0E0A-9A97-326159A67C5D}"/>
              </a:ext>
            </a:extLst>
          </p:cNvPr>
          <p:cNvPicPr>
            <a:picLocks noChangeAspect="1"/>
          </p:cNvPicPr>
          <p:nvPr/>
        </p:nvPicPr>
        <p:blipFill>
          <a:blip r:embed="rId2"/>
          <a:stretch>
            <a:fillRect/>
          </a:stretch>
        </p:blipFill>
        <p:spPr>
          <a:xfrm>
            <a:off x="9335729" y="1664875"/>
            <a:ext cx="2190134" cy="5193125"/>
          </a:xfrm>
          <a:prstGeom prst="rect">
            <a:avLst/>
          </a:prstGeom>
        </p:spPr>
      </p:pic>
      <p:sp>
        <p:nvSpPr>
          <p:cNvPr id="4" name="TextBox 3">
            <a:extLst>
              <a:ext uri="{FF2B5EF4-FFF2-40B4-BE49-F238E27FC236}">
                <a16:creationId xmlns:a16="http://schemas.microsoft.com/office/drawing/2014/main" id="{1BD9AF88-B21B-188F-87C6-ACF34EED5567}"/>
              </a:ext>
            </a:extLst>
          </p:cNvPr>
          <p:cNvSpPr txBox="1"/>
          <p:nvPr/>
        </p:nvSpPr>
        <p:spPr>
          <a:xfrm>
            <a:off x="0" y="2019503"/>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1:</a:t>
            </a:r>
            <a:r>
              <a:rPr lang="en-US" sz="3600">
                <a:latin typeface="Times New Roman" panose="02020603050405020304" pitchFamily="18" charset="0"/>
                <a:cs typeface="Times New Roman" panose="02020603050405020304" pitchFamily="18" charset="0"/>
              </a:rPr>
              <a:t> Tìm hiểu sản phẩm mẫu</a:t>
            </a:r>
          </a:p>
        </p:txBody>
      </p:sp>
      <p:sp>
        <p:nvSpPr>
          <p:cNvPr id="6" name="TextBox 5">
            <a:extLst>
              <a:ext uri="{FF2B5EF4-FFF2-40B4-BE49-F238E27FC236}">
                <a16:creationId xmlns:a16="http://schemas.microsoft.com/office/drawing/2014/main" id="{9467C3F3-C4F5-74BE-BCC5-4F295E413C3C}"/>
              </a:ext>
            </a:extLst>
          </p:cNvPr>
          <p:cNvSpPr txBox="1"/>
          <p:nvPr/>
        </p:nvSpPr>
        <p:spPr>
          <a:xfrm>
            <a:off x="0" y="3007591"/>
            <a:ext cx="8882743" cy="1754326"/>
          </a:xfrm>
          <a:prstGeom prst="rect">
            <a:avLst/>
          </a:prstGeom>
          <a:noFill/>
        </p:spPr>
        <p:txBody>
          <a:bodyPr wrap="square" rtlCol="0">
            <a:spAutoFit/>
          </a:bodyPr>
          <a:lstStyle/>
          <a:p>
            <a:pPr marL="571500" indent="-571500">
              <a:buFontTx/>
              <a:buChar char="-"/>
            </a:pPr>
            <a:r>
              <a:rPr lang="en-US" sz="3600">
                <a:latin typeface="Times New Roman" panose="02020603050405020304" pitchFamily="18" charset="0"/>
                <a:cs typeface="Times New Roman" panose="02020603050405020304" pitchFamily="18" charset="0"/>
              </a:rPr>
              <a:t>Đây là mô hình biển báo gì?</a:t>
            </a:r>
          </a:p>
          <a:p>
            <a:pPr marL="571500" indent="-571500">
              <a:buFontTx/>
              <a:buChar char="-"/>
            </a:pPr>
            <a:r>
              <a:rPr lang="en-US" sz="3600">
                <a:latin typeface="Times New Roman" panose="02020603050405020304" pitchFamily="18" charset="0"/>
                <a:cs typeface="Times New Roman" panose="02020603050405020304" pitchFamily="18" charset="0"/>
              </a:rPr>
              <a:t>Mô hình biển báo giao thông này gồm mấy bộ phận? Đó là những bộ phận nào?</a:t>
            </a:r>
          </a:p>
        </p:txBody>
      </p:sp>
    </p:spTree>
    <p:extLst>
      <p:ext uri="{BB962C8B-B14F-4D97-AF65-F5344CB8AC3E}">
        <p14:creationId xmlns:p14="http://schemas.microsoft.com/office/powerpoint/2010/main" val="15830860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88485"/>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71379" y="800873"/>
            <a:ext cx="12192000" cy="646331"/>
          </a:xfrm>
          <a:prstGeom prst="rect">
            <a:avLst/>
          </a:prstGeom>
          <a:noFill/>
        </p:spPr>
        <p:txBody>
          <a:bodyPr wrap="square" rtlCol="0">
            <a:spAutoFit/>
          </a:bodyPr>
          <a:lstStyle/>
          <a:p>
            <a:pPr algn="ctr"/>
            <a:r>
              <a:rPr lang="en-US" sz="3600" b="1" u="sng">
                <a:solidFill>
                  <a:srgbClr val="0070C0"/>
                </a:solidFill>
                <a:latin typeface="Times New Roman" panose="02020603050405020304" pitchFamily="18" charset="0"/>
                <a:cs typeface="Times New Roman" panose="02020603050405020304" pitchFamily="18" charset="0"/>
              </a:rPr>
              <a:t>Bài 9</a:t>
            </a:r>
            <a:r>
              <a:rPr lang="en-US" sz="3600" b="1">
                <a:solidFill>
                  <a:srgbClr val="0070C0"/>
                </a:solidFill>
                <a:latin typeface="Times New Roman" panose="02020603050405020304" pitchFamily="18" charset="0"/>
                <a:cs typeface="Times New Roman" panose="02020603050405020304" pitchFamily="18" charset="0"/>
              </a:rPr>
              <a:t>: Làm biển báo giao thông (Tiết 2)</a:t>
            </a:r>
          </a:p>
        </p:txBody>
      </p:sp>
      <p:pic>
        <p:nvPicPr>
          <p:cNvPr id="16" name="Picture 15">
            <a:extLst>
              <a:ext uri="{FF2B5EF4-FFF2-40B4-BE49-F238E27FC236}">
                <a16:creationId xmlns:a16="http://schemas.microsoft.com/office/drawing/2014/main" id="{01DD4BDF-44EB-09E1-205E-78DC96DBAF52}"/>
              </a:ext>
            </a:extLst>
          </p:cNvPr>
          <p:cNvPicPr>
            <a:picLocks noChangeAspect="1"/>
          </p:cNvPicPr>
          <p:nvPr/>
        </p:nvPicPr>
        <p:blipFill>
          <a:blip r:embed="rId2"/>
          <a:stretch>
            <a:fillRect/>
          </a:stretch>
        </p:blipFill>
        <p:spPr>
          <a:xfrm>
            <a:off x="6192577" y="1830666"/>
            <a:ext cx="447013" cy="4822817"/>
          </a:xfrm>
          <a:prstGeom prst="rect">
            <a:avLst/>
          </a:prstGeom>
        </p:spPr>
      </p:pic>
      <p:pic>
        <p:nvPicPr>
          <p:cNvPr id="18" name="Picture 17">
            <a:extLst>
              <a:ext uri="{FF2B5EF4-FFF2-40B4-BE49-F238E27FC236}">
                <a16:creationId xmlns:a16="http://schemas.microsoft.com/office/drawing/2014/main" id="{E3769027-FD0A-54D2-952C-BF8BF49FF896}"/>
              </a:ext>
            </a:extLst>
          </p:cNvPr>
          <p:cNvPicPr>
            <a:picLocks noChangeAspect="1"/>
          </p:cNvPicPr>
          <p:nvPr/>
        </p:nvPicPr>
        <p:blipFill>
          <a:blip r:embed="rId3"/>
          <a:stretch>
            <a:fillRect/>
          </a:stretch>
        </p:blipFill>
        <p:spPr>
          <a:xfrm>
            <a:off x="5197961" y="5437846"/>
            <a:ext cx="1796077" cy="1420154"/>
          </a:xfrm>
          <a:prstGeom prst="rect">
            <a:avLst/>
          </a:prstGeom>
        </p:spPr>
      </p:pic>
      <p:sp>
        <p:nvSpPr>
          <p:cNvPr id="21" name="TextBox 20">
            <a:extLst>
              <a:ext uri="{FF2B5EF4-FFF2-40B4-BE49-F238E27FC236}">
                <a16:creationId xmlns:a16="http://schemas.microsoft.com/office/drawing/2014/main" id="{60E35B0A-C0B6-310F-DCA6-8A53E7D77FE9}"/>
              </a:ext>
            </a:extLst>
          </p:cNvPr>
          <p:cNvSpPr txBox="1"/>
          <p:nvPr/>
        </p:nvSpPr>
        <p:spPr>
          <a:xfrm>
            <a:off x="103315" y="3648488"/>
            <a:ext cx="2738657" cy="707886"/>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Biển báo</a:t>
            </a:r>
            <a:endParaRPr lang="en-US" sz="4000" u="sng">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81FBF55F-B5B7-C6BE-E252-E02151563CEA}"/>
              </a:ext>
            </a:extLst>
          </p:cNvPr>
          <p:cNvCxnSpPr>
            <a:cxnSpLocks/>
          </p:cNvCxnSpPr>
          <p:nvPr/>
        </p:nvCxnSpPr>
        <p:spPr>
          <a:xfrm flipH="1">
            <a:off x="2726872" y="2590800"/>
            <a:ext cx="2471089" cy="239795"/>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2D0777A-7541-A099-6515-C66BB8F33CA6}"/>
              </a:ext>
            </a:extLst>
          </p:cNvPr>
          <p:cNvPicPr>
            <a:picLocks noChangeAspect="1"/>
          </p:cNvPicPr>
          <p:nvPr/>
        </p:nvPicPr>
        <p:blipFill>
          <a:blip r:embed="rId4"/>
          <a:stretch>
            <a:fillRect/>
          </a:stretch>
        </p:blipFill>
        <p:spPr>
          <a:xfrm>
            <a:off x="5019014" y="1372195"/>
            <a:ext cx="2302328" cy="2346604"/>
          </a:xfrm>
          <a:prstGeom prst="rect">
            <a:avLst/>
          </a:prstGeom>
        </p:spPr>
      </p:pic>
      <p:pic>
        <p:nvPicPr>
          <p:cNvPr id="27" name="Picture 26">
            <a:extLst>
              <a:ext uri="{FF2B5EF4-FFF2-40B4-BE49-F238E27FC236}">
                <a16:creationId xmlns:a16="http://schemas.microsoft.com/office/drawing/2014/main" id="{89BE85A5-89CC-7B0C-30BD-B73F68062510}"/>
              </a:ext>
            </a:extLst>
          </p:cNvPr>
          <p:cNvPicPr>
            <a:picLocks noChangeAspect="1"/>
          </p:cNvPicPr>
          <p:nvPr/>
        </p:nvPicPr>
        <p:blipFill>
          <a:blip r:embed="rId5"/>
          <a:stretch>
            <a:fillRect/>
          </a:stretch>
        </p:blipFill>
        <p:spPr>
          <a:xfrm>
            <a:off x="5029200" y="1372195"/>
            <a:ext cx="2710544" cy="5534025"/>
          </a:xfrm>
          <a:prstGeom prst="rect">
            <a:avLst/>
          </a:prstGeom>
        </p:spPr>
      </p:pic>
      <p:sp>
        <p:nvSpPr>
          <p:cNvPr id="28" name="TextBox 27">
            <a:extLst>
              <a:ext uri="{FF2B5EF4-FFF2-40B4-BE49-F238E27FC236}">
                <a16:creationId xmlns:a16="http://schemas.microsoft.com/office/drawing/2014/main" id="{F7B2F75D-4123-9090-C23D-095DBF0E5D1A}"/>
              </a:ext>
            </a:extLst>
          </p:cNvPr>
          <p:cNvSpPr txBox="1"/>
          <p:nvPr/>
        </p:nvSpPr>
        <p:spPr>
          <a:xfrm>
            <a:off x="7634206" y="5703184"/>
            <a:ext cx="3496544" cy="707886"/>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Cột biển báo</a:t>
            </a:r>
            <a:endParaRPr lang="en-US" sz="4000" u="sng">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7D8485D8-5CBD-472F-C780-EAC370162A2F}"/>
              </a:ext>
            </a:extLst>
          </p:cNvPr>
          <p:cNvSpPr txBox="1"/>
          <p:nvPr/>
        </p:nvSpPr>
        <p:spPr>
          <a:xfrm>
            <a:off x="103315" y="5793980"/>
            <a:ext cx="2738657" cy="707886"/>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Đế biển báo</a:t>
            </a:r>
            <a:endParaRPr lang="en-US" sz="4000" u="sng">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740DE21E-B579-E800-E0F5-FD997C4C5BDB}"/>
              </a:ext>
            </a:extLst>
          </p:cNvPr>
          <p:cNvCxnSpPr>
            <a:cxnSpLocks/>
          </p:cNvCxnSpPr>
          <p:nvPr/>
        </p:nvCxnSpPr>
        <p:spPr>
          <a:xfrm flipV="1">
            <a:off x="6384472" y="4356374"/>
            <a:ext cx="4746278" cy="1742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3BED1-56D8-AB09-33EC-D626B698AC6F}"/>
              </a:ext>
            </a:extLst>
          </p:cNvPr>
          <p:cNvCxnSpPr>
            <a:cxnSpLocks/>
          </p:cNvCxnSpPr>
          <p:nvPr/>
        </p:nvCxnSpPr>
        <p:spPr>
          <a:xfrm flipH="1" flipV="1">
            <a:off x="4005349" y="6339445"/>
            <a:ext cx="1718781" cy="71625"/>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5843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4.81481E-6 L -0.38021 0.00788 " pathEditMode="relative" rAng="0" ptsTypes="AA">
                                      <p:cBhvr>
                                        <p:cTn id="6" dur="500" fill="hold"/>
                                        <p:tgtEl>
                                          <p:spTgt spid="25"/>
                                        </p:tgtEl>
                                        <p:attrNameLst>
                                          <p:attrName>ppt_x</p:attrName>
                                          <p:attrName>ppt_y</p:attrName>
                                        </p:attrNameLst>
                                      </p:cBhvr>
                                      <p:rCtr x="-19010" y="394"/>
                                    </p:animMotion>
                                  </p:childTnLst>
                                </p:cTn>
                              </p:par>
                            </p:childTnLst>
                          </p:cTn>
                        </p:par>
                        <p:par>
                          <p:cTn id="7" fill="hold">
                            <p:stCondLst>
                              <p:cond delay="500"/>
                            </p:stCondLst>
                            <p:childTnLst>
                              <p:par>
                                <p:cTn id="8" presetID="42"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anim calcmode="lin" valueType="num">
                                      <p:cBhvr>
                                        <p:cTn id="11" dur="250" fill="hold"/>
                                        <p:tgtEl>
                                          <p:spTgt spid="23"/>
                                        </p:tgtEl>
                                        <p:attrNameLst>
                                          <p:attrName>ppt_x</p:attrName>
                                        </p:attrNameLst>
                                      </p:cBhvr>
                                      <p:tavLst>
                                        <p:tav tm="0">
                                          <p:val>
                                            <p:strVal val="#ppt_x"/>
                                          </p:val>
                                        </p:tav>
                                        <p:tav tm="100000">
                                          <p:val>
                                            <p:strVal val="#ppt_x"/>
                                          </p:val>
                                        </p:tav>
                                      </p:tavLst>
                                    </p:anim>
                                    <p:anim calcmode="lin" valueType="num">
                                      <p:cBhvr>
                                        <p:cTn id="12" dur="250" fill="hold"/>
                                        <p:tgtEl>
                                          <p:spTgt spid="23"/>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5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875E-6 1.48148E-6 L 0.39531 -0.02037 " pathEditMode="relative" rAng="0" ptsTypes="AA">
                                      <p:cBhvr>
                                        <p:cTn id="20" dur="500" fill="hold"/>
                                        <p:tgtEl>
                                          <p:spTgt spid="16"/>
                                        </p:tgtEl>
                                        <p:attrNameLst>
                                          <p:attrName>ppt_x</p:attrName>
                                          <p:attrName>ppt_y</p:attrName>
                                        </p:attrNameLst>
                                      </p:cBhvr>
                                      <p:rCtr x="19766" y="-1019"/>
                                    </p:animMotion>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anim calcmode="lin" valueType="num">
                                      <p:cBhvr>
                                        <p:cTn id="25" dur="250" fill="hold"/>
                                        <p:tgtEl>
                                          <p:spTgt spid="32"/>
                                        </p:tgtEl>
                                        <p:attrNameLst>
                                          <p:attrName>ppt_x</p:attrName>
                                        </p:attrNameLst>
                                      </p:cBhvr>
                                      <p:tavLst>
                                        <p:tav tm="0">
                                          <p:val>
                                            <p:strVal val="#ppt_x"/>
                                          </p:val>
                                        </p:tav>
                                        <p:tav tm="100000">
                                          <p:val>
                                            <p:strVal val="#ppt_x"/>
                                          </p:val>
                                        </p:tav>
                                      </p:tavLst>
                                    </p:anim>
                                    <p:anim calcmode="lin" valueType="num">
                                      <p:cBhvr>
                                        <p:cTn id="26" dur="250" fill="hold"/>
                                        <p:tgtEl>
                                          <p:spTgt spid="32"/>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6" presetClass="entr" presetSubtype="16"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ircle(in)">
                                      <p:cBhvr>
                                        <p:cTn id="30" dur="25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 3.7037E-6 L -0.21094 -0.0338 " pathEditMode="relative" rAng="0" ptsTypes="AA">
                                      <p:cBhvr>
                                        <p:cTn id="34" dur="500" fill="hold"/>
                                        <p:tgtEl>
                                          <p:spTgt spid="18"/>
                                        </p:tgtEl>
                                        <p:attrNameLst>
                                          <p:attrName>ppt_x</p:attrName>
                                          <p:attrName>ppt_y</p:attrName>
                                        </p:attrNameLst>
                                      </p:cBhvr>
                                      <p:rCtr x="-10547" y="-1690"/>
                                    </p:animMotion>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250"/>
                                        <p:tgtEl>
                                          <p:spTgt spid="34"/>
                                        </p:tgtEl>
                                      </p:cBhvr>
                                    </p:animEffect>
                                    <p:anim calcmode="lin" valueType="num">
                                      <p:cBhvr>
                                        <p:cTn id="39" dur="250" fill="hold"/>
                                        <p:tgtEl>
                                          <p:spTgt spid="34"/>
                                        </p:tgtEl>
                                        <p:attrNameLst>
                                          <p:attrName>ppt_x</p:attrName>
                                        </p:attrNameLst>
                                      </p:cBhvr>
                                      <p:tavLst>
                                        <p:tav tm="0">
                                          <p:val>
                                            <p:strVal val="#ppt_x"/>
                                          </p:val>
                                        </p:tav>
                                        <p:tav tm="100000">
                                          <p:val>
                                            <p:strVal val="#ppt_x"/>
                                          </p:val>
                                        </p:tav>
                                      </p:tavLst>
                                    </p:anim>
                                    <p:anim calcmode="lin" valueType="num">
                                      <p:cBhvr>
                                        <p:cTn id="40" dur="250" fill="hold"/>
                                        <p:tgtEl>
                                          <p:spTgt spid="34"/>
                                        </p:tgtEl>
                                        <p:attrNameLst>
                                          <p:attrName>ppt_y</p:attrName>
                                        </p:attrNameLst>
                                      </p:cBhvr>
                                      <p:tavLst>
                                        <p:tav tm="0">
                                          <p:val>
                                            <p:strVal val="#ppt_y+.1"/>
                                          </p:val>
                                        </p:tav>
                                        <p:tav tm="100000">
                                          <p:val>
                                            <p:strVal val="#ppt_y"/>
                                          </p:val>
                                        </p:tav>
                                      </p:tavLst>
                                    </p:anim>
                                  </p:childTnLst>
                                </p:cTn>
                              </p:par>
                            </p:childTnLst>
                          </p:cTn>
                        </p:par>
                        <p:par>
                          <p:cTn id="41" fill="hold">
                            <p:stCondLst>
                              <p:cond delay="750"/>
                            </p:stCondLst>
                            <p:childTnLst>
                              <p:par>
                                <p:cTn id="42" presetID="6"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2FE7B-79AE-B817-CA53-7E2EE56129AA}"/>
              </a:ext>
            </a:extLst>
          </p:cNvPr>
          <p:cNvPicPr>
            <a:picLocks noChangeAspect="1"/>
          </p:cNvPicPr>
          <p:nvPr/>
        </p:nvPicPr>
        <p:blipFill>
          <a:blip r:embed="rId2"/>
          <a:stretch>
            <a:fillRect/>
          </a:stretch>
        </p:blipFill>
        <p:spPr>
          <a:xfrm>
            <a:off x="6546199" y="2288403"/>
            <a:ext cx="5734050" cy="4569597"/>
          </a:xfrm>
          <a:prstGeom prst="rect">
            <a:avLst/>
          </a:prstGeom>
        </p:spPr>
      </p:pic>
      <p:sp>
        <p:nvSpPr>
          <p:cNvPr id="5" name="TextBox 4">
            <a:extLst>
              <a:ext uri="{FF2B5EF4-FFF2-40B4-BE49-F238E27FC236}">
                <a16:creationId xmlns:a16="http://schemas.microsoft.com/office/drawing/2014/main" id="{7BB13C43-0216-C5D3-E87D-8ECE56550E88}"/>
              </a:ext>
            </a:extLst>
          </p:cNvPr>
          <p:cNvSpPr txBox="1"/>
          <p:nvPr/>
        </p:nvSpPr>
        <p:spPr>
          <a:xfrm>
            <a:off x="0" y="-88485"/>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71379" y="800873"/>
            <a:ext cx="12192000" cy="646331"/>
          </a:xfrm>
          <a:prstGeom prst="rect">
            <a:avLst/>
          </a:prstGeom>
          <a:noFill/>
        </p:spPr>
        <p:txBody>
          <a:bodyPr wrap="square" rtlCol="0">
            <a:spAutoFit/>
          </a:bodyPr>
          <a:lstStyle/>
          <a:p>
            <a:pPr algn="ctr"/>
            <a:r>
              <a:rPr lang="en-US" sz="3600" b="1" u="sng">
                <a:solidFill>
                  <a:srgbClr val="0070C0"/>
                </a:solidFill>
                <a:latin typeface="Times New Roman" panose="02020603050405020304" pitchFamily="18" charset="0"/>
                <a:cs typeface="Times New Roman" panose="02020603050405020304" pitchFamily="18" charset="0"/>
              </a:rPr>
              <a:t>Bài 9</a:t>
            </a:r>
            <a:r>
              <a:rPr lang="en-US" sz="36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DECB91-70F7-9541-CD12-F24398441ADB}"/>
              </a:ext>
            </a:extLst>
          </p:cNvPr>
          <p:cNvSpPr txBox="1"/>
          <p:nvPr/>
        </p:nvSpPr>
        <p:spPr>
          <a:xfrm>
            <a:off x="0" y="1342940"/>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1:</a:t>
            </a:r>
            <a:r>
              <a:rPr lang="en-US" sz="3600">
                <a:latin typeface="Times New Roman" panose="02020603050405020304" pitchFamily="18" charset="0"/>
                <a:cs typeface="Times New Roman" panose="02020603050405020304" pitchFamily="18" charset="0"/>
              </a:rPr>
              <a:t> Tìm hiểu sản phẩm mẫu</a:t>
            </a:r>
          </a:p>
        </p:txBody>
      </p:sp>
      <p:sp>
        <p:nvSpPr>
          <p:cNvPr id="11" name="TextBox 10">
            <a:extLst>
              <a:ext uri="{FF2B5EF4-FFF2-40B4-BE49-F238E27FC236}">
                <a16:creationId xmlns:a16="http://schemas.microsoft.com/office/drawing/2014/main" id="{15730BA4-EED0-2F6D-0010-5082E0B5A812}"/>
              </a:ext>
            </a:extLst>
          </p:cNvPr>
          <p:cNvSpPr txBox="1"/>
          <p:nvPr/>
        </p:nvSpPr>
        <p:spPr>
          <a:xfrm>
            <a:off x="153366" y="2449240"/>
            <a:ext cx="6272498" cy="5005626"/>
          </a:xfrm>
          <a:prstGeom prst="round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 Làm việc nhóm đôi</a:t>
            </a:r>
          </a:p>
          <a:p>
            <a:pPr algn="just"/>
            <a:r>
              <a:rPr lang="en-US" sz="4000">
                <a:latin typeface="Times New Roman" panose="02020603050405020304" pitchFamily="18" charset="0"/>
                <a:cs typeface="Times New Roman" panose="02020603050405020304" pitchFamily="18" charset="0"/>
              </a:rPr>
              <a:t>- Quan sát hình 2 trang 47 sgk và điền vào phiếu bài tập: hình dạng, màu sắc, kích thước của 3 bộ phận của mô hình biển báo. </a:t>
            </a:r>
          </a:p>
          <a:p>
            <a:pPr algn="ctr"/>
            <a:endParaRPr lang="en-US" sz="48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A25571AF-7FDA-BFAC-30CE-F346534763BF}"/>
              </a:ext>
            </a:extLst>
          </p:cNvPr>
          <p:cNvSpPr/>
          <p:nvPr/>
        </p:nvSpPr>
        <p:spPr>
          <a:xfrm>
            <a:off x="153366" y="2599012"/>
            <a:ext cx="6055970" cy="375132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63C8720-D3C9-F7E8-5DC2-8E760D064A3A}"/>
              </a:ext>
            </a:extLst>
          </p:cNvPr>
          <p:cNvSpPr/>
          <p:nvPr/>
        </p:nvSpPr>
        <p:spPr>
          <a:xfrm>
            <a:off x="0" y="1907173"/>
            <a:ext cx="6634448" cy="932381"/>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4800" b="1">
                <a:solidFill>
                  <a:srgbClr val="FF0000"/>
                </a:solidFill>
                <a:latin typeface="Times New Roman" panose="02020603050405020304" pitchFamily="18" charset="0"/>
                <a:cs typeface="Times New Roman" panose="02020603050405020304" pitchFamily="18" charset="0"/>
              </a:rPr>
              <a:t>Nhiệm vụ</a:t>
            </a:r>
            <a:endParaRPr lang="en-US" sz="4800">
              <a:solidFill>
                <a:srgbClr val="FF0000"/>
              </a:solidFill>
            </a:endParaRPr>
          </a:p>
        </p:txBody>
      </p:sp>
    </p:spTree>
    <p:extLst>
      <p:ext uri="{BB962C8B-B14F-4D97-AF65-F5344CB8AC3E}">
        <p14:creationId xmlns:p14="http://schemas.microsoft.com/office/powerpoint/2010/main" val="22928665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80499"/>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145119" y="824521"/>
            <a:ext cx="12192000" cy="584775"/>
          </a:xfrm>
          <a:prstGeom prst="rect">
            <a:avLst/>
          </a:prstGeom>
          <a:noFill/>
        </p:spPr>
        <p:txBody>
          <a:bodyPr wrap="square" rtlCol="0">
            <a:spAutoFit/>
          </a:bodyPr>
          <a:lstStyle/>
          <a:p>
            <a:pPr algn="ctr"/>
            <a:r>
              <a:rPr lang="en-US" sz="3200" b="1" u="sng">
                <a:solidFill>
                  <a:srgbClr val="0070C0"/>
                </a:solidFill>
                <a:latin typeface="Times New Roman" panose="02020603050405020304" pitchFamily="18" charset="0"/>
                <a:cs typeface="Times New Roman" panose="02020603050405020304" pitchFamily="18" charset="0"/>
              </a:rPr>
              <a:t>Bài 9</a:t>
            </a:r>
            <a:r>
              <a:rPr lang="en-US" sz="3200" b="1">
                <a:solidFill>
                  <a:srgbClr val="0070C0"/>
                </a:solidFill>
                <a:latin typeface="Times New Roman" panose="02020603050405020304" pitchFamily="18" charset="0"/>
                <a:cs typeface="Times New Roman" panose="02020603050405020304" pitchFamily="18" charset="0"/>
              </a:rPr>
              <a:t>: Làm biển báo giao thông (Tiết 2)</a:t>
            </a:r>
          </a:p>
        </p:txBody>
      </p:sp>
      <p:pic>
        <p:nvPicPr>
          <p:cNvPr id="4" name="Picture 3">
            <a:extLst>
              <a:ext uri="{FF2B5EF4-FFF2-40B4-BE49-F238E27FC236}">
                <a16:creationId xmlns:a16="http://schemas.microsoft.com/office/drawing/2014/main" id="{12349CE6-59B4-E913-B6FF-F2A7875B7132}"/>
              </a:ext>
            </a:extLst>
          </p:cNvPr>
          <p:cNvPicPr>
            <a:picLocks noChangeAspect="1"/>
          </p:cNvPicPr>
          <p:nvPr/>
        </p:nvPicPr>
        <p:blipFill>
          <a:blip r:embed="rId2"/>
          <a:stretch>
            <a:fillRect/>
          </a:stretch>
        </p:blipFill>
        <p:spPr>
          <a:xfrm>
            <a:off x="192544" y="2190429"/>
            <a:ext cx="6272010" cy="4569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BCF2011-BAEF-3E1F-E974-57094B09EFF2}"/>
              </a:ext>
            </a:extLst>
          </p:cNvPr>
          <p:cNvPicPr>
            <a:picLocks noChangeAspect="1"/>
          </p:cNvPicPr>
          <p:nvPr/>
        </p:nvPicPr>
        <p:blipFill>
          <a:blip r:embed="rId3"/>
          <a:stretch>
            <a:fillRect/>
          </a:stretch>
        </p:blipFill>
        <p:spPr>
          <a:xfrm>
            <a:off x="6637562" y="2288402"/>
            <a:ext cx="5734050" cy="4569597"/>
          </a:xfrm>
          <a:prstGeom prst="rect">
            <a:avLst/>
          </a:prstGeom>
        </p:spPr>
      </p:pic>
      <p:sp>
        <p:nvSpPr>
          <p:cNvPr id="8" name="TextBox 7">
            <a:extLst>
              <a:ext uri="{FF2B5EF4-FFF2-40B4-BE49-F238E27FC236}">
                <a16:creationId xmlns:a16="http://schemas.microsoft.com/office/drawing/2014/main" id="{12E86AA3-3606-3EF5-BCAF-A6C8722F666A}"/>
              </a:ext>
            </a:extLst>
          </p:cNvPr>
          <p:cNvSpPr txBox="1"/>
          <p:nvPr/>
        </p:nvSpPr>
        <p:spPr>
          <a:xfrm>
            <a:off x="0" y="1342940"/>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1:</a:t>
            </a:r>
            <a:r>
              <a:rPr lang="en-US" sz="3600">
                <a:latin typeface="Times New Roman" panose="02020603050405020304" pitchFamily="18" charset="0"/>
                <a:cs typeface="Times New Roman" panose="02020603050405020304" pitchFamily="18" charset="0"/>
              </a:rPr>
              <a:t> Tìm hiểu sản phẩm mẫu</a:t>
            </a:r>
          </a:p>
        </p:txBody>
      </p:sp>
    </p:spTree>
    <p:extLst>
      <p:ext uri="{BB962C8B-B14F-4D97-AF65-F5344CB8AC3E}">
        <p14:creationId xmlns:p14="http://schemas.microsoft.com/office/powerpoint/2010/main" val="14568952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2FE7B-79AE-B817-CA53-7E2EE56129AA}"/>
              </a:ext>
            </a:extLst>
          </p:cNvPr>
          <p:cNvPicPr>
            <a:picLocks noChangeAspect="1"/>
          </p:cNvPicPr>
          <p:nvPr/>
        </p:nvPicPr>
        <p:blipFill>
          <a:blip r:embed="rId4"/>
          <a:stretch>
            <a:fillRect/>
          </a:stretch>
        </p:blipFill>
        <p:spPr>
          <a:xfrm>
            <a:off x="6546199" y="2288403"/>
            <a:ext cx="5734050" cy="4569597"/>
          </a:xfrm>
          <a:prstGeom prst="rect">
            <a:avLst/>
          </a:prstGeom>
        </p:spPr>
      </p:pic>
      <p:sp>
        <p:nvSpPr>
          <p:cNvPr id="5" name="TextBox 4">
            <a:extLst>
              <a:ext uri="{FF2B5EF4-FFF2-40B4-BE49-F238E27FC236}">
                <a16:creationId xmlns:a16="http://schemas.microsoft.com/office/drawing/2014/main" id="{7BB13C43-0216-C5D3-E87D-8ECE56550E88}"/>
              </a:ext>
            </a:extLst>
          </p:cNvPr>
          <p:cNvSpPr txBox="1"/>
          <p:nvPr/>
        </p:nvSpPr>
        <p:spPr>
          <a:xfrm>
            <a:off x="0" y="-88485"/>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71379" y="800873"/>
            <a:ext cx="12192000" cy="646331"/>
          </a:xfrm>
          <a:prstGeom prst="rect">
            <a:avLst/>
          </a:prstGeom>
          <a:noFill/>
        </p:spPr>
        <p:txBody>
          <a:bodyPr wrap="square" rtlCol="0">
            <a:spAutoFit/>
          </a:bodyPr>
          <a:lstStyle/>
          <a:p>
            <a:pPr algn="ctr"/>
            <a:r>
              <a:rPr lang="en-US" sz="3600" b="1" u="sng">
                <a:solidFill>
                  <a:srgbClr val="0070C0"/>
                </a:solidFill>
                <a:latin typeface="Times New Roman" panose="02020603050405020304" pitchFamily="18" charset="0"/>
                <a:cs typeface="Times New Roman" panose="02020603050405020304" pitchFamily="18" charset="0"/>
              </a:rPr>
              <a:t>Bài 9</a:t>
            </a:r>
            <a:r>
              <a:rPr lang="en-US" sz="36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DECB91-70F7-9541-CD12-F24398441ADB}"/>
              </a:ext>
            </a:extLst>
          </p:cNvPr>
          <p:cNvSpPr txBox="1"/>
          <p:nvPr/>
        </p:nvSpPr>
        <p:spPr>
          <a:xfrm>
            <a:off x="0" y="1342940"/>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1:</a:t>
            </a:r>
            <a:r>
              <a:rPr lang="en-US" sz="3600">
                <a:latin typeface="Times New Roman" panose="02020603050405020304" pitchFamily="18" charset="0"/>
                <a:cs typeface="Times New Roman" panose="02020603050405020304" pitchFamily="18" charset="0"/>
              </a:rPr>
              <a:t> Tìm hiểu sản phẩm mẫu</a:t>
            </a:r>
          </a:p>
        </p:txBody>
      </p:sp>
      <p:sp>
        <p:nvSpPr>
          <p:cNvPr id="11" name="TextBox 10">
            <a:extLst>
              <a:ext uri="{FF2B5EF4-FFF2-40B4-BE49-F238E27FC236}">
                <a16:creationId xmlns:a16="http://schemas.microsoft.com/office/drawing/2014/main" id="{15730BA4-EED0-2F6D-0010-5082E0B5A812}"/>
              </a:ext>
            </a:extLst>
          </p:cNvPr>
          <p:cNvSpPr txBox="1"/>
          <p:nvPr/>
        </p:nvSpPr>
        <p:spPr>
          <a:xfrm>
            <a:off x="153366" y="2449240"/>
            <a:ext cx="6272498" cy="5005626"/>
          </a:xfrm>
          <a:prstGeom prst="round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 Làm việc nhóm đôi</a:t>
            </a:r>
          </a:p>
          <a:p>
            <a:pPr algn="just"/>
            <a:r>
              <a:rPr lang="en-US" sz="4000">
                <a:latin typeface="Times New Roman" panose="02020603050405020304" pitchFamily="18" charset="0"/>
                <a:cs typeface="Times New Roman" panose="02020603050405020304" pitchFamily="18" charset="0"/>
              </a:rPr>
              <a:t>- Quan sát hình 2 trang 47 sgk và điền vào phiếu bài tập: hình dạng, màu sắc, kích thước của 3 bộ phận của mô hình biển báo. </a:t>
            </a:r>
          </a:p>
          <a:p>
            <a:pPr algn="ctr"/>
            <a:endParaRPr lang="en-US" sz="48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A25571AF-7FDA-BFAC-30CE-F346534763BF}"/>
              </a:ext>
            </a:extLst>
          </p:cNvPr>
          <p:cNvSpPr/>
          <p:nvPr/>
        </p:nvSpPr>
        <p:spPr>
          <a:xfrm>
            <a:off x="153366" y="2599012"/>
            <a:ext cx="6055970" cy="375132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63C8720-D3C9-F7E8-5DC2-8E760D064A3A}"/>
              </a:ext>
            </a:extLst>
          </p:cNvPr>
          <p:cNvSpPr/>
          <p:nvPr/>
        </p:nvSpPr>
        <p:spPr>
          <a:xfrm>
            <a:off x="0" y="1907173"/>
            <a:ext cx="6634448" cy="932381"/>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4800" b="1">
                <a:solidFill>
                  <a:srgbClr val="FF0000"/>
                </a:solidFill>
                <a:latin typeface="Times New Roman" panose="02020603050405020304" pitchFamily="18" charset="0"/>
                <a:cs typeface="Times New Roman" panose="02020603050405020304" pitchFamily="18" charset="0"/>
              </a:rPr>
              <a:t>Nhiệm vụ</a:t>
            </a:r>
            <a:endParaRPr lang="en-US" sz="4800">
              <a:solidFill>
                <a:srgbClr val="FF0000"/>
              </a:solidFill>
            </a:endParaRPr>
          </a:p>
        </p:txBody>
      </p:sp>
      <p:pic>
        <p:nvPicPr>
          <p:cNvPr id="4" name="Đồng hồ đếm ngược 5 phút - 5 Minutes">
            <a:hlinkClick r:id="" action="ppaction://media"/>
            <a:extLst>
              <a:ext uri="{FF2B5EF4-FFF2-40B4-BE49-F238E27FC236}">
                <a16:creationId xmlns:a16="http://schemas.microsoft.com/office/drawing/2014/main" id="{390A5E0B-A32B-2765-3BF5-8FFE596F3E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8786" y="59743"/>
            <a:ext cx="2313214" cy="1535689"/>
          </a:xfrm>
          <a:prstGeom prst="rect">
            <a:avLst/>
          </a:prstGeom>
        </p:spPr>
      </p:pic>
    </p:spTree>
    <p:extLst>
      <p:ext uri="{BB962C8B-B14F-4D97-AF65-F5344CB8AC3E}">
        <p14:creationId xmlns:p14="http://schemas.microsoft.com/office/powerpoint/2010/main" val="28828161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229D10-E814-E4DC-7879-E2D32991CA4E}"/>
              </a:ext>
            </a:extLst>
          </p:cNvPr>
          <p:cNvSpPr txBox="1"/>
          <p:nvPr/>
        </p:nvSpPr>
        <p:spPr>
          <a:xfrm>
            <a:off x="0" y="1511492"/>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2. Làm mô hình biển báo giao thông</a:t>
            </a:r>
            <a:endParaRPr lang="en-US" sz="3600" b="1">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7418D52-96F8-8C8E-B34C-90DA6AF87FE6}"/>
              </a:ext>
            </a:extLst>
          </p:cNvPr>
          <p:cNvSpPr txBox="1"/>
          <p:nvPr/>
        </p:nvSpPr>
        <p:spPr>
          <a:xfrm>
            <a:off x="169607" y="2802859"/>
            <a:ext cx="6290187" cy="3847862"/>
          </a:xfrm>
          <a:prstGeom prst="roundRect">
            <a:avLst/>
          </a:prstGeom>
          <a:noFill/>
          <a:ln>
            <a:solidFill>
              <a:srgbClr val="FF0000"/>
            </a:solidFill>
          </a:ln>
        </p:spPr>
        <p:txBody>
          <a:bodyPr wrap="square" rtlCol="0">
            <a:spAutoFit/>
          </a:bodyPr>
          <a:lstStyle/>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a:p>
            <a:pPr algn="ctr"/>
            <a:endParaRPr lang="en-US" sz="44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13F85A0-7AEB-7725-3B99-DCEDA1ED89F8}"/>
              </a:ext>
            </a:extLst>
          </p:cNvPr>
          <p:cNvSpPr txBox="1"/>
          <p:nvPr/>
        </p:nvSpPr>
        <p:spPr>
          <a:xfrm>
            <a:off x="-145119" y="4250063"/>
            <a:ext cx="6803307" cy="1804749"/>
          </a:xfrm>
          <a:prstGeom prst="roundRect">
            <a:avLst/>
          </a:prstGeom>
          <a:noFill/>
        </p:spPr>
        <p:txBody>
          <a:bodyPr wrap="square" rtlCol="0">
            <a:spAutoFit/>
          </a:bodyPr>
          <a:lstStyle/>
          <a:p>
            <a:pPr algn="ctr"/>
            <a:r>
              <a:rPr lang="en-US" sz="5000">
                <a:latin typeface="Times New Roman" panose="02020603050405020304" pitchFamily="18" charset="0"/>
                <a:cs typeface="Times New Roman" panose="02020603050405020304" pitchFamily="18" charset="0"/>
              </a:rPr>
              <a:t>Lựa chọn vật liệu, dụng cụ</a:t>
            </a:r>
          </a:p>
        </p:txBody>
      </p:sp>
      <p:sp>
        <p:nvSpPr>
          <p:cNvPr id="12" name="Freeform: Shape 11">
            <a:extLst>
              <a:ext uri="{FF2B5EF4-FFF2-40B4-BE49-F238E27FC236}">
                <a16:creationId xmlns:a16="http://schemas.microsoft.com/office/drawing/2014/main" id="{E97486C1-ADA9-D857-5C6F-BD93FCA0F3CE}"/>
              </a:ext>
            </a:extLst>
          </p:cNvPr>
          <p:cNvSpPr/>
          <p:nvPr/>
        </p:nvSpPr>
        <p:spPr>
          <a:xfrm>
            <a:off x="1" y="2147292"/>
            <a:ext cx="6803308" cy="1514959"/>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u="sng">
                <a:solidFill>
                  <a:srgbClr val="FF0000"/>
                </a:solidFill>
                <a:latin typeface="Times New Roman" panose="02020603050405020304" pitchFamily="18" charset="0"/>
                <a:cs typeface="Times New Roman" panose="02020603050405020304" pitchFamily="18" charset="0"/>
              </a:rPr>
              <a:t>Hoạt động 2</a:t>
            </a:r>
            <a:endParaRPr lang="en-US" sz="6000">
              <a:solidFill>
                <a:srgbClr val="FF0000"/>
              </a:solidFill>
            </a:endParaRPr>
          </a:p>
        </p:txBody>
      </p:sp>
      <p:sp>
        <p:nvSpPr>
          <p:cNvPr id="4" name="TextBox 3">
            <a:extLst>
              <a:ext uri="{FF2B5EF4-FFF2-40B4-BE49-F238E27FC236}">
                <a16:creationId xmlns:a16="http://schemas.microsoft.com/office/drawing/2014/main" id="{229D1FD3-26AF-C8CB-BE5A-556CEF97AF0D}"/>
              </a:ext>
            </a:extLst>
          </p:cNvPr>
          <p:cNvSpPr txBox="1"/>
          <p:nvPr/>
        </p:nvSpPr>
        <p:spPr>
          <a:xfrm>
            <a:off x="0" y="-80499"/>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6" name="TextBox 5">
            <a:extLst>
              <a:ext uri="{FF2B5EF4-FFF2-40B4-BE49-F238E27FC236}">
                <a16:creationId xmlns:a16="http://schemas.microsoft.com/office/drawing/2014/main" id="{12737EB6-9D23-6A06-EA0D-65735E16F416}"/>
              </a:ext>
            </a:extLst>
          </p:cNvPr>
          <p:cNvSpPr txBox="1"/>
          <p:nvPr/>
        </p:nvSpPr>
        <p:spPr>
          <a:xfrm>
            <a:off x="-145119" y="824521"/>
            <a:ext cx="12192000" cy="584775"/>
          </a:xfrm>
          <a:prstGeom prst="rect">
            <a:avLst/>
          </a:prstGeom>
          <a:noFill/>
        </p:spPr>
        <p:txBody>
          <a:bodyPr wrap="square" rtlCol="0">
            <a:spAutoFit/>
          </a:bodyPr>
          <a:lstStyle/>
          <a:p>
            <a:pPr algn="ctr"/>
            <a:r>
              <a:rPr lang="en-US" sz="3200" b="1" u="sng">
                <a:solidFill>
                  <a:srgbClr val="0070C0"/>
                </a:solidFill>
                <a:latin typeface="Times New Roman" panose="02020603050405020304" pitchFamily="18" charset="0"/>
                <a:cs typeface="Times New Roman" panose="02020603050405020304" pitchFamily="18" charset="0"/>
              </a:rPr>
              <a:t>Bài 9</a:t>
            </a:r>
            <a:r>
              <a:rPr lang="en-US" sz="3200" b="1">
                <a:solidFill>
                  <a:srgbClr val="0070C0"/>
                </a:solidFill>
                <a:latin typeface="Times New Roman" panose="02020603050405020304" pitchFamily="18" charset="0"/>
                <a:cs typeface="Times New Roman" panose="02020603050405020304" pitchFamily="18" charset="0"/>
              </a:rPr>
              <a:t>: Làm biển báo giao thông (Tiết 2)</a:t>
            </a:r>
          </a:p>
        </p:txBody>
      </p:sp>
    </p:spTree>
    <p:extLst>
      <p:ext uri="{BB962C8B-B14F-4D97-AF65-F5344CB8AC3E}">
        <p14:creationId xmlns:p14="http://schemas.microsoft.com/office/powerpoint/2010/main" val="12251657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88485"/>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71379" y="800873"/>
            <a:ext cx="12192000" cy="646331"/>
          </a:xfrm>
          <a:prstGeom prst="rect">
            <a:avLst/>
          </a:prstGeom>
          <a:noFill/>
        </p:spPr>
        <p:txBody>
          <a:bodyPr wrap="square" rtlCol="0">
            <a:spAutoFit/>
          </a:bodyPr>
          <a:lstStyle/>
          <a:p>
            <a:pPr algn="ctr"/>
            <a:r>
              <a:rPr lang="en-US" sz="3600" b="1" u="sng">
                <a:solidFill>
                  <a:srgbClr val="0070C0"/>
                </a:solidFill>
                <a:latin typeface="Times New Roman" panose="02020603050405020304" pitchFamily="18" charset="0"/>
                <a:cs typeface="Times New Roman" panose="02020603050405020304" pitchFamily="18" charset="0"/>
              </a:rPr>
              <a:t>Bài 9</a:t>
            </a:r>
            <a:r>
              <a:rPr lang="en-US" sz="36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DECB91-70F7-9541-CD12-F24398441ADB}"/>
              </a:ext>
            </a:extLst>
          </p:cNvPr>
          <p:cNvSpPr txBox="1"/>
          <p:nvPr/>
        </p:nvSpPr>
        <p:spPr>
          <a:xfrm>
            <a:off x="0" y="1342940"/>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2:</a:t>
            </a:r>
            <a:r>
              <a:rPr lang="en-US" sz="3600">
                <a:latin typeface="Times New Roman" panose="02020603050405020304" pitchFamily="18" charset="0"/>
                <a:cs typeface="Times New Roman" panose="02020603050405020304" pitchFamily="18" charset="0"/>
              </a:rPr>
              <a:t> Lựa chọn vật liệu, dụng cụ</a:t>
            </a:r>
          </a:p>
        </p:txBody>
      </p:sp>
      <p:pic>
        <p:nvPicPr>
          <p:cNvPr id="4" name="Picture 3">
            <a:extLst>
              <a:ext uri="{FF2B5EF4-FFF2-40B4-BE49-F238E27FC236}">
                <a16:creationId xmlns:a16="http://schemas.microsoft.com/office/drawing/2014/main" id="{FC5B3740-BD34-2239-774A-148B053FE314}"/>
              </a:ext>
            </a:extLst>
          </p:cNvPr>
          <p:cNvPicPr>
            <a:picLocks noChangeAspect="1"/>
          </p:cNvPicPr>
          <p:nvPr/>
        </p:nvPicPr>
        <p:blipFill>
          <a:blip r:embed="rId2"/>
          <a:stretch>
            <a:fillRect/>
          </a:stretch>
        </p:blipFill>
        <p:spPr>
          <a:xfrm>
            <a:off x="7739743" y="1878090"/>
            <a:ext cx="4380878" cy="4979909"/>
          </a:xfrm>
          <a:prstGeom prst="rect">
            <a:avLst/>
          </a:prstGeom>
        </p:spPr>
      </p:pic>
      <p:pic>
        <p:nvPicPr>
          <p:cNvPr id="7" name="Picture 6">
            <a:extLst>
              <a:ext uri="{FF2B5EF4-FFF2-40B4-BE49-F238E27FC236}">
                <a16:creationId xmlns:a16="http://schemas.microsoft.com/office/drawing/2014/main" id="{420E2038-EC34-BE34-523E-70169A7A66AF}"/>
              </a:ext>
            </a:extLst>
          </p:cNvPr>
          <p:cNvPicPr>
            <a:picLocks noChangeAspect="1"/>
          </p:cNvPicPr>
          <p:nvPr/>
        </p:nvPicPr>
        <p:blipFill>
          <a:blip r:embed="rId3"/>
          <a:stretch>
            <a:fillRect/>
          </a:stretch>
        </p:blipFill>
        <p:spPr>
          <a:xfrm>
            <a:off x="-71379" y="1989271"/>
            <a:ext cx="7811122" cy="4721772"/>
          </a:xfrm>
          <a:prstGeom prst="rect">
            <a:avLst/>
          </a:prstGeom>
        </p:spPr>
      </p:pic>
    </p:spTree>
    <p:extLst>
      <p:ext uri="{BB962C8B-B14F-4D97-AF65-F5344CB8AC3E}">
        <p14:creationId xmlns:p14="http://schemas.microsoft.com/office/powerpoint/2010/main" val="6940692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88485"/>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71379" y="800873"/>
            <a:ext cx="12192000" cy="646331"/>
          </a:xfrm>
          <a:prstGeom prst="rect">
            <a:avLst/>
          </a:prstGeom>
          <a:noFill/>
        </p:spPr>
        <p:txBody>
          <a:bodyPr wrap="square" rtlCol="0">
            <a:spAutoFit/>
          </a:bodyPr>
          <a:lstStyle/>
          <a:p>
            <a:pPr algn="ctr"/>
            <a:r>
              <a:rPr lang="en-US" sz="3600" b="1" u="sng">
                <a:solidFill>
                  <a:srgbClr val="0070C0"/>
                </a:solidFill>
                <a:latin typeface="Times New Roman" panose="02020603050405020304" pitchFamily="18" charset="0"/>
                <a:cs typeface="Times New Roman" panose="02020603050405020304" pitchFamily="18" charset="0"/>
              </a:rPr>
              <a:t>Bài 9</a:t>
            </a:r>
            <a:r>
              <a:rPr lang="en-US" sz="36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DECB91-70F7-9541-CD12-F24398441ADB}"/>
              </a:ext>
            </a:extLst>
          </p:cNvPr>
          <p:cNvSpPr txBox="1"/>
          <p:nvPr/>
        </p:nvSpPr>
        <p:spPr>
          <a:xfrm>
            <a:off x="0" y="1342940"/>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2:</a:t>
            </a:r>
            <a:r>
              <a:rPr lang="en-US" sz="3600">
                <a:latin typeface="Times New Roman" panose="02020603050405020304" pitchFamily="18" charset="0"/>
                <a:cs typeface="Times New Roman" panose="02020603050405020304" pitchFamily="18" charset="0"/>
              </a:rPr>
              <a:t> Lựa chọn vật liệu, dụng cụ</a:t>
            </a:r>
          </a:p>
        </p:txBody>
      </p:sp>
      <p:sp>
        <p:nvSpPr>
          <p:cNvPr id="11" name="TextBox 10">
            <a:extLst>
              <a:ext uri="{FF2B5EF4-FFF2-40B4-BE49-F238E27FC236}">
                <a16:creationId xmlns:a16="http://schemas.microsoft.com/office/drawing/2014/main" id="{15730BA4-EED0-2F6D-0010-5082E0B5A812}"/>
              </a:ext>
            </a:extLst>
          </p:cNvPr>
          <p:cNvSpPr txBox="1"/>
          <p:nvPr/>
        </p:nvSpPr>
        <p:spPr>
          <a:xfrm>
            <a:off x="248616" y="2921652"/>
            <a:ext cx="8652386" cy="3643551"/>
          </a:xfrm>
          <a:prstGeom prst="round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 Điền vào phiếu cá nhân tên các vật liệu, dụng cụ (hình 3 sgk) để làm các bộ phận của mô hình biển báo cấm đi ngược chiều.</a:t>
            </a:r>
          </a:p>
          <a:p>
            <a:pPr algn="ctr"/>
            <a:endParaRPr lang="en-US" sz="48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A25571AF-7FDA-BFAC-30CE-F346534763BF}"/>
              </a:ext>
            </a:extLst>
          </p:cNvPr>
          <p:cNvSpPr/>
          <p:nvPr/>
        </p:nvSpPr>
        <p:spPr>
          <a:xfrm>
            <a:off x="248616" y="2599012"/>
            <a:ext cx="8535976" cy="375132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63C8720-D3C9-F7E8-5DC2-8E760D064A3A}"/>
              </a:ext>
            </a:extLst>
          </p:cNvPr>
          <p:cNvSpPr/>
          <p:nvPr/>
        </p:nvSpPr>
        <p:spPr>
          <a:xfrm>
            <a:off x="779557" y="1989271"/>
            <a:ext cx="7590503" cy="1219481"/>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a:solidFill>
                  <a:srgbClr val="FF0000"/>
                </a:solidFill>
                <a:latin typeface="Times New Roman" panose="02020603050405020304" pitchFamily="18" charset="0"/>
                <a:cs typeface="Times New Roman" panose="02020603050405020304" pitchFamily="18" charset="0"/>
              </a:rPr>
              <a:t>Nhiệm vụ</a:t>
            </a:r>
            <a:endParaRPr lang="en-US" sz="6000">
              <a:solidFill>
                <a:srgbClr val="FF0000"/>
              </a:solidFill>
            </a:endParaRPr>
          </a:p>
        </p:txBody>
      </p:sp>
    </p:spTree>
    <p:extLst>
      <p:ext uri="{BB962C8B-B14F-4D97-AF65-F5344CB8AC3E}">
        <p14:creationId xmlns:p14="http://schemas.microsoft.com/office/powerpoint/2010/main" val="28253258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14751"/>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a:t>
            </a:r>
            <a:r>
              <a:rPr lang="en-US" sz="3200" smtClean="0">
                <a:latin typeface="Times New Roman" panose="02020603050405020304" pitchFamily="18" charset="0"/>
                <a:cs typeface="Times New Roman" panose="02020603050405020304" pitchFamily="18" charset="0"/>
              </a:rPr>
              <a:t>2023</a:t>
            </a:r>
            <a:endParaRPr lang="en-US" sz="3200">
              <a:latin typeface="Times New Roman" panose="02020603050405020304" pitchFamily="18" charset="0"/>
              <a:cs typeface="Times New Roman" panose="02020603050405020304" pitchFamily="18" charset="0"/>
            </a:endParaRPr>
          </a:p>
          <a:p>
            <a:pPr algn="ctr"/>
            <a:r>
              <a:rPr lang="en-US" sz="3200" u="sng">
                <a:latin typeface="Times New Roman" panose="02020603050405020304" pitchFamily="18" charset="0"/>
                <a:cs typeface="Times New Roman" panose="02020603050405020304" pitchFamily="18" charset="0"/>
              </a:rPr>
              <a:t>Công nghệ</a:t>
            </a:r>
          </a:p>
        </p:txBody>
      </p:sp>
      <p:sp>
        <p:nvSpPr>
          <p:cNvPr id="9" name="Freeform: Shape 8">
            <a:extLst>
              <a:ext uri="{FF2B5EF4-FFF2-40B4-BE49-F238E27FC236}">
                <a16:creationId xmlns:a16="http://schemas.microsoft.com/office/drawing/2014/main" id="{284D3EF4-7B89-EDBA-B4FB-B7D4FE874C16}"/>
              </a:ext>
            </a:extLst>
          </p:cNvPr>
          <p:cNvSpPr/>
          <p:nvPr/>
        </p:nvSpPr>
        <p:spPr>
          <a:xfrm>
            <a:off x="811156" y="1711066"/>
            <a:ext cx="10677831" cy="3849075"/>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kumimoji="0" lang="en-US" altLang="zh-CN" sz="11500" b="1" i="0" u="none" strike="noStrike" kern="1200" cap="none" spc="0" normalizeH="0" baseline="0" noProof="0">
                <a:ln>
                  <a:solidFill>
                    <a:prstClr val="black"/>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altLang="zh-CN" sz="11500" b="1" i="0" u="none" strike="noStrike" kern="1200" cap="none" spc="0" normalizeH="0" noProof="0">
                <a:ln>
                  <a:solidFill>
                    <a:prstClr val="black"/>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CHƠI</a:t>
            </a:r>
          </a:p>
          <a:p>
            <a:pPr algn="ctr"/>
            <a:r>
              <a:rPr lang="en-US" altLang="zh-CN" sz="7200" b="1">
                <a:ln>
                  <a:solidFill>
                    <a:prstClr val="black"/>
                  </a:solidFill>
                </a:ln>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0" lang="en-US" altLang="zh-CN" sz="7200" b="1" i="1" u="none" strike="noStrike" kern="1200" cap="none" spc="0" normalizeH="0" noProof="0">
                <a:ln>
                  <a:solidFill>
                    <a:prstClr val="black"/>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HÁI TÁO</a:t>
            </a:r>
            <a:r>
              <a:rPr kumimoji="0" lang="en-US" altLang="zh-CN" sz="7200" b="1" i="0" u="none" strike="noStrike" kern="1200" cap="none" spc="0" normalizeH="0" noProof="0">
                <a:ln>
                  <a:solidFill>
                    <a:prstClr val="black"/>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7200"/>
          </a:p>
        </p:txBody>
      </p:sp>
    </p:spTree>
    <p:extLst>
      <p:ext uri="{BB962C8B-B14F-4D97-AF65-F5344CB8AC3E}">
        <p14:creationId xmlns:p14="http://schemas.microsoft.com/office/powerpoint/2010/main" val="20686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18894-6C4D-8D1B-12C7-9C6F27279B24}"/>
              </a:ext>
            </a:extLst>
          </p:cNvPr>
          <p:cNvPicPr>
            <a:picLocks noChangeAspect="1"/>
          </p:cNvPicPr>
          <p:nvPr/>
        </p:nvPicPr>
        <p:blipFill>
          <a:blip r:embed="rId2"/>
          <a:stretch>
            <a:fillRect/>
          </a:stretch>
        </p:blipFill>
        <p:spPr>
          <a:xfrm>
            <a:off x="89169" y="646331"/>
            <a:ext cx="6589222" cy="6211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7952D5C-1E58-5DCB-2BF4-9F7DD8E8B2D4}"/>
              </a:ext>
            </a:extLst>
          </p:cNvPr>
          <p:cNvSpPr txBox="1"/>
          <p:nvPr/>
        </p:nvSpPr>
        <p:spPr>
          <a:xfrm>
            <a:off x="0" y="-65316"/>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2:</a:t>
            </a:r>
            <a:r>
              <a:rPr lang="en-US" sz="3600">
                <a:latin typeface="Times New Roman" panose="02020603050405020304" pitchFamily="18" charset="0"/>
                <a:cs typeface="Times New Roman" panose="02020603050405020304" pitchFamily="18" charset="0"/>
              </a:rPr>
              <a:t> Lựa chọn vật liệu, dụng cụ</a:t>
            </a:r>
          </a:p>
        </p:txBody>
      </p:sp>
      <p:pic>
        <p:nvPicPr>
          <p:cNvPr id="7" name="Picture 6">
            <a:extLst>
              <a:ext uri="{FF2B5EF4-FFF2-40B4-BE49-F238E27FC236}">
                <a16:creationId xmlns:a16="http://schemas.microsoft.com/office/drawing/2014/main" id="{C823EEAF-E94B-3447-4459-FF7D0106DB69}"/>
              </a:ext>
            </a:extLst>
          </p:cNvPr>
          <p:cNvPicPr>
            <a:picLocks noChangeAspect="1"/>
          </p:cNvPicPr>
          <p:nvPr/>
        </p:nvPicPr>
        <p:blipFill>
          <a:blip r:embed="rId3"/>
          <a:stretch>
            <a:fillRect/>
          </a:stretch>
        </p:blipFill>
        <p:spPr>
          <a:xfrm>
            <a:off x="8249949" y="113615"/>
            <a:ext cx="3662363" cy="3480800"/>
          </a:xfrm>
          <a:prstGeom prst="rect">
            <a:avLst/>
          </a:prstGeom>
        </p:spPr>
      </p:pic>
      <p:pic>
        <p:nvPicPr>
          <p:cNvPr id="8" name="Picture 7">
            <a:extLst>
              <a:ext uri="{FF2B5EF4-FFF2-40B4-BE49-F238E27FC236}">
                <a16:creationId xmlns:a16="http://schemas.microsoft.com/office/drawing/2014/main" id="{D68B1176-4083-F4A1-4CBD-21066ED9990B}"/>
              </a:ext>
            </a:extLst>
          </p:cNvPr>
          <p:cNvPicPr>
            <a:picLocks noChangeAspect="1"/>
          </p:cNvPicPr>
          <p:nvPr/>
        </p:nvPicPr>
        <p:blipFill>
          <a:blip r:embed="rId4"/>
          <a:stretch>
            <a:fillRect/>
          </a:stretch>
        </p:blipFill>
        <p:spPr>
          <a:xfrm>
            <a:off x="6825343" y="3708029"/>
            <a:ext cx="5366657" cy="2968407"/>
          </a:xfrm>
          <a:prstGeom prst="rect">
            <a:avLst/>
          </a:prstGeom>
        </p:spPr>
      </p:pic>
    </p:spTree>
    <p:extLst>
      <p:ext uri="{BB962C8B-B14F-4D97-AF65-F5344CB8AC3E}">
        <p14:creationId xmlns:p14="http://schemas.microsoft.com/office/powerpoint/2010/main" val="8562464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88485"/>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2024</a:t>
            </a: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71379" y="800873"/>
            <a:ext cx="12192000" cy="646331"/>
          </a:xfrm>
          <a:prstGeom prst="rect">
            <a:avLst/>
          </a:prstGeom>
          <a:noFill/>
        </p:spPr>
        <p:txBody>
          <a:bodyPr wrap="square" rtlCol="0">
            <a:spAutoFit/>
          </a:bodyPr>
          <a:lstStyle/>
          <a:p>
            <a:pPr algn="ctr"/>
            <a:r>
              <a:rPr lang="en-US" sz="3600" b="1" u="sng">
                <a:solidFill>
                  <a:srgbClr val="0070C0"/>
                </a:solidFill>
                <a:latin typeface="Times New Roman" panose="02020603050405020304" pitchFamily="18" charset="0"/>
                <a:cs typeface="Times New Roman" panose="02020603050405020304" pitchFamily="18" charset="0"/>
              </a:rPr>
              <a:t>Bài 9</a:t>
            </a:r>
            <a:r>
              <a:rPr lang="en-US" sz="36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TextBox 1">
            <a:extLst>
              <a:ext uri="{FF2B5EF4-FFF2-40B4-BE49-F238E27FC236}">
                <a16:creationId xmlns:a16="http://schemas.microsoft.com/office/drawing/2014/main" id="{46DECB91-70F7-9541-CD12-F24398441ADB}"/>
              </a:ext>
            </a:extLst>
          </p:cNvPr>
          <p:cNvSpPr txBox="1"/>
          <p:nvPr/>
        </p:nvSpPr>
        <p:spPr>
          <a:xfrm>
            <a:off x="0" y="1342940"/>
            <a:ext cx="12192000" cy="646331"/>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Hoạt động 2:</a:t>
            </a:r>
            <a:r>
              <a:rPr lang="en-US" sz="3600">
                <a:latin typeface="Times New Roman" panose="02020603050405020304" pitchFamily="18" charset="0"/>
                <a:cs typeface="Times New Roman" panose="02020603050405020304" pitchFamily="18" charset="0"/>
              </a:rPr>
              <a:t> Lựa chọn vật liệu, dụng cụ</a:t>
            </a:r>
          </a:p>
        </p:txBody>
      </p:sp>
      <p:sp>
        <p:nvSpPr>
          <p:cNvPr id="11" name="TextBox 10">
            <a:extLst>
              <a:ext uri="{FF2B5EF4-FFF2-40B4-BE49-F238E27FC236}">
                <a16:creationId xmlns:a16="http://schemas.microsoft.com/office/drawing/2014/main" id="{15730BA4-EED0-2F6D-0010-5082E0B5A812}"/>
              </a:ext>
            </a:extLst>
          </p:cNvPr>
          <p:cNvSpPr txBox="1"/>
          <p:nvPr/>
        </p:nvSpPr>
        <p:spPr>
          <a:xfrm>
            <a:off x="248616" y="2921652"/>
            <a:ext cx="8652386" cy="3643551"/>
          </a:xfrm>
          <a:prstGeom prst="round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 Điền vào phiếu cá nhân tên các vật liệu, dụng cụ (hình 3) để làm các bộ phận của mô hình biển báo cấm đi ngược chiều</a:t>
            </a:r>
          </a:p>
          <a:p>
            <a:pPr algn="ctr"/>
            <a:endParaRPr lang="en-US" sz="48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A25571AF-7FDA-BFAC-30CE-F346534763BF}"/>
              </a:ext>
            </a:extLst>
          </p:cNvPr>
          <p:cNvSpPr/>
          <p:nvPr/>
        </p:nvSpPr>
        <p:spPr>
          <a:xfrm>
            <a:off x="248616" y="2599012"/>
            <a:ext cx="8535976" cy="375132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63C8720-D3C9-F7E8-5DC2-8E760D064A3A}"/>
              </a:ext>
            </a:extLst>
          </p:cNvPr>
          <p:cNvSpPr/>
          <p:nvPr/>
        </p:nvSpPr>
        <p:spPr>
          <a:xfrm>
            <a:off x="779557" y="1989271"/>
            <a:ext cx="7590503" cy="1219481"/>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a:solidFill>
                  <a:srgbClr val="FF0000"/>
                </a:solidFill>
                <a:latin typeface="Times New Roman" panose="02020603050405020304" pitchFamily="18" charset="0"/>
                <a:cs typeface="Times New Roman" panose="02020603050405020304" pitchFamily="18" charset="0"/>
              </a:rPr>
              <a:t>Nhiệm vụ</a:t>
            </a:r>
            <a:endParaRPr lang="en-US" sz="6000">
              <a:solidFill>
                <a:srgbClr val="FF0000"/>
              </a:solidFill>
            </a:endParaRPr>
          </a:p>
        </p:txBody>
      </p:sp>
      <p:pic>
        <p:nvPicPr>
          <p:cNvPr id="4" name="Đồng hồ đếm ngược 5 phút - 5 Minutes">
            <a:hlinkClick r:id="" action="ppaction://media"/>
            <a:extLst>
              <a:ext uri="{FF2B5EF4-FFF2-40B4-BE49-F238E27FC236}">
                <a16:creationId xmlns:a16="http://schemas.microsoft.com/office/drawing/2014/main" id="{4EE74300-6E90-D4B8-7F0F-E834ACA2B1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01002" y="2599011"/>
            <a:ext cx="3219620" cy="2653205"/>
          </a:xfrm>
          <a:prstGeom prst="rect">
            <a:avLst/>
          </a:prstGeom>
        </p:spPr>
      </p:pic>
    </p:spTree>
    <p:extLst>
      <p:ext uri="{BB962C8B-B14F-4D97-AF65-F5344CB8AC3E}">
        <p14:creationId xmlns:p14="http://schemas.microsoft.com/office/powerpoint/2010/main" val="1491001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7B99868F-6DAB-E84B-4604-822571F2DB31}"/>
              </a:ext>
            </a:extLst>
          </p:cNvPr>
          <p:cNvGraphicFramePr>
            <a:graphicFrameLocks noGrp="1"/>
          </p:cNvGraphicFramePr>
          <p:nvPr>
            <p:extLst>
              <p:ext uri="{D42A27DB-BD31-4B8C-83A1-F6EECF244321}">
                <p14:modId xmlns:p14="http://schemas.microsoft.com/office/powerpoint/2010/main" val="3688974689"/>
              </p:ext>
            </p:extLst>
          </p:nvPr>
        </p:nvGraphicFramePr>
        <p:xfrm>
          <a:off x="83588" y="802837"/>
          <a:ext cx="7465590" cy="5545712"/>
        </p:xfrm>
        <a:graphic>
          <a:graphicData uri="http://schemas.openxmlformats.org/drawingml/2006/table">
            <a:tbl>
              <a:tblPr firstRow="1" bandRow="1">
                <a:tableStyleId>{5C22544A-7EE6-4342-B048-85BDC9FD1C3A}</a:tableStyleId>
              </a:tblPr>
              <a:tblGrid>
                <a:gridCol w="1168044">
                  <a:extLst>
                    <a:ext uri="{9D8B030D-6E8A-4147-A177-3AD203B41FA5}">
                      <a16:colId xmlns:a16="http://schemas.microsoft.com/office/drawing/2014/main" val="309933065"/>
                    </a:ext>
                  </a:extLst>
                </a:gridCol>
                <a:gridCol w="6297546">
                  <a:extLst>
                    <a:ext uri="{9D8B030D-6E8A-4147-A177-3AD203B41FA5}">
                      <a16:colId xmlns:a16="http://schemas.microsoft.com/office/drawing/2014/main" val="3338669735"/>
                    </a:ext>
                  </a:extLst>
                </a:gridCol>
              </a:tblGrid>
              <a:tr h="51977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6668813"/>
                  </a:ext>
                </a:extLst>
              </a:tr>
              <a:tr h="1551215">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931884514"/>
                  </a:ext>
                </a:extLst>
              </a:tr>
              <a:tr h="942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329575478"/>
                  </a:ext>
                </a:extLst>
              </a:tr>
              <a:tr h="942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p>
                      <a:endParaRPr lang="en-US"/>
                    </a:p>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147703"/>
                  </a:ext>
                </a:extLst>
              </a:tr>
            </a:tbl>
          </a:graphicData>
        </a:graphic>
      </p:graphicFrame>
      <p:pic>
        <p:nvPicPr>
          <p:cNvPr id="19" name="quego">
            <a:extLst>
              <a:ext uri="{FF2B5EF4-FFF2-40B4-BE49-F238E27FC236}">
                <a16:creationId xmlns:a16="http://schemas.microsoft.com/office/drawing/2014/main" id="{60711D4B-59A8-82B7-67A0-66480E9C527E}"/>
              </a:ext>
            </a:extLst>
          </p:cNvPr>
          <p:cNvPicPr>
            <a:picLocks noChangeAspect="1"/>
          </p:cNvPicPr>
          <p:nvPr/>
        </p:nvPicPr>
        <p:blipFill rotWithShape="1">
          <a:blip r:embed="rId2"/>
          <a:srcRect l="50453" t="58643" r="23356" b="834"/>
          <a:stretch/>
        </p:blipFill>
        <p:spPr>
          <a:xfrm>
            <a:off x="9594587" y="5413944"/>
            <a:ext cx="1257300" cy="1202855"/>
          </a:xfrm>
          <a:prstGeom prst="rect">
            <a:avLst/>
          </a:prstGeom>
        </p:spPr>
      </p:pic>
      <p:pic>
        <p:nvPicPr>
          <p:cNvPr id="7" name="butchi">
            <a:extLst>
              <a:ext uri="{FF2B5EF4-FFF2-40B4-BE49-F238E27FC236}">
                <a16:creationId xmlns:a16="http://schemas.microsoft.com/office/drawing/2014/main" id="{C823EEAF-E94B-3447-4459-FF7D0106DB69}"/>
              </a:ext>
            </a:extLst>
          </p:cNvPr>
          <p:cNvPicPr>
            <a:picLocks noChangeAspect="1"/>
          </p:cNvPicPr>
          <p:nvPr/>
        </p:nvPicPr>
        <p:blipFill rotWithShape="1">
          <a:blip r:embed="rId3"/>
          <a:srcRect l="39125" t="16964" r="9156" b="64467"/>
          <a:stretch/>
        </p:blipFill>
        <p:spPr>
          <a:xfrm>
            <a:off x="9782415" y="270338"/>
            <a:ext cx="1894114" cy="646331"/>
          </a:xfrm>
          <a:prstGeom prst="rect">
            <a:avLst/>
          </a:prstGeom>
        </p:spPr>
      </p:pic>
      <p:sp>
        <p:nvSpPr>
          <p:cNvPr id="2" name="TextBox 1">
            <a:extLst>
              <a:ext uri="{FF2B5EF4-FFF2-40B4-BE49-F238E27FC236}">
                <a16:creationId xmlns:a16="http://schemas.microsoft.com/office/drawing/2014/main" id="{702DFEA0-C406-3668-2DE7-11E1279FEC4C}"/>
              </a:ext>
            </a:extLst>
          </p:cNvPr>
          <p:cNvSpPr txBox="1"/>
          <p:nvPr/>
        </p:nvSpPr>
        <p:spPr>
          <a:xfrm>
            <a:off x="253357" y="43630"/>
            <a:ext cx="600075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PHIẾU CÁ NHÂN</a:t>
            </a:r>
          </a:p>
        </p:txBody>
      </p:sp>
      <p:sp>
        <p:nvSpPr>
          <p:cNvPr id="3" name="TextBox 2">
            <a:extLst>
              <a:ext uri="{FF2B5EF4-FFF2-40B4-BE49-F238E27FC236}">
                <a16:creationId xmlns:a16="http://schemas.microsoft.com/office/drawing/2014/main" id="{B090DA7F-01A7-CEA1-AEBC-30425A07E033}"/>
              </a:ext>
            </a:extLst>
          </p:cNvPr>
          <p:cNvSpPr txBox="1"/>
          <p:nvPr/>
        </p:nvSpPr>
        <p:spPr>
          <a:xfrm>
            <a:off x="2299295" y="759398"/>
            <a:ext cx="3696585"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Vật liệu/dụng cụ</a:t>
            </a:r>
          </a:p>
        </p:txBody>
      </p:sp>
      <p:sp>
        <p:nvSpPr>
          <p:cNvPr id="5" name="TextBox 4">
            <a:extLst>
              <a:ext uri="{FF2B5EF4-FFF2-40B4-BE49-F238E27FC236}">
                <a16:creationId xmlns:a16="http://schemas.microsoft.com/office/drawing/2014/main" id="{029652B6-620D-090E-B3EB-7979A8FA4A99}"/>
              </a:ext>
            </a:extLst>
          </p:cNvPr>
          <p:cNvSpPr txBox="1"/>
          <p:nvPr/>
        </p:nvSpPr>
        <p:spPr>
          <a:xfrm>
            <a:off x="110029" y="830093"/>
            <a:ext cx="1188570" cy="430887"/>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Bộ phận</a:t>
            </a:r>
          </a:p>
        </p:txBody>
      </p:sp>
      <p:sp>
        <p:nvSpPr>
          <p:cNvPr id="11" name="TextBox 10">
            <a:extLst>
              <a:ext uri="{FF2B5EF4-FFF2-40B4-BE49-F238E27FC236}">
                <a16:creationId xmlns:a16="http://schemas.microsoft.com/office/drawing/2014/main" id="{84E30ECF-D197-4A31-D446-71E1F37012F5}"/>
              </a:ext>
            </a:extLst>
          </p:cNvPr>
          <p:cNvSpPr txBox="1"/>
          <p:nvPr/>
        </p:nvSpPr>
        <p:spPr>
          <a:xfrm>
            <a:off x="170782" y="3002515"/>
            <a:ext cx="1200312" cy="1200329"/>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Biển báo</a:t>
            </a:r>
          </a:p>
        </p:txBody>
      </p:sp>
      <p:pic>
        <p:nvPicPr>
          <p:cNvPr id="13" name="bangdinh">
            <a:extLst>
              <a:ext uri="{FF2B5EF4-FFF2-40B4-BE49-F238E27FC236}">
                <a16:creationId xmlns:a16="http://schemas.microsoft.com/office/drawing/2014/main" id="{FC0C2B5B-9E2F-BB08-CB20-0452B2C93140}"/>
              </a:ext>
            </a:extLst>
          </p:cNvPr>
          <p:cNvPicPr>
            <a:picLocks noChangeAspect="1"/>
          </p:cNvPicPr>
          <p:nvPr/>
        </p:nvPicPr>
        <p:blipFill rotWithShape="1">
          <a:blip r:embed="rId2"/>
          <a:srcRect l="77917" t="63711" b="-1"/>
          <a:stretch/>
        </p:blipFill>
        <p:spPr>
          <a:xfrm>
            <a:off x="10990098" y="5513825"/>
            <a:ext cx="1060103" cy="1077218"/>
          </a:xfrm>
          <a:prstGeom prst="rect">
            <a:avLst/>
          </a:prstGeom>
        </p:spPr>
      </p:pic>
      <p:pic>
        <p:nvPicPr>
          <p:cNvPr id="14" name="giaybia">
            <a:extLst>
              <a:ext uri="{FF2B5EF4-FFF2-40B4-BE49-F238E27FC236}">
                <a16:creationId xmlns:a16="http://schemas.microsoft.com/office/drawing/2014/main" id="{FAF787D4-B6E8-1A81-592F-136745BC3034}"/>
              </a:ext>
            </a:extLst>
          </p:cNvPr>
          <p:cNvPicPr>
            <a:picLocks noChangeAspect="1"/>
          </p:cNvPicPr>
          <p:nvPr/>
        </p:nvPicPr>
        <p:blipFill rotWithShape="1">
          <a:blip r:embed="rId2"/>
          <a:srcRect l="68024" t="3390" r="1971" b="44877"/>
          <a:stretch/>
        </p:blipFill>
        <p:spPr>
          <a:xfrm>
            <a:off x="10527791" y="3538890"/>
            <a:ext cx="1440417" cy="1535645"/>
          </a:xfrm>
          <a:prstGeom prst="rect">
            <a:avLst/>
          </a:prstGeom>
        </p:spPr>
      </p:pic>
      <p:pic>
        <p:nvPicPr>
          <p:cNvPr id="15" name="giaymau">
            <a:extLst>
              <a:ext uri="{FF2B5EF4-FFF2-40B4-BE49-F238E27FC236}">
                <a16:creationId xmlns:a16="http://schemas.microsoft.com/office/drawing/2014/main" id="{C6CDF61E-239F-1D2C-F71B-807561A983F9}"/>
              </a:ext>
            </a:extLst>
          </p:cNvPr>
          <p:cNvPicPr>
            <a:picLocks noChangeAspect="1"/>
          </p:cNvPicPr>
          <p:nvPr/>
        </p:nvPicPr>
        <p:blipFill rotWithShape="1">
          <a:blip r:embed="rId2"/>
          <a:srcRect l="3252" t="3597" r="66553" b="44877"/>
          <a:stretch/>
        </p:blipFill>
        <p:spPr>
          <a:xfrm>
            <a:off x="7628287" y="3573370"/>
            <a:ext cx="1242011" cy="1310510"/>
          </a:xfrm>
          <a:prstGeom prst="rect">
            <a:avLst/>
          </a:prstGeom>
        </p:spPr>
      </p:pic>
      <p:pic>
        <p:nvPicPr>
          <p:cNvPr id="16" name="giaytrang">
            <a:extLst>
              <a:ext uri="{FF2B5EF4-FFF2-40B4-BE49-F238E27FC236}">
                <a16:creationId xmlns:a16="http://schemas.microsoft.com/office/drawing/2014/main" id="{CA77F079-6FC2-CF1B-C55F-6862D80E85B0}"/>
              </a:ext>
            </a:extLst>
          </p:cNvPr>
          <p:cNvPicPr>
            <a:picLocks noChangeAspect="1"/>
          </p:cNvPicPr>
          <p:nvPr/>
        </p:nvPicPr>
        <p:blipFill rotWithShape="1">
          <a:blip r:embed="rId2"/>
          <a:srcRect l="40297" r="33830" b="44877"/>
          <a:stretch/>
        </p:blipFill>
        <p:spPr>
          <a:xfrm>
            <a:off x="9211959" y="3429000"/>
            <a:ext cx="1242011" cy="1636269"/>
          </a:xfrm>
          <a:prstGeom prst="rect">
            <a:avLst/>
          </a:prstGeom>
        </p:spPr>
      </p:pic>
      <p:pic>
        <p:nvPicPr>
          <p:cNvPr id="17" name="hogian">
            <a:extLst>
              <a:ext uri="{FF2B5EF4-FFF2-40B4-BE49-F238E27FC236}">
                <a16:creationId xmlns:a16="http://schemas.microsoft.com/office/drawing/2014/main" id="{4F241EA4-C96B-D5A9-A7F9-8528598B44FE}"/>
              </a:ext>
            </a:extLst>
          </p:cNvPr>
          <p:cNvPicPr>
            <a:picLocks noChangeAspect="1"/>
          </p:cNvPicPr>
          <p:nvPr/>
        </p:nvPicPr>
        <p:blipFill rotWithShape="1">
          <a:blip r:embed="rId2"/>
          <a:srcRect l="8576" t="67214" r="75097" b="2557"/>
          <a:stretch/>
        </p:blipFill>
        <p:spPr>
          <a:xfrm>
            <a:off x="7630971" y="5587047"/>
            <a:ext cx="783772" cy="897317"/>
          </a:xfrm>
          <a:prstGeom prst="rect">
            <a:avLst/>
          </a:prstGeom>
        </p:spPr>
      </p:pic>
      <p:pic>
        <p:nvPicPr>
          <p:cNvPr id="18" name="datnan">
            <a:extLst>
              <a:ext uri="{FF2B5EF4-FFF2-40B4-BE49-F238E27FC236}">
                <a16:creationId xmlns:a16="http://schemas.microsoft.com/office/drawing/2014/main" id="{FAF88561-E207-7F25-CDAD-074754408BB9}"/>
              </a:ext>
            </a:extLst>
          </p:cNvPr>
          <p:cNvPicPr>
            <a:picLocks noChangeAspect="1"/>
          </p:cNvPicPr>
          <p:nvPr/>
        </p:nvPicPr>
        <p:blipFill rotWithShape="1">
          <a:blip r:embed="rId2"/>
          <a:srcRect l="25872" t="63711" r="48256" b="-1"/>
          <a:stretch/>
        </p:blipFill>
        <p:spPr>
          <a:xfrm>
            <a:off x="8365904" y="5497096"/>
            <a:ext cx="1242011" cy="1077218"/>
          </a:xfrm>
          <a:prstGeom prst="rect">
            <a:avLst/>
          </a:prstGeom>
        </p:spPr>
      </p:pic>
      <p:pic>
        <p:nvPicPr>
          <p:cNvPr id="20" name="compa">
            <a:extLst>
              <a:ext uri="{FF2B5EF4-FFF2-40B4-BE49-F238E27FC236}">
                <a16:creationId xmlns:a16="http://schemas.microsoft.com/office/drawing/2014/main" id="{B14175B6-0B21-366C-BF25-5E0B186C15E6}"/>
              </a:ext>
            </a:extLst>
          </p:cNvPr>
          <p:cNvPicPr>
            <a:picLocks noChangeAspect="1"/>
          </p:cNvPicPr>
          <p:nvPr/>
        </p:nvPicPr>
        <p:blipFill rotWithShape="1">
          <a:blip r:embed="rId3"/>
          <a:srcRect l="62386" t="63886" r="5958"/>
          <a:stretch/>
        </p:blipFill>
        <p:spPr>
          <a:xfrm>
            <a:off x="10360822" y="2003087"/>
            <a:ext cx="1159328" cy="1257045"/>
          </a:xfrm>
          <a:prstGeom prst="rect">
            <a:avLst/>
          </a:prstGeom>
        </p:spPr>
      </p:pic>
      <p:pic>
        <p:nvPicPr>
          <p:cNvPr id="21" name="butmau">
            <a:extLst>
              <a:ext uri="{FF2B5EF4-FFF2-40B4-BE49-F238E27FC236}">
                <a16:creationId xmlns:a16="http://schemas.microsoft.com/office/drawing/2014/main" id="{F76E1405-33A4-B621-B1AE-816EC0442555}"/>
              </a:ext>
            </a:extLst>
          </p:cNvPr>
          <p:cNvPicPr>
            <a:picLocks noChangeAspect="1"/>
          </p:cNvPicPr>
          <p:nvPr/>
        </p:nvPicPr>
        <p:blipFill rotWithShape="1">
          <a:blip r:embed="rId3"/>
          <a:srcRect l="13823" t="57360" r="53832"/>
          <a:stretch/>
        </p:blipFill>
        <p:spPr>
          <a:xfrm>
            <a:off x="8278439" y="1800428"/>
            <a:ext cx="1184607" cy="1484203"/>
          </a:xfrm>
          <a:prstGeom prst="rect">
            <a:avLst/>
          </a:prstGeom>
        </p:spPr>
      </p:pic>
      <p:pic>
        <p:nvPicPr>
          <p:cNvPr id="22" name="thuoc">
            <a:extLst>
              <a:ext uri="{FF2B5EF4-FFF2-40B4-BE49-F238E27FC236}">
                <a16:creationId xmlns:a16="http://schemas.microsoft.com/office/drawing/2014/main" id="{71EE6D06-D8CA-9522-E93A-D107BFD659B7}"/>
              </a:ext>
            </a:extLst>
          </p:cNvPr>
          <p:cNvPicPr>
            <a:picLocks noChangeAspect="1"/>
          </p:cNvPicPr>
          <p:nvPr/>
        </p:nvPicPr>
        <p:blipFill rotWithShape="1">
          <a:blip r:embed="rId3"/>
          <a:srcRect l="7699" t="39419" r="11804" b="44157"/>
          <a:stretch/>
        </p:blipFill>
        <p:spPr>
          <a:xfrm>
            <a:off x="8631350" y="1305816"/>
            <a:ext cx="2948093" cy="571654"/>
          </a:xfrm>
          <a:prstGeom prst="rect">
            <a:avLst/>
          </a:prstGeom>
        </p:spPr>
      </p:pic>
      <p:pic>
        <p:nvPicPr>
          <p:cNvPr id="23" name="keo">
            <a:extLst>
              <a:ext uri="{FF2B5EF4-FFF2-40B4-BE49-F238E27FC236}">
                <a16:creationId xmlns:a16="http://schemas.microsoft.com/office/drawing/2014/main" id="{9B9BF130-2B2B-A944-365D-508F35917E31}"/>
              </a:ext>
            </a:extLst>
          </p:cNvPr>
          <p:cNvPicPr>
            <a:picLocks noChangeAspect="1"/>
          </p:cNvPicPr>
          <p:nvPr/>
        </p:nvPicPr>
        <p:blipFill rotWithShape="1">
          <a:blip r:embed="rId3"/>
          <a:srcRect r="65550" b="64467"/>
          <a:stretch/>
        </p:blipFill>
        <p:spPr>
          <a:xfrm>
            <a:off x="7941212" y="85704"/>
            <a:ext cx="1261690" cy="1236841"/>
          </a:xfrm>
          <a:prstGeom prst="rect">
            <a:avLst/>
          </a:prstGeom>
        </p:spPr>
      </p:pic>
      <p:pic>
        <p:nvPicPr>
          <p:cNvPr id="24" name="butchi1">
            <a:extLst>
              <a:ext uri="{FF2B5EF4-FFF2-40B4-BE49-F238E27FC236}">
                <a16:creationId xmlns:a16="http://schemas.microsoft.com/office/drawing/2014/main" id="{94DA6E20-8AD7-96A8-0BB5-D7C811777A3E}"/>
              </a:ext>
            </a:extLst>
          </p:cNvPr>
          <p:cNvPicPr>
            <a:picLocks noChangeAspect="1"/>
          </p:cNvPicPr>
          <p:nvPr/>
        </p:nvPicPr>
        <p:blipFill rotWithShape="1">
          <a:blip r:embed="rId3"/>
          <a:srcRect l="39125" t="16964" r="9156" b="64467"/>
          <a:stretch/>
        </p:blipFill>
        <p:spPr>
          <a:xfrm>
            <a:off x="3206855" y="1691821"/>
            <a:ext cx="2857966" cy="1030065"/>
          </a:xfrm>
          <a:prstGeom prst="rect">
            <a:avLst/>
          </a:prstGeom>
        </p:spPr>
      </p:pic>
      <p:pic>
        <p:nvPicPr>
          <p:cNvPr id="25" name="giaybia1">
            <a:extLst>
              <a:ext uri="{FF2B5EF4-FFF2-40B4-BE49-F238E27FC236}">
                <a16:creationId xmlns:a16="http://schemas.microsoft.com/office/drawing/2014/main" id="{4ED9008E-E9EB-5123-2F34-63E35D64102D}"/>
              </a:ext>
            </a:extLst>
          </p:cNvPr>
          <p:cNvPicPr>
            <a:picLocks noChangeAspect="1"/>
          </p:cNvPicPr>
          <p:nvPr/>
        </p:nvPicPr>
        <p:blipFill rotWithShape="1">
          <a:blip r:embed="rId2"/>
          <a:srcRect l="68024" t="3390" r="1971" b="44877"/>
          <a:stretch/>
        </p:blipFill>
        <p:spPr>
          <a:xfrm>
            <a:off x="3279259" y="4406837"/>
            <a:ext cx="1736655" cy="1851468"/>
          </a:xfrm>
          <a:prstGeom prst="rect">
            <a:avLst/>
          </a:prstGeom>
        </p:spPr>
      </p:pic>
      <p:pic>
        <p:nvPicPr>
          <p:cNvPr id="26" name="giaymau1">
            <a:extLst>
              <a:ext uri="{FF2B5EF4-FFF2-40B4-BE49-F238E27FC236}">
                <a16:creationId xmlns:a16="http://schemas.microsoft.com/office/drawing/2014/main" id="{30CE3560-9FAD-7698-DEE3-23D87A3F93D0}"/>
              </a:ext>
            </a:extLst>
          </p:cNvPr>
          <p:cNvPicPr>
            <a:picLocks noChangeAspect="1"/>
          </p:cNvPicPr>
          <p:nvPr/>
        </p:nvPicPr>
        <p:blipFill rotWithShape="1">
          <a:blip r:embed="rId2"/>
          <a:srcRect l="3252" t="3597" r="66553" b="44877"/>
          <a:stretch/>
        </p:blipFill>
        <p:spPr>
          <a:xfrm>
            <a:off x="1465811" y="4709815"/>
            <a:ext cx="1455378" cy="1535645"/>
          </a:xfrm>
          <a:prstGeom prst="rect">
            <a:avLst/>
          </a:prstGeom>
        </p:spPr>
      </p:pic>
      <p:pic>
        <p:nvPicPr>
          <p:cNvPr id="27" name="giaytrang1">
            <a:extLst>
              <a:ext uri="{FF2B5EF4-FFF2-40B4-BE49-F238E27FC236}">
                <a16:creationId xmlns:a16="http://schemas.microsoft.com/office/drawing/2014/main" id="{16663A36-7B2B-F1EA-D07B-941267A4F5F0}"/>
              </a:ext>
            </a:extLst>
          </p:cNvPr>
          <p:cNvPicPr>
            <a:picLocks noChangeAspect="1"/>
          </p:cNvPicPr>
          <p:nvPr/>
        </p:nvPicPr>
        <p:blipFill rotWithShape="1">
          <a:blip r:embed="rId2"/>
          <a:srcRect l="40297" r="33830" b="44877"/>
          <a:stretch/>
        </p:blipFill>
        <p:spPr>
          <a:xfrm>
            <a:off x="5546963" y="4406837"/>
            <a:ext cx="1785922" cy="1851467"/>
          </a:xfrm>
          <a:prstGeom prst="rect">
            <a:avLst/>
          </a:prstGeom>
        </p:spPr>
      </p:pic>
      <p:pic>
        <p:nvPicPr>
          <p:cNvPr id="29" name="compa1">
            <a:extLst>
              <a:ext uri="{FF2B5EF4-FFF2-40B4-BE49-F238E27FC236}">
                <a16:creationId xmlns:a16="http://schemas.microsoft.com/office/drawing/2014/main" id="{B2F3DF18-767B-3AD6-C2FD-74D2707D170F}"/>
              </a:ext>
            </a:extLst>
          </p:cNvPr>
          <p:cNvPicPr>
            <a:picLocks noChangeAspect="1"/>
          </p:cNvPicPr>
          <p:nvPr/>
        </p:nvPicPr>
        <p:blipFill rotWithShape="1">
          <a:blip r:embed="rId3"/>
          <a:srcRect l="62386" t="63886" r="5958"/>
          <a:stretch/>
        </p:blipFill>
        <p:spPr>
          <a:xfrm>
            <a:off x="5294835" y="3002831"/>
            <a:ext cx="1694880" cy="1257045"/>
          </a:xfrm>
          <a:prstGeom prst="rect">
            <a:avLst/>
          </a:prstGeom>
        </p:spPr>
      </p:pic>
      <p:pic>
        <p:nvPicPr>
          <p:cNvPr id="30" name="thuoc1">
            <a:extLst>
              <a:ext uri="{FF2B5EF4-FFF2-40B4-BE49-F238E27FC236}">
                <a16:creationId xmlns:a16="http://schemas.microsoft.com/office/drawing/2014/main" id="{D67C8809-7255-D417-4751-A0A8D4CD4BFF}"/>
              </a:ext>
            </a:extLst>
          </p:cNvPr>
          <p:cNvPicPr>
            <a:picLocks noChangeAspect="1"/>
          </p:cNvPicPr>
          <p:nvPr/>
        </p:nvPicPr>
        <p:blipFill rotWithShape="1">
          <a:blip r:embed="rId3"/>
          <a:srcRect l="7699" t="39419" r="11804" b="44157"/>
          <a:stretch/>
        </p:blipFill>
        <p:spPr>
          <a:xfrm>
            <a:off x="1515351" y="3284631"/>
            <a:ext cx="3220021" cy="803280"/>
          </a:xfrm>
          <a:prstGeom prst="rect">
            <a:avLst/>
          </a:prstGeom>
        </p:spPr>
      </p:pic>
      <p:pic>
        <p:nvPicPr>
          <p:cNvPr id="31" name="keo1">
            <a:extLst>
              <a:ext uri="{FF2B5EF4-FFF2-40B4-BE49-F238E27FC236}">
                <a16:creationId xmlns:a16="http://schemas.microsoft.com/office/drawing/2014/main" id="{ABD5B046-92E5-E10F-9AD8-CBFD529B341F}"/>
              </a:ext>
            </a:extLst>
          </p:cNvPr>
          <p:cNvPicPr>
            <a:picLocks noChangeAspect="1"/>
          </p:cNvPicPr>
          <p:nvPr/>
        </p:nvPicPr>
        <p:blipFill rotWithShape="1">
          <a:blip r:embed="rId3"/>
          <a:srcRect r="65550" b="64467"/>
          <a:stretch/>
        </p:blipFill>
        <p:spPr>
          <a:xfrm>
            <a:off x="1491785" y="1528839"/>
            <a:ext cx="1694879" cy="1236841"/>
          </a:xfrm>
          <a:prstGeom prst="rect">
            <a:avLst/>
          </a:prstGeom>
        </p:spPr>
      </p:pic>
      <p:pic>
        <p:nvPicPr>
          <p:cNvPr id="33" name="hogian1">
            <a:extLst>
              <a:ext uri="{FF2B5EF4-FFF2-40B4-BE49-F238E27FC236}">
                <a16:creationId xmlns:a16="http://schemas.microsoft.com/office/drawing/2014/main" id="{EC8E3C0F-63F5-BE86-0564-BBC08437098E}"/>
              </a:ext>
            </a:extLst>
          </p:cNvPr>
          <p:cNvPicPr>
            <a:picLocks noChangeAspect="1"/>
          </p:cNvPicPr>
          <p:nvPr/>
        </p:nvPicPr>
        <p:blipFill rotWithShape="1">
          <a:blip r:embed="rId2"/>
          <a:srcRect l="8576" t="67214" r="75097" b="2557"/>
          <a:stretch/>
        </p:blipFill>
        <p:spPr>
          <a:xfrm>
            <a:off x="6254107" y="1496181"/>
            <a:ext cx="1062713" cy="1279472"/>
          </a:xfrm>
          <a:prstGeom prst="rect">
            <a:avLst/>
          </a:prstGeom>
        </p:spPr>
      </p:pic>
    </p:spTree>
    <p:extLst>
      <p:ext uri="{BB962C8B-B14F-4D97-AF65-F5344CB8AC3E}">
        <p14:creationId xmlns:p14="http://schemas.microsoft.com/office/powerpoint/2010/main" val="2075532094"/>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500"/>
                                        <p:tgtEl>
                                          <p:spTgt spid="24"/>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500"/>
                                        <p:tgtEl>
                                          <p:spTgt spid="25"/>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500"/>
                                        <p:tgtEl>
                                          <p:spTgt spid="26"/>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500"/>
                                        <p:tgtEl>
                                          <p:spTgt spid="27"/>
                                        </p:tgtEl>
                                      </p:cBhvr>
                                    </p:animEffec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500"/>
                                        <p:tgtEl>
                                          <p:spTgt spid="29"/>
                                        </p:tgtEl>
                                      </p:cBhvr>
                                    </p:animEffec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500"/>
                                        <p:tgtEl>
                                          <p:spTgt spid="30"/>
                                        </p:tgtEl>
                                      </p:cBhvr>
                                    </p:animEffec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circle(in)">
                                      <p:cBhvr>
                                        <p:cTn id="49" dur="500"/>
                                        <p:tgtEl>
                                          <p:spTgt spid="33"/>
                                        </p:tgtEl>
                                      </p:cBhvr>
                                    </p:animEffect>
                                  </p:child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7B99868F-6DAB-E84B-4604-822571F2DB31}"/>
              </a:ext>
            </a:extLst>
          </p:cNvPr>
          <p:cNvGraphicFramePr>
            <a:graphicFrameLocks noGrp="1"/>
          </p:cNvGraphicFramePr>
          <p:nvPr>
            <p:extLst>
              <p:ext uri="{D42A27DB-BD31-4B8C-83A1-F6EECF244321}">
                <p14:modId xmlns:p14="http://schemas.microsoft.com/office/powerpoint/2010/main" val="1881983475"/>
              </p:ext>
            </p:extLst>
          </p:nvPr>
        </p:nvGraphicFramePr>
        <p:xfrm>
          <a:off x="83588" y="802837"/>
          <a:ext cx="7465590" cy="5545712"/>
        </p:xfrm>
        <a:graphic>
          <a:graphicData uri="http://schemas.openxmlformats.org/drawingml/2006/table">
            <a:tbl>
              <a:tblPr firstRow="1" bandRow="1">
                <a:tableStyleId>{5C22544A-7EE6-4342-B048-85BDC9FD1C3A}</a:tableStyleId>
              </a:tblPr>
              <a:tblGrid>
                <a:gridCol w="1168044">
                  <a:extLst>
                    <a:ext uri="{9D8B030D-6E8A-4147-A177-3AD203B41FA5}">
                      <a16:colId xmlns:a16="http://schemas.microsoft.com/office/drawing/2014/main" val="309933065"/>
                    </a:ext>
                  </a:extLst>
                </a:gridCol>
                <a:gridCol w="6297546">
                  <a:extLst>
                    <a:ext uri="{9D8B030D-6E8A-4147-A177-3AD203B41FA5}">
                      <a16:colId xmlns:a16="http://schemas.microsoft.com/office/drawing/2014/main" val="3338669735"/>
                    </a:ext>
                  </a:extLst>
                </a:gridCol>
              </a:tblGrid>
              <a:tr h="51977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6668813"/>
                  </a:ext>
                </a:extLst>
              </a:tr>
              <a:tr h="1551215">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931884514"/>
                  </a:ext>
                </a:extLst>
              </a:tr>
              <a:tr h="942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329575478"/>
                  </a:ext>
                </a:extLst>
              </a:tr>
              <a:tr h="942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p>
                      <a:endParaRPr lang="en-US"/>
                    </a:p>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147703"/>
                  </a:ext>
                </a:extLst>
              </a:tr>
            </a:tbl>
          </a:graphicData>
        </a:graphic>
      </p:graphicFrame>
      <p:pic>
        <p:nvPicPr>
          <p:cNvPr id="19" name="quego">
            <a:extLst>
              <a:ext uri="{FF2B5EF4-FFF2-40B4-BE49-F238E27FC236}">
                <a16:creationId xmlns:a16="http://schemas.microsoft.com/office/drawing/2014/main" id="{60711D4B-59A8-82B7-67A0-66480E9C527E}"/>
              </a:ext>
            </a:extLst>
          </p:cNvPr>
          <p:cNvPicPr>
            <a:picLocks noChangeAspect="1"/>
          </p:cNvPicPr>
          <p:nvPr/>
        </p:nvPicPr>
        <p:blipFill rotWithShape="1">
          <a:blip r:embed="rId2"/>
          <a:srcRect l="50453" t="58643" r="23356" b="834"/>
          <a:stretch/>
        </p:blipFill>
        <p:spPr>
          <a:xfrm>
            <a:off x="9594587" y="5413944"/>
            <a:ext cx="1257300" cy="1202855"/>
          </a:xfrm>
          <a:prstGeom prst="rect">
            <a:avLst/>
          </a:prstGeom>
        </p:spPr>
      </p:pic>
      <p:pic>
        <p:nvPicPr>
          <p:cNvPr id="7" name="butchi">
            <a:extLst>
              <a:ext uri="{FF2B5EF4-FFF2-40B4-BE49-F238E27FC236}">
                <a16:creationId xmlns:a16="http://schemas.microsoft.com/office/drawing/2014/main" id="{C823EEAF-E94B-3447-4459-FF7D0106DB69}"/>
              </a:ext>
            </a:extLst>
          </p:cNvPr>
          <p:cNvPicPr>
            <a:picLocks noChangeAspect="1"/>
          </p:cNvPicPr>
          <p:nvPr/>
        </p:nvPicPr>
        <p:blipFill rotWithShape="1">
          <a:blip r:embed="rId3"/>
          <a:srcRect l="39125" t="16964" r="9156" b="64467"/>
          <a:stretch/>
        </p:blipFill>
        <p:spPr>
          <a:xfrm>
            <a:off x="9782415" y="270338"/>
            <a:ext cx="1894114" cy="646331"/>
          </a:xfrm>
          <a:prstGeom prst="rect">
            <a:avLst/>
          </a:prstGeom>
        </p:spPr>
      </p:pic>
      <p:sp>
        <p:nvSpPr>
          <p:cNvPr id="2" name="TextBox 1">
            <a:extLst>
              <a:ext uri="{FF2B5EF4-FFF2-40B4-BE49-F238E27FC236}">
                <a16:creationId xmlns:a16="http://schemas.microsoft.com/office/drawing/2014/main" id="{702DFEA0-C406-3668-2DE7-11E1279FEC4C}"/>
              </a:ext>
            </a:extLst>
          </p:cNvPr>
          <p:cNvSpPr txBox="1"/>
          <p:nvPr/>
        </p:nvSpPr>
        <p:spPr>
          <a:xfrm>
            <a:off x="253357" y="43630"/>
            <a:ext cx="600075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PHIẾU CÁ NHÂN</a:t>
            </a:r>
          </a:p>
        </p:txBody>
      </p:sp>
      <p:sp>
        <p:nvSpPr>
          <p:cNvPr id="3" name="TextBox 2">
            <a:extLst>
              <a:ext uri="{FF2B5EF4-FFF2-40B4-BE49-F238E27FC236}">
                <a16:creationId xmlns:a16="http://schemas.microsoft.com/office/drawing/2014/main" id="{B090DA7F-01A7-CEA1-AEBC-30425A07E033}"/>
              </a:ext>
            </a:extLst>
          </p:cNvPr>
          <p:cNvSpPr txBox="1"/>
          <p:nvPr/>
        </p:nvSpPr>
        <p:spPr>
          <a:xfrm>
            <a:off x="2299295" y="759398"/>
            <a:ext cx="3696585"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Vật liệu/dụng cụ</a:t>
            </a:r>
          </a:p>
        </p:txBody>
      </p:sp>
      <p:sp>
        <p:nvSpPr>
          <p:cNvPr id="5" name="TextBox 4">
            <a:extLst>
              <a:ext uri="{FF2B5EF4-FFF2-40B4-BE49-F238E27FC236}">
                <a16:creationId xmlns:a16="http://schemas.microsoft.com/office/drawing/2014/main" id="{029652B6-620D-090E-B3EB-7979A8FA4A99}"/>
              </a:ext>
            </a:extLst>
          </p:cNvPr>
          <p:cNvSpPr txBox="1"/>
          <p:nvPr/>
        </p:nvSpPr>
        <p:spPr>
          <a:xfrm>
            <a:off x="110029" y="830093"/>
            <a:ext cx="1188570" cy="430887"/>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Bộ phận</a:t>
            </a:r>
          </a:p>
        </p:txBody>
      </p:sp>
      <p:sp>
        <p:nvSpPr>
          <p:cNvPr id="11" name="TextBox 10">
            <a:extLst>
              <a:ext uri="{FF2B5EF4-FFF2-40B4-BE49-F238E27FC236}">
                <a16:creationId xmlns:a16="http://schemas.microsoft.com/office/drawing/2014/main" id="{84E30ECF-D197-4A31-D446-71E1F37012F5}"/>
              </a:ext>
            </a:extLst>
          </p:cNvPr>
          <p:cNvSpPr txBox="1"/>
          <p:nvPr/>
        </p:nvSpPr>
        <p:spPr>
          <a:xfrm>
            <a:off x="170782" y="3002515"/>
            <a:ext cx="1200312" cy="1754326"/>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Cột biển báo</a:t>
            </a:r>
          </a:p>
        </p:txBody>
      </p:sp>
      <p:pic>
        <p:nvPicPr>
          <p:cNvPr id="13" name="bangdinh">
            <a:extLst>
              <a:ext uri="{FF2B5EF4-FFF2-40B4-BE49-F238E27FC236}">
                <a16:creationId xmlns:a16="http://schemas.microsoft.com/office/drawing/2014/main" id="{FC0C2B5B-9E2F-BB08-CB20-0452B2C93140}"/>
              </a:ext>
            </a:extLst>
          </p:cNvPr>
          <p:cNvPicPr>
            <a:picLocks noChangeAspect="1"/>
          </p:cNvPicPr>
          <p:nvPr/>
        </p:nvPicPr>
        <p:blipFill rotWithShape="1">
          <a:blip r:embed="rId2"/>
          <a:srcRect l="77917" t="63711" b="-1"/>
          <a:stretch/>
        </p:blipFill>
        <p:spPr>
          <a:xfrm>
            <a:off x="10990098" y="5513825"/>
            <a:ext cx="1060103" cy="1077218"/>
          </a:xfrm>
          <a:prstGeom prst="rect">
            <a:avLst/>
          </a:prstGeom>
        </p:spPr>
      </p:pic>
      <p:pic>
        <p:nvPicPr>
          <p:cNvPr id="14" name="giaybia">
            <a:extLst>
              <a:ext uri="{FF2B5EF4-FFF2-40B4-BE49-F238E27FC236}">
                <a16:creationId xmlns:a16="http://schemas.microsoft.com/office/drawing/2014/main" id="{FAF787D4-B6E8-1A81-592F-136745BC3034}"/>
              </a:ext>
            </a:extLst>
          </p:cNvPr>
          <p:cNvPicPr>
            <a:picLocks noChangeAspect="1"/>
          </p:cNvPicPr>
          <p:nvPr/>
        </p:nvPicPr>
        <p:blipFill rotWithShape="1">
          <a:blip r:embed="rId2"/>
          <a:srcRect l="68024" t="3390" r="1971" b="44877"/>
          <a:stretch/>
        </p:blipFill>
        <p:spPr>
          <a:xfrm>
            <a:off x="10527791" y="3538890"/>
            <a:ext cx="1440417" cy="1535645"/>
          </a:xfrm>
          <a:prstGeom prst="rect">
            <a:avLst/>
          </a:prstGeom>
        </p:spPr>
      </p:pic>
      <p:pic>
        <p:nvPicPr>
          <p:cNvPr id="15" name="giaymau">
            <a:extLst>
              <a:ext uri="{FF2B5EF4-FFF2-40B4-BE49-F238E27FC236}">
                <a16:creationId xmlns:a16="http://schemas.microsoft.com/office/drawing/2014/main" id="{C6CDF61E-239F-1D2C-F71B-807561A983F9}"/>
              </a:ext>
            </a:extLst>
          </p:cNvPr>
          <p:cNvPicPr>
            <a:picLocks noChangeAspect="1"/>
          </p:cNvPicPr>
          <p:nvPr/>
        </p:nvPicPr>
        <p:blipFill rotWithShape="1">
          <a:blip r:embed="rId2"/>
          <a:srcRect l="3252" t="3597" r="66553" b="44877"/>
          <a:stretch/>
        </p:blipFill>
        <p:spPr>
          <a:xfrm>
            <a:off x="7628287" y="3573370"/>
            <a:ext cx="1242011" cy="1310510"/>
          </a:xfrm>
          <a:prstGeom prst="rect">
            <a:avLst/>
          </a:prstGeom>
        </p:spPr>
      </p:pic>
      <p:pic>
        <p:nvPicPr>
          <p:cNvPr id="16" name="giaytrang">
            <a:extLst>
              <a:ext uri="{FF2B5EF4-FFF2-40B4-BE49-F238E27FC236}">
                <a16:creationId xmlns:a16="http://schemas.microsoft.com/office/drawing/2014/main" id="{CA77F079-6FC2-CF1B-C55F-6862D80E85B0}"/>
              </a:ext>
            </a:extLst>
          </p:cNvPr>
          <p:cNvPicPr>
            <a:picLocks noChangeAspect="1"/>
          </p:cNvPicPr>
          <p:nvPr/>
        </p:nvPicPr>
        <p:blipFill rotWithShape="1">
          <a:blip r:embed="rId2"/>
          <a:srcRect l="40297" r="33830" b="44877"/>
          <a:stretch/>
        </p:blipFill>
        <p:spPr>
          <a:xfrm>
            <a:off x="9211959" y="3429000"/>
            <a:ext cx="1242011" cy="1636269"/>
          </a:xfrm>
          <a:prstGeom prst="rect">
            <a:avLst/>
          </a:prstGeom>
        </p:spPr>
      </p:pic>
      <p:pic>
        <p:nvPicPr>
          <p:cNvPr id="17" name="hogian">
            <a:extLst>
              <a:ext uri="{FF2B5EF4-FFF2-40B4-BE49-F238E27FC236}">
                <a16:creationId xmlns:a16="http://schemas.microsoft.com/office/drawing/2014/main" id="{4F241EA4-C96B-D5A9-A7F9-8528598B44FE}"/>
              </a:ext>
            </a:extLst>
          </p:cNvPr>
          <p:cNvPicPr>
            <a:picLocks noChangeAspect="1"/>
          </p:cNvPicPr>
          <p:nvPr/>
        </p:nvPicPr>
        <p:blipFill rotWithShape="1">
          <a:blip r:embed="rId2"/>
          <a:srcRect l="8576" t="67214" r="75097" b="2557"/>
          <a:stretch/>
        </p:blipFill>
        <p:spPr>
          <a:xfrm>
            <a:off x="7630971" y="5587047"/>
            <a:ext cx="783772" cy="897317"/>
          </a:xfrm>
          <a:prstGeom prst="rect">
            <a:avLst/>
          </a:prstGeom>
        </p:spPr>
      </p:pic>
      <p:pic>
        <p:nvPicPr>
          <p:cNvPr id="18" name="datnan">
            <a:extLst>
              <a:ext uri="{FF2B5EF4-FFF2-40B4-BE49-F238E27FC236}">
                <a16:creationId xmlns:a16="http://schemas.microsoft.com/office/drawing/2014/main" id="{FAF88561-E207-7F25-CDAD-074754408BB9}"/>
              </a:ext>
            </a:extLst>
          </p:cNvPr>
          <p:cNvPicPr>
            <a:picLocks noChangeAspect="1"/>
          </p:cNvPicPr>
          <p:nvPr/>
        </p:nvPicPr>
        <p:blipFill rotWithShape="1">
          <a:blip r:embed="rId2"/>
          <a:srcRect l="25872" t="63711" r="48256" b="-1"/>
          <a:stretch/>
        </p:blipFill>
        <p:spPr>
          <a:xfrm>
            <a:off x="8365904" y="5497096"/>
            <a:ext cx="1242011" cy="1077218"/>
          </a:xfrm>
          <a:prstGeom prst="rect">
            <a:avLst/>
          </a:prstGeom>
        </p:spPr>
      </p:pic>
      <p:pic>
        <p:nvPicPr>
          <p:cNvPr id="20" name="compa">
            <a:extLst>
              <a:ext uri="{FF2B5EF4-FFF2-40B4-BE49-F238E27FC236}">
                <a16:creationId xmlns:a16="http://schemas.microsoft.com/office/drawing/2014/main" id="{B14175B6-0B21-366C-BF25-5E0B186C15E6}"/>
              </a:ext>
            </a:extLst>
          </p:cNvPr>
          <p:cNvPicPr>
            <a:picLocks noChangeAspect="1"/>
          </p:cNvPicPr>
          <p:nvPr/>
        </p:nvPicPr>
        <p:blipFill rotWithShape="1">
          <a:blip r:embed="rId3"/>
          <a:srcRect l="62386" t="63886" r="5958"/>
          <a:stretch/>
        </p:blipFill>
        <p:spPr>
          <a:xfrm>
            <a:off x="10360822" y="2003087"/>
            <a:ext cx="1159328" cy="1257045"/>
          </a:xfrm>
          <a:prstGeom prst="rect">
            <a:avLst/>
          </a:prstGeom>
        </p:spPr>
      </p:pic>
      <p:pic>
        <p:nvPicPr>
          <p:cNvPr id="21" name="butmau">
            <a:extLst>
              <a:ext uri="{FF2B5EF4-FFF2-40B4-BE49-F238E27FC236}">
                <a16:creationId xmlns:a16="http://schemas.microsoft.com/office/drawing/2014/main" id="{F76E1405-33A4-B621-B1AE-816EC0442555}"/>
              </a:ext>
            </a:extLst>
          </p:cNvPr>
          <p:cNvPicPr>
            <a:picLocks noChangeAspect="1"/>
          </p:cNvPicPr>
          <p:nvPr/>
        </p:nvPicPr>
        <p:blipFill rotWithShape="1">
          <a:blip r:embed="rId3"/>
          <a:srcRect l="13823" t="57360" r="53832"/>
          <a:stretch/>
        </p:blipFill>
        <p:spPr>
          <a:xfrm>
            <a:off x="8278439" y="1800428"/>
            <a:ext cx="1184607" cy="1484203"/>
          </a:xfrm>
          <a:prstGeom prst="rect">
            <a:avLst/>
          </a:prstGeom>
        </p:spPr>
      </p:pic>
      <p:pic>
        <p:nvPicPr>
          <p:cNvPr id="22" name="thuoc">
            <a:extLst>
              <a:ext uri="{FF2B5EF4-FFF2-40B4-BE49-F238E27FC236}">
                <a16:creationId xmlns:a16="http://schemas.microsoft.com/office/drawing/2014/main" id="{71EE6D06-D8CA-9522-E93A-D107BFD659B7}"/>
              </a:ext>
            </a:extLst>
          </p:cNvPr>
          <p:cNvPicPr>
            <a:picLocks noChangeAspect="1"/>
          </p:cNvPicPr>
          <p:nvPr/>
        </p:nvPicPr>
        <p:blipFill rotWithShape="1">
          <a:blip r:embed="rId3"/>
          <a:srcRect l="7699" t="39419" r="11804" b="44157"/>
          <a:stretch/>
        </p:blipFill>
        <p:spPr>
          <a:xfrm>
            <a:off x="8631350" y="1305816"/>
            <a:ext cx="2948093" cy="571654"/>
          </a:xfrm>
          <a:prstGeom prst="rect">
            <a:avLst/>
          </a:prstGeom>
        </p:spPr>
      </p:pic>
      <p:pic>
        <p:nvPicPr>
          <p:cNvPr id="23" name="keo">
            <a:extLst>
              <a:ext uri="{FF2B5EF4-FFF2-40B4-BE49-F238E27FC236}">
                <a16:creationId xmlns:a16="http://schemas.microsoft.com/office/drawing/2014/main" id="{9B9BF130-2B2B-A944-365D-508F35917E31}"/>
              </a:ext>
            </a:extLst>
          </p:cNvPr>
          <p:cNvPicPr>
            <a:picLocks noChangeAspect="1"/>
          </p:cNvPicPr>
          <p:nvPr/>
        </p:nvPicPr>
        <p:blipFill rotWithShape="1">
          <a:blip r:embed="rId3"/>
          <a:srcRect r="65550" b="64467"/>
          <a:stretch/>
        </p:blipFill>
        <p:spPr>
          <a:xfrm>
            <a:off x="7941212" y="85704"/>
            <a:ext cx="1261690" cy="1236841"/>
          </a:xfrm>
          <a:prstGeom prst="rect">
            <a:avLst/>
          </a:prstGeom>
        </p:spPr>
      </p:pic>
      <p:pic>
        <p:nvPicPr>
          <p:cNvPr id="26" name="giaymau2">
            <a:extLst>
              <a:ext uri="{FF2B5EF4-FFF2-40B4-BE49-F238E27FC236}">
                <a16:creationId xmlns:a16="http://schemas.microsoft.com/office/drawing/2014/main" id="{30CE3560-9FAD-7698-DEE3-23D87A3F93D0}"/>
              </a:ext>
            </a:extLst>
          </p:cNvPr>
          <p:cNvPicPr>
            <a:picLocks noChangeAspect="1"/>
          </p:cNvPicPr>
          <p:nvPr/>
        </p:nvPicPr>
        <p:blipFill rotWithShape="1">
          <a:blip r:embed="rId2"/>
          <a:srcRect l="3252" t="3597" r="66553" b="44877"/>
          <a:stretch/>
        </p:blipFill>
        <p:spPr>
          <a:xfrm>
            <a:off x="1630418" y="4792174"/>
            <a:ext cx="1455378" cy="1535645"/>
          </a:xfrm>
          <a:prstGeom prst="rect">
            <a:avLst/>
          </a:prstGeom>
        </p:spPr>
      </p:pic>
      <p:pic>
        <p:nvPicPr>
          <p:cNvPr id="27" name="giaytrang2">
            <a:extLst>
              <a:ext uri="{FF2B5EF4-FFF2-40B4-BE49-F238E27FC236}">
                <a16:creationId xmlns:a16="http://schemas.microsoft.com/office/drawing/2014/main" id="{16663A36-7B2B-F1EA-D07B-941267A4F5F0}"/>
              </a:ext>
            </a:extLst>
          </p:cNvPr>
          <p:cNvPicPr>
            <a:picLocks noChangeAspect="1"/>
          </p:cNvPicPr>
          <p:nvPr/>
        </p:nvPicPr>
        <p:blipFill rotWithShape="1">
          <a:blip r:embed="rId2"/>
          <a:srcRect l="40297" r="33830" b="44877"/>
          <a:stretch/>
        </p:blipFill>
        <p:spPr>
          <a:xfrm>
            <a:off x="5546963" y="4406837"/>
            <a:ext cx="1785922" cy="1851467"/>
          </a:xfrm>
          <a:prstGeom prst="rect">
            <a:avLst/>
          </a:prstGeom>
        </p:spPr>
      </p:pic>
      <p:pic>
        <p:nvPicPr>
          <p:cNvPr id="4" name="quego2">
            <a:extLst>
              <a:ext uri="{FF2B5EF4-FFF2-40B4-BE49-F238E27FC236}">
                <a16:creationId xmlns:a16="http://schemas.microsoft.com/office/drawing/2014/main" id="{6E27F487-414B-A7DC-A333-A55115F1E05D}"/>
              </a:ext>
            </a:extLst>
          </p:cNvPr>
          <p:cNvPicPr>
            <a:picLocks noChangeAspect="1"/>
          </p:cNvPicPr>
          <p:nvPr/>
        </p:nvPicPr>
        <p:blipFill rotWithShape="1">
          <a:blip r:embed="rId2"/>
          <a:srcRect l="50453" t="58643" r="23356" b="834"/>
          <a:stretch/>
        </p:blipFill>
        <p:spPr>
          <a:xfrm>
            <a:off x="1578428" y="1464398"/>
            <a:ext cx="2193471" cy="1202855"/>
          </a:xfrm>
          <a:prstGeom prst="rect">
            <a:avLst/>
          </a:prstGeom>
        </p:spPr>
      </p:pic>
      <p:pic>
        <p:nvPicPr>
          <p:cNvPr id="6" name="butmau2">
            <a:extLst>
              <a:ext uri="{FF2B5EF4-FFF2-40B4-BE49-F238E27FC236}">
                <a16:creationId xmlns:a16="http://schemas.microsoft.com/office/drawing/2014/main" id="{49B60912-F17D-57F2-08BB-38267E19A487}"/>
              </a:ext>
            </a:extLst>
          </p:cNvPr>
          <p:cNvPicPr>
            <a:picLocks noChangeAspect="1"/>
          </p:cNvPicPr>
          <p:nvPr/>
        </p:nvPicPr>
        <p:blipFill rotWithShape="1">
          <a:blip r:embed="rId3"/>
          <a:srcRect l="13823" t="57360" r="53832"/>
          <a:stretch/>
        </p:blipFill>
        <p:spPr>
          <a:xfrm>
            <a:off x="4811273" y="1419850"/>
            <a:ext cx="1605856" cy="1247403"/>
          </a:xfrm>
          <a:prstGeom prst="rect">
            <a:avLst/>
          </a:prstGeom>
        </p:spPr>
      </p:pic>
      <p:pic>
        <p:nvPicPr>
          <p:cNvPr id="8" name="hogian2">
            <a:extLst>
              <a:ext uri="{FF2B5EF4-FFF2-40B4-BE49-F238E27FC236}">
                <a16:creationId xmlns:a16="http://schemas.microsoft.com/office/drawing/2014/main" id="{CD332D18-0A26-8D58-730A-97704AA7DA72}"/>
              </a:ext>
            </a:extLst>
          </p:cNvPr>
          <p:cNvPicPr>
            <a:picLocks noChangeAspect="1"/>
          </p:cNvPicPr>
          <p:nvPr/>
        </p:nvPicPr>
        <p:blipFill rotWithShape="1">
          <a:blip r:embed="rId2"/>
          <a:srcRect l="8576" t="67214" r="75097" b="2557"/>
          <a:stretch/>
        </p:blipFill>
        <p:spPr>
          <a:xfrm>
            <a:off x="1862442" y="3002515"/>
            <a:ext cx="1062713" cy="1279472"/>
          </a:xfrm>
          <a:prstGeom prst="rect">
            <a:avLst/>
          </a:prstGeom>
        </p:spPr>
      </p:pic>
      <p:pic>
        <p:nvPicPr>
          <p:cNvPr id="9" name="bangdinh2">
            <a:extLst>
              <a:ext uri="{FF2B5EF4-FFF2-40B4-BE49-F238E27FC236}">
                <a16:creationId xmlns:a16="http://schemas.microsoft.com/office/drawing/2014/main" id="{A66A16AB-58A3-4EE2-94D3-26EE00D9D06A}"/>
              </a:ext>
            </a:extLst>
          </p:cNvPr>
          <p:cNvPicPr>
            <a:picLocks noChangeAspect="1"/>
          </p:cNvPicPr>
          <p:nvPr/>
        </p:nvPicPr>
        <p:blipFill rotWithShape="1">
          <a:blip r:embed="rId2"/>
          <a:srcRect l="77917" t="63711" b="-1"/>
          <a:stretch/>
        </p:blipFill>
        <p:spPr>
          <a:xfrm>
            <a:off x="4610276" y="2950015"/>
            <a:ext cx="1293492" cy="1314375"/>
          </a:xfrm>
          <a:prstGeom prst="rect">
            <a:avLst/>
          </a:prstGeom>
        </p:spPr>
      </p:pic>
    </p:spTree>
    <p:extLst>
      <p:ext uri="{BB962C8B-B14F-4D97-AF65-F5344CB8AC3E}">
        <p14:creationId xmlns:p14="http://schemas.microsoft.com/office/powerpoint/2010/main" val="441197108"/>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750"/>
                                        <p:tgtEl>
                                          <p:spTgt spid="26"/>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750"/>
                                        <p:tgtEl>
                                          <p:spTgt spid="27"/>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750"/>
                                        <p:tgtEl>
                                          <p:spTgt spid="4"/>
                                        </p:tgtEl>
                                      </p:cBhvr>
                                    </p:animEffec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750"/>
                                        <p:tgtEl>
                                          <p:spTgt spid="6"/>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750"/>
                                        <p:tgtEl>
                                          <p:spTgt spid="8"/>
                                        </p:tgtEl>
                                      </p:cBhvr>
                                    </p:animEffec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750"/>
                                        <p:tgtEl>
                                          <p:spTgt spid="9"/>
                                        </p:tgtEl>
                                      </p:cBhvr>
                                    </p:animEffect>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7B99868F-6DAB-E84B-4604-822571F2DB31}"/>
              </a:ext>
            </a:extLst>
          </p:cNvPr>
          <p:cNvGraphicFramePr>
            <a:graphicFrameLocks noGrp="1"/>
          </p:cNvGraphicFramePr>
          <p:nvPr>
            <p:extLst>
              <p:ext uri="{D42A27DB-BD31-4B8C-83A1-F6EECF244321}">
                <p14:modId xmlns:p14="http://schemas.microsoft.com/office/powerpoint/2010/main" val="2187536742"/>
              </p:ext>
            </p:extLst>
          </p:nvPr>
        </p:nvGraphicFramePr>
        <p:xfrm>
          <a:off x="83588" y="802837"/>
          <a:ext cx="7465590" cy="5545712"/>
        </p:xfrm>
        <a:graphic>
          <a:graphicData uri="http://schemas.openxmlformats.org/drawingml/2006/table">
            <a:tbl>
              <a:tblPr firstRow="1" bandRow="1">
                <a:tableStyleId>{5C22544A-7EE6-4342-B048-85BDC9FD1C3A}</a:tableStyleId>
              </a:tblPr>
              <a:tblGrid>
                <a:gridCol w="1168044">
                  <a:extLst>
                    <a:ext uri="{9D8B030D-6E8A-4147-A177-3AD203B41FA5}">
                      <a16:colId xmlns:a16="http://schemas.microsoft.com/office/drawing/2014/main" val="309933065"/>
                    </a:ext>
                  </a:extLst>
                </a:gridCol>
                <a:gridCol w="6297546">
                  <a:extLst>
                    <a:ext uri="{9D8B030D-6E8A-4147-A177-3AD203B41FA5}">
                      <a16:colId xmlns:a16="http://schemas.microsoft.com/office/drawing/2014/main" val="3338669735"/>
                    </a:ext>
                  </a:extLst>
                </a:gridCol>
              </a:tblGrid>
              <a:tr h="51977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6668813"/>
                  </a:ext>
                </a:extLst>
              </a:tr>
              <a:tr h="1551215">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931884514"/>
                  </a:ext>
                </a:extLst>
              </a:tr>
              <a:tr h="942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329575478"/>
                  </a:ext>
                </a:extLst>
              </a:tr>
              <a:tr h="942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p>
                      <a:endParaRPr lang="en-US"/>
                    </a:p>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147703"/>
                  </a:ext>
                </a:extLst>
              </a:tr>
            </a:tbl>
          </a:graphicData>
        </a:graphic>
      </p:graphicFrame>
      <p:pic>
        <p:nvPicPr>
          <p:cNvPr id="19" name="quego">
            <a:extLst>
              <a:ext uri="{FF2B5EF4-FFF2-40B4-BE49-F238E27FC236}">
                <a16:creationId xmlns:a16="http://schemas.microsoft.com/office/drawing/2014/main" id="{60711D4B-59A8-82B7-67A0-66480E9C527E}"/>
              </a:ext>
            </a:extLst>
          </p:cNvPr>
          <p:cNvPicPr>
            <a:picLocks noChangeAspect="1"/>
          </p:cNvPicPr>
          <p:nvPr/>
        </p:nvPicPr>
        <p:blipFill rotWithShape="1">
          <a:blip r:embed="rId2"/>
          <a:srcRect l="50453" t="58643" r="23356" b="834"/>
          <a:stretch/>
        </p:blipFill>
        <p:spPr>
          <a:xfrm>
            <a:off x="9594587" y="5413944"/>
            <a:ext cx="1257300" cy="1202855"/>
          </a:xfrm>
          <a:prstGeom prst="rect">
            <a:avLst/>
          </a:prstGeom>
        </p:spPr>
      </p:pic>
      <p:pic>
        <p:nvPicPr>
          <p:cNvPr id="7" name="butchi">
            <a:extLst>
              <a:ext uri="{FF2B5EF4-FFF2-40B4-BE49-F238E27FC236}">
                <a16:creationId xmlns:a16="http://schemas.microsoft.com/office/drawing/2014/main" id="{C823EEAF-E94B-3447-4459-FF7D0106DB69}"/>
              </a:ext>
            </a:extLst>
          </p:cNvPr>
          <p:cNvPicPr>
            <a:picLocks noChangeAspect="1"/>
          </p:cNvPicPr>
          <p:nvPr/>
        </p:nvPicPr>
        <p:blipFill rotWithShape="1">
          <a:blip r:embed="rId3"/>
          <a:srcRect l="39125" t="16964" r="9156" b="64467"/>
          <a:stretch/>
        </p:blipFill>
        <p:spPr>
          <a:xfrm>
            <a:off x="9782415" y="270338"/>
            <a:ext cx="1894114" cy="646331"/>
          </a:xfrm>
          <a:prstGeom prst="rect">
            <a:avLst/>
          </a:prstGeom>
        </p:spPr>
      </p:pic>
      <p:sp>
        <p:nvSpPr>
          <p:cNvPr id="2" name="TextBox 1">
            <a:extLst>
              <a:ext uri="{FF2B5EF4-FFF2-40B4-BE49-F238E27FC236}">
                <a16:creationId xmlns:a16="http://schemas.microsoft.com/office/drawing/2014/main" id="{702DFEA0-C406-3668-2DE7-11E1279FEC4C}"/>
              </a:ext>
            </a:extLst>
          </p:cNvPr>
          <p:cNvSpPr txBox="1"/>
          <p:nvPr/>
        </p:nvSpPr>
        <p:spPr>
          <a:xfrm>
            <a:off x="253357" y="43630"/>
            <a:ext cx="600075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PHIẾU CÁ NHÂN</a:t>
            </a:r>
          </a:p>
        </p:txBody>
      </p:sp>
      <p:sp>
        <p:nvSpPr>
          <p:cNvPr id="3" name="TextBox 2">
            <a:extLst>
              <a:ext uri="{FF2B5EF4-FFF2-40B4-BE49-F238E27FC236}">
                <a16:creationId xmlns:a16="http://schemas.microsoft.com/office/drawing/2014/main" id="{B090DA7F-01A7-CEA1-AEBC-30425A07E033}"/>
              </a:ext>
            </a:extLst>
          </p:cNvPr>
          <p:cNvSpPr txBox="1"/>
          <p:nvPr/>
        </p:nvSpPr>
        <p:spPr>
          <a:xfrm>
            <a:off x="2299295" y="759398"/>
            <a:ext cx="3696585"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Vật liệu/dụng cụ</a:t>
            </a:r>
          </a:p>
        </p:txBody>
      </p:sp>
      <p:sp>
        <p:nvSpPr>
          <p:cNvPr id="5" name="TextBox 4">
            <a:extLst>
              <a:ext uri="{FF2B5EF4-FFF2-40B4-BE49-F238E27FC236}">
                <a16:creationId xmlns:a16="http://schemas.microsoft.com/office/drawing/2014/main" id="{029652B6-620D-090E-B3EB-7979A8FA4A99}"/>
              </a:ext>
            </a:extLst>
          </p:cNvPr>
          <p:cNvSpPr txBox="1"/>
          <p:nvPr/>
        </p:nvSpPr>
        <p:spPr>
          <a:xfrm>
            <a:off x="110029" y="830093"/>
            <a:ext cx="1188570" cy="430887"/>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Bộ phận</a:t>
            </a:r>
          </a:p>
        </p:txBody>
      </p:sp>
      <p:sp>
        <p:nvSpPr>
          <p:cNvPr id="11" name="TextBox 10">
            <a:extLst>
              <a:ext uri="{FF2B5EF4-FFF2-40B4-BE49-F238E27FC236}">
                <a16:creationId xmlns:a16="http://schemas.microsoft.com/office/drawing/2014/main" id="{84E30ECF-D197-4A31-D446-71E1F37012F5}"/>
              </a:ext>
            </a:extLst>
          </p:cNvPr>
          <p:cNvSpPr txBox="1"/>
          <p:nvPr/>
        </p:nvSpPr>
        <p:spPr>
          <a:xfrm>
            <a:off x="170782" y="3002515"/>
            <a:ext cx="1200312" cy="1754326"/>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Đế biển báo</a:t>
            </a:r>
          </a:p>
        </p:txBody>
      </p:sp>
      <p:pic>
        <p:nvPicPr>
          <p:cNvPr id="13" name="bangdinh">
            <a:extLst>
              <a:ext uri="{FF2B5EF4-FFF2-40B4-BE49-F238E27FC236}">
                <a16:creationId xmlns:a16="http://schemas.microsoft.com/office/drawing/2014/main" id="{FC0C2B5B-9E2F-BB08-CB20-0452B2C93140}"/>
              </a:ext>
            </a:extLst>
          </p:cNvPr>
          <p:cNvPicPr>
            <a:picLocks noChangeAspect="1"/>
          </p:cNvPicPr>
          <p:nvPr/>
        </p:nvPicPr>
        <p:blipFill rotWithShape="1">
          <a:blip r:embed="rId2"/>
          <a:srcRect l="77917" t="63711" b="-1"/>
          <a:stretch/>
        </p:blipFill>
        <p:spPr>
          <a:xfrm>
            <a:off x="10990098" y="5513825"/>
            <a:ext cx="1060103" cy="1077218"/>
          </a:xfrm>
          <a:prstGeom prst="rect">
            <a:avLst/>
          </a:prstGeom>
        </p:spPr>
      </p:pic>
      <p:pic>
        <p:nvPicPr>
          <p:cNvPr id="14" name="giaybia">
            <a:extLst>
              <a:ext uri="{FF2B5EF4-FFF2-40B4-BE49-F238E27FC236}">
                <a16:creationId xmlns:a16="http://schemas.microsoft.com/office/drawing/2014/main" id="{FAF787D4-B6E8-1A81-592F-136745BC3034}"/>
              </a:ext>
            </a:extLst>
          </p:cNvPr>
          <p:cNvPicPr>
            <a:picLocks noChangeAspect="1"/>
          </p:cNvPicPr>
          <p:nvPr/>
        </p:nvPicPr>
        <p:blipFill rotWithShape="1">
          <a:blip r:embed="rId2"/>
          <a:srcRect l="68024" t="3390" r="1971" b="44877"/>
          <a:stretch/>
        </p:blipFill>
        <p:spPr>
          <a:xfrm>
            <a:off x="10527791" y="3538890"/>
            <a:ext cx="1440417" cy="1535645"/>
          </a:xfrm>
          <a:prstGeom prst="rect">
            <a:avLst/>
          </a:prstGeom>
        </p:spPr>
      </p:pic>
      <p:pic>
        <p:nvPicPr>
          <p:cNvPr id="15" name="giaymau">
            <a:extLst>
              <a:ext uri="{FF2B5EF4-FFF2-40B4-BE49-F238E27FC236}">
                <a16:creationId xmlns:a16="http://schemas.microsoft.com/office/drawing/2014/main" id="{C6CDF61E-239F-1D2C-F71B-807561A983F9}"/>
              </a:ext>
            </a:extLst>
          </p:cNvPr>
          <p:cNvPicPr>
            <a:picLocks noChangeAspect="1"/>
          </p:cNvPicPr>
          <p:nvPr/>
        </p:nvPicPr>
        <p:blipFill rotWithShape="1">
          <a:blip r:embed="rId2"/>
          <a:srcRect l="3252" t="3597" r="66553" b="44877"/>
          <a:stretch/>
        </p:blipFill>
        <p:spPr>
          <a:xfrm>
            <a:off x="7628287" y="3573370"/>
            <a:ext cx="1242011" cy="1310510"/>
          </a:xfrm>
          <a:prstGeom prst="rect">
            <a:avLst/>
          </a:prstGeom>
        </p:spPr>
      </p:pic>
      <p:pic>
        <p:nvPicPr>
          <p:cNvPr id="16" name="giaytrang">
            <a:extLst>
              <a:ext uri="{FF2B5EF4-FFF2-40B4-BE49-F238E27FC236}">
                <a16:creationId xmlns:a16="http://schemas.microsoft.com/office/drawing/2014/main" id="{CA77F079-6FC2-CF1B-C55F-6862D80E85B0}"/>
              </a:ext>
            </a:extLst>
          </p:cNvPr>
          <p:cNvPicPr>
            <a:picLocks noChangeAspect="1"/>
          </p:cNvPicPr>
          <p:nvPr/>
        </p:nvPicPr>
        <p:blipFill rotWithShape="1">
          <a:blip r:embed="rId2"/>
          <a:srcRect l="40297" r="33830" b="44877"/>
          <a:stretch/>
        </p:blipFill>
        <p:spPr>
          <a:xfrm>
            <a:off x="9211959" y="3429000"/>
            <a:ext cx="1242011" cy="1636269"/>
          </a:xfrm>
          <a:prstGeom prst="rect">
            <a:avLst/>
          </a:prstGeom>
        </p:spPr>
      </p:pic>
      <p:pic>
        <p:nvPicPr>
          <p:cNvPr id="17" name="hogian">
            <a:extLst>
              <a:ext uri="{FF2B5EF4-FFF2-40B4-BE49-F238E27FC236}">
                <a16:creationId xmlns:a16="http://schemas.microsoft.com/office/drawing/2014/main" id="{4F241EA4-C96B-D5A9-A7F9-8528598B44FE}"/>
              </a:ext>
            </a:extLst>
          </p:cNvPr>
          <p:cNvPicPr>
            <a:picLocks noChangeAspect="1"/>
          </p:cNvPicPr>
          <p:nvPr/>
        </p:nvPicPr>
        <p:blipFill rotWithShape="1">
          <a:blip r:embed="rId2"/>
          <a:srcRect l="8576" t="67214" r="75097" b="2557"/>
          <a:stretch/>
        </p:blipFill>
        <p:spPr>
          <a:xfrm>
            <a:off x="7630971" y="5587047"/>
            <a:ext cx="783772" cy="897317"/>
          </a:xfrm>
          <a:prstGeom prst="rect">
            <a:avLst/>
          </a:prstGeom>
        </p:spPr>
      </p:pic>
      <p:pic>
        <p:nvPicPr>
          <p:cNvPr id="18" name="datnan">
            <a:extLst>
              <a:ext uri="{FF2B5EF4-FFF2-40B4-BE49-F238E27FC236}">
                <a16:creationId xmlns:a16="http://schemas.microsoft.com/office/drawing/2014/main" id="{FAF88561-E207-7F25-CDAD-074754408BB9}"/>
              </a:ext>
            </a:extLst>
          </p:cNvPr>
          <p:cNvPicPr>
            <a:picLocks noChangeAspect="1"/>
          </p:cNvPicPr>
          <p:nvPr/>
        </p:nvPicPr>
        <p:blipFill rotWithShape="1">
          <a:blip r:embed="rId2"/>
          <a:srcRect l="25872" t="63711" r="48256" b="-1"/>
          <a:stretch/>
        </p:blipFill>
        <p:spPr>
          <a:xfrm>
            <a:off x="8365904" y="5497096"/>
            <a:ext cx="1242011" cy="1077218"/>
          </a:xfrm>
          <a:prstGeom prst="rect">
            <a:avLst/>
          </a:prstGeom>
        </p:spPr>
      </p:pic>
      <p:pic>
        <p:nvPicPr>
          <p:cNvPr id="20" name="compa">
            <a:extLst>
              <a:ext uri="{FF2B5EF4-FFF2-40B4-BE49-F238E27FC236}">
                <a16:creationId xmlns:a16="http://schemas.microsoft.com/office/drawing/2014/main" id="{B14175B6-0B21-366C-BF25-5E0B186C15E6}"/>
              </a:ext>
            </a:extLst>
          </p:cNvPr>
          <p:cNvPicPr>
            <a:picLocks noChangeAspect="1"/>
          </p:cNvPicPr>
          <p:nvPr/>
        </p:nvPicPr>
        <p:blipFill rotWithShape="1">
          <a:blip r:embed="rId3"/>
          <a:srcRect l="62386" t="63886" r="5958"/>
          <a:stretch/>
        </p:blipFill>
        <p:spPr>
          <a:xfrm>
            <a:off x="10360822" y="2003087"/>
            <a:ext cx="1159328" cy="1257045"/>
          </a:xfrm>
          <a:prstGeom prst="rect">
            <a:avLst/>
          </a:prstGeom>
        </p:spPr>
      </p:pic>
      <p:pic>
        <p:nvPicPr>
          <p:cNvPr id="21" name="butmau">
            <a:extLst>
              <a:ext uri="{FF2B5EF4-FFF2-40B4-BE49-F238E27FC236}">
                <a16:creationId xmlns:a16="http://schemas.microsoft.com/office/drawing/2014/main" id="{F76E1405-33A4-B621-B1AE-816EC0442555}"/>
              </a:ext>
            </a:extLst>
          </p:cNvPr>
          <p:cNvPicPr>
            <a:picLocks noChangeAspect="1"/>
          </p:cNvPicPr>
          <p:nvPr/>
        </p:nvPicPr>
        <p:blipFill rotWithShape="1">
          <a:blip r:embed="rId3"/>
          <a:srcRect l="13823" t="57360" r="53832"/>
          <a:stretch/>
        </p:blipFill>
        <p:spPr>
          <a:xfrm>
            <a:off x="8278439" y="1800428"/>
            <a:ext cx="1184607" cy="1484203"/>
          </a:xfrm>
          <a:prstGeom prst="rect">
            <a:avLst/>
          </a:prstGeom>
        </p:spPr>
      </p:pic>
      <p:pic>
        <p:nvPicPr>
          <p:cNvPr id="22" name="thuoc">
            <a:extLst>
              <a:ext uri="{FF2B5EF4-FFF2-40B4-BE49-F238E27FC236}">
                <a16:creationId xmlns:a16="http://schemas.microsoft.com/office/drawing/2014/main" id="{71EE6D06-D8CA-9522-E93A-D107BFD659B7}"/>
              </a:ext>
            </a:extLst>
          </p:cNvPr>
          <p:cNvPicPr>
            <a:picLocks noChangeAspect="1"/>
          </p:cNvPicPr>
          <p:nvPr/>
        </p:nvPicPr>
        <p:blipFill rotWithShape="1">
          <a:blip r:embed="rId3"/>
          <a:srcRect l="7699" t="39419" r="11804" b="44157"/>
          <a:stretch/>
        </p:blipFill>
        <p:spPr>
          <a:xfrm>
            <a:off x="8631350" y="1305816"/>
            <a:ext cx="2948093" cy="571654"/>
          </a:xfrm>
          <a:prstGeom prst="rect">
            <a:avLst/>
          </a:prstGeom>
        </p:spPr>
      </p:pic>
      <p:pic>
        <p:nvPicPr>
          <p:cNvPr id="23" name="keo">
            <a:extLst>
              <a:ext uri="{FF2B5EF4-FFF2-40B4-BE49-F238E27FC236}">
                <a16:creationId xmlns:a16="http://schemas.microsoft.com/office/drawing/2014/main" id="{9B9BF130-2B2B-A944-365D-508F35917E31}"/>
              </a:ext>
            </a:extLst>
          </p:cNvPr>
          <p:cNvPicPr>
            <a:picLocks noChangeAspect="1"/>
          </p:cNvPicPr>
          <p:nvPr/>
        </p:nvPicPr>
        <p:blipFill rotWithShape="1">
          <a:blip r:embed="rId3"/>
          <a:srcRect r="65550" b="64467"/>
          <a:stretch/>
        </p:blipFill>
        <p:spPr>
          <a:xfrm>
            <a:off x="7941212" y="85704"/>
            <a:ext cx="1261690" cy="1236841"/>
          </a:xfrm>
          <a:prstGeom prst="rect">
            <a:avLst/>
          </a:prstGeom>
        </p:spPr>
      </p:pic>
      <p:pic>
        <p:nvPicPr>
          <p:cNvPr id="28" name="hogian">
            <a:extLst>
              <a:ext uri="{FF2B5EF4-FFF2-40B4-BE49-F238E27FC236}">
                <a16:creationId xmlns:a16="http://schemas.microsoft.com/office/drawing/2014/main" id="{82372B05-DB86-35C8-AE98-51F1C4E63B8A}"/>
              </a:ext>
            </a:extLst>
          </p:cNvPr>
          <p:cNvPicPr>
            <a:picLocks noChangeAspect="1"/>
          </p:cNvPicPr>
          <p:nvPr/>
        </p:nvPicPr>
        <p:blipFill rotWithShape="1">
          <a:blip r:embed="rId2"/>
          <a:srcRect l="8576" t="67214" r="75097" b="2557"/>
          <a:stretch/>
        </p:blipFill>
        <p:spPr>
          <a:xfrm>
            <a:off x="1969704" y="7426326"/>
            <a:ext cx="783772" cy="897317"/>
          </a:xfrm>
          <a:prstGeom prst="rect">
            <a:avLst/>
          </a:prstGeom>
        </p:spPr>
      </p:pic>
      <p:pic>
        <p:nvPicPr>
          <p:cNvPr id="10" name="datnan3">
            <a:extLst>
              <a:ext uri="{FF2B5EF4-FFF2-40B4-BE49-F238E27FC236}">
                <a16:creationId xmlns:a16="http://schemas.microsoft.com/office/drawing/2014/main" id="{FED255B5-A4AA-78DE-578D-0ADC11E33461}"/>
              </a:ext>
            </a:extLst>
          </p:cNvPr>
          <p:cNvPicPr>
            <a:picLocks noChangeAspect="1"/>
          </p:cNvPicPr>
          <p:nvPr/>
        </p:nvPicPr>
        <p:blipFill rotWithShape="1">
          <a:blip r:embed="rId2"/>
          <a:srcRect l="25872" t="63711" r="48256" b="-1"/>
          <a:stretch/>
        </p:blipFill>
        <p:spPr>
          <a:xfrm>
            <a:off x="2361590" y="1591642"/>
            <a:ext cx="1459296" cy="1265673"/>
          </a:xfrm>
          <a:prstGeom prst="rect">
            <a:avLst/>
          </a:prstGeom>
        </p:spPr>
      </p:pic>
    </p:spTree>
    <p:extLst>
      <p:ext uri="{BB962C8B-B14F-4D97-AF65-F5344CB8AC3E}">
        <p14:creationId xmlns:p14="http://schemas.microsoft.com/office/powerpoint/2010/main" val="2420528891"/>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nextCondLst>
                <p:cond evt="onClick" delay="0">
                  <p:tgtEl>
                    <p:spTgt spid="1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80499"/>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a:t>
            </a:r>
            <a:r>
              <a:rPr lang="en-US" sz="3200" smtClean="0">
                <a:latin typeface="Times New Roman" panose="02020603050405020304" pitchFamily="18" charset="0"/>
                <a:cs typeface="Times New Roman" panose="02020603050405020304" pitchFamily="18" charset="0"/>
              </a:rPr>
              <a:t>2023</a:t>
            </a:r>
            <a:endParaRPr lang="en-US" sz="3200">
              <a:latin typeface="Times New Roman" panose="02020603050405020304" pitchFamily="18" charset="0"/>
              <a:cs typeface="Times New Roman" panose="02020603050405020304" pitchFamily="18" charset="0"/>
            </a:endParaRP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145119" y="824521"/>
            <a:ext cx="12192000" cy="584775"/>
          </a:xfrm>
          <a:prstGeom prst="rect">
            <a:avLst/>
          </a:prstGeom>
          <a:noFill/>
        </p:spPr>
        <p:txBody>
          <a:bodyPr wrap="square" rtlCol="0">
            <a:spAutoFit/>
          </a:bodyPr>
          <a:lstStyle/>
          <a:p>
            <a:pPr algn="ctr"/>
            <a:r>
              <a:rPr lang="en-US" sz="3200" b="1" u="sng">
                <a:solidFill>
                  <a:srgbClr val="0070C0"/>
                </a:solidFill>
                <a:latin typeface="Times New Roman" panose="02020603050405020304" pitchFamily="18" charset="0"/>
                <a:cs typeface="Times New Roman" panose="02020603050405020304" pitchFamily="18" charset="0"/>
              </a:rPr>
              <a:t>Bài 9</a:t>
            </a:r>
            <a:r>
              <a:rPr lang="en-US" sz="3200" b="1">
                <a:solidFill>
                  <a:srgbClr val="0070C0"/>
                </a:solidFill>
                <a:latin typeface="Times New Roman" panose="02020603050405020304" pitchFamily="18" charset="0"/>
                <a:cs typeface="Times New Roman" panose="02020603050405020304" pitchFamily="18" charset="0"/>
              </a:rPr>
              <a:t>: Làm biển báo giao thông (Tiết 2)</a:t>
            </a:r>
          </a:p>
        </p:txBody>
      </p:sp>
      <p:sp>
        <p:nvSpPr>
          <p:cNvPr id="2" name="Freeform: Shape 1">
            <a:extLst>
              <a:ext uri="{FF2B5EF4-FFF2-40B4-BE49-F238E27FC236}">
                <a16:creationId xmlns:a16="http://schemas.microsoft.com/office/drawing/2014/main" id="{6304CC45-450F-E1FA-9256-80D337E40BA2}"/>
              </a:ext>
            </a:extLst>
          </p:cNvPr>
          <p:cNvSpPr/>
          <p:nvPr/>
        </p:nvSpPr>
        <p:spPr>
          <a:xfrm>
            <a:off x="1885201" y="2794945"/>
            <a:ext cx="8421598" cy="1806859"/>
          </a:xfrm>
          <a:custGeom>
            <a:avLst/>
            <a:gdLst>
              <a:gd name="connsiteX0" fmla="*/ 5190640 w 8421598"/>
              <a:gd name="connsiteY0" fmla="*/ 313 h 1265545"/>
              <a:gd name="connsiteX1" fmla="*/ 5655185 w 8421598"/>
              <a:gd name="connsiteY1" fmla="*/ 35702 h 1265545"/>
              <a:gd name="connsiteX2" fmla="*/ 5805966 w 8421598"/>
              <a:gd name="connsiteY2" fmla="*/ 66608 h 1265545"/>
              <a:gd name="connsiteX3" fmla="*/ 5815286 w 8421598"/>
              <a:gd name="connsiteY3" fmla="*/ 68519 h 1265545"/>
              <a:gd name="connsiteX4" fmla="*/ 6616810 w 8421598"/>
              <a:gd name="connsiteY4" fmla="*/ 946 h 1265545"/>
              <a:gd name="connsiteX5" fmla="*/ 6911387 w 8421598"/>
              <a:gd name="connsiteY5" fmla="*/ 16075 h 1265545"/>
              <a:gd name="connsiteX6" fmla="*/ 7467225 w 8421598"/>
              <a:gd name="connsiteY6" fmla="*/ 159146 h 1265545"/>
              <a:gd name="connsiteX7" fmla="*/ 7470251 w 8421598"/>
              <a:gd name="connsiteY7" fmla="*/ 159401 h 1265545"/>
              <a:gd name="connsiteX8" fmla="*/ 7705281 w 8421598"/>
              <a:gd name="connsiteY8" fmla="*/ 179220 h 1265545"/>
              <a:gd name="connsiteX9" fmla="*/ 8180566 w 8421598"/>
              <a:gd name="connsiteY9" fmla="*/ 298001 h 1265545"/>
              <a:gd name="connsiteX10" fmla="*/ 8148638 w 8421598"/>
              <a:gd name="connsiteY10" fmla="*/ 448569 h 1265545"/>
              <a:gd name="connsiteX11" fmla="*/ 8381875 w 8421598"/>
              <a:gd name="connsiteY11" fmla="*/ 678784 h 1265545"/>
              <a:gd name="connsiteX12" fmla="*/ 7289279 w 8421598"/>
              <a:gd name="connsiteY12" fmla="*/ 880302 h 1265545"/>
              <a:gd name="connsiteX13" fmla="*/ 6898148 w 8421598"/>
              <a:gd name="connsiteY13" fmla="*/ 1052978 h 1265545"/>
              <a:gd name="connsiteX14" fmla="*/ 5566474 w 8421598"/>
              <a:gd name="connsiteY14" fmla="*/ 1073885 h 1265545"/>
              <a:gd name="connsiteX15" fmla="*/ 4614833 w 8421598"/>
              <a:gd name="connsiteY15" fmla="*/ 1258098 h 1265545"/>
              <a:gd name="connsiteX16" fmla="*/ 3215602 w 8421598"/>
              <a:gd name="connsiteY16" fmla="*/ 1145655 h 1265545"/>
              <a:gd name="connsiteX17" fmla="*/ 1137099 w 8421598"/>
              <a:gd name="connsiteY17" fmla="*/ 1034559 h 1265545"/>
              <a:gd name="connsiteX18" fmla="*/ 223228 w 8421598"/>
              <a:gd name="connsiteY18" fmla="*/ 910931 h 1265545"/>
              <a:gd name="connsiteX19" fmla="*/ 418501 w 8421598"/>
              <a:gd name="connsiteY19" fmla="*/ 744053 h 1265545"/>
              <a:gd name="connsiteX20" fmla="*/ 6149 w 8421598"/>
              <a:gd name="connsiteY20" fmla="*/ 572842 h 1265545"/>
              <a:gd name="connsiteX21" fmla="*/ 759207 w 8421598"/>
              <a:gd name="connsiteY21" fmla="*/ 420663 h 1265545"/>
              <a:gd name="connsiteX22" fmla="*/ 766411 w 8421598"/>
              <a:gd name="connsiteY22" fmla="*/ 416652 h 1265545"/>
              <a:gd name="connsiteX23" fmla="*/ 1101860 w 8421598"/>
              <a:gd name="connsiteY23" fmla="*/ 198121 h 1265545"/>
              <a:gd name="connsiteX24" fmla="*/ 2733745 w 8421598"/>
              <a:gd name="connsiteY24" fmla="*/ 148195 h 1265545"/>
              <a:gd name="connsiteX25" fmla="*/ 2734058 w 8421598"/>
              <a:gd name="connsiteY25" fmla="*/ 148103 h 1265545"/>
              <a:gd name="connsiteX26" fmla="*/ 2877660 w 8421598"/>
              <a:gd name="connsiteY26" fmla="*/ 105781 h 1265545"/>
              <a:gd name="connsiteX27" fmla="*/ 4379064 w 8421598"/>
              <a:gd name="connsiteY27" fmla="*/ 96366 h 1265545"/>
              <a:gd name="connsiteX28" fmla="*/ 4386403 w 8421598"/>
              <a:gd name="connsiteY28" fmla="*/ 94094 h 1265545"/>
              <a:gd name="connsiteX29" fmla="*/ 4492982 w 8421598"/>
              <a:gd name="connsiteY29" fmla="*/ 61101 h 1265545"/>
              <a:gd name="connsiteX30" fmla="*/ 5020176 w 8421598"/>
              <a:gd name="connsiteY30" fmla="*/ 1727 h 1265545"/>
              <a:gd name="connsiteX31" fmla="*/ 5190640 w 8421598"/>
              <a:gd name="connsiteY31" fmla="*/ 313 h 12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21598" h="1265545">
                <a:moveTo>
                  <a:pt x="5190640" y="313"/>
                </a:moveTo>
                <a:cubicBezTo>
                  <a:pt x="5359518" y="2396"/>
                  <a:pt x="5521320" y="14775"/>
                  <a:pt x="5655185" y="35702"/>
                </a:cubicBezTo>
                <a:lnTo>
                  <a:pt x="5805966" y="66608"/>
                </a:lnTo>
                <a:lnTo>
                  <a:pt x="5815286" y="68519"/>
                </a:lnTo>
                <a:cubicBezTo>
                  <a:pt x="6017082" y="19896"/>
                  <a:pt x="6317877" y="-4234"/>
                  <a:pt x="6616810" y="946"/>
                </a:cubicBezTo>
                <a:cubicBezTo>
                  <a:pt x="6716454" y="2673"/>
                  <a:pt x="6815892" y="7656"/>
                  <a:pt x="6911387" y="16075"/>
                </a:cubicBezTo>
                <a:cubicBezTo>
                  <a:pt x="7202448" y="41726"/>
                  <a:pt x="7411154" y="95429"/>
                  <a:pt x="7467225" y="159146"/>
                </a:cubicBezTo>
                <a:lnTo>
                  <a:pt x="7470251" y="159401"/>
                </a:lnTo>
                <a:lnTo>
                  <a:pt x="7705281" y="179220"/>
                </a:lnTo>
                <a:cubicBezTo>
                  <a:pt x="7927665" y="204995"/>
                  <a:pt x="8098797" y="247051"/>
                  <a:pt x="8180566" y="298001"/>
                </a:cubicBezTo>
                <a:cubicBezTo>
                  <a:pt x="8259805" y="347312"/>
                  <a:pt x="8248513" y="400869"/>
                  <a:pt x="8148638" y="448569"/>
                </a:cubicBezTo>
                <a:cubicBezTo>
                  <a:pt x="8394140" y="513985"/>
                  <a:pt x="8479999" y="598786"/>
                  <a:pt x="8381875" y="678784"/>
                </a:cubicBezTo>
                <a:cubicBezTo>
                  <a:pt x="8251434" y="785136"/>
                  <a:pt x="7819612" y="864783"/>
                  <a:pt x="7289279" y="880302"/>
                </a:cubicBezTo>
                <a:cubicBezTo>
                  <a:pt x="7286748" y="946684"/>
                  <a:pt x="7144041" y="1009640"/>
                  <a:pt x="6898148" y="1052978"/>
                </a:cubicBezTo>
                <a:cubicBezTo>
                  <a:pt x="6524540" y="1118833"/>
                  <a:pt x="5984861" y="1127295"/>
                  <a:pt x="5566474" y="1073885"/>
                </a:cubicBezTo>
                <a:cubicBezTo>
                  <a:pt x="5431165" y="1165625"/>
                  <a:pt x="5068848" y="1235756"/>
                  <a:pt x="4614833" y="1258098"/>
                </a:cubicBezTo>
                <a:cubicBezTo>
                  <a:pt x="4079827" y="1284422"/>
                  <a:pt x="3521459" y="1239562"/>
                  <a:pt x="3215602" y="1145655"/>
                </a:cubicBezTo>
                <a:cubicBezTo>
                  <a:pt x="2493694" y="1234789"/>
                  <a:pt x="1556070" y="1184688"/>
                  <a:pt x="1137099" y="1034559"/>
                </a:cubicBezTo>
                <a:cubicBezTo>
                  <a:pt x="725526" y="1044427"/>
                  <a:pt x="339068" y="992159"/>
                  <a:pt x="223228" y="910931"/>
                </a:cubicBezTo>
                <a:cubicBezTo>
                  <a:pt x="139317" y="852162"/>
                  <a:pt x="213493" y="788738"/>
                  <a:pt x="418501" y="744053"/>
                </a:cubicBezTo>
                <a:cubicBezTo>
                  <a:pt x="127635" y="709003"/>
                  <a:pt x="-34346" y="641742"/>
                  <a:pt x="6149" y="572842"/>
                </a:cubicBezTo>
                <a:cubicBezTo>
                  <a:pt x="53653" y="492170"/>
                  <a:pt x="366324" y="428980"/>
                  <a:pt x="759207" y="420663"/>
                </a:cubicBezTo>
                <a:lnTo>
                  <a:pt x="766411" y="416652"/>
                </a:lnTo>
                <a:cubicBezTo>
                  <a:pt x="713650" y="337210"/>
                  <a:pt x="836694" y="257094"/>
                  <a:pt x="1101860" y="198121"/>
                </a:cubicBezTo>
                <a:cubicBezTo>
                  <a:pt x="1520832" y="104975"/>
                  <a:pt x="2200102" y="84214"/>
                  <a:pt x="2733745" y="148195"/>
                </a:cubicBezTo>
                <a:lnTo>
                  <a:pt x="2734058" y="148103"/>
                </a:lnTo>
                <a:lnTo>
                  <a:pt x="2877660" y="105781"/>
                </a:lnTo>
                <a:cubicBezTo>
                  <a:pt x="3260483" y="17960"/>
                  <a:pt x="3946027" y="8996"/>
                  <a:pt x="4379064" y="96366"/>
                </a:cubicBezTo>
                <a:lnTo>
                  <a:pt x="4386403" y="94094"/>
                </a:lnTo>
                <a:lnTo>
                  <a:pt x="4492982" y="61101"/>
                </a:lnTo>
                <a:cubicBezTo>
                  <a:pt x="4626003" y="29162"/>
                  <a:pt x="4812686" y="7744"/>
                  <a:pt x="5020176" y="1727"/>
                </a:cubicBezTo>
                <a:cubicBezTo>
                  <a:pt x="5077268" y="69"/>
                  <a:pt x="5134347" y="-381"/>
                  <a:pt x="5190640" y="313"/>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7200" b="1">
                <a:ln>
                  <a:solidFill>
                    <a:prstClr val="black"/>
                  </a:solidFill>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7200"/>
          </a:p>
        </p:txBody>
      </p:sp>
    </p:spTree>
    <p:extLst>
      <p:ext uri="{BB962C8B-B14F-4D97-AF65-F5344CB8AC3E}">
        <p14:creationId xmlns:p14="http://schemas.microsoft.com/office/powerpoint/2010/main" val="30679777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13C43-0216-C5D3-E87D-8ECE56550E88}"/>
              </a:ext>
            </a:extLst>
          </p:cNvPr>
          <p:cNvSpPr txBox="1"/>
          <p:nvPr/>
        </p:nvSpPr>
        <p:spPr>
          <a:xfrm>
            <a:off x="0" y="14751"/>
            <a:ext cx="1219200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Thứ năm ngày 28 tháng 3 năm </a:t>
            </a:r>
            <a:r>
              <a:rPr lang="en-US" sz="3200" smtClean="0">
                <a:latin typeface="Times New Roman" panose="02020603050405020304" pitchFamily="18" charset="0"/>
                <a:cs typeface="Times New Roman" panose="02020603050405020304" pitchFamily="18" charset="0"/>
              </a:rPr>
              <a:t>2023</a:t>
            </a:r>
            <a:endParaRPr lang="en-US" sz="3200">
              <a:latin typeface="Times New Roman" panose="02020603050405020304" pitchFamily="18" charset="0"/>
              <a:cs typeface="Times New Roman" panose="02020603050405020304" pitchFamily="18" charset="0"/>
            </a:endParaRPr>
          </a:p>
          <a:p>
            <a:pPr algn="ctr"/>
            <a:r>
              <a:rPr lang="en-US" sz="3200" u="sng">
                <a:latin typeface="Times New Roman" panose="02020603050405020304" pitchFamily="18" charset="0"/>
                <a:cs typeface="Times New Roman" panose="02020603050405020304" pitchFamily="18" charset="0"/>
              </a:rPr>
              <a:t>Công nghệ</a:t>
            </a:r>
          </a:p>
        </p:txBody>
      </p:sp>
      <p:sp>
        <p:nvSpPr>
          <p:cNvPr id="3" name="TextBox 2">
            <a:extLst>
              <a:ext uri="{FF2B5EF4-FFF2-40B4-BE49-F238E27FC236}">
                <a16:creationId xmlns:a16="http://schemas.microsoft.com/office/drawing/2014/main" id="{36B31D2F-9ECB-4B68-24A0-4BFAA5514FCD}"/>
              </a:ext>
            </a:extLst>
          </p:cNvPr>
          <p:cNvSpPr txBox="1"/>
          <p:nvPr/>
        </p:nvSpPr>
        <p:spPr>
          <a:xfrm>
            <a:off x="-145119" y="995971"/>
            <a:ext cx="12192000" cy="769441"/>
          </a:xfrm>
          <a:prstGeom prst="rect">
            <a:avLst/>
          </a:prstGeom>
          <a:noFill/>
        </p:spPr>
        <p:txBody>
          <a:bodyPr wrap="square" rtlCol="0">
            <a:spAutoFit/>
          </a:bodyPr>
          <a:lstStyle/>
          <a:p>
            <a:pPr algn="ctr"/>
            <a:r>
              <a:rPr lang="en-US" sz="4400" b="1" u="sng">
                <a:solidFill>
                  <a:srgbClr val="0070C0"/>
                </a:solidFill>
                <a:latin typeface="Times New Roman" panose="02020603050405020304" pitchFamily="18" charset="0"/>
                <a:cs typeface="Times New Roman" panose="02020603050405020304" pitchFamily="18" charset="0"/>
              </a:rPr>
              <a:t>Bài 9</a:t>
            </a:r>
            <a:r>
              <a:rPr lang="en-US" sz="4400" b="1">
                <a:solidFill>
                  <a:srgbClr val="0070C0"/>
                </a:solidFill>
                <a:latin typeface="Times New Roman" panose="02020603050405020304" pitchFamily="18" charset="0"/>
                <a:cs typeface="Times New Roman" panose="02020603050405020304" pitchFamily="18" charset="0"/>
              </a:rPr>
              <a:t>: Làm biển báo giao thông (Tiết 2)</a:t>
            </a:r>
          </a:p>
        </p:txBody>
      </p:sp>
    </p:spTree>
    <p:extLst>
      <p:ext uri="{BB962C8B-B14F-4D97-AF65-F5344CB8AC3E}">
        <p14:creationId xmlns:p14="http://schemas.microsoft.com/office/powerpoint/2010/main" val="1134189349"/>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65066B-2FF9-71F5-9421-66BD0A36576E}"/>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9057861" y="3007866"/>
            <a:ext cx="677305" cy="764581"/>
          </a:xfrm>
          <a:prstGeom prst="rect">
            <a:avLst/>
          </a:prstGeom>
        </p:spPr>
      </p:pic>
      <p:pic>
        <p:nvPicPr>
          <p:cNvPr id="13" name="Picture 12">
            <a:extLst>
              <a:ext uri="{FF2B5EF4-FFF2-40B4-BE49-F238E27FC236}">
                <a16:creationId xmlns:a16="http://schemas.microsoft.com/office/drawing/2014/main" id="{310EFB7C-565B-E7A2-36B2-B0D8728267C6}"/>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8180041" y="1781552"/>
            <a:ext cx="677305" cy="764581"/>
          </a:xfrm>
          <a:prstGeom prst="rect">
            <a:avLst/>
          </a:prstGeom>
        </p:spPr>
      </p:pic>
      <p:pic>
        <p:nvPicPr>
          <p:cNvPr id="12" name="Picture 11">
            <a:extLst>
              <a:ext uri="{FF2B5EF4-FFF2-40B4-BE49-F238E27FC236}">
                <a16:creationId xmlns:a16="http://schemas.microsoft.com/office/drawing/2014/main" id="{F35E2A4D-BB66-0A8F-D045-E9A7110CA936}"/>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3304750" y="1783083"/>
            <a:ext cx="677305" cy="764581"/>
          </a:xfrm>
          <a:prstGeom prst="rect">
            <a:avLst/>
          </a:prstGeom>
        </p:spPr>
      </p:pic>
      <p:pic>
        <p:nvPicPr>
          <p:cNvPr id="8" name="Picture 7">
            <a:extLst>
              <a:ext uri="{FF2B5EF4-FFF2-40B4-BE49-F238E27FC236}">
                <a16:creationId xmlns:a16="http://schemas.microsoft.com/office/drawing/2014/main" id="{0A0F8F42-63B4-DFE2-9340-1AAF6D5CCABB}"/>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5223756" y="214586"/>
            <a:ext cx="677305" cy="764581"/>
          </a:xfrm>
          <a:prstGeom prst="rect">
            <a:avLst/>
          </a:prstGeom>
        </p:spPr>
      </p:pic>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4309356" y="824184"/>
            <a:ext cx="677305" cy="764581"/>
          </a:xfrm>
          <a:prstGeom prst="rect">
            <a:avLst/>
          </a:prstGeom>
        </p:spPr>
      </p:pic>
      <p:pic>
        <p:nvPicPr>
          <p:cNvPr id="7" name="Picture 6">
            <a:extLst>
              <a:ext uri="{FF2B5EF4-FFF2-40B4-BE49-F238E27FC236}">
                <a16:creationId xmlns:a16="http://schemas.microsoft.com/office/drawing/2014/main" id="{F2DE5906-F507-3C67-EC3F-6DD673EAF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76201"/>
            <a:ext cx="8432800" cy="6349999"/>
          </a:xfrm>
          <a:prstGeom prst="rect">
            <a:avLst/>
          </a:prstGeom>
        </p:spPr>
      </p:pic>
      <p:pic>
        <p:nvPicPr>
          <p:cNvPr id="33" name="Picture 3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5400" y="5359400"/>
            <a:ext cx="812800" cy="812800"/>
          </a:xfrm>
          <a:prstGeom prst="rect">
            <a:avLst/>
          </a:prstGeom>
        </p:spPr>
      </p:pic>
      <p:sp>
        <p:nvSpPr>
          <p:cNvPr id="5" name="Rectangle 4"/>
          <p:cNvSpPr/>
          <p:nvPr/>
        </p:nvSpPr>
        <p:spPr>
          <a:xfrm>
            <a:off x="0" y="5648037"/>
            <a:ext cx="12192000" cy="1209964"/>
          </a:xfrm>
          <a:custGeom>
            <a:avLst/>
            <a:gdLst>
              <a:gd name="connsiteX0" fmla="*/ 0 w 9144000"/>
              <a:gd name="connsiteY0" fmla="*/ 0 h 914400"/>
              <a:gd name="connsiteX1" fmla="*/ 9144000 w 9144000"/>
              <a:gd name="connsiteY1" fmla="*/ 0 h 914400"/>
              <a:gd name="connsiteX2" fmla="*/ 9144000 w 9144000"/>
              <a:gd name="connsiteY2" fmla="*/ 914400 h 914400"/>
              <a:gd name="connsiteX3" fmla="*/ 0 w 9144000"/>
              <a:gd name="connsiteY3" fmla="*/ 914400 h 914400"/>
              <a:gd name="connsiteX4" fmla="*/ 0 w 9144000"/>
              <a:gd name="connsiteY4" fmla="*/ 0 h 914400"/>
              <a:gd name="connsiteX0" fmla="*/ 0 w 9144000"/>
              <a:gd name="connsiteY0" fmla="*/ 197042 h 1111442"/>
              <a:gd name="connsiteX1" fmla="*/ 9144000 w 9144000"/>
              <a:gd name="connsiteY1" fmla="*/ 197042 h 1111442"/>
              <a:gd name="connsiteX2" fmla="*/ 9144000 w 9144000"/>
              <a:gd name="connsiteY2" fmla="*/ 1111442 h 1111442"/>
              <a:gd name="connsiteX3" fmla="*/ 0 w 9144000"/>
              <a:gd name="connsiteY3" fmla="*/ 1111442 h 1111442"/>
              <a:gd name="connsiteX4" fmla="*/ 0 w 9144000"/>
              <a:gd name="connsiteY4" fmla="*/ 197042 h 1111442"/>
              <a:gd name="connsiteX0" fmla="*/ 0 w 9144000"/>
              <a:gd name="connsiteY0" fmla="*/ 295564 h 1209964"/>
              <a:gd name="connsiteX1" fmla="*/ 9144000 w 9144000"/>
              <a:gd name="connsiteY1" fmla="*/ 295564 h 1209964"/>
              <a:gd name="connsiteX2" fmla="*/ 9144000 w 9144000"/>
              <a:gd name="connsiteY2" fmla="*/ 1209964 h 1209964"/>
              <a:gd name="connsiteX3" fmla="*/ 0 w 9144000"/>
              <a:gd name="connsiteY3" fmla="*/ 1209964 h 1209964"/>
              <a:gd name="connsiteX4" fmla="*/ 0 w 9144000"/>
              <a:gd name="connsiteY4" fmla="*/ 295564 h 120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209964">
                <a:moveTo>
                  <a:pt x="0" y="295564"/>
                </a:moveTo>
                <a:cubicBezTo>
                  <a:pt x="3810000" y="-369455"/>
                  <a:pt x="6096000" y="295564"/>
                  <a:pt x="9144000" y="295564"/>
                </a:cubicBezTo>
                <a:lnTo>
                  <a:pt x="9144000" y="1209964"/>
                </a:lnTo>
                <a:lnTo>
                  <a:pt x="0" y="1209964"/>
                </a:lnTo>
                <a:lnTo>
                  <a:pt x="0" y="295564"/>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9" name="Picture 38">
            <a:hlinkClick r:id="rId7" action="ppaction://hlinksldjump"/>
            <a:extLst>
              <a:ext uri="{FF2B5EF4-FFF2-40B4-BE49-F238E27FC236}">
                <a16:creationId xmlns:a16="http://schemas.microsoft.com/office/drawing/2014/main" id="{86E87704-52E2-8871-218E-B8C85C15B05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3462" r="95846"/>
                    </a14:imgEffect>
                  </a14:imgLayer>
                </a14:imgProps>
              </a:ext>
              <a:ext uri="{28A0092B-C50C-407E-A947-70E740481C1C}">
                <a14:useLocalDpi xmlns:a14="http://schemas.microsoft.com/office/drawing/2010/main" val="0"/>
              </a:ext>
            </a:extLst>
          </a:blip>
          <a:stretch>
            <a:fillRect/>
          </a:stretch>
        </p:blipFill>
        <p:spPr>
          <a:xfrm>
            <a:off x="9928159" y="-271805"/>
            <a:ext cx="2316432" cy="2316432"/>
          </a:xfrm>
          <a:prstGeom prst="rect">
            <a:avLst/>
          </a:prstGeom>
        </p:spPr>
      </p:pic>
      <p:pic>
        <p:nvPicPr>
          <p:cNvPr id="6" name="Picture 5">
            <a:hlinkClick r:id="rId10" action="ppaction://hlinksldjump"/>
            <a:extLst>
              <a:ext uri="{FF2B5EF4-FFF2-40B4-BE49-F238E27FC236}">
                <a16:creationId xmlns:a16="http://schemas.microsoft.com/office/drawing/2014/main" id="{13FFFFA1-7B9F-81BF-7519-C131EA7A28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287" y="2488911"/>
            <a:ext cx="869772" cy="975444"/>
          </a:xfrm>
          <a:prstGeom prst="rect">
            <a:avLst/>
          </a:prstGeom>
        </p:spPr>
      </p:pic>
      <p:pic>
        <p:nvPicPr>
          <p:cNvPr id="18" name="Picture 17">
            <a:hlinkClick r:id="rId12" action="ppaction://hlinksldjump"/>
            <a:extLst>
              <a:ext uri="{FF2B5EF4-FFF2-40B4-BE49-F238E27FC236}">
                <a16:creationId xmlns:a16="http://schemas.microsoft.com/office/drawing/2014/main" id="{FBD68669-DB8E-845B-CC54-70DE340401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8142" y="2776521"/>
            <a:ext cx="902287" cy="967316"/>
          </a:xfrm>
          <a:prstGeom prst="rect">
            <a:avLst/>
          </a:prstGeom>
        </p:spPr>
      </p:pic>
      <p:pic>
        <p:nvPicPr>
          <p:cNvPr id="20" name="Picture 19">
            <a:hlinkClick r:id="rId5" action="ppaction://hlinksldjump"/>
            <a:extLst>
              <a:ext uri="{FF2B5EF4-FFF2-40B4-BE49-F238E27FC236}">
                <a16:creationId xmlns:a16="http://schemas.microsoft.com/office/drawing/2014/main" id="{794E5784-F752-0580-961E-60AD56F00D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6750" y="2372111"/>
            <a:ext cx="902287" cy="967316"/>
          </a:xfrm>
          <a:prstGeom prst="rect">
            <a:avLst/>
          </a:prstGeom>
        </p:spPr>
      </p:pic>
      <p:pic>
        <p:nvPicPr>
          <p:cNvPr id="23" name="Picture 22">
            <a:hlinkClick r:id="rId15" action="ppaction://hlinksldjump"/>
            <a:extLst>
              <a:ext uri="{FF2B5EF4-FFF2-40B4-BE49-F238E27FC236}">
                <a16:creationId xmlns:a16="http://schemas.microsoft.com/office/drawing/2014/main" id="{86EE1BC4-A1E4-9D8B-9C89-D1CDF4BDE0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05417" y="1002207"/>
            <a:ext cx="902287" cy="967316"/>
          </a:xfrm>
          <a:prstGeom prst="rect">
            <a:avLst/>
          </a:prstGeom>
        </p:spPr>
      </p:pic>
      <p:pic>
        <p:nvPicPr>
          <p:cNvPr id="38" name="Picture 37">
            <a:hlinkClick r:id="rId17" action="ppaction://hlinksldjump"/>
            <a:extLst>
              <a:ext uri="{FF2B5EF4-FFF2-40B4-BE49-F238E27FC236}">
                <a16:creationId xmlns:a16="http://schemas.microsoft.com/office/drawing/2014/main" id="{C185F18E-4F4B-8224-20DA-C21FDF97D1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0681" y="2288255"/>
            <a:ext cx="902287" cy="975444"/>
          </a:xfrm>
          <a:prstGeom prst="rect">
            <a:avLst/>
          </a:prstGeom>
        </p:spPr>
      </p:pic>
      <p:pic>
        <p:nvPicPr>
          <p:cNvPr id="41" name="Picture 40">
            <a:hlinkClick r:id="rId19" action="ppaction://hlinksldjump"/>
            <a:extLst>
              <a:ext uri="{FF2B5EF4-FFF2-40B4-BE49-F238E27FC236}">
                <a16:creationId xmlns:a16="http://schemas.microsoft.com/office/drawing/2014/main" id="{9E09FD19-DF6F-7044-6FC7-328051780D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93113" y="1039286"/>
            <a:ext cx="902287" cy="967316"/>
          </a:xfrm>
          <a:prstGeom prst="rect">
            <a:avLst/>
          </a:prstGeom>
        </p:spPr>
      </p:pic>
    </p:spTree>
    <p:extLst>
      <p:ext uri="{BB962C8B-B14F-4D97-AF65-F5344CB8AC3E}">
        <p14:creationId xmlns:p14="http://schemas.microsoft.com/office/powerpoint/2010/main" val="238817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58025E-6 L -0.01823 0.85556 " pathEditMode="relative" rAng="0" ptsTypes="AA">
                                      <p:cBhvr>
                                        <p:cTn id="6" dur="750" fill="hold"/>
                                        <p:tgtEl>
                                          <p:spTgt spid="41"/>
                                        </p:tgtEl>
                                        <p:attrNameLst>
                                          <p:attrName>ppt_x</p:attrName>
                                          <p:attrName>ppt_y</p:attrName>
                                        </p:attrNameLst>
                                      </p:cBhvr>
                                      <p:rCtr x="-920" y="42778"/>
                                    </p:animMotion>
                                  </p:childTnLst>
                                </p:cTn>
                              </p:par>
                            </p:childTnLst>
                          </p:cTn>
                        </p:par>
                      </p:childTnLst>
                    </p:cTn>
                  </p:par>
                </p:childTnLst>
              </p:cTn>
              <p:nextCondLst>
                <p:cond evt="onClick" delay="0">
                  <p:tgtEl>
                    <p:spTgt spid="41"/>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3.7037E-7 L 0.0033 0.67315 " pathEditMode="relative" rAng="0" ptsTypes="AA">
                                      <p:cBhvr>
                                        <p:cTn id="11" dur="750" fill="hold"/>
                                        <p:tgtEl>
                                          <p:spTgt spid="38"/>
                                        </p:tgtEl>
                                        <p:attrNameLst>
                                          <p:attrName>ppt_x</p:attrName>
                                          <p:attrName>ppt_y</p:attrName>
                                        </p:attrNameLst>
                                      </p:cBhvr>
                                      <p:rCtr x="156" y="33642"/>
                                    </p:animMotion>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5.55556E-7 1.97531E-6 L -0.01337 0.85555 " pathEditMode="relative" rAng="0" ptsTypes="AA">
                                      <p:cBhvr>
                                        <p:cTn id="16" dur="750" fill="hold"/>
                                        <p:tgtEl>
                                          <p:spTgt spid="23"/>
                                        </p:tgtEl>
                                        <p:attrNameLst>
                                          <p:attrName>ppt_x</p:attrName>
                                          <p:attrName>ppt_y</p:attrName>
                                        </p:attrNameLst>
                                      </p:cBhvr>
                                      <p:rCtr x="-677" y="42778"/>
                                    </p:animMotion>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44444E-6 1.97531E-6 L -0.00678 0.67623 " pathEditMode="relative" rAng="0" ptsTypes="AA">
                                      <p:cBhvr>
                                        <p:cTn id="21" dur="750" fill="hold"/>
                                        <p:tgtEl>
                                          <p:spTgt spid="20"/>
                                        </p:tgtEl>
                                        <p:attrNameLst>
                                          <p:attrName>ppt_x</p:attrName>
                                          <p:attrName>ppt_y</p:attrName>
                                        </p:attrNameLst>
                                      </p:cBhvr>
                                      <p:rCtr x="-347" y="33796"/>
                                    </p:animMotion>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94444E-6 1.35802E-6 L 0.0125 0.61728 " pathEditMode="relative" rAng="0" ptsTypes="AA">
                                      <p:cBhvr>
                                        <p:cTn id="26" dur="750" fill="hold"/>
                                        <p:tgtEl>
                                          <p:spTgt spid="18"/>
                                        </p:tgtEl>
                                        <p:attrNameLst>
                                          <p:attrName>ppt_x</p:attrName>
                                          <p:attrName>ppt_y</p:attrName>
                                        </p:attrNameLst>
                                      </p:cBhvr>
                                      <p:rCtr x="625" y="30864"/>
                                    </p:animMotion>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4.16667E-6 -6.17284E-7 L -0.02152 0.64352 " pathEditMode="relative" rAng="0" ptsTypes="AA">
                                      <p:cBhvr>
                                        <p:cTn id="31" dur="750" fill="hold"/>
                                        <p:tgtEl>
                                          <p:spTgt spid="6"/>
                                        </p:tgtEl>
                                        <p:attrNameLst>
                                          <p:attrName>ppt_x</p:attrName>
                                          <p:attrName>ppt_y</p:attrName>
                                        </p:attrNameLst>
                                      </p:cBhvr>
                                      <p:rCtr x="-1076" y="32160"/>
                                    </p:animMotion>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033BC124-B8D0-41C2-8EB6-EA1CE85AF9DD}"/>
              </a:ext>
            </a:extLst>
          </p:cNvPr>
          <p:cNvSpPr/>
          <p:nvPr/>
        </p:nvSpPr>
        <p:spPr>
          <a:xfrm>
            <a:off x="47320" y="29004"/>
            <a:ext cx="12144680" cy="1342234"/>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defTabSz="914377">
              <a:defRPr/>
            </a:pPr>
            <a:r>
              <a:rPr lang="en-US" sz="4667" b="1" dirty="0" err="1">
                <a:ln w="0"/>
                <a:solidFill>
                  <a:prstClr val="black"/>
                </a:solidFill>
                <a:latin typeface="Times New Roman" panose="02020603050405020304" pitchFamily="18" charset="0"/>
                <a:cs typeface="Times New Roman" panose="02020603050405020304" pitchFamily="18" charset="0"/>
              </a:rPr>
              <a:t>Câu</a:t>
            </a:r>
            <a:r>
              <a:rPr lang="en-US" sz="4667" b="1" dirty="0">
                <a:ln w="0"/>
                <a:solidFill>
                  <a:prstClr val="black"/>
                </a:solidFill>
                <a:latin typeface="Times New Roman" panose="02020603050405020304" pitchFamily="18" charset="0"/>
                <a:cs typeface="Times New Roman" panose="02020603050405020304" pitchFamily="18" charset="0"/>
              </a:rPr>
              <a:t> 1</a:t>
            </a:r>
            <a:r>
              <a:rPr lang="en-US" sz="4667" b="1">
                <a:ln w="0"/>
                <a:solidFill>
                  <a:prstClr val="black"/>
                </a:solidFill>
                <a:latin typeface="Times New Roman" panose="02020603050405020304" pitchFamily="18" charset="0"/>
                <a:cs typeface="Times New Roman" panose="02020603050405020304" pitchFamily="18" charset="0"/>
              </a:rPr>
              <a:t>: Em hãy cho biết 3 biển báo bên dưới thuộc nhóm biển báo nào?</a:t>
            </a:r>
            <a:endParaRPr lang="en-US" sz="4667" b="1" dirty="0">
              <a:ln w="0"/>
              <a:solidFill>
                <a:prstClr val="black"/>
              </a:solidFill>
              <a:latin typeface="Times New Roman" panose="02020603050405020304" pitchFamily="18" charset="0"/>
              <a:cs typeface="Times New Roman" panose="02020603050405020304" pitchFamily="18" charset="0"/>
            </a:endParaRPr>
          </a:p>
        </p:txBody>
      </p:sp>
      <p:sp>
        <p:nvSpPr>
          <p:cNvPr id="37" name="dap an dung">
            <a:extLst>
              <a:ext uri="{FF2B5EF4-FFF2-40B4-BE49-F238E27FC236}">
                <a16:creationId xmlns:a16="http://schemas.microsoft.com/office/drawing/2014/main" id="{A84D7174-B6C6-4774-B0B7-2BF58A89415B}"/>
              </a:ext>
            </a:extLst>
          </p:cNvPr>
          <p:cNvSpPr/>
          <p:nvPr/>
        </p:nvSpPr>
        <p:spPr>
          <a:xfrm>
            <a:off x="779909" y="5003442"/>
            <a:ext cx="4189400" cy="8638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Biển báo cấm</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39" name="dap an sai 2">
            <a:extLst>
              <a:ext uri="{FF2B5EF4-FFF2-40B4-BE49-F238E27FC236}">
                <a16:creationId xmlns:a16="http://schemas.microsoft.com/office/drawing/2014/main" id="{968F9521-E7E1-4B2B-8621-8FB51539901A}"/>
              </a:ext>
            </a:extLst>
          </p:cNvPr>
          <p:cNvSpPr/>
          <p:nvPr/>
        </p:nvSpPr>
        <p:spPr>
          <a:xfrm>
            <a:off x="7222693" y="5062434"/>
            <a:ext cx="4865329" cy="777215"/>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Biển báo chỉ dẫn</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40" name="dap an sai 1">
            <a:extLst>
              <a:ext uri="{FF2B5EF4-FFF2-40B4-BE49-F238E27FC236}">
                <a16:creationId xmlns:a16="http://schemas.microsoft.com/office/drawing/2014/main" id="{888A14F1-8CAE-47CF-99E7-0C98AB635B28}"/>
              </a:ext>
            </a:extLst>
          </p:cNvPr>
          <p:cNvSpPr/>
          <p:nvPr/>
        </p:nvSpPr>
        <p:spPr>
          <a:xfrm>
            <a:off x="3231537" y="3823728"/>
            <a:ext cx="5514257" cy="801471"/>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Biển báo nguy hiểm</a:t>
            </a:r>
            <a:endParaRPr lang="en-US" sz="4667" dirty="0">
              <a:ln w="0"/>
              <a:solidFill>
                <a:prstClr val="black"/>
              </a:solidFill>
              <a:latin typeface="Times New Roman" panose="02020603050405020304" pitchFamily="18" charset="0"/>
              <a:cs typeface="Times New Roman" panose="02020603050405020304" pitchFamily="18" charset="0"/>
            </a:endParaRPr>
          </a:p>
        </p:txBody>
      </p:sp>
      <p:pic>
        <p:nvPicPr>
          <p:cNvPr id="45" name="mat khoc">
            <a:extLst>
              <a:ext uri="{FF2B5EF4-FFF2-40B4-BE49-F238E27FC236}">
                <a16:creationId xmlns:a16="http://schemas.microsoft.com/office/drawing/2014/main" id="{C29D1B06-004F-4A15-AD26-82B18D617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783512" y="5003442"/>
            <a:ext cx="1818633" cy="17894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a">
            <a:extLst>
              <a:ext uri="{FF2B5EF4-FFF2-40B4-BE49-F238E27FC236}">
                <a16:creationId xmlns:a16="http://schemas.microsoft.com/office/drawing/2014/main" id="{DBBD17B3-D470-461C-0289-C883F04B5B29}"/>
              </a:ext>
            </a:extLst>
          </p:cNvPr>
          <p:cNvGrpSpPr/>
          <p:nvPr/>
        </p:nvGrpSpPr>
        <p:grpSpPr>
          <a:xfrm>
            <a:off x="2418736" y="3721387"/>
            <a:ext cx="1138989" cy="980734"/>
            <a:chOff x="381000" y="971550"/>
            <a:chExt cx="854242" cy="735551"/>
          </a:xfrm>
        </p:grpSpPr>
        <p:sp>
          <p:nvSpPr>
            <p:cNvPr id="11" name="Hexagon 10">
              <a:extLst>
                <a:ext uri="{FF2B5EF4-FFF2-40B4-BE49-F238E27FC236}">
                  <a16:creationId xmlns:a16="http://schemas.microsoft.com/office/drawing/2014/main" id="{A56E7411-C40D-1FED-0A5C-2A9A7F0F8D8C}"/>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AB2F2D-41B5-A07D-6C3E-893EA11217BF}"/>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a</a:t>
              </a:r>
            </a:p>
          </p:txBody>
        </p:sp>
      </p:grpSp>
      <p:pic>
        <p:nvPicPr>
          <p:cNvPr id="8" name="sai 1">
            <a:extLst>
              <a:ext uri="{FF2B5EF4-FFF2-40B4-BE49-F238E27FC236}">
                <a16:creationId xmlns:a16="http://schemas.microsoft.com/office/drawing/2014/main" id="{20A4340F-8511-1AF8-9FEE-F18CB765EA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2830222" y="3900036"/>
            <a:ext cx="542820" cy="623435"/>
          </a:xfrm>
          <a:prstGeom prst="rect">
            <a:avLst/>
          </a:prstGeom>
        </p:spPr>
      </p:pic>
      <p:grpSp>
        <p:nvGrpSpPr>
          <p:cNvPr id="14" name="b">
            <a:extLst>
              <a:ext uri="{FF2B5EF4-FFF2-40B4-BE49-F238E27FC236}">
                <a16:creationId xmlns:a16="http://schemas.microsoft.com/office/drawing/2014/main" id="{B6D8CD14-764E-FA3F-DCCA-B2CD8AB3AB12}"/>
              </a:ext>
            </a:extLst>
          </p:cNvPr>
          <p:cNvGrpSpPr/>
          <p:nvPr/>
        </p:nvGrpSpPr>
        <p:grpSpPr>
          <a:xfrm>
            <a:off x="6416347" y="4921632"/>
            <a:ext cx="1138989" cy="980734"/>
            <a:chOff x="381000" y="971550"/>
            <a:chExt cx="854242" cy="735551"/>
          </a:xfrm>
        </p:grpSpPr>
        <p:sp>
          <p:nvSpPr>
            <p:cNvPr id="15" name="Hexagon 14">
              <a:extLst>
                <a:ext uri="{FF2B5EF4-FFF2-40B4-BE49-F238E27FC236}">
                  <a16:creationId xmlns:a16="http://schemas.microsoft.com/office/drawing/2014/main" id="{0153225D-74B4-8A8F-7981-B5B50E0F1EE0}"/>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65BBA-6E44-C927-D8A5-AE11EBD33542}"/>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b</a:t>
              </a:r>
            </a:p>
          </p:txBody>
        </p:sp>
      </p:grpSp>
      <p:grpSp>
        <p:nvGrpSpPr>
          <p:cNvPr id="20" name="d">
            <a:extLst>
              <a:ext uri="{FF2B5EF4-FFF2-40B4-BE49-F238E27FC236}">
                <a16:creationId xmlns:a16="http://schemas.microsoft.com/office/drawing/2014/main" id="{72B1B3FD-1E2C-1B46-5373-95226B3E0BE6}"/>
              </a:ext>
            </a:extLst>
          </p:cNvPr>
          <p:cNvGrpSpPr/>
          <p:nvPr/>
        </p:nvGrpSpPr>
        <p:grpSpPr>
          <a:xfrm>
            <a:off x="47320" y="4886519"/>
            <a:ext cx="1138989" cy="980734"/>
            <a:chOff x="381000" y="971550"/>
            <a:chExt cx="854242" cy="735551"/>
          </a:xfrm>
        </p:grpSpPr>
        <p:sp>
          <p:nvSpPr>
            <p:cNvPr id="21" name="Hexagon 20">
              <a:extLst>
                <a:ext uri="{FF2B5EF4-FFF2-40B4-BE49-F238E27FC236}">
                  <a16:creationId xmlns:a16="http://schemas.microsoft.com/office/drawing/2014/main" id="{C0989BE3-5B2B-3587-B42C-82AE1F33FBC5}"/>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D532D97-F3FB-F867-225A-42D86FD88942}"/>
                </a:ext>
              </a:extLst>
            </p:cNvPr>
            <p:cNvSpPr txBox="1"/>
            <p:nvPr/>
          </p:nvSpPr>
          <p:spPr>
            <a:xfrm>
              <a:off x="625642" y="978805"/>
              <a:ext cx="609600" cy="607907"/>
            </a:xfrm>
            <a:prstGeom prst="rect">
              <a:avLst/>
            </a:prstGeom>
            <a:noFill/>
            <a:ln>
              <a:noFill/>
            </a:ln>
          </p:spPr>
          <p:txBody>
            <a:bodyPr wrap="square" rtlCol="0">
              <a:spAutoFit/>
            </a:bodyPr>
            <a:lstStyle/>
            <a:p>
              <a:r>
                <a:rPr lang="en-US" sz="4667">
                  <a:latin typeface="Times New Roman" panose="02020603050405020304" pitchFamily="18" charset="0"/>
                  <a:cs typeface="Times New Roman" panose="02020603050405020304" pitchFamily="18" charset="0"/>
                </a:rPr>
                <a:t>c</a:t>
              </a:r>
              <a:endParaRPr lang="en-US" sz="4667" dirty="0">
                <a:latin typeface="Times New Roman" panose="02020603050405020304" pitchFamily="18" charset="0"/>
                <a:cs typeface="Times New Roman" panose="02020603050405020304" pitchFamily="18" charset="0"/>
              </a:endParaRPr>
            </a:p>
          </p:txBody>
        </p:sp>
      </p:grpSp>
      <p:pic>
        <p:nvPicPr>
          <p:cNvPr id="6" name="sai 2">
            <a:extLst>
              <a:ext uri="{FF2B5EF4-FFF2-40B4-BE49-F238E27FC236}">
                <a16:creationId xmlns:a16="http://schemas.microsoft.com/office/drawing/2014/main" id="{40CCF1EF-DE22-42A7-03AB-4D661FCBBDD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6698388" y="5062433"/>
            <a:ext cx="542820" cy="623435"/>
          </a:xfrm>
          <a:prstGeom prst="rect">
            <a:avLst/>
          </a:prstGeom>
        </p:spPr>
      </p:pic>
      <p:pic>
        <p:nvPicPr>
          <p:cNvPr id="4" name="dung">
            <a:extLst>
              <a:ext uri="{FF2B5EF4-FFF2-40B4-BE49-F238E27FC236}">
                <a16:creationId xmlns:a16="http://schemas.microsoft.com/office/drawing/2014/main" id="{9CF6BF0E-C8EC-325A-1D91-0547AA24F0F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125" b="93125" l="0" r="46497"/>
                    </a14:imgEffect>
                  </a14:imgLayer>
                </a14:imgProps>
              </a:ext>
              <a:ext uri="{28A0092B-C50C-407E-A947-70E740481C1C}">
                <a14:useLocalDpi xmlns:a14="http://schemas.microsoft.com/office/drawing/2010/main" val="0"/>
              </a:ext>
            </a:extLst>
          </a:blip>
          <a:srcRect r="50000"/>
          <a:stretch/>
        </p:blipFill>
        <p:spPr>
          <a:xfrm>
            <a:off x="349975" y="5065168"/>
            <a:ext cx="611745" cy="623435"/>
          </a:xfrm>
          <a:prstGeom prst="rect">
            <a:avLst/>
          </a:prstGeom>
        </p:spPr>
      </p:pic>
      <p:pic>
        <p:nvPicPr>
          <p:cNvPr id="2" name="Content Placeholder 3">
            <a:hlinkClick r:id="rId10" action="ppaction://hlinksldjump"/>
            <a:extLst>
              <a:ext uri="{FF2B5EF4-FFF2-40B4-BE49-F238E27FC236}">
                <a16:creationId xmlns:a16="http://schemas.microsoft.com/office/drawing/2014/main" id="{4B946139-EFEF-6AB1-B892-8CFEA1542B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090211"/>
            <a:ext cx="914400" cy="738669"/>
          </a:xfrm>
          <a:prstGeom prst="rect">
            <a:avLst/>
          </a:prstGeom>
        </p:spPr>
      </p:pic>
      <p:pic>
        <p:nvPicPr>
          <p:cNvPr id="5" name="Picture 4">
            <a:extLst>
              <a:ext uri="{FF2B5EF4-FFF2-40B4-BE49-F238E27FC236}">
                <a16:creationId xmlns:a16="http://schemas.microsoft.com/office/drawing/2014/main" id="{E36EF437-2E93-074D-5DEF-F5EBF6BCB6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4224" y="1564051"/>
            <a:ext cx="2143125" cy="2133600"/>
          </a:xfrm>
          <a:prstGeom prst="rect">
            <a:avLst/>
          </a:prstGeom>
        </p:spPr>
      </p:pic>
      <p:pic>
        <p:nvPicPr>
          <p:cNvPr id="9" name="Picture 8">
            <a:extLst>
              <a:ext uri="{FF2B5EF4-FFF2-40B4-BE49-F238E27FC236}">
                <a16:creationId xmlns:a16="http://schemas.microsoft.com/office/drawing/2014/main" id="{2CBF8C84-1384-4A2F-3BD7-5E11DEAFB3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02325" y="1448160"/>
            <a:ext cx="2105025" cy="2171700"/>
          </a:xfrm>
          <a:prstGeom prst="rect">
            <a:avLst/>
          </a:prstGeom>
        </p:spPr>
      </p:pic>
      <p:pic>
        <p:nvPicPr>
          <p:cNvPr id="17" name="Picture 16">
            <a:extLst>
              <a:ext uri="{FF2B5EF4-FFF2-40B4-BE49-F238E27FC236}">
                <a16:creationId xmlns:a16="http://schemas.microsoft.com/office/drawing/2014/main" id="{622D6F34-CA99-DFEE-F25C-B6AB55A5E8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5336" y="1403477"/>
            <a:ext cx="2143125" cy="2143125"/>
          </a:xfrm>
          <a:prstGeom prst="rect">
            <a:avLst/>
          </a:prstGeom>
        </p:spPr>
      </p:pic>
    </p:spTree>
    <p:extLst>
      <p:ext uri="{BB962C8B-B14F-4D97-AF65-F5344CB8AC3E}">
        <p14:creationId xmlns:p14="http://schemas.microsoft.com/office/powerpoint/2010/main" val="31348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0-#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 presetClass="entr" presetSubtype="8"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0-#ppt_w/2"/>
                                          </p:val>
                                        </p:tav>
                                        <p:tav tm="100000">
                                          <p:val>
                                            <p:strVal val="#ppt_x"/>
                                          </p:val>
                                        </p:tav>
                                      </p:tavLst>
                                    </p:anim>
                                    <p:anim calcmode="lin" valueType="num">
                                      <p:cBhvr additive="base">
                                        <p:cTn id="46"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par>
                          <p:cTn id="47" fill="hold">
                            <p:stCondLst>
                              <p:cond delay="2000"/>
                            </p:stCondLst>
                            <p:childTnLst>
                              <p:par>
                                <p:cTn id="48" presetID="2" presetClass="entr" presetSubtype="8"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2" presetClass="entr" presetSubtype="8"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0-#ppt_w/2"/>
                                          </p:val>
                                        </p:tav>
                                        <p:tav tm="100000">
                                          <p:val>
                                            <p:strVal val="#ppt_x"/>
                                          </p:val>
                                        </p:tav>
                                      </p:tavLst>
                                    </p:anim>
                                    <p:anim calcmode="lin" valueType="num">
                                      <p:cBhvr additive="base">
                                        <p:cTn id="56"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par>
                                <p:cTn id="63" presetID="1" presetClass="emph" presetSubtype="2" fill="hold" nodeType="withEffect">
                                  <p:stCondLst>
                                    <p:cond delay="0"/>
                                  </p:stCondLst>
                                  <p:childTnLst>
                                    <p:animClr clrSpc="rgb" dir="cw">
                                      <p:cBhvr>
                                        <p:cTn id="64" dur="2000" fill="hold"/>
                                        <p:tgtEl>
                                          <p:spTgt spid="39"/>
                                        </p:tgtEl>
                                        <p:attrNameLst>
                                          <p:attrName>fillcolor</p:attrName>
                                        </p:attrNameLst>
                                      </p:cBhvr>
                                      <p:to>
                                        <a:srgbClr val="FF0000"/>
                                      </p:to>
                                    </p:animClr>
                                    <p:set>
                                      <p:cBhvr>
                                        <p:cTn id="65" dur="2000" fill="hold"/>
                                        <p:tgtEl>
                                          <p:spTgt spid="39"/>
                                        </p:tgtEl>
                                        <p:attrNameLst>
                                          <p:attrName>fill.type</p:attrName>
                                        </p:attrNameLst>
                                      </p:cBhvr>
                                      <p:to>
                                        <p:strVal val="solid"/>
                                      </p:to>
                                    </p:set>
                                    <p:set>
                                      <p:cBhvr>
                                        <p:cTn id="66" dur="2000" fill="hold"/>
                                        <p:tgtEl>
                                          <p:spTgt spid="3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bao-sai.wav"/>
                                        </p:tgtEl>
                                      </p:cMediaNode>
                                    </p:audio>
                                  </p:subTnLst>
                                </p:cTn>
                              </p:par>
                              <p:par>
                                <p:cTn id="67" presetID="1"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par>
                          <p:cTn id="69" fill="hold">
                            <p:stCondLst>
                              <p:cond delay="2000"/>
                            </p:stCondLst>
                            <p:childTnLst>
                              <p:par>
                                <p:cTn id="70" presetID="10" presetClass="exit" presetSubtype="0" fill="hold" nodeType="afterEffect">
                                  <p:stCondLst>
                                    <p:cond delay="150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 presetClass="emph" presetSubtype="2" fill="hold" nodeType="withEffect">
                                  <p:stCondLst>
                                    <p:cond delay="0"/>
                                  </p:stCondLst>
                                  <p:childTnLst>
                                    <p:animClr clrSpc="rgb" dir="cw">
                                      <p:cBhvr>
                                        <p:cTn id="80" dur="2000" fill="hold"/>
                                        <p:tgtEl>
                                          <p:spTgt spid="40"/>
                                        </p:tgtEl>
                                        <p:attrNameLst>
                                          <p:attrName>fillcolor</p:attrName>
                                        </p:attrNameLst>
                                      </p:cBhvr>
                                      <p:to>
                                        <a:srgbClr val="FF0000"/>
                                      </p:to>
                                    </p:animClr>
                                    <p:set>
                                      <p:cBhvr>
                                        <p:cTn id="81" dur="2000" fill="hold"/>
                                        <p:tgtEl>
                                          <p:spTgt spid="40"/>
                                        </p:tgtEl>
                                        <p:attrNameLst>
                                          <p:attrName>fill.type</p:attrName>
                                        </p:attrNameLst>
                                      </p:cBhvr>
                                      <p:to>
                                        <p:strVal val="solid"/>
                                      </p:to>
                                    </p:set>
                                    <p:set>
                                      <p:cBhvr>
                                        <p:cTn id="82" dur="2000" fill="hold"/>
                                        <p:tgtEl>
                                          <p:spTgt spid="40"/>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bao-sai.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childTnLst>
                          </p:cTn>
                        </p:par>
                        <p:par>
                          <p:cTn id="85" fill="hold">
                            <p:stCondLst>
                              <p:cond delay="2000"/>
                            </p:stCondLst>
                            <p:childTnLst>
                              <p:par>
                                <p:cTn id="86" presetID="10" presetClass="exit" presetSubtype="0" fill="hold" nodeType="afterEffect">
                                  <p:stCondLst>
                                    <p:cond delay="1500"/>
                                  </p:stCondLst>
                                  <p:childTnLst>
                                    <p:animEffect transition="out" filter="fade">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9" restart="whenNotActive" fill="hold" evtFilter="cancelBubble" nodeType="interactiveSeq">
                <p:stCondLst>
                  <p:cond evt="onClick" delay="0">
                    <p:tgtEl>
                      <p:spTgt spid="37"/>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childTnLst>
                                </p:cTn>
                              </p:par>
                              <p:par>
                                <p:cTn id="94" presetID="27" presetClass="emph" presetSubtype="0" fill="remove" grpId="1" nodeType="withEffect">
                                  <p:stCondLst>
                                    <p:cond delay="0"/>
                                  </p:stCondLst>
                                  <p:childTnLst>
                                    <p:animClr clrSpc="rgb" dir="cw">
                                      <p:cBhvr override="childStyle">
                                        <p:cTn id="95" dur="500" autoRev="1" fill="remove"/>
                                        <p:tgtEl>
                                          <p:spTgt spid="37"/>
                                        </p:tgtEl>
                                        <p:attrNameLst>
                                          <p:attrName>style.color</p:attrName>
                                        </p:attrNameLst>
                                      </p:cBhvr>
                                      <p:to>
                                        <a:schemeClr val="bg1"/>
                                      </p:to>
                                    </p:animClr>
                                    <p:animClr clrSpc="rgb" dir="cw">
                                      <p:cBhvr>
                                        <p:cTn id="96" dur="500" autoRev="1" fill="remove"/>
                                        <p:tgtEl>
                                          <p:spTgt spid="37"/>
                                        </p:tgtEl>
                                        <p:attrNameLst>
                                          <p:attrName>fillcolor</p:attrName>
                                        </p:attrNameLst>
                                      </p:cBhvr>
                                      <p:to>
                                        <a:schemeClr val="bg1"/>
                                      </p:to>
                                    </p:animClr>
                                    <p:set>
                                      <p:cBhvr>
                                        <p:cTn id="97" dur="500" autoRev="1" fill="remove"/>
                                        <p:tgtEl>
                                          <p:spTgt spid="37"/>
                                        </p:tgtEl>
                                        <p:attrNameLst>
                                          <p:attrName>fill.type</p:attrName>
                                        </p:attrNameLst>
                                      </p:cBhvr>
                                      <p:to>
                                        <p:strVal val="solid"/>
                                      </p:to>
                                    </p:set>
                                    <p:set>
                                      <p:cBhvr>
                                        <p:cTn id="98" dur="500" autoRev="1" fill="remove"/>
                                        <p:tgtEl>
                                          <p:spTgt spid="3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1250" fill="hold"/>
                                        <p:tgtEl>
                                          <p:spTgt spid="37"/>
                                        </p:tgtEl>
                                        <p:attrNameLst>
                                          <p:attrName>fillcolor</p:attrName>
                                        </p:attrNameLst>
                                      </p:cBhvr>
                                      <p:to>
                                        <a:srgbClr val="00B050"/>
                                      </p:to>
                                    </p:animClr>
                                    <p:set>
                                      <p:cBhvr>
                                        <p:cTn id="101" dur="1250" fill="hold"/>
                                        <p:tgtEl>
                                          <p:spTgt spid="37"/>
                                        </p:tgtEl>
                                        <p:attrNameLst>
                                          <p:attrName>fill.type</p:attrName>
                                        </p:attrNameLst>
                                      </p:cBhvr>
                                      <p:to>
                                        <p:strVal val="solid"/>
                                      </p:to>
                                    </p:set>
                                    <p:set>
                                      <p:cBhvr>
                                        <p:cTn id="102" dur="1250" fill="hold"/>
                                        <p:tgtEl>
                                          <p:spTgt spid="37"/>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7" grpId="0" animBg="1"/>
      <p:bldP spid="37" grpId="1"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033BC124-B8D0-41C2-8EB6-EA1CE85AF9DD}"/>
              </a:ext>
            </a:extLst>
          </p:cNvPr>
          <p:cNvSpPr/>
          <p:nvPr/>
        </p:nvSpPr>
        <p:spPr>
          <a:xfrm>
            <a:off x="47320" y="73745"/>
            <a:ext cx="12043080" cy="2718886"/>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just" defTabSz="914377">
              <a:defRPr/>
            </a:pPr>
            <a:r>
              <a:rPr lang="en-US" sz="4533" b="1" err="1">
                <a:ln w="0"/>
                <a:solidFill>
                  <a:prstClr val="black"/>
                </a:solidFill>
                <a:latin typeface="Times New Roman" panose="02020603050405020304" pitchFamily="18" charset="0"/>
                <a:cs typeface="Times New Roman" panose="02020603050405020304" pitchFamily="18" charset="0"/>
              </a:rPr>
              <a:t>Câu</a:t>
            </a:r>
            <a:r>
              <a:rPr lang="en-US" sz="4533" b="1">
                <a:ln w="0"/>
                <a:solidFill>
                  <a:prstClr val="black"/>
                </a:solidFill>
                <a:latin typeface="Times New Roman" panose="02020603050405020304" pitchFamily="18" charset="0"/>
                <a:cs typeface="Times New Roman" panose="02020603050405020304" pitchFamily="18" charset="0"/>
              </a:rPr>
              <a:t> 2: </a:t>
            </a:r>
            <a:r>
              <a:rPr lang="en-US" sz="4500">
                <a:latin typeface="Times New Roman" panose="02020603050405020304" pitchFamily="18" charset="0"/>
                <a:cs typeface="Times New Roman" panose="02020603050405020304" pitchFamily="18" charset="0"/>
              </a:rPr>
              <a:t>Biển báo giao thông “hình tam giác, viền đỏ, nền vàng và có hình vẽ màu đen mô tả thông tin cần báo hiệu” là đặc điểm của nhóm biển báo giao thông nào?</a:t>
            </a:r>
            <a:endParaRPr lang="en-US" sz="4667" b="1" dirty="0">
              <a:ln w="0"/>
              <a:solidFill>
                <a:prstClr val="black"/>
              </a:solidFill>
              <a:latin typeface="Times New Roman" panose="02020603050405020304" pitchFamily="18" charset="0"/>
              <a:cs typeface="Times New Roman" panose="02020603050405020304" pitchFamily="18" charset="0"/>
            </a:endParaRPr>
          </a:p>
        </p:txBody>
      </p:sp>
      <p:sp>
        <p:nvSpPr>
          <p:cNvPr id="37" name="dap an dung">
            <a:extLst>
              <a:ext uri="{FF2B5EF4-FFF2-40B4-BE49-F238E27FC236}">
                <a16:creationId xmlns:a16="http://schemas.microsoft.com/office/drawing/2014/main" id="{A84D7174-B6C6-4774-B0B7-2BF58A89415B}"/>
              </a:ext>
            </a:extLst>
          </p:cNvPr>
          <p:cNvSpPr/>
          <p:nvPr/>
        </p:nvSpPr>
        <p:spPr>
          <a:xfrm>
            <a:off x="1009268" y="2997094"/>
            <a:ext cx="8033131" cy="8638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Biển báo nguy hiểm</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38" name="dap an sai 3">
            <a:extLst>
              <a:ext uri="{FF2B5EF4-FFF2-40B4-BE49-F238E27FC236}">
                <a16:creationId xmlns:a16="http://schemas.microsoft.com/office/drawing/2014/main" id="{C8B0173B-6326-4D55-968C-687F64A45DE4}"/>
              </a:ext>
            </a:extLst>
          </p:cNvPr>
          <p:cNvSpPr/>
          <p:nvPr/>
        </p:nvSpPr>
        <p:spPr>
          <a:xfrm>
            <a:off x="1009269" y="4285447"/>
            <a:ext cx="8033131" cy="8638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Biển báo chỉ dẫn</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40" name="dap an sai 1">
            <a:extLst>
              <a:ext uri="{FF2B5EF4-FFF2-40B4-BE49-F238E27FC236}">
                <a16:creationId xmlns:a16="http://schemas.microsoft.com/office/drawing/2014/main" id="{888A14F1-8CAE-47CF-99E7-0C98AB635B28}"/>
              </a:ext>
            </a:extLst>
          </p:cNvPr>
          <p:cNvSpPr/>
          <p:nvPr/>
        </p:nvSpPr>
        <p:spPr>
          <a:xfrm>
            <a:off x="1009269" y="5508489"/>
            <a:ext cx="8033131" cy="801471"/>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Biển báo cấm</a:t>
            </a:r>
            <a:endParaRPr lang="en-US" sz="4667" dirty="0">
              <a:ln w="0"/>
              <a:solidFill>
                <a:prstClr val="black"/>
              </a:solidFill>
              <a:latin typeface="Times New Roman" panose="02020603050405020304" pitchFamily="18" charset="0"/>
              <a:cs typeface="Times New Roman" panose="02020603050405020304" pitchFamily="18" charset="0"/>
            </a:endParaRPr>
          </a:p>
        </p:txBody>
      </p:sp>
      <p:pic>
        <p:nvPicPr>
          <p:cNvPr id="45" name="mat khoc">
            <a:extLst>
              <a:ext uri="{FF2B5EF4-FFF2-40B4-BE49-F238E27FC236}">
                <a16:creationId xmlns:a16="http://schemas.microsoft.com/office/drawing/2014/main" id="{C29D1B06-004F-4A15-AD26-82B18D617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012077" y="2653263"/>
            <a:ext cx="1818633" cy="17894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a">
            <a:extLst>
              <a:ext uri="{FF2B5EF4-FFF2-40B4-BE49-F238E27FC236}">
                <a16:creationId xmlns:a16="http://schemas.microsoft.com/office/drawing/2014/main" id="{DBBD17B3-D470-461C-0289-C883F04B5B29}"/>
              </a:ext>
            </a:extLst>
          </p:cNvPr>
          <p:cNvGrpSpPr/>
          <p:nvPr/>
        </p:nvGrpSpPr>
        <p:grpSpPr>
          <a:xfrm>
            <a:off x="168626" y="2917206"/>
            <a:ext cx="1138989" cy="980734"/>
            <a:chOff x="381000" y="971550"/>
            <a:chExt cx="854242" cy="735551"/>
          </a:xfrm>
        </p:grpSpPr>
        <p:sp>
          <p:nvSpPr>
            <p:cNvPr id="11" name="Hexagon 10">
              <a:extLst>
                <a:ext uri="{FF2B5EF4-FFF2-40B4-BE49-F238E27FC236}">
                  <a16:creationId xmlns:a16="http://schemas.microsoft.com/office/drawing/2014/main" id="{A56E7411-C40D-1FED-0A5C-2A9A7F0F8D8C}"/>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AB2F2D-41B5-A07D-6C3E-893EA11217BF}"/>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a</a:t>
              </a:r>
            </a:p>
          </p:txBody>
        </p:sp>
      </p:grpSp>
      <p:grpSp>
        <p:nvGrpSpPr>
          <p:cNvPr id="14" name="b">
            <a:extLst>
              <a:ext uri="{FF2B5EF4-FFF2-40B4-BE49-F238E27FC236}">
                <a16:creationId xmlns:a16="http://schemas.microsoft.com/office/drawing/2014/main" id="{B6D8CD14-764E-FA3F-DCCA-B2CD8AB3AB12}"/>
              </a:ext>
            </a:extLst>
          </p:cNvPr>
          <p:cNvGrpSpPr/>
          <p:nvPr/>
        </p:nvGrpSpPr>
        <p:grpSpPr>
          <a:xfrm>
            <a:off x="304523" y="5394666"/>
            <a:ext cx="1138989" cy="980734"/>
            <a:chOff x="381000" y="971550"/>
            <a:chExt cx="854242" cy="735551"/>
          </a:xfrm>
        </p:grpSpPr>
        <p:sp>
          <p:nvSpPr>
            <p:cNvPr id="15" name="Hexagon 14">
              <a:extLst>
                <a:ext uri="{FF2B5EF4-FFF2-40B4-BE49-F238E27FC236}">
                  <a16:creationId xmlns:a16="http://schemas.microsoft.com/office/drawing/2014/main" id="{0153225D-74B4-8A8F-7981-B5B50E0F1EE0}"/>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65BBA-6E44-C927-D8A5-AE11EBD33542}"/>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b</a:t>
              </a:r>
            </a:p>
          </p:txBody>
        </p:sp>
      </p:grpSp>
      <p:grpSp>
        <p:nvGrpSpPr>
          <p:cNvPr id="17" name="c">
            <a:extLst>
              <a:ext uri="{FF2B5EF4-FFF2-40B4-BE49-F238E27FC236}">
                <a16:creationId xmlns:a16="http://schemas.microsoft.com/office/drawing/2014/main" id="{36A5C8C3-D089-8410-B298-6D48A28C8273}"/>
              </a:ext>
            </a:extLst>
          </p:cNvPr>
          <p:cNvGrpSpPr/>
          <p:nvPr/>
        </p:nvGrpSpPr>
        <p:grpSpPr>
          <a:xfrm>
            <a:off x="174819" y="4171351"/>
            <a:ext cx="1138989" cy="980734"/>
            <a:chOff x="381000" y="971550"/>
            <a:chExt cx="854242" cy="735551"/>
          </a:xfrm>
        </p:grpSpPr>
        <p:sp>
          <p:nvSpPr>
            <p:cNvPr id="18" name="Hexagon 17">
              <a:extLst>
                <a:ext uri="{FF2B5EF4-FFF2-40B4-BE49-F238E27FC236}">
                  <a16:creationId xmlns:a16="http://schemas.microsoft.com/office/drawing/2014/main" id="{7BEB717B-9F61-DD34-F71D-F796877F7696}"/>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5DCBFE3-9305-76C5-D945-DECE16FF1715}"/>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c</a:t>
              </a:r>
            </a:p>
          </p:txBody>
        </p:sp>
      </p:grpSp>
      <p:pic>
        <p:nvPicPr>
          <p:cNvPr id="5" name="sai 3">
            <a:extLst>
              <a:ext uri="{FF2B5EF4-FFF2-40B4-BE49-F238E27FC236}">
                <a16:creationId xmlns:a16="http://schemas.microsoft.com/office/drawing/2014/main" id="{DFD2845A-7F2A-005F-ED49-8B7052F11A3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466450" y="4298257"/>
            <a:ext cx="542820" cy="623435"/>
          </a:xfrm>
          <a:prstGeom prst="rect">
            <a:avLst/>
          </a:prstGeom>
        </p:spPr>
      </p:pic>
      <p:pic>
        <p:nvPicPr>
          <p:cNvPr id="4" name="dung">
            <a:extLst>
              <a:ext uri="{FF2B5EF4-FFF2-40B4-BE49-F238E27FC236}">
                <a16:creationId xmlns:a16="http://schemas.microsoft.com/office/drawing/2014/main" id="{9CF6BF0E-C8EC-325A-1D91-0547AA24F0F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125" b="93125" l="0" r="46497"/>
                    </a14:imgEffect>
                  </a14:imgLayer>
                </a14:imgProps>
              </a:ext>
              <a:ext uri="{28A0092B-C50C-407E-A947-70E740481C1C}">
                <a14:useLocalDpi xmlns:a14="http://schemas.microsoft.com/office/drawing/2010/main" val="0"/>
              </a:ext>
            </a:extLst>
          </a:blip>
          <a:srcRect r="50000"/>
          <a:stretch/>
        </p:blipFill>
        <p:spPr>
          <a:xfrm>
            <a:off x="492670" y="3029099"/>
            <a:ext cx="611745" cy="623435"/>
          </a:xfrm>
          <a:prstGeom prst="rect">
            <a:avLst/>
          </a:prstGeom>
        </p:spPr>
      </p:pic>
      <p:pic>
        <p:nvPicPr>
          <p:cNvPr id="8" name="sai 1">
            <a:extLst>
              <a:ext uri="{FF2B5EF4-FFF2-40B4-BE49-F238E27FC236}">
                <a16:creationId xmlns:a16="http://schemas.microsoft.com/office/drawing/2014/main" id="{20A4340F-8511-1AF8-9FEE-F18CB765EA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629543" y="5509389"/>
            <a:ext cx="542820" cy="623435"/>
          </a:xfrm>
          <a:prstGeom prst="rect">
            <a:avLst/>
          </a:prstGeom>
        </p:spPr>
      </p:pic>
      <p:pic>
        <p:nvPicPr>
          <p:cNvPr id="2" name="Content Placeholder 3">
            <a:hlinkClick r:id="rId10" action="ppaction://hlinksldjump"/>
            <a:extLst>
              <a:ext uri="{FF2B5EF4-FFF2-40B4-BE49-F238E27FC236}">
                <a16:creationId xmlns:a16="http://schemas.microsoft.com/office/drawing/2014/main" id="{F1DBDC7F-9154-D3D2-F264-932023D3AD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85" y="6087955"/>
            <a:ext cx="914400" cy="738669"/>
          </a:xfrm>
          <a:prstGeom prst="rect">
            <a:avLst/>
          </a:prstGeom>
        </p:spPr>
      </p:pic>
    </p:spTree>
    <p:extLst>
      <p:ext uri="{BB962C8B-B14F-4D97-AF65-F5344CB8AC3E}">
        <p14:creationId xmlns:p14="http://schemas.microsoft.com/office/powerpoint/2010/main" val="7786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0-#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 presetClass="emph" presetSubtype="2" fill="hold" nodeType="withEffect">
                                  <p:stCondLst>
                                    <p:cond delay="0"/>
                                  </p:stCondLst>
                                  <p:childTnLst>
                                    <p:animClr clrSpc="rgb" dir="cw">
                                      <p:cBhvr>
                                        <p:cTn id="46" dur="2000" fill="hold"/>
                                        <p:tgtEl>
                                          <p:spTgt spid="40"/>
                                        </p:tgtEl>
                                        <p:attrNameLst>
                                          <p:attrName>fillcolor</p:attrName>
                                        </p:attrNameLst>
                                      </p:cBhvr>
                                      <p:to>
                                        <a:srgbClr val="FF0000"/>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bao-sai.wav"/>
                                        </p:tgtEl>
                                      </p:cMediaNode>
                                    </p:audio>
                                  </p:sub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par>
                          <p:cTn id="51" fill="hold">
                            <p:stCondLst>
                              <p:cond delay="2000"/>
                            </p:stCondLst>
                            <p:childTnLst>
                              <p:par>
                                <p:cTn id="52" presetID="10" presetClass="exit" presetSubtype="0" fill="hold" nodeType="afterEffect">
                                  <p:stCondLst>
                                    <p:cond delay="150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5" restart="whenNotActive" fill="hold" evtFilter="cancelBubble" nodeType="interactiveSeq">
                <p:stCondLst>
                  <p:cond evt="onClick" delay="0">
                    <p:tgtEl>
                      <p:spTgt spid="38"/>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 presetClass="emph" presetSubtype="2" fill="hold" nodeType="withEffect">
                                  <p:stCondLst>
                                    <p:cond delay="0"/>
                                  </p:stCondLst>
                                  <p:childTnLst>
                                    <p:animClr clrSpc="rgb" dir="cw">
                                      <p:cBhvr>
                                        <p:cTn id="62" dur="2000" fill="hold"/>
                                        <p:tgtEl>
                                          <p:spTgt spid="38"/>
                                        </p:tgtEl>
                                        <p:attrNameLst>
                                          <p:attrName>fillcolor</p:attrName>
                                        </p:attrNameLst>
                                      </p:cBhvr>
                                      <p:to>
                                        <a:srgbClr val="FF0000"/>
                                      </p:to>
                                    </p:animClr>
                                    <p:set>
                                      <p:cBhvr>
                                        <p:cTn id="63" dur="2000" fill="hold"/>
                                        <p:tgtEl>
                                          <p:spTgt spid="38"/>
                                        </p:tgtEl>
                                        <p:attrNameLst>
                                          <p:attrName>fill.type</p:attrName>
                                        </p:attrNameLst>
                                      </p:cBhvr>
                                      <p:to>
                                        <p:strVal val="solid"/>
                                      </p:to>
                                    </p:set>
                                    <p:set>
                                      <p:cBhvr>
                                        <p:cTn id="64" dur="2000" fill="hold"/>
                                        <p:tgtEl>
                                          <p:spTgt spid="3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bao-sai.wav"/>
                                        </p:tgtEl>
                                      </p:cMediaNode>
                                    </p:audio>
                                  </p:subTnLst>
                                </p:cTn>
                              </p:par>
                              <p:par>
                                <p:cTn id="65" presetID="1"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par>
                          <p:cTn id="67" fill="hold">
                            <p:stCondLst>
                              <p:cond delay="2000"/>
                            </p:stCondLst>
                            <p:childTnLst>
                              <p:par>
                                <p:cTn id="68" presetID="10" presetClass="exit" presetSubtype="0" fill="hold" nodeType="afterEffect">
                                  <p:stCondLst>
                                    <p:cond delay="150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27" presetClass="emph" presetSubtype="0" fill="remove" grpId="1" nodeType="withEffect">
                                  <p:stCondLst>
                                    <p:cond delay="0"/>
                                  </p:stCondLst>
                                  <p:childTnLst>
                                    <p:animClr clrSpc="rgb" dir="cw">
                                      <p:cBhvr override="childStyle">
                                        <p:cTn id="77" dur="500" autoRev="1" fill="remove"/>
                                        <p:tgtEl>
                                          <p:spTgt spid="37"/>
                                        </p:tgtEl>
                                        <p:attrNameLst>
                                          <p:attrName>style.color</p:attrName>
                                        </p:attrNameLst>
                                      </p:cBhvr>
                                      <p:to>
                                        <a:schemeClr val="bg1"/>
                                      </p:to>
                                    </p:animClr>
                                    <p:animClr clrSpc="rgb" dir="cw">
                                      <p:cBhvr>
                                        <p:cTn id="78" dur="500" autoRev="1" fill="remove"/>
                                        <p:tgtEl>
                                          <p:spTgt spid="37"/>
                                        </p:tgtEl>
                                        <p:attrNameLst>
                                          <p:attrName>fillcolor</p:attrName>
                                        </p:attrNameLst>
                                      </p:cBhvr>
                                      <p:to>
                                        <a:schemeClr val="bg1"/>
                                      </p:to>
                                    </p:animClr>
                                    <p:set>
                                      <p:cBhvr>
                                        <p:cTn id="79" dur="500" autoRev="1" fill="remove"/>
                                        <p:tgtEl>
                                          <p:spTgt spid="37"/>
                                        </p:tgtEl>
                                        <p:attrNameLst>
                                          <p:attrName>fill.type</p:attrName>
                                        </p:attrNameLst>
                                      </p:cBhvr>
                                      <p:to>
                                        <p:strVal val="solid"/>
                                      </p:to>
                                    </p:set>
                                    <p:set>
                                      <p:cBhvr>
                                        <p:cTn id="80" dur="500" autoRev="1" fill="remove"/>
                                        <p:tgtEl>
                                          <p:spTgt spid="37"/>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250" fill="hold"/>
                                        <p:tgtEl>
                                          <p:spTgt spid="37"/>
                                        </p:tgtEl>
                                        <p:attrNameLst>
                                          <p:attrName>fillcolor</p:attrName>
                                        </p:attrNameLst>
                                      </p:cBhvr>
                                      <p:to>
                                        <a:srgbClr val="00B050"/>
                                      </p:to>
                                    </p:animClr>
                                    <p:set>
                                      <p:cBhvr>
                                        <p:cTn id="83" dur="1250" fill="hold"/>
                                        <p:tgtEl>
                                          <p:spTgt spid="37"/>
                                        </p:tgtEl>
                                        <p:attrNameLst>
                                          <p:attrName>fill.type</p:attrName>
                                        </p:attrNameLst>
                                      </p:cBhvr>
                                      <p:to>
                                        <p:strVal val="solid"/>
                                      </p:to>
                                    </p:set>
                                    <p:set>
                                      <p:cBhvr>
                                        <p:cTn id="84" dur="1250" fill="hold"/>
                                        <p:tgtEl>
                                          <p:spTgt spid="3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7" grpId="0" animBg="1"/>
      <p:bldP spid="37" grpId="1" animBg="1"/>
      <p:bldP spid="38"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033BC124-B8D0-41C2-8EB6-EA1CE85AF9DD}"/>
              </a:ext>
            </a:extLst>
          </p:cNvPr>
          <p:cNvSpPr/>
          <p:nvPr/>
        </p:nvSpPr>
        <p:spPr>
          <a:xfrm>
            <a:off x="47320" y="29004"/>
            <a:ext cx="12144680" cy="2120241"/>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defTabSz="914377">
              <a:defRPr/>
            </a:pPr>
            <a:r>
              <a:rPr lang="en-US" sz="4667" b="1" dirty="0" err="1">
                <a:ln w="0"/>
                <a:solidFill>
                  <a:prstClr val="black"/>
                </a:solidFill>
                <a:latin typeface="Times New Roman" panose="02020603050405020304" pitchFamily="18" charset="0"/>
                <a:cs typeface="Times New Roman" panose="02020603050405020304" pitchFamily="18" charset="0"/>
              </a:rPr>
              <a:t>Câu</a:t>
            </a:r>
            <a:r>
              <a:rPr lang="en-US" sz="4667" b="1" dirty="0">
                <a:ln w="0"/>
                <a:solidFill>
                  <a:prstClr val="black"/>
                </a:solidFill>
                <a:latin typeface="Times New Roman" panose="02020603050405020304" pitchFamily="18" charset="0"/>
                <a:cs typeface="Times New Roman" panose="02020603050405020304" pitchFamily="18" charset="0"/>
              </a:rPr>
              <a:t> 3</a:t>
            </a:r>
            <a:r>
              <a:rPr lang="en-US" sz="4667" b="1">
                <a:ln w="0"/>
                <a:solidFill>
                  <a:prstClr val="black"/>
                </a:solidFill>
                <a:latin typeface="Times New Roman" panose="02020603050405020304" pitchFamily="18" charset="0"/>
                <a:cs typeface="Times New Roman" panose="02020603050405020304" pitchFamily="18" charset="0"/>
              </a:rPr>
              <a:t>: Em hãy cho biết ý nghĩa của biển báo bên dưới:</a:t>
            </a:r>
            <a:endParaRPr lang="en-US" sz="4667" b="1" dirty="0">
              <a:ln w="0"/>
              <a:solidFill>
                <a:prstClr val="black"/>
              </a:solidFill>
              <a:latin typeface="Times New Roman" panose="02020603050405020304" pitchFamily="18" charset="0"/>
              <a:cs typeface="Times New Roman" panose="02020603050405020304" pitchFamily="18" charset="0"/>
            </a:endParaRPr>
          </a:p>
        </p:txBody>
      </p:sp>
      <p:sp>
        <p:nvSpPr>
          <p:cNvPr id="37" name="dap an dung">
            <a:extLst>
              <a:ext uri="{FF2B5EF4-FFF2-40B4-BE49-F238E27FC236}">
                <a16:creationId xmlns:a16="http://schemas.microsoft.com/office/drawing/2014/main" id="{A84D7174-B6C6-4774-B0B7-2BF58A89415B}"/>
              </a:ext>
            </a:extLst>
          </p:cNvPr>
          <p:cNvSpPr/>
          <p:nvPr/>
        </p:nvSpPr>
        <p:spPr>
          <a:xfrm>
            <a:off x="1044298" y="3907144"/>
            <a:ext cx="8468290" cy="8638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defTabSz="914377">
              <a:defRPr/>
            </a:pPr>
            <a:r>
              <a:rPr lang="en-US" sz="4500" kern="0">
                <a:solidFill>
                  <a:srgbClr val="000000"/>
                </a:solidFill>
                <a:latin typeface="Times New Roman" panose="02020603050405020304" pitchFamily="18" charset="0"/>
                <a:cs typeface="Times New Roman" panose="02020603050405020304" pitchFamily="18" charset="0"/>
                <a:sym typeface="Arial"/>
              </a:rPr>
              <a:t>   Cấm người đi bộ</a:t>
            </a:r>
            <a:endParaRPr lang="en-US" sz="4500" dirty="0">
              <a:ln w="0"/>
              <a:solidFill>
                <a:prstClr val="black"/>
              </a:solidFill>
              <a:latin typeface="Times New Roman" panose="02020603050405020304" pitchFamily="18" charset="0"/>
              <a:cs typeface="Times New Roman" panose="02020603050405020304" pitchFamily="18" charset="0"/>
            </a:endParaRPr>
          </a:p>
        </p:txBody>
      </p:sp>
      <p:sp>
        <p:nvSpPr>
          <p:cNvPr id="39" name="dap an sai 2">
            <a:extLst>
              <a:ext uri="{FF2B5EF4-FFF2-40B4-BE49-F238E27FC236}">
                <a16:creationId xmlns:a16="http://schemas.microsoft.com/office/drawing/2014/main" id="{968F9521-E7E1-4B2B-8621-8FB51539901A}"/>
              </a:ext>
            </a:extLst>
          </p:cNvPr>
          <p:cNvSpPr/>
          <p:nvPr/>
        </p:nvSpPr>
        <p:spPr>
          <a:xfrm>
            <a:off x="956126" y="5152594"/>
            <a:ext cx="9728932" cy="777215"/>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algn="ctr" defTabSz="914377">
              <a:defRPr/>
            </a:pPr>
            <a:r>
              <a:rPr lang="en-US" sz="4500" kern="0">
                <a:solidFill>
                  <a:srgbClr val="000000"/>
                </a:solidFill>
                <a:latin typeface="Times New Roman" panose="02020603050405020304" pitchFamily="18" charset="0"/>
                <a:cs typeface="Times New Roman" panose="02020603050405020304" pitchFamily="18" charset="0"/>
                <a:sym typeface="Arial"/>
              </a:rPr>
              <a:t>Biển báo đường người đi bộ sang ngang</a:t>
            </a:r>
          </a:p>
          <a:p>
            <a:pPr algn="ctr" defTabSz="914377">
              <a:defRPr/>
            </a:pPr>
            <a:endParaRPr lang="en-US" sz="4500" dirty="0">
              <a:ln w="0"/>
              <a:solidFill>
                <a:prstClr val="black"/>
              </a:solidFill>
              <a:latin typeface="Times New Roman" panose="02020603050405020304" pitchFamily="18" charset="0"/>
              <a:cs typeface="Times New Roman" panose="02020603050405020304" pitchFamily="18" charset="0"/>
            </a:endParaRPr>
          </a:p>
        </p:txBody>
      </p:sp>
      <p:sp>
        <p:nvSpPr>
          <p:cNvPr id="40" name="dap an sai 1">
            <a:extLst>
              <a:ext uri="{FF2B5EF4-FFF2-40B4-BE49-F238E27FC236}">
                <a16:creationId xmlns:a16="http://schemas.microsoft.com/office/drawing/2014/main" id="{888A14F1-8CAE-47CF-99E7-0C98AB635B28}"/>
              </a:ext>
            </a:extLst>
          </p:cNvPr>
          <p:cNvSpPr/>
          <p:nvPr/>
        </p:nvSpPr>
        <p:spPr>
          <a:xfrm>
            <a:off x="1007711" y="2614749"/>
            <a:ext cx="8504877" cy="801471"/>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algn="ctr" defTabSz="914377">
              <a:defRPr/>
            </a:pPr>
            <a:r>
              <a:rPr lang="en-US" sz="4500" kern="0">
                <a:solidFill>
                  <a:srgbClr val="000000"/>
                </a:solidFill>
                <a:latin typeface="Times New Roman" panose="02020603050405020304" pitchFamily="18" charset="0"/>
                <a:cs typeface="Times New Roman" panose="02020603050405020304" pitchFamily="18" charset="0"/>
                <a:sym typeface="Arial"/>
              </a:rPr>
              <a:t>Cho phép người đi bộ qua đường</a:t>
            </a:r>
          </a:p>
          <a:p>
            <a:pPr algn="ctr" defTabSz="914377">
              <a:defRPr/>
            </a:pPr>
            <a:endParaRPr lang="en-US" sz="4500" dirty="0">
              <a:ln w="0"/>
              <a:solidFill>
                <a:prstClr val="black"/>
              </a:solidFill>
              <a:latin typeface="Times New Roman" panose="02020603050405020304" pitchFamily="18" charset="0"/>
              <a:cs typeface="Times New Roman" panose="02020603050405020304" pitchFamily="18" charset="0"/>
            </a:endParaRPr>
          </a:p>
        </p:txBody>
      </p:sp>
      <p:grpSp>
        <p:nvGrpSpPr>
          <p:cNvPr id="13" name="a">
            <a:extLst>
              <a:ext uri="{FF2B5EF4-FFF2-40B4-BE49-F238E27FC236}">
                <a16:creationId xmlns:a16="http://schemas.microsoft.com/office/drawing/2014/main" id="{DBBD17B3-D470-461C-0289-C883F04B5B29}"/>
              </a:ext>
            </a:extLst>
          </p:cNvPr>
          <p:cNvGrpSpPr/>
          <p:nvPr/>
        </p:nvGrpSpPr>
        <p:grpSpPr>
          <a:xfrm>
            <a:off x="143326" y="2525119"/>
            <a:ext cx="1138989" cy="980734"/>
            <a:chOff x="381000" y="971550"/>
            <a:chExt cx="854242" cy="735551"/>
          </a:xfrm>
        </p:grpSpPr>
        <p:sp>
          <p:nvSpPr>
            <p:cNvPr id="11" name="Hexagon 10">
              <a:extLst>
                <a:ext uri="{FF2B5EF4-FFF2-40B4-BE49-F238E27FC236}">
                  <a16:creationId xmlns:a16="http://schemas.microsoft.com/office/drawing/2014/main" id="{A56E7411-C40D-1FED-0A5C-2A9A7F0F8D8C}"/>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AB2F2D-41B5-A07D-6C3E-893EA11217BF}"/>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a</a:t>
              </a:r>
            </a:p>
          </p:txBody>
        </p:sp>
      </p:grpSp>
      <p:pic>
        <p:nvPicPr>
          <p:cNvPr id="8" name="sai 1">
            <a:extLst>
              <a:ext uri="{FF2B5EF4-FFF2-40B4-BE49-F238E27FC236}">
                <a16:creationId xmlns:a16="http://schemas.microsoft.com/office/drawing/2014/main" id="{20A4340F-8511-1AF8-9FEE-F18CB765EA9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554811" y="2703768"/>
            <a:ext cx="542820" cy="623435"/>
          </a:xfrm>
          <a:prstGeom prst="rect">
            <a:avLst/>
          </a:prstGeom>
        </p:spPr>
      </p:pic>
      <p:grpSp>
        <p:nvGrpSpPr>
          <p:cNvPr id="14" name="b">
            <a:extLst>
              <a:ext uri="{FF2B5EF4-FFF2-40B4-BE49-F238E27FC236}">
                <a16:creationId xmlns:a16="http://schemas.microsoft.com/office/drawing/2014/main" id="{B6D8CD14-764E-FA3F-DCCA-B2CD8AB3AB12}"/>
              </a:ext>
            </a:extLst>
          </p:cNvPr>
          <p:cNvGrpSpPr/>
          <p:nvPr/>
        </p:nvGrpSpPr>
        <p:grpSpPr>
          <a:xfrm>
            <a:off x="275123" y="3830220"/>
            <a:ext cx="1138989" cy="980734"/>
            <a:chOff x="381000" y="971550"/>
            <a:chExt cx="854242" cy="735551"/>
          </a:xfrm>
        </p:grpSpPr>
        <p:sp>
          <p:nvSpPr>
            <p:cNvPr id="15" name="Hexagon 14">
              <a:extLst>
                <a:ext uri="{FF2B5EF4-FFF2-40B4-BE49-F238E27FC236}">
                  <a16:creationId xmlns:a16="http://schemas.microsoft.com/office/drawing/2014/main" id="{0153225D-74B4-8A8F-7981-B5B50E0F1EE0}"/>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65BBA-6E44-C927-D8A5-AE11EBD33542}"/>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b</a:t>
              </a:r>
            </a:p>
          </p:txBody>
        </p:sp>
      </p:grpSp>
      <p:grpSp>
        <p:nvGrpSpPr>
          <p:cNvPr id="20" name="d">
            <a:extLst>
              <a:ext uri="{FF2B5EF4-FFF2-40B4-BE49-F238E27FC236}">
                <a16:creationId xmlns:a16="http://schemas.microsoft.com/office/drawing/2014/main" id="{72B1B3FD-1E2C-1B46-5373-95226B3E0BE6}"/>
              </a:ext>
            </a:extLst>
          </p:cNvPr>
          <p:cNvGrpSpPr/>
          <p:nvPr/>
        </p:nvGrpSpPr>
        <p:grpSpPr>
          <a:xfrm>
            <a:off x="166023" y="5013977"/>
            <a:ext cx="1138989" cy="980734"/>
            <a:chOff x="381000" y="971550"/>
            <a:chExt cx="854242" cy="735551"/>
          </a:xfrm>
        </p:grpSpPr>
        <p:sp>
          <p:nvSpPr>
            <p:cNvPr id="21" name="Hexagon 20">
              <a:extLst>
                <a:ext uri="{FF2B5EF4-FFF2-40B4-BE49-F238E27FC236}">
                  <a16:creationId xmlns:a16="http://schemas.microsoft.com/office/drawing/2014/main" id="{C0989BE3-5B2B-3587-B42C-82AE1F33FBC5}"/>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D532D97-F3FB-F867-225A-42D86FD88942}"/>
                </a:ext>
              </a:extLst>
            </p:cNvPr>
            <p:cNvSpPr txBox="1"/>
            <p:nvPr/>
          </p:nvSpPr>
          <p:spPr>
            <a:xfrm>
              <a:off x="625642" y="978805"/>
              <a:ext cx="609600" cy="607907"/>
            </a:xfrm>
            <a:prstGeom prst="rect">
              <a:avLst/>
            </a:prstGeom>
            <a:noFill/>
            <a:ln>
              <a:noFill/>
            </a:ln>
          </p:spPr>
          <p:txBody>
            <a:bodyPr wrap="square" rtlCol="0">
              <a:spAutoFit/>
            </a:bodyPr>
            <a:lstStyle/>
            <a:p>
              <a:r>
                <a:rPr lang="en-US" sz="4667">
                  <a:latin typeface="Times New Roman" panose="02020603050405020304" pitchFamily="18" charset="0"/>
                  <a:cs typeface="Times New Roman" panose="02020603050405020304" pitchFamily="18" charset="0"/>
                </a:rPr>
                <a:t>c</a:t>
              </a:r>
              <a:endParaRPr lang="en-US" sz="4667" dirty="0">
                <a:latin typeface="Times New Roman" panose="02020603050405020304" pitchFamily="18" charset="0"/>
                <a:cs typeface="Times New Roman" panose="02020603050405020304" pitchFamily="18" charset="0"/>
              </a:endParaRPr>
            </a:p>
          </p:txBody>
        </p:sp>
      </p:grpSp>
      <p:pic>
        <p:nvPicPr>
          <p:cNvPr id="6" name="sai 2">
            <a:extLst>
              <a:ext uri="{FF2B5EF4-FFF2-40B4-BE49-F238E27FC236}">
                <a16:creationId xmlns:a16="http://schemas.microsoft.com/office/drawing/2014/main" id="{40CCF1EF-DE22-42A7-03AB-4D661FCBBDD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501478" y="5192626"/>
            <a:ext cx="542820" cy="623435"/>
          </a:xfrm>
          <a:prstGeom prst="rect">
            <a:avLst/>
          </a:prstGeom>
        </p:spPr>
      </p:pic>
      <p:pic>
        <p:nvPicPr>
          <p:cNvPr id="4" name="dung">
            <a:extLst>
              <a:ext uri="{FF2B5EF4-FFF2-40B4-BE49-F238E27FC236}">
                <a16:creationId xmlns:a16="http://schemas.microsoft.com/office/drawing/2014/main" id="{9CF6BF0E-C8EC-325A-1D91-0547AA24F0F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125" b="93125" l="0" r="46497"/>
                    </a14:imgEffect>
                  </a14:imgLayer>
                </a14:imgProps>
              </a:ext>
              <a:ext uri="{28A0092B-C50C-407E-A947-70E740481C1C}">
                <a14:useLocalDpi xmlns:a14="http://schemas.microsoft.com/office/drawing/2010/main" val="0"/>
              </a:ext>
            </a:extLst>
          </a:blip>
          <a:srcRect r="50000"/>
          <a:stretch/>
        </p:blipFill>
        <p:spPr>
          <a:xfrm>
            <a:off x="678532" y="3984067"/>
            <a:ext cx="611745" cy="623435"/>
          </a:xfrm>
          <a:prstGeom prst="rect">
            <a:avLst/>
          </a:prstGeom>
        </p:spPr>
      </p:pic>
      <p:pic>
        <p:nvPicPr>
          <p:cNvPr id="2" name="Content Placeholder 3">
            <a:hlinkClick r:id="rId9" action="ppaction://hlinksldjump"/>
            <a:extLst>
              <a:ext uri="{FF2B5EF4-FFF2-40B4-BE49-F238E27FC236}">
                <a16:creationId xmlns:a16="http://schemas.microsoft.com/office/drawing/2014/main" id="{7B926D82-E1B7-1EED-C800-3CC0FE31FC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97" y="6090328"/>
            <a:ext cx="914400" cy="738669"/>
          </a:xfrm>
          <a:prstGeom prst="rect">
            <a:avLst/>
          </a:prstGeom>
        </p:spPr>
      </p:pic>
      <p:grpSp>
        <p:nvGrpSpPr>
          <p:cNvPr id="26" name="Group 25">
            <a:extLst>
              <a:ext uri="{FF2B5EF4-FFF2-40B4-BE49-F238E27FC236}">
                <a16:creationId xmlns:a16="http://schemas.microsoft.com/office/drawing/2014/main" id="{FEADFAA2-1A8C-43F2-73AE-BFB0BF4E741A}"/>
              </a:ext>
            </a:extLst>
          </p:cNvPr>
          <p:cNvGrpSpPr/>
          <p:nvPr/>
        </p:nvGrpSpPr>
        <p:grpSpPr>
          <a:xfrm>
            <a:off x="9940412" y="2260403"/>
            <a:ext cx="2143125" cy="4568593"/>
            <a:chOff x="8277892" y="3454115"/>
            <a:chExt cx="2143125" cy="4568593"/>
          </a:xfrm>
        </p:grpSpPr>
        <p:grpSp>
          <p:nvGrpSpPr>
            <p:cNvPr id="18" name="Nhóm 37">
              <a:extLst>
                <a:ext uri="{FF2B5EF4-FFF2-40B4-BE49-F238E27FC236}">
                  <a16:creationId xmlns:a16="http://schemas.microsoft.com/office/drawing/2014/main" id="{E9355338-9E04-827A-D270-15A0E8CBA55F}"/>
                </a:ext>
              </a:extLst>
            </p:cNvPr>
            <p:cNvGrpSpPr/>
            <p:nvPr/>
          </p:nvGrpSpPr>
          <p:grpSpPr>
            <a:xfrm>
              <a:off x="9136645" y="4960010"/>
              <a:ext cx="426000" cy="3062698"/>
              <a:chOff x="897575" y="2960775"/>
              <a:chExt cx="319500" cy="2297024"/>
            </a:xfrm>
            <a:solidFill>
              <a:schemeClr val="tx1">
                <a:lumMod val="10000"/>
              </a:schemeClr>
            </a:solidFill>
          </p:grpSpPr>
          <p:sp>
            <p:nvSpPr>
              <p:cNvPr id="23" name="Google Shape;5864;p73">
                <a:extLst>
                  <a:ext uri="{FF2B5EF4-FFF2-40B4-BE49-F238E27FC236}">
                    <a16:creationId xmlns:a16="http://schemas.microsoft.com/office/drawing/2014/main" id="{989422D3-C49F-6E6F-8454-EB8CAE722B5E}"/>
                  </a:ext>
                </a:extLst>
              </p:cNvPr>
              <p:cNvSpPr/>
              <p:nvPr/>
            </p:nvSpPr>
            <p:spPr>
              <a:xfrm>
                <a:off x="982871" y="2960775"/>
                <a:ext cx="148624" cy="1801487"/>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5872;p73">
                <a:extLst>
                  <a:ext uri="{FF2B5EF4-FFF2-40B4-BE49-F238E27FC236}">
                    <a16:creationId xmlns:a16="http://schemas.microsoft.com/office/drawing/2014/main" id="{D96365FD-BD2F-9907-34C1-613A5DDA161F}"/>
                  </a:ext>
                </a:extLst>
              </p:cNvPr>
              <p:cNvSpPr/>
              <p:nvPr/>
            </p:nvSpPr>
            <p:spPr>
              <a:xfrm>
                <a:off x="897575" y="4276499"/>
                <a:ext cx="319500" cy="981300"/>
              </a:xfrm>
              <a:prstGeom prst="snip2SameRect">
                <a:avLst>
                  <a:gd name="adj1" fmla="val 21830"/>
                  <a:gd name="adj2" fmla="val 0"/>
                </a:avLst>
              </a:pr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5" name="Picture 24">
              <a:extLst>
                <a:ext uri="{FF2B5EF4-FFF2-40B4-BE49-F238E27FC236}">
                  <a16:creationId xmlns:a16="http://schemas.microsoft.com/office/drawing/2014/main" id="{594816DB-55D6-E5FA-0463-DFE1806EE8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7892" y="3454115"/>
              <a:ext cx="2143125" cy="2133600"/>
            </a:xfrm>
            <a:prstGeom prst="rect">
              <a:avLst/>
            </a:prstGeom>
          </p:spPr>
        </p:pic>
      </p:grpSp>
      <p:pic>
        <p:nvPicPr>
          <p:cNvPr id="45" name="mat khoc">
            <a:extLst>
              <a:ext uri="{FF2B5EF4-FFF2-40B4-BE49-F238E27FC236}">
                <a16:creationId xmlns:a16="http://schemas.microsoft.com/office/drawing/2014/main" id="{C29D1B06-004F-4A15-AD26-82B18D617BE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8558340" y="825330"/>
            <a:ext cx="1818633" cy="178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6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0-#ppt_w/2"/>
                                          </p:val>
                                        </p:tav>
                                        <p:tav tm="100000">
                                          <p:val>
                                            <p:strVal val="#ppt_x"/>
                                          </p:val>
                                        </p:tav>
                                      </p:tavLst>
                                    </p:anim>
                                    <p:anim calcmode="lin" valueType="num">
                                      <p:cBhvr additive="base">
                                        <p:cTn id="28"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 presetClass="emph" presetSubtype="2" fill="hold" nodeType="withEffect">
                                  <p:stCondLst>
                                    <p:cond delay="0"/>
                                  </p:stCondLst>
                                  <p:childTnLst>
                                    <p:animClr clrSpc="rgb" dir="cw">
                                      <p:cBhvr>
                                        <p:cTn id="46" dur="2000" fill="hold"/>
                                        <p:tgtEl>
                                          <p:spTgt spid="39"/>
                                        </p:tgtEl>
                                        <p:attrNameLst>
                                          <p:attrName>fillcolor</p:attrName>
                                        </p:attrNameLst>
                                      </p:cBhvr>
                                      <p:to>
                                        <a:srgbClr val="FF0000"/>
                                      </p:to>
                                    </p:animClr>
                                    <p:set>
                                      <p:cBhvr>
                                        <p:cTn id="47" dur="2000" fill="hold"/>
                                        <p:tgtEl>
                                          <p:spTgt spid="39"/>
                                        </p:tgtEl>
                                        <p:attrNameLst>
                                          <p:attrName>fill.type</p:attrName>
                                        </p:attrNameLst>
                                      </p:cBhvr>
                                      <p:to>
                                        <p:strVal val="solid"/>
                                      </p:to>
                                    </p:set>
                                    <p:set>
                                      <p:cBhvr>
                                        <p:cTn id="48" dur="2000" fill="hold"/>
                                        <p:tgtEl>
                                          <p:spTgt spid="3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bao-sai.wav"/>
                                        </p:tgtEl>
                                      </p:cMediaNode>
                                    </p:audio>
                                  </p:sub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par>
                          <p:cTn id="51" fill="hold">
                            <p:stCondLst>
                              <p:cond delay="2000"/>
                            </p:stCondLst>
                            <p:childTnLst>
                              <p:par>
                                <p:cTn id="52" presetID="10" presetClass="exit" presetSubtype="0" fill="hold" nodeType="afterEffect">
                                  <p:stCondLst>
                                    <p:cond delay="150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 presetClass="emph" presetSubtype="2" fill="hold" nodeType="withEffect">
                                  <p:stCondLst>
                                    <p:cond delay="0"/>
                                  </p:stCondLst>
                                  <p:childTnLst>
                                    <p:animClr clrSpc="rgb" dir="cw">
                                      <p:cBhvr>
                                        <p:cTn id="62" dur="2000" fill="hold"/>
                                        <p:tgtEl>
                                          <p:spTgt spid="40"/>
                                        </p:tgtEl>
                                        <p:attrNameLst>
                                          <p:attrName>fillcolor</p:attrName>
                                        </p:attrNameLst>
                                      </p:cBhvr>
                                      <p:to>
                                        <a:srgbClr val="FF0000"/>
                                      </p:to>
                                    </p:animClr>
                                    <p:set>
                                      <p:cBhvr>
                                        <p:cTn id="63" dur="2000" fill="hold"/>
                                        <p:tgtEl>
                                          <p:spTgt spid="40"/>
                                        </p:tgtEl>
                                        <p:attrNameLst>
                                          <p:attrName>fill.type</p:attrName>
                                        </p:attrNameLst>
                                      </p:cBhvr>
                                      <p:to>
                                        <p:strVal val="solid"/>
                                      </p:to>
                                    </p:set>
                                    <p:set>
                                      <p:cBhvr>
                                        <p:cTn id="64" dur="2000" fill="hold"/>
                                        <p:tgtEl>
                                          <p:spTgt spid="40"/>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bao-sai.wav"/>
                                        </p:tgtEl>
                                      </p:cMediaNode>
                                    </p:audio>
                                  </p:sub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par>
                          <p:cTn id="67" fill="hold">
                            <p:stCondLst>
                              <p:cond delay="2000"/>
                            </p:stCondLst>
                            <p:childTnLst>
                              <p:par>
                                <p:cTn id="68" presetID="10" presetClass="exit" presetSubtype="0" fill="hold" nodeType="afterEffect">
                                  <p:stCondLst>
                                    <p:cond delay="150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27" presetClass="emph" presetSubtype="0" fill="remove" grpId="1" nodeType="withEffect">
                                  <p:stCondLst>
                                    <p:cond delay="0"/>
                                  </p:stCondLst>
                                  <p:childTnLst>
                                    <p:animClr clrSpc="rgb" dir="cw">
                                      <p:cBhvr override="childStyle">
                                        <p:cTn id="77" dur="500" autoRev="1" fill="remove"/>
                                        <p:tgtEl>
                                          <p:spTgt spid="37"/>
                                        </p:tgtEl>
                                        <p:attrNameLst>
                                          <p:attrName>style.color</p:attrName>
                                        </p:attrNameLst>
                                      </p:cBhvr>
                                      <p:to>
                                        <a:schemeClr val="bg1"/>
                                      </p:to>
                                    </p:animClr>
                                    <p:animClr clrSpc="rgb" dir="cw">
                                      <p:cBhvr>
                                        <p:cTn id="78" dur="500" autoRev="1" fill="remove"/>
                                        <p:tgtEl>
                                          <p:spTgt spid="37"/>
                                        </p:tgtEl>
                                        <p:attrNameLst>
                                          <p:attrName>fillcolor</p:attrName>
                                        </p:attrNameLst>
                                      </p:cBhvr>
                                      <p:to>
                                        <a:schemeClr val="bg1"/>
                                      </p:to>
                                    </p:animClr>
                                    <p:set>
                                      <p:cBhvr>
                                        <p:cTn id="79" dur="500" autoRev="1" fill="remove"/>
                                        <p:tgtEl>
                                          <p:spTgt spid="37"/>
                                        </p:tgtEl>
                                        <p:attrNameLst>
                                          <p:attrName>fill.type</p:attrName>
                                        </p:attrNameLst>
                                      </p:cBhvr>
                                      <p:to>
                                        <p:strVal val="solid"/>
                                      </p:to>
                                    </p:set>
                                    <p:set>
                                      <p:cBhvr>
                                        <p:cTn id="80" dur="500" autoRev="1" fill="remove"/>
                                        <p:tgtEl>
                                          <p:spTgt spid="37"/>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250" fill="hold"/>
                                        <p:tgtEl>
                                          <p:spTgt spid="37"/>
                                        </p:tgtEl>
                                        <p:attrNameLst>
                                          <p:attrName>fillcolor</p:attrName>
                                        </p:attrNameLst>
                                      </p:cBhvr>
                                      <p:to>
                                        <a:srgbClr val="00B050"/>
                                      </p:to>
                                    </p:animClr>
                                    <p:set>
                                      <p:cBhvr>
                                        <p:cTn id="83" dur="1250" fill="hold"/>
                                        <p:tgtEl>
                                          <p:spTgt spid="37"/>
                                        </p:tgtEl>
                                        <p:attrNameLst>
                                          <p:attrName>fill.type</p:attrName>
                                        </p:attrNameLst>
                                      </p:cBhvr>
                                      <p:to>
                                        <p:strVal val="solid"/>
                                      </p:to>
                                    </p:set>
                                    <p:set>
                                      <p:cBhvr>
                                        <p:cTn id="84" dur="1250" fill="hold"/>
                                        <p:tgtEl>
                                          <p:spTgt spid="3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7" grpId="0" animBg="1"/>
      <p:bldP spid="37" grpId="1"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033BC124-B8D0-41C2-8EB6-EA1CE85AF9DD}"/>
              </a:ext>
            </a:extLst>
          </p:cNvPr>
          <p:cNvSpPr/>
          <p:nvPr/>
        </p:nvSpPr>
        <p:spPr>
          <a:xfrm>
            <a:off x="74460" y="31376"/>
            <a:ext cx="12043080" cy="1618225"/>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just" defTabSz="914377">
              <a:defRPr/>
            </a:pPr>
            <a:r>
              <a:rPr lang="en-US" sz="4533" b="1" dirty="0" err="1">
                <a:ln w="0"/>
                <a:solidFill>
                  <a:prstClr val="black"/>
                </a:solidFill>
                <a:latin typeface="Times New Roman" panose="02020603050405020304" pitchFamily="18" charset="0"/>
                <a:cs typeface="Times New Roman" panose="02020603050405020304" pitchFamily="18" charset="0"/>
              </a:rPr>
              <a:t>Câu</a:t>
            </a:r>
            <a:r>
              <a:rPr lang="en-US" sz="4533" b="1" dirty="0">
                <a:ln w="0"/>
                <a:solidFill>
                  <a:prstClr val="black"/>
                </a:solidFill>
                <a:latin typeface="Times New Roman" panose="02020603050405020304" pitchFamily="18" charset="0"/>
                <a:cs typeface="Times New Roman" panose="02020603050405020304" pitchFamily="18" charset="0"/>
              </a:rPr>
              <a:t> 4</a:t>
            </a:r>
            <a:r>
              <a:rPr lang="en-US" sz="4533" b="1">
                <a:ln w="0"/>
                <a:solidFill>
                  <a:prstClr val="black"/>
                </a:solidFill>
                <a:latin typeface="Times New Roman" panose="02020603050405020304" pitchFamily="18" charset="0"/>
                <a:cs typeface="Times New Roman" panose="02020603050405020304" pitchFamily="18" charset="0"/>
              </a:rPr>
              <a:t>: </a:t>
            </a:r>
            <a:r>
              <a:rPr lang="en-US" sz="4533">
                <a:latin typeface="Times New Roman" panose="02020603050405020304" pitchFamily="18" charset="0"/>
                <a:cs typeface="Times New Roman" panose="02020603050405020304" pitchFamily="18" charset="0"/>
              </a:rPr>
              <a:t>Khi nhìn thấy biển báo giao thông, người tham gia giao thông cần làm gì?</a:t>
            </a:r>
            <a:endParaRPr lang="en-US" sz="4667" b="1" dirty="0">
              <a:ln w="0"/>
              <a:solidFill>
                <a:prstClr val="black"/>
              </a:solidFill>
              <a:latin typeface="Times New Roman" panose="02020603050405020304" pitchFamily="18" charset="0"/>
              <a:cs typeface="Times New Roman" panose="02020603050405020304" pitchFamily="18" charset="0"/>
            </a:endParaRPr>
          </a:p>
        </p:txBody>
      </p:sp>
      <p:sp>
        <p:nvSpPr>
          <p:cNvPr id="37" name="dap an dung">
            <a:extLst>
              <a:ext uri="{FF2B5EF4-FFF2-40B4-BE49-F238E27FC236}">
                <a16:creationId xmlns:a16="http://schemas.microsoft.com/office/drawing/2014/main" id="{A84D7174-B6C6-4774-B0B7-2BF58A89415B}"/>
              </a:ext>
            </a:extLst>
          </p:cNvPr>
          <p:cNvSpPr/>
          <p:nvPr/>
        </p:nvSpPr>
        <p:spPr>
          <a:xfrm>
            <a:off x="900953" y="1812995"/>
            <a:ext cx="9018005" cy="14794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Thực hiện các hiệu lệnh hiển thị trên biển báo.</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38" name="dap an sai 3">
            <a:extLst>
              <a:ext uri="{FF2B5EF4-FFF2-40B4-BE49-F238E27FC236}">
                <a16:creationId xmlns:a16="http://schemas.microsoft.com/office/drawing/2014/main" id="{C8B0173B-6326-4D55-968C-687F64A45DE4}"/>
              </a:ext>
            </a:extLst>
          </p:cNvPr>
          <p:cNvSpPr/>
          <p:nvPr/>
        </p:nvSpPr>
        <p:spPr>
          <a:xfrm>
            <a:off x="1009268" y="3517347"/>
            <a:ext cx="8909689" cy="1540681"/>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Chụp ảnh lại các biển báo lưu lại kỉ niệm.</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40" name="dap an sai 1">
            <a:extLst>
              <a:ext uri="{FF2B5EF4-FFF2-40B4-BE49-F238E27FC236}">
                <a16:creationId xmlns:a16="http://schemas.microsoft.com/office/drawing/2014/main" id="{888A14F1-8CAE-47CF-99E7-0C98AB635B28}"/>
              </a:ext>
            </a:extLst>
          </p:cNvPr>
          <p:cNvSpPr/>
          <p:nvPr/>
        </p:nvSpPr>
        <p:spPr>
          <a:xfrm>
            <a:off x="1009269" y="5375757"/>
            <a:ext cx="9002808" cy="801471"/>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Không làm gì và cứ đi theo ý thích.</a:t>
            </a:r>
            <a:endParaRPr lang="en-US" sz="4667" dirty="0">
              <a:ln w="0"/>
              <a:solidFill>
                <a:prstClr val="black"/>
              </a:solidFill>
              <a:latin typeface="Times New Roman" panose="02020603050405020304" pitchFamily="18" charset="0"/>
              <a:cs typeface="Times New Roman" panose="02020603050405020304" pitchFamily="18" charset="0"/>
            </a:endParaRPr>
          </a:p>
        </p:txBody>
      </p:sp>
      <p:pic>
        <p:nvPicPr>
          <p:cNvPr id="45" name="mat khoc">
            <a:extLst>
              <a:ext uri="{FF2B5EF4-FFF2-40B4-BE49-F238E27FC236}">
                <a16:creationId xmlns:a16="http://schemas.microsoft.com/office/drawing/2014/main" id="{C29D1B06-004F-4A15-AD26-82B18D617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012077" y="2653263"/>
            <a:ext cx="1818633" cy="17894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a">
            <a:extLst>
              <a:ext uri="{FF2B5EF4-FFF2-40B4-BE49-F238E27FC236}">
                <a16:creationId xmlns:a16="http://schemas.microsoft.com/office/drawing/2014/main" id="{DBBD17B3-D470-461C-0289-C883F04B5B29}"/>
              </a:ext>
            </a:extLst>
          </p:cNvPr>
          <p:cNvGrpSpPr/>
          <p:nvPr/>
        </p:nvGrpSpPr>
        <p:grpSpPr>
          <a:xfrm>
            <a:off x="-31027" y="1965363"/>
            <a:ext cx="1138989" cy="980734"/>
            <a:chOff x="381000" y="971550"/>
            <a:chExt cx="854242" cy="735551"/>
          </a:xfrm>
        </p:grpSpPr>
        <p:sp>
          <p:nvSpPr>
            <p:cNvPr id="11" name="Hexagon 10">
              <a:extLst>
                <a:ext uri="{FF2B5EF4-FFF2-40B4-BE49-F238E27FC236}">
                  <a16:creationId xmlns:a16="http://schemas.microsoft.com/office/drawing/2014/main" id="{A56E7411-C40D-1FED-0A5C-2A9A7F0F8D8C}"/>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AB2F2D-41B5-A07D-6C3E-893EA11217BF}"/>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a</a:t>
              </a:r>
            </a:p>
          </p:txBody>
        </p:sp>
      </p:grpSp>
      <p:grpSp>
        <p:nvGrpSpPr>
          <p:cNvPr id="14" name="b">
            <a:extLst>
              <a:ext uri="{FF2B5EF4-FFF2-40B4-BE49-F238E27FC236}">
                <a16:creationId xmlns:a16="http://schemas.microsoft.com/office/drawing/2014/main" id="{B6D8CD14-764E-FA3F-DCCA-B2CD8AB3AB12}"/>
              </a:ext>
            </a:extLst>
          </p:cNvPr>
          <p:cNvGrpSpPr/>
          <p:nvPr/>
        </p:nvGrpSpPr>
        <p:grpSpPr>
          <a:xfrm>
            <a:off x="304523" y="5261934"/>
            <a:ext cx="1138989" cy="980734"/>
            <a:chOff x="381000" y="971550"/>
            <a:chExt cx="854242" cy="735551"/>
          </a:xfrm>
        </p:grpSpPr>
        <p:sp>
          <p:nvSpPr>
            <p:cNvPr id="15" name="Hexagon 14">
              <a:extLst>
                <a:ext uri="{FF2B5EF4-FFF2-40B4-BE49-F238E27FC236}">
                  <a16:creationId xmlns:a16="http://schemas.microsoft.com/office/drawing/2014/main" id="{0153225D-74B4-8A8F-7981-B5B50E0F1EE0}"/>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65BBA-6E44-C927-D8A5-AE11EBD33542}"/>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b</a:t>
              </a:r>
            </a:p>
          </p:txBody>
        </p:sp>
      </p:grpSp>
      <p:grpSp>
        <p:nvGrpSpPr>
          <p:cNvPr id="17" name="c">
            <a:extLst>
              <a:ext uri="{FF2B5EF4-FFF2-40B4-BE49-F238E27FC236}">
                <a16:creationId xmlns:a16="http://schemas.microsoft.com/office/drawing/2014/main" id="{36A5C8C3-D089-8410-B298-6D48A28C8273}"/>
              </a:ext>
            </a:extLst>
          </p:cNvPr>
          <p:cNvGrpSpPr/>
          <p:nvPr/>
        </p:nvGrpSpPr>
        <p:grpSpPr>
          <a:xfrm>
            <a:off x="174819" y="3682162"/>
            <a:ext cx="1138989" cy="980734"/>
            <a:chOff x="381000" y="971550"/>
            <a:chExt cx="854242" cy="735551"/>
          </a:xfrm>
        </p:grpSpPr>
        <p:sp>
          <p:nvSpPr>
            <p:cNvPr id="18" name="Hexagon 17">
              <a:extLst>
                <a:ext uri="{FF2B5EF4-FFF2-40B4-BE49-F238E27FC236}">
                  <a16:creationId xmlns:a16="http://schemas.microsoft.com/office/drawing/2014/main" id="{7BEB717B-9F61-DD34-F71D-F796877F7696}"/>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5DCBFE3-9305-76C5-D945-DECE16FF1715}"/>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c</a:t>
              </a:r>
            </a:p>
          </p:txBody>
        </p:sp>
      </p:grpSp>
      <p:pic>
        <p:nvPicPr>
          <p:cNvPr id="5" name="sai 3">
            <a:extLst>
              <a:ext uri="{FF2B5EF4-FFF2-40B4-BE49-F238E27FC236}">
                <a16:creationId xmlns:a16="http://schemas.microsoft.com/office/drawing/2014/main" id="{DFD2845A-7F2A-005F-ED49-8B7052F11A3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466450" y="3809068"/>
            <a:ext cx="542820" cy="623435"/>
          </a:xfrm>
          <a:prstGeom prst="rect">
            <a:avLst/>
          </a:prstGeom>
        </p:spPr>
      </p:pic>
      <p:pic>
        <p:nvPicPr>
          <p:cNvPr id="4" name="dung">
            <a:extLst>
              <a:ext uri="{FF2B5EF4-FFF2-40B4-BE49-F238E27FC236}">
                <a16:creationId xmlns:a16="http://schemas.microsoft.com/office/drawing/2014/main" id="{9CF6BF0E-C8EC-325A-1D91-0547AA24F0F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125" b="93125" l="0" r="46497"/>
                    </a14:imgEffect>
                  </a14:imgLayer>
                </a14:imgProps>
              </a:ext>
              <a:ext uri="{28A0092B-C50C-407E-A947-70E740481C1C}">
                <a14:useLocalDpi xmlns:a14="http://schemas.microsoft.com/office/drawing/2010/main" val="0"/>
              </a:ext>
            </a:extLst>
          </a:blip>
          <a:srcRect r="50000"/>
          <a:stretch/>
        </p:blipFill>
        <p:spPr>
          <a:xfrm>
            <a:off x="293017" y="2077256"/>
            <a:ext cx="611745" cy="623435"/>
          </a:xfrm>
          <a:prstGeom prst="rect">
            <a:avLst/>
          </a:prstGeom>
        </p:spPr>
      </p:pic>
      <p:pic>
        <p:nvPicPr>
          <p:cNvPr id="8" name="sai 1">
            <a:extLst>
              <a:ext uri="{FF2B5EF4-FFF2-40B4-BE49-F238E27FC236}">
                <a16:creationId xmlns:a16="http://schemas.microsoft.com/office/drawing/2014/main" id="{20A4340F-8511-1AF8-9FEE-F18CB765EA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629543" y="5376657"/>
            <a:ext cx="542820" cy="623435"/>
          </a:xfrm>
          <a:prstGeom prst="rect">
            <a:avLst/>
          </a:prstGeom>
        </p:spPr>
      </p:pic>
      <p:pic>
        <p:nvPicPr>
          <p:cNvPr id="2" name="Content Placeholder 3">
            <a:hlinkClick r:id="rId10" action="ppaction://hlinksldjump"/>
            <a:extLst>
              <a:ext uri="{FF2B5EF4-FFF2-40B4-BE49-F238E27FC236}">
                <a16:creationId xmlns:a16="http://schemas.microsoft.com/office/drawing/2014/main" id="{F1DBDC7F-9154-D3D2-F264-932023D3AD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85" y="6087955"/>
            <a:ext cx="914400" cy="738669"/>
          </a:xfrm>
          <a:prstGeom prst="rect">
            <a:avLst/>
          </a:prstGeom>
        </p:spPr>
      </p:pic>
    </p:spTree>
    <p:extLst>
      <p:ext uri="{BB962C8B-B14F-4D97-AF65-F5344CB8AC3E}">
        <p14:creationId xmlns:p14="http://schemas.microsoft.com/office/powerpoint/2010/main" val="239251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0-#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 presetClass="emph" presetSubtype="2" fill="hold" nodeType="withEffect">
                                  <p:stCondLst>
                                    <p:cond delay="0"/>
                                  </p:stCondLst>
                                  <p:childTnLst>
                                    <p:animClr clrSpc="rgb" dir="cw">
                                      <p:cBhvr>
                                        <p:cTn id="46" dur="2000" fill="hold"/>
                                        <p:tgtEl>
                                          <p:spTgt spid="40"/>
                                        </p:tgtEl>
                                        <p:attrNameLst>
                                          <p:attrName>fillcolor</p:attrName>
                                        </p:attrNameLst>
                                      </p:cBhvr>
                                      <p:to>
                                        <a:srgbClr val="FF0000"/>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bao-sai.wav"/>
                                        </p:tgtEl>
                                      </p:cMediaNode>
                                    </p:audio>
                                  </p:sub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par>
                          <p:cTn id="51" fill="hold">
                            <p:stCondLst>
                              <p:cond delay="2000"/>
                            </p:stCondLst>
                            <p:childTnLst>
                              <p:par>
                                <p:cTn id="52" presetID="10" presetClass="exit" presetSubtype="0" fill="hold" nodeType="afterEffect">
                                  <p:stCondLst>
                                    <p:cond delay="150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5" restart="whenNotActive" fill="hold" evtFilter="cancelBubble" nodeType="interactiveSeq">
                <p:stCondLst>
                  <p:cond evt="onClick" delay="0">
                    <p:tgtEl>
                      <p:spTgt spid="38"/>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 presetClass="emph" presetSubtype="2" fill="hold" nodeType="withEffect">
                                  <p:stCondLst>
                                    <p:cond delay="0"/>
                                  </p:stCondLst>
                                  <p:childTnLst>
                                    <p:animClr clrSpc="rgb" dir="cw">
                                      <p:cBhvr>
                                        <p:cTn id="62" dur="2000" fill="hold"/>
                                        <p:tgtEl>
                                          <p:spTgt spid="38"/>
                                        </p:tgtEl>
                                        <p:attrNameLst>
                                          <p:attrName>fillcolor</p:attrName>
                                        </p:attrNameLst>
                                      </p:cBhvr>
                                      <p:to>
                                        <a:srgbClr val="FF0000"/>
                                      </p:to>
                                    </p:animClr>
                                    <p:set>
                                      <p:cBhvr>
                                        <p:cTn id="63" dur="2000" fill="hold"/>
                                        <p:tgtEl>
                                          <p:spTgt spid="38"/>
                                        </p:tgtEl>
                                        <p:attrNameLst>
                                          <p:attrName>fill.type</p:attrName>
                                        </p:attrNameLst>
                                      </p:cBhvr>
                                      <p:to>
                                        <p:strVal val="solid"/>
                                      </p:to>
                                    </p:set>
                                    <p:set>
                                      <p:cBhvr>
                                        <p:cTn id="64" dur="2000" fill="hold"/>
                                        <p:tgtEl>
                                          <p:spTgt spid="3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bao-sai.wav"/>
                                        </p:tgtEl>
                                      </p:cMediaNode>
                                    </p:audio>
                                  </p:subTnLst>
                                </p:cTn>
                              </p:par>
                              <p:par>
                                <p:cTn id="65" presetID="1"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par>
                          <p:cTn id="67" fill="hold">
                            <p:stCondLst>
                              <p:cond delay="2000"/>
                            </p:stCondLst>
                            <p:childTnLst>
                              <p:par>
                                <p:cTn id="68" presetID="10" presetClass="exit" presetSubtype="0" fill="hold" nodeType="afterEffect">
                                  <p:stCondLst>
                                    <p:cond delay="150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27" presetClass="emph" presetSubtype="0" fill="remove" grpId="1" nodeType="withEffect">
                                  <p:stCondLst>
                                    <p:cond delay="0"/>
                                  </p:stCondLst>
                                  <p:childTnLst>
                                    <p:animClr clrSpc="rgb" dir="cw">
                                      <p:cBhvr override="childStyle">
                                        <p:cTn id="77" dur="500" autoRev="1" fill="remove"/>
                                        <p:tgtEl>
                                          <p:spTgt spid="37"/>
                                        </p:tgtEl>
                                        <p:attrNameLst>
                                          <p:attrName>style.color</p:attrName>
                                        </p:attrNameLst>
                                      </p:cBhvr>
                                      <p:to>
                                        <a:schemeClr val="bg1"/>
                                      </p:to>
                                    </p:animClr>
                                    <p:animClr clrSpc="rgb" dir="cw">
                                      <p:cBhvr>
                                        <p:cTn id="78" dur="500" autoRev="1" fill="remove"/>
                                        <p:tgtEl>
                                          <p:spTgt spid="37"/>
                                        </p:tgtEl>
                                        <p:attrNameLst>
                                          <p:attrName>fillcolor</p:attrName>
                                        </p:attrNameLst>
                                      </p:cBhvr>
                                      <p:to>
                                        <a:schemeClr val="bg1"/>
                                      </p:to>
                                    </p:animClr>
                                    <p:set>
                                      <p:cBhvr>
                                        <p:cTn id="79" dur="500" autoRev="1" fill="remove"/>
                                        <p:tgtEl>
                                          <p:spTgt spid="37"/>
                                        </p:tgtEl>
                                        <p:attrNameLst>
                                          <p:attrName>fill.type</p:attrName>
                                        </p:attrNameLst>
                                      </p:cBhvr>
                                      <p:to>
                                        <p:strVal val="solid"/>
                                      </p:to>
                                    </p:set>
                                    <p:set>
                                      <p:cBhvr>
                                        <p:cTn id="80" dur="500" autoRev="1" fill="remove"/>
                                        <p:tgtEl>
                                          <p:spTgt spid="37"/>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250" fill="hold"/>
                                        <p:tgtEl>
                                          <p:spTgt spid="37"/>
                                        </p:tgtEl>
                                        <p:attrNameLst>
                                          <p:attrName>fillcolor</p:attrName>
                                        </p:attrNameLst>
                                      </p:cBhvr>
                                      <p:to>
                                        <a:srgbClr val="00B050"/>
                                      </p:to>
                                    </p:animClr>
                                    <p:set>
                                      <p:cBhvr>
                                        <p:cTn id="83" dur="1250" fill="hold"/>
                                        <p:tgtEl>
                                          <p:spTgt spid="37"/>
                                        </p:tgtEl>
                                        <p:attrNameLst>
                                          <p:attrName>fill.type</p:attrName>
                                        </p:attrNameLst>
                                      </p:cBhvr>
                                      <p:to>
                                        <p:strVal val="solid"/>
                                      </p:to>
                                    </p:set>
                                    <p:set>
                                      <p:cBhvr>
                                        <p:cTn id="84" dur="1250" fill="hold"/>
                                        <p:tgtEl>
                                          <p:spTgt spid="3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7" grpId="0" animBg="1"/>
      <p:bldP spid="37" grpId="1" animBg="1"/>
      <p:bldP spid="38"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033BC124-B8D0-41C2-8EB6-EA1CE85AF9DD}"/>
              </a:ext>
            </a:extLst>
          </p:cNvPr>
          <p:cNvSpPr/>
          <p:nvPr/>
        </p:nvSpPr>
        <p:spPr>
          <a:xfrm>
            <a:off x="47320" y="29004"/>
            <a:ext cx="12144680" cy="1538902"/>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just" defTabSz="914377">
              <a:defRPr/>
            </a:pPr>
            <a:r>
              <a:rPr lang="en-US" sz="4533" b="1" dirty="0" err="1">
                <a:ln w="0"/>
                <a:solidFill>
                  <a:prstClr val="black"/>
                </a:solidFill>
                <a:latin typeface="Times New Roman" panose="02020603050405020304" pitchFamily="18" charset="0"/>
                <a:cs typeface="Times New Roman" panose="02020603050405020304" pitchFamily="18" charset="0"/>
              </a:rPr>
              <a:t>Câu</a:t>
            </a:r>
            <a:r>
              <a:rPr lang="en-US" sz="4533" b="1" dirty="0">
                <a:ln w="0"/>
                <a:solidFill>
                  <a:prstClr val="black"/>
                </a:solidFill>
                <a:latin typeface="Times New Roman" panose="02020603050405020304" pitchFamily="18" charset="0"/>
                <a:cs typeface="Times New Roman" panose="02020603050405020304" pitchFamily="18" charset="0"/>
              </a:rPr>
              <a:t> 5</a:t>
            </a:r>
            <a:r>
              <a:rPr lang="en-US" sz="4533" b="1">
                <a:ln w="0"/>
                <a:solidFill>
                  <a:prstClr val="black"/>
                </a:solidFill>
                <a:latin typeface="Times New Roman" panose="02020603050405020304" pitchFamily="18" charset="0"/>
                <a:cs typeface="Times New Roman" panose="02020603050405020304" pitchFamily="18" charset="0"/>
              </a:rPr>
              <a:t>: </a:t>
            </a:r>
            <a:r>
              <a:rPr lang="en-US" sz="4400" b="1">
                <a:ln w="0"/>
                <a:solidFill>
                  <a:prstClr val="black"/>
                </a:solidFill>
                <a:latin typeface="Times New Roman" panose="02020603050405020304" pitchFamily="18" charset="0"/>
                <a:cs typeface="Times New Roman" panose="02020603050405020304" pitchFamily="18" charset="0"/>
              </a:rPr>
              <a:t>Em hãy cho biết ý nghĩa của biển báo bên dưới:</a:t>
            </a:r>
            <a:endParaRPr lang="en-US" sz="4533" b="1" dirty="0">
              <a:ln w="0"/>
              <a:solidFill>
                <a:prstClr val="black"/>
              </a:solidFill>
              <a:latin typeface="Times New Roman" panose="02020603050405020304" pitchFamily="18" charset="0"/>
              <a:cs typeface="Times New Roman" panose="02020603050405020304" pitchFamily="18" charset="0"/>
            </a:endParaRPr>
          </a:p>
        </p:txBody>
      </p:sp>
      <p:sp>
        <p:nvSpPr>
          <p:cNvPr id="37" name="dap an dung">
            <a:extLst>
              <a:ext uri="{FF2B5EF4-FFF2-40B4-BE49-F238E27FC236}">
                <a16:creationId xmlns:a16="http://schemas.microsoft.com/office/drawing/2014/main" id="{A84D7174-B6C6-4774-B0B7-2BF58A89415B}"/>
              </a:ext>
            </a:extLst>
          </p:cNvPr>
          <p:cNvSpPr/>
          <p:nvPr/>
        </p:nvSpPr>
        <p:spPr>
          <a:xfrm>
            <a:off x="812421" y="5112753"/>
            <a:ext cx="6397425" cy="8638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Cấm đi ngược chiều</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38" name="dap an sai 3">
            <a:extLst>
              <a:ext uri="{FF2B5EF4-FFF2-40B4-BE49-F238E27FC236}">
                <a16:creationId xmlns:a16="http://schemas.microsoft.com/office/drawing/2014/main" id="{C8B0173B-6326-4D55-968C-687F64A45DE4}"/>
              </a:ext>
            </a:extLst>
          </p:cNvPr>
          <p:cNvSpPr/>
          <p:nvPr/>
        </p:nvSpPr>
        <p:spPr>
          <a:xfrm>
            <a:off x="858835" y="3898802"/>
            <a:ext cx="6351012" cy="863812"/>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Cấm qua đường</a:t>
            </a:r>
            <a:endParaRPr lang="en-US" sz="4667" dirty="0">
              <a:ln w="0"/>
              <a:solidFill>
                <a:prstClr val="black"/>
              </a:solidFill>
              <a:latin typeface="Times New Roman" panose="02020603050405020304" pitchFamily="18" charset="0"/>
              <a:cs typeface="Times New Roman" panose="02020603050405020304" pitchFamily="18" charset="0"/>
            </a:endParaRPr>
          </a:p>
        </p:txBody>
      </p:sp>
      <p:sp>
        <p:nvSpPr>
          <p:cNvPr id="40" name="dap an sai 1">
            <a:extLst>
              <a:ext uri="{FF2B5EF4-FFF2-40B4-BE49-F238E27FC236}">
                <a16:creationId xmlns:a16="http://schemas.microsoft.com/office/drawing/2014/main" id="{888A14F1-8CAE-47CF-99E7-0C98AB635B28}"/>
              </a:ext>
            </a:extLst>
          </p:cNvPr>
          <p:cNvSpPr/>
          <p:nvPr/>
        </p:nvSpPr>
        <p:spPr>
          <a:xfrm>
            <a:off x="893940" y="2620214"/>
            <a:ext cx="6465245" cy="801471"/>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667">
                <a:ln w="0"/>
                <a:solidFill>
                  <a:prstClr val="black"/>
                </a:solidFill>
                <a:latin typeface="Times New Roman" panose="02020603050405020304" pitchFamily="18" charset="0"/>
                <a:cs typeface="Times New Roman" panose="02020603050405020304" pitchFamily="18" charset="0"/>
              </a:rPr>
              <a:t>  Cấm đi thẳng</a:t>
            </a:r>
            <a:endParaRPr lang="en-US" sz="4667" dirty="0">
              <a:ln w="0"/>
              <a:solidFill>
                <a:prstClr val="black"/>
              </a:solidFill>
              <a:latin typeface="Times New Roman" panose="02020603050405020304" pitchFamily="18" charset="0"/>
              <a:cs typeface="Times New Roman" panose="02020603050405020304" pitchFamily="18" charset="0"/>
            </a:endParaRPr>
          </a:p>
        </p:txBody>
      </p:sp>
      <p:pic>
        <p:nvPicPr>
          <p:cNvPr id="45" name="mat khoc">
            <a:extLst>
              <a:ext uri="{FF2B5EF4-FFF2-40B4-BE49-F238E27FC236}">
                <a16:creationId xmlns:a16="http://schemas.microsoft.com/office/drawing/2014/main" id="{C29D1B06-004F-4A15-AD26-82B18D617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67068" y="1669124"/>
            <a:ext cx="1818633" cy="17894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a">
            <a:extLst>
              <a:ext uri="{FF2B5EF4-FFF2-40B4-BE49-F238E27FC236}">
                <a16:creationId xmlns:a16="http://schemas.microsoft.com/office/drawing/2014/main" id="{DBBD17B3-D470-461C-0289-C883F04B5B29}"/>
              </a:ext>
            </a:extLst>
          </p:cNvPr>
          <p:cNvGrpSpPr/>
          <p:nvPr/>
        </p:nvGrpSpPr>
        <p:grpSpPr>
          <a:xfrm>
            <a:off x="53296" y="2518551"/>
            <a:ext cx="1138989" cy="980734"/>
            <a:chOff x="381000" y="971550"/>
            <a:chExt cx="854242" cy="735551"/>
          </a:xfrm>
        </p:grpSpPr>
        <p:sp>
          <p:nvSpPr>
            <p:cNvPr id="11" name="Hexagon 10">
              <a:extLst>
                <a:ext uri="{FF2B5EF4-FFF2-40B4-BE49-F238E27FC236}">
                  <a16:creationId xmlns:a16="http://schemas.microsoft.com/office/drawing/2014/main" id="{A56E7411-C40D-1FED-0A5C-2A9A7F0F8D8C}"/>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AB2F2D-41B5-A07D-6C3E-893EA11217BF}"/>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a</a:t>
              </a:r>
            </a:p>
          </p:txBody>
        </p:sp>
      </p:grpSp>
      <p:grpSp>
        <p:nvGrpSpPr>
          <p:cNvPr id="14" name="b">
            <a:extLst>
              <a:ext uri="{FF2B5EF4-FFF2-40B4-BE49-F238E27FC236}">
                <a16:creationId xmlns:a16="http://schemas.microsoft.com/office/drawing/2014/main" id="{B6D8CD14-764E-FA3F-DCCA-B2CD8AB3AB12}"/>
              </a:ext>
            </a:extLst>
          </p:cNvPr>
          <p:cNvGrpSpPr/>
          <p:nvPr/>
        </p:nvGrpSpPr>
        <p:grpSpPr>
          <a:xfrm>
            <a:off x="79832" y="5018144"/>
            <a:ext cx="1138989" cy="980734"/>
            <a:chOff x="381000" y="971550"/>
            <a:chExt cx="854242" cy="735551"/>
          </a:xfrm>
        </p:grpSpPr>
        <p:sp>
          <p:nvSpPr>
            <p:cNvPr id="15" name="Hexagon 14">
              <a:extLst>
                <a:ext uri="{FF2B5EF4-FFF2-40B4-BE49-F238E27FC236}">
                  <a16:creationId xmlns:a16="http://schemas.microsoft.com/office/drawing/2014/main" id="{0153225D-74B4-8A8F-7981-B5B50E0F1EE0}"/>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65BBA-6E44-C927-D8A5-AE11EBD33542}"/>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c</a:t>
              </a:r>
            </a:p>
          </p:txBody>
        </p:sp>
      </p:grpSp>
      <p:grpSp>
        <p:nvGrpSpPr>
          <p:cNvPr id="17" name="c">
            <a:extLst>
              <a:ext uri="{FF2B5EF4-FFF2-40B4-BE49-F238E27FC236}">
                <a16:creationId xmlns:a16="http://schemas.microsoft.com/office/drawing/2014/main" id="{36A5C8C3-D089-8410-B298-6D48A28C8273}"/>
              </a:ext>
            </a:extLst>
          </p:cNvPr>
          <p:cNvGrpSpPr/>
          <p:nvPr/>
        </p:nvGrpSpPr>
        <p:grpSpPr>
          <a:xfrm>
            <a:off x="69138" y="3840339"/>
            <a:ext cx="1138989" cy="980734"/>
            <a:chOff x="381000" y="971550"/>
            <a:chExt cx="854242" cy="735551"/>
          </a:xfrm>
        </p:grpSpPr>
        <p:sp>
          <p:nvSpPr>
            <p:cNvPr id="18" name="Hexagon 17">
              <a:extLst>
                <a:ext uri="{FF2B5EF4-FFF2-40B4-BE49-F238E27FC236}">
                  <a16:creationId xmlns:a16="http://schemas.microsoft.com/office/drawing/2014/main" id="{7BEB717B-9F61-DD34-F71D-F796877F7696}"/>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5DCBFE3-9305-76C5-D945-DECE16FF1715}"/>
                </a:ext>
              </a:extLst>
            </p:cNvPr>
            <p:cNvSpPr txBox="1"/>
            <p:nvPr/>
          </p:nvSpPr>
          <p:spPr>
            <a:xfrm>
              <a:off x="625642" y="978805"/>
              <a:ext cx="609600" cy="607907"/>
            </a:xfrm>
            <a:prstGeom prst="rect">
              <a:avLst/>
            </a:prstGeom>
            <a:noFill/>
            <a:ln>
              <a:noFill/>
            </a:ln>
          </p:spPr>
          <p:txBody>
            <a:bodyPr wrap="square" rtlCol="0">
              <a:spAutoFit/>
            </a:bodyPr>
            <a:lstStyle/>
            <a:p>
              <a:r>
                <a:rPr lang="en-US" sz="4667">
                  <a:latin typeface="Times New Roman" panose="02020603050405020304" pitchFamily="18" charset="0"/>
                  <a:cs typeface="Times New Roman" panose="02020603050405020304" pitchFamily="18" charset="0"/>
                </a:rPr>
                <a:t>b</a:t>
              </a:r>
              <a:endParaRPr lang="en-US" sz="4667" dirty="0">
                <a:latin typeface="Times New Roman" panose="02020603050405020304" pitchFamily="18" charset="0"/>
                <a:cs typeface="Times New Roman" panose="02020603050405020304" pitchFamily="18" charset="0"/>
              </a:endParaRPr>
            </a:p>
          </p:txBody>
        </p:sp>
      </p:grpSp>
      <p:pic>
        <p:nvPicPr>
          <p:cNvPr id="5" name="sai 3">
            <a:extLst>
              <a:ext uri="{FF2B5EF4-FFF2-40B4-BE49-F238E27FC236}">
                <a16:creationId xmlns:a16="http://schemas.microsoft.com/office/drawing/2014/main" id="{DFD2845A-7F2A-005F-ED49-8B7052F11A3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316015" y="3911612"/>
            <a:ext cx="542820" cy="623435"/>
          </a:xfrm>
          <a:prstGeom prst="rect">
            <a:avLst/>
          </a:prstGeom>
        </p:spPr>
      </p:pic>
      <p:pic>
        <p:nvPicPr>
          <p:cNvPr id="4" name="dung">
            <a:extLst>
              <a:ext uri="{FF2B5EF4-FFF2-40B4-BE49-F238E27FC236}">
                <a16:creationId xmlns:a16="http://schemas.microsoft.com/office/drawing/2014/main" id="{9CF6BF0E-C8EC-325A-1D91-0547AA24F0F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125" b="93125" l="0" r="46497"/>
                    </a14:imgEffect>
                  </a14:imgLayer>
                </a14:imgProps>
              </a:ext>
              <a:ext uri="{28A0092B-C50C-407E-A947-70E740481C1C}">
                <a14:useLocalDpi xmlns:a14="http://schemas.microsoft.com/office/drawing/2010/main" val="0"/>
              </a:ext>
            </a:extLst>
          </a:blip>
          <a:srcRect r="50000"/>
          <a:stretch/>
        </p:blipFill>
        <p:spPr>
          <a:xfrm>
            <a:off x="373578" y="5196793"/>
            <a:ext cx="611745" cy="623435"/>
          </a:xfrm>
          <a:prstGeom prst="rect">
            <a:avLst/>
          </a:prstGeom>
        </p:spPr>
      </p:pic>
      <p:pic>
        <p:nvPicPr>
          <p:cNvPr id="8" name="sai 1">
            <a:extLst>
              <a:ext uri="{FF2B5EF4-FFF2-40B4-BE49-F238E27FC236}">
                <a16:creationId xmlns:a16="http://schemas.microsoft.com/office/drawing/2014/main" id="{20A4340F-8511-1AF8-9FEE-F18CB765EA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388751" y="2697200"/>
            <a:ext cx="542820" cy="623435"/>
          </a:xfrm>
          <a:prstGeom prst="rect">
            <a:avLst/>
          </a:prstGeom>
        </p:spPr>
      </p:pic>
      <p:pic>
        <p:nvPicPr>
          <p:cNvPr id="2" name="Content Placeholder 3">
            <a:hlinkClick r:id="rId10" action="ppaction://hlinksldjump"/>
            <a:extLst>
              <a:ext uri="{FF2B5EF4-FFF2-40B4-BE49-F238E27FC236}">
                <a16:creationId xmlns:a16="http://schemas.microsoft.com/office/drawing/2014/main" id="{F57F6B48-58C3-55D1-AAAE-467A814D72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12" y="6090328"/>
            <a:ext cx="914400" cy="738669"/>
          </a:xfrm>
          <a:prstGeom prst="rect">
            <a:avLst/>
          </a:prstGeom>
        </p:spPr>
      </p:pic>
      <p:grpSp>
        <p:nvGrpSpPr>
          <p:cNvPr id="10" name="Group 9">
            <a:extLst>
              <a:ext uri="{FF2B5EF4-FFF2-40B4-BE49-F238E27FC236}">
                <a16:creationId xmlns:a16="http://schemas.microsoft.com/office/drawing/2014/main" id="{B0DA0FB9-03F5-D261-34AA-A164473ABA92}"/>
              </a:ext>
            </a:extLst>
          </p:cNvPr>
          <p:cNvGrpSpPr/>
          <p:nvPr/>
        </p:nvGrpSpPr>
        <p:grpSpPr>
          <a:xfrm>
            <a:off x="10226497" y="1893895"/>
            <a:ext cx="2143125" cy="4873622"/>
            <a:chOff x="9660124" y="1996232"/>
            <a:chExt cx="2143125" cy="4873622"/>
          </a:xfrm>
        </p:grpSpPr>
        <p:grpSp>
          <p:nvGrpSpPr>
            <p:cNvPr id="3" name="Nhóm 37">
              <a:extLst>
                <a:ext uri="{FF2B5EF4-FFF2-40B4-BE49-F238E27FC236}">
                  <a16:creationId xmlns:a16="http://schemas.microsoft.com/office/drawing/2014/main" id="{D9C117A3-4C99-A29C-D138-C9466EFAB7EA}"/>
                </a:ext>
              </a:extLst>
            </p:cNvPr>
            <p:cNvGrpSpPr/>
            <p:nvPr/>
          </p:nvGrpSpPr>
          <p:grpSpPr>
            <a:xfrm>
              <a:off x="10525843" y="3807155"/>
              <a:ext cx="426000" cy="3062699"/>
              <a:chOff x="897575" y="2960775"/>
              <a:chExt cx="319500" cy="2297024"/>
            </a:xfrm>
            <a:solidFill>
              <a:schemeClr val="tx1">
                <a:lumMod val="10000"/>
              </a:schemeClr>
            </a:solidFill>
          </p:grpSpPr>
          <p:sp>
            <p:nvSpPr>
              <p:cNvPr id="6" name="Google Shape;5864;p73">
                <a:extLst>
                  <a:ext uri="{FF2B5EF4-FFF2-40B4-BE49-F238E27FC236}">
                    <a16:creationId xmlns:a16="http://schemas.microsoft.com/office/drawing/2014/main" id="{66144691-7676-E886-3E24-43EC59A7A544}"/>
                  </a:ext>
                </a:extLst>
              </p:cNvPr>
              <p:cNvSpPr/>
              <p:nvPr/>
            </p:nvSpPr>
            <p:spPr>
              <a:xfrm>
                <a:off x="982871" y="2960775"/>
                <a:ext cx="148624" cy="1801487"/>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5872;p73">
                <a:extLst>
                  <a:ext uri="{FF2B5EF4-FFF2-40B4-BE49-F238E27FC236}">
                    <a16:creationId xmlns:a16="http://schemas.microsoft.com/office/drawing/2014/main" id="{92FA5108-B51E-7072-BA15-B89BCAF3E022}"/>
                  </a:ext>
                </a:extLst>
              </p:cNvPr>
              <p:cNvSpPr/>
              <p:nvPr/>
            </p:nvSpPr>
            <p:spPr>
              <a:xfrm>
                <a:off x="897575" y="4276499"/>
                <a:ext cx="319500" cy="981300"/>
              </a:xfrm>
              <a:prstGeom prst="snip2SameRect">
                <a:avLst>
                  <a:gd name="adj1" fmla="val 21830"/>
                  <a:gd name="adj2" fmla="val 0"/>
                </a:avLst>
              </a:pr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9" name="Picture 8">
              <a:extLst>
                <a:ext uri="{FF2B5EF4-FFF2-40B4-BE49-F238E27FC236}">
                  <a16:creationId xmlns:a16="http://schemas.microsoft.com/office/drawing/2014/main" id="{5C71675A-9E03-D150-E810-AFF760D2B9BF}"/>
                </a:ext>
              </a:extLst>
            </p:cNvPr>
            <p:cNvPicPr>
              <a:picLocks noChangeAspect="1"/>
            </p:cNvPicPr>
            <p:nvPr/>
          </p:nvPicPr>
          <p:blipFill>
            <a:blip r:embed="rId12"/>
            <a:stretch>
              <a:fillRect/>
            </a:stretch>
          </p:blipFill>
          <p:spPr>
            <a:xfrm>
              <a:off x="9660124" y="1996232"/>
              <a:ext cx="2143125" cy="1902570"/>
            </a:xfrm>
            <a:prstGeom prst="ellipse">
              <a:avLst/>
            </a:prstGeom>
            <a:ln>
              <a:noFill/>
            </a:ln>
            <a:effectLst>
              <a:softEdge rad="112500"/>
            </a:effectLst>
          </p:spPr>
        </p:pic>
      </p:grpSp>
    </p:spTree>
    <p:extLst>
      <p:ext uri="{BB962C8B-B14F-4D97-AF65-F5344CB8AC3E}">
        <p14:creationId xmlns:p14="http://schemas.microsoft.com/office/powerpoint/2010/main" val="416318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0-#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amera.wav"/>
                                        </p:tgtEl>
                                      </p:cMediaNode>
                                    </p:audio>
                                  </p:sub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0-#ppt_w/2"/>
                                          </p:val>
                                        </p:tav>
                                        <p:tav tm="100000">
                                          <p:val>
                                            <p:strVal val="#ppt_x"/>
                                          </p:val>
                                        </p:tav>
                                      </p:tavLst>
                                    </p:anim>
                                    <p:anim calcmode="lin" valueType="num">
                                      <p:cBhvr additive="base">
                                        <p:cTn id="34"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amera.wav"/>
                                        </p:tgtEl>
                                      </p:cMediaNode>
                                    </p:audio>
                                  </p:subTnLst>
                                </p:cTn>
                              </p:par>
                            </p:childTnLst>
                          </p:cTn>
                        </p:par>
                        <p:par>
                          <p:cTn id="35" fill="hold">
                            <p:stCondLst>
                              <p:cond delay="2000"/>
                            </p:stCondLst>
                            <p:childTnLst>
                              <p:par>
                                <p:cTn id="36" presetID="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0-#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0"/>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 presetClass="emph" presetSubtype="2" fill="hold" nodeType="withEffect">
                                  <p:stCondLst>
                                    <p:cond delay="0"/>
                                  </p:stCondLst>
                                  <p:childTnLst>
                                    <p:animClr clrSpc="rgb" dir="cw">
                                      <p:cBhvr>
                                        <p:cTn id="52" dur="2000" fill="hold"/>
                                        <p:tgtEl>
                                          <p:spTgt spid="40"/>
                                        </p:tgtEl>
                                        <p:attrNameLst>
                                          <p:attrName>fillcolor</p:attrName>
                                        </p:attrNameLst>
                                      </p:cBhvr>
                                      <p:to>
                                        <a:srgbClr val="FF0000"/>
                                      </p:to>
                                    </p:animClr>
                                    <p:set>
                                      <p:cBhvr>
                                        <p:cTn id="53" dur="2000" fill="hold"/>
                                        <p:tgtEl>
                                          <p:spTgt spid="40"/>
                                        </p:tgtEl>
                                        <p:attrNameLst>
                                          <p:attrName>fill.type</p:attrName>
                                        </p:attrNameLst>
                                      </p:cBhvr>
                                      <p:to>
                                        <p:strVal val="solid"/>
                                      </p:to>
                                    </p:set>
                                    <p:set>
                                      <p:cBhvr>
                                        <p:cTn id="54" dur="2000" fill="hold"/>
                                        <p:tgtEl>
                                          <p:spTgt spid="4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bao-sai.wav"/>
                                        </p:tgtEl>
                                      </p:cMediaNode>
                                    </p:audio>
                                  </p:sub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par>
                          <p:cTn id="57" fill="hold">
                            <p:stCondLst>
                              <p:cond delay="2000"/>
                            </p:stCondLst>
                            <p:childTnLst>
                              <p:par>
                                <p:cTn id="58" presetID="10" presetClass="exit" presetSubtype="0" fill="hold" nodeType="afterEffect">
                                  <p:stCondLst>
                                    <p:cond delay="1500"/>
                                  </p:stCondLst>
                                  <p:childTnLst>
                                    <p:animEffect transition="out" filter="fade">
                                      <p:cBhvr>
                                        <p:cTn id="59" dur="500"/>
                                        <p:tgtEl>
                                          <p:spTgt spid="45"/>
                                        </p:tgtEl>
                                      </p:cBhvr>
                                    </p:animEffect>
                                    <p:set>
                                      <p:cBhvr>
                                        <p:cTn id="6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 presetClass="emph" presetSubtype="2" fill="hold" nodeType="withEffect">
                                  <p:stCondLst>
                                    <p:cond delay="0"/>
                                  </p:stCondLst>
                                  <p:childTnLst>
                                    <p:animClr clrSpc="rgb" dir="cw">
                                      <p:cBhvr>
                                        <p:cTn id="68" dur="2000" fill="hold"/>
                                        <p:tgtEl>
                                          <p:spTgt spid="38"/>
                                        </p:tgtEl>
                                        <p:attrNameLst>
                                          <p:attrName>fillcolor</p:attrName>
                                        </p:attrNameLst>
                                      </p:cBhvr>
                                      <p:to>
                                        <a:srgbClr val="FF0000"/>
                                      </p:to>
                                    </p:animClr>
                                    <p:set>
                                      <p:cBhvr>
                                        <p:cTn id="69" dur="2000" fill="hold"/>
                                        <p:tgtEl>
                                          <p:spTgt spid="38"/>
                                        </p:tgtEl>
                                        <p:attrNameLst>
                                          <p:attrName>fill.type</p:attrName>
                                        </p:attrNameLst>
                                      </p:cBhvr>
                                      <p:to>
                                        <p:strVal val="solid"/>
                                      </p:to>
                                    </p:set>
                                    <p:set>
                                      <p:cBhvr>
                                        <p:cTn id="70" dur="2000" fill="hold"/>
                                        <p:tgtEl>
                                          <p:spTgt spid="3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bao-sai.wav"/>
                                        </p:tgtEl>
                                      </p:cMediaNode>
                                    </p:audio>
                                  </p:subTnLst>
                                </p:cTn>
                              </p:par>
                              <p:par>
                                <p:cTn id="71" presetID="1" presetClass="entr" presetSubtype="0" fill="hold"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par>
                          <p:cTn id="73" fill="hold">
                            <p:stCondLst>
                              <p:cond delay="2000"/>
                            </p:stCondLst>
                            <p:childTnLst>
                              <p:par>
                                <p:cTn id="74" presetID="10" presetClass="exit" presetSubtype="0" fill="hold" nodeType="afterEffect">
                                  <p:stCondLst>
                                    <p:cond delay="1500"/>
                                  </p:stCondLst>
                                  <p:childTnLst>
                                    <p:animEffect transition="out" filter="fade">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childTnLst>
                                </p:cTn>
                              </p:par>
                              <p:par>
                                <p:cTn id="82" presetID="27" presetClass="emph" presetSubtype="0" fill="remove" grpId="1" nodeType="withEffect">
                                  <p:stCondLst>
                                    <p:cond delay="0"/>
                                  </p:stCondLst>
                                  <p:childTnLst>
                                    <p:animClr clrSpc="rgb" dir="cw">
                                      <p:cBhvr override="childStyle">
                                        <p:cTn id="83" dur="500" autoRev="1" fill="remove"/>
                                        <p:tgtEl>
                                          <p:spTgt spid="37"/>
                                        </p:tgtEl>
                                        <p:attrNameLst>
                                          <p:attrName>style.color</p:attrName>
                                        </p:attrNameLst>
                                      </p:cBhvr>
                                      <p:to>
                                        <a:schemeClr val="bg1"/>
                                      </p:to>
                                    </p:animClr>
                                    <p:animClr clrSpc="rgb" dir="cw">
                                      <p:cBhvr>
                                        <p:cTn id="84" dur="500" autoRev="1" fill="remove"/>
                                        <p:tgtEl>
                                          <p:spTgt spid="37"/>
                                        </p:tgtEl>
                                        <p:attrNameLst>
                                          <p:attrName>fillcolor</p:attrName>
                                        </p:attrNameLst>
                                      </p:cBhvr>
                                      <p:to>
                                        <a:schemeClr val="bg1"/>
                                      </p:to>
                                    </p:animClr>
                                    <p:set>
                                      <p:cBhvr>
                                        <p:cTn id="85" dur="500" autoRev="1" fill="remove"/>
                                        <p:tgtEl>
                                          <p:spTgt spid="37"/>
                                        </p:tgtEl>
                                        <p:attrNameLst>
                                          <p:attrName>fill.type</p:attrName>
                                        </p:attrNameLst>
                                      </p:cBhvr>
                                      <p:to>
                                        <p:strVal val="solid"/>
                                      </p:to>
                                    </p:set>
                                    <p:set>
                                      <p:cBhvr>
                                        <p:cTn id="86" dur="500" autoRev="1" fill="remove"/>
                                        <p:tgtEl>
                                          <p:spTgt spid="37"/>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1250" fill="hold"/>
                                        <p:tgtEl>
                                          <p:spTgt spid="37"/>
                                        </p:tgtEl>
                                        <p:attrNameLst>
                                          <p:attrName>fillcolor</p:attrName>
                                        </p:attrNameLst>
                                      </p:cBhvr>
                                      <p:to>
                                        <a:srgbClr val="00B050"/>
                                      </p:to>
                                    </p:animClr>
                                    <p:set>
                                      <p:cBhvr>
                                        <p:cTn id="89" dur="1250" fill="hold"/>
                                        <p:tgtEl>
                                          <p:spTgt spid="37"/>
                                        </p:tgtEl>
                                        <p:attrNameLst>
                                          <p:attrName>fill.type</p:attrName>
                                        </p:attrNameLst>
                                      </p:cBhvr>
                                      <p:to>
                                        <p:strVal val="solid"/>
                                      </p:to>
                                    </p:set>
                                    <p:set>
                                      <p:cBhvr>
                                        <p:cTn id="90" dur="1250" fill="hold"/>
                                        <p:tgtEl>
                                          <p:spTgt spid="37"/>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7" grpId="0" animBg="1"/>
      <p:bldP spid="37" grpId="1"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033BC124-B8D0-41C2-8EB6-EA1CE85AF9DD}"/>
              </a:ext>
            </a:extLst>
          </p:cNvPr>
          <p:cNvSpPr/>
          <p:nvPr/>
        </p:nvSpPr>
        <p:spPr>
          <a:xfrm>
            <a:off x="47320" y="29002"/>
            <a:ext cx="12144680" cy="2860123"/>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just" defTabSz="914377">
              <a:defRPr/>
            </a:pPr>
            <a:r>
              <a:rPr lang="en-US" sz="4667" b="1" dirty="0" err="1">
                <a:ln w="0"/>
                <a:solidFill>
                  <a:prstClr val="black"/>
                </a:solidFill>
                <a:latin typeface="Times New Roman" panose="02020603050405020304" pitchFamily="18" charset="0"/>
                <a:cs typeface="Times New Roman" panose="02020603050405020304" pitchFamily="18" charset="0"/>
              </a:rPr>
              <a:t>Câu</a:t>
            </a:r>
            <a:r>
              <a:rPr lang="en-US" sz="4667" b="1" dirty="0">
                <a:ln w="0"/>
                <a:solidFill>
                  <a:prstClr val="black"/>
                </a:solidFill>
                <a:latin typeface="Times New Roman" panose="02020603050405020304" pitchFamily="18" charset="0"/>
                <a:cs typeface="Times New Roman" panose="02020603050405020304" pitchFamily="18" charset="0"/>
              </a:rPr>
              <a:t> 6</a:t>
            </a:r>
            <a:r>
              <a:rPr lang="en-US" sz="4667" b="1">
                <a:ln w="0"/>
                <a:solidFill>
                  <a:prstClr val="black"/>
                </a:solidFill>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Biển báo giao thông “hình vuông hoặc hình chữ nhật, nền xanh và bên trong có hình vẽ màu trắng” là đặc điểm của nhóm biển báo giao thông nào?</a:t>
            </a:r>
            <a:endParaRPr lang="en-US" sz="4667" b="1" dirty="0">
              <a:ln w="0"/>
              <a:solidFill>
                <a:prstClr val="black"/>
              </a:solidFill>
              <a:latin typeface="Times New Roman" panose="02020603050405020304" pitchFamily="18" charset="0"/>
              <a:cs typeface="Times New Roman" panose="02020603050405020304" pitchFamily="18" charset="0"/>
            </a:endParaRPr>
          </a:p>
        </p:txBody>
      </p:sp>
      <p:sp>
        <p:nvSpPr>
          <p:cNvPr id="37" name="dap an dung">
            <a:extLst>
              <a:ext uri="{FF2B5EF4-FFF2-40B4-BE49-F238E27FC236}">
                <a16:creationId xmlns:a16="http://schemas.microsoft.com/office/drawing/2014/main" id="{A84D7174-B6C6-4774-B0B7-2BF58A89415B}"/>
              </a:ext>
            </a:extLst>
          </p:cNvPr>
          <p:cNvSpPr/>
          <p:nvPr/>
        </p:nvSpPr>
        <p:spPr>
          <a:xfrm>
            <a:off x="4284165" y="5324280"/>
            <a:ext cx="4938494" cy="885839"/>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defTabSz="914377">
              <a:defRPr/>
            </a:pPr>
            <a:r>
              <a:rPr lang="en-US" sz="4267">
                <a:ln w="0"/>
                <a:solidFill>
                  <a:prstClr val="black"/>
                </a:solidFill>
                <a:latin typeface="Times New Roman" panose="02020603050405020304" pitchFamily="18" charset="0"/>
                <a:cs typeface="Times New Roman" panose="02020603050405020304" pitchFamily="18" charset="0"/>
              </a:rPr>
              <a:t>  </a:t>
            </a:r>
            <a:r>
              <a:rPr lang="en-US" sz="4267"/>
              <a:t>Biển báo chỉ dẫn</a:t>
            </a:r>
          </a:p>
        </p:txBody>
      </p:sp>
      <p:sp>
        <p:nvSpPr>
          <p:cNvPr id="39" name="dap an sai 2">
            <a:extLst>
              <a:ext uri="{FF2B5EF4-FFF2-40B4-BE49-F238E27FC236}">
                <a16:creationId xmlns:a16="http://schemas.microsoft.com/office/drawing/2014/main" id="{968F9521-E7E1-4B2B-8621-8FB51539901A}"/>
              </a:ext>
            </a:extLst>
          </p:cNvPr>
          <p:cNvSpPr/>
          <p:nvPr/>
        </p:nvSpPr>
        <p:spPr>
          <a:xfrm>
            <a:off x="6611384" y="3788496"/>
            <a:ext cx="5207107" cy="777215"/>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267">
                <a:ln w="0"/>
                <a:solidFill>
                  <a:prstClr val="black"/>
                </a:solidFill>
                <a:latin typeface="Times New Roman" panose="02020603050405020304" pitchFamily="18" charset="0"/>
                <a:cs typeface="Times New Roman" panose="02020603050405020304" pitchFamily="18" charset="0"/>
              </a:rPr>
              <a:t>  </a:t>
            </a:r>
            <a:r>
              <a:rPr lang="en-US" sz="4267"/>
              <a:t>Biển báo nguy hiểm</a:t>
            </a:r>
            <a:endParaRPr lang="en-US" sz="4267" dirty="0">
              <a:ln w="0"/>
              <a:solidFill>
                <a:prstClr val="black"/>
              </a:solidFill>
              <a:latin typeface="Times New Roman" panose="02020603050405020304" pitchFamily="18" charset="0"/>
              <a:cs typeface="Times New Roman" panose="02020603050405020304" pitchFamily="18" charset="0"/>
            </a:endParaRPr>
          </a:p>
        </p:txBody>
      </p:sp>
      <p:sp>
        <p:nvSpPr>
          <p:cNvPr id="40" name="dap an sai 1">
            <a:extLst>
              <a:ext uri="{FF2B5EF4-FFF2-40B4-BE49-F238E27FC236}">
                <a16:creationId xmlns:a16="http://schemas.microsoft.com/office/drawing/2014/main" id="{888A14F1-8CAE-47CF-99E7-0C98AB635B28}"/>
              </a:ext>
            </a:extLst>
          </p:cNvPr>
          <p:cNvSpPr/>
          <p:nvPr/>
        </p:nvSpPr>
        <p:spPr>
          <a:xfrm>
            <a:off x="877655" y="3902222"/>
            <a:ext cx="4025867" cy="932866"/>
          </a:xfrm>
          <a:prstGeom prst="roundRect">
            <a:avLst/>
          </a:prstGeom>
          <a:ln>
            <a:solidFill>
              <a:srgbClr val="00B050"/>
            </a:solid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t"/>
          <a:lstStyle/>
          <a:p>
            <a:pPr defTabSz="914377">
              <a:defRPr/>
            </a:pPr>
            <a:r>
              <a:rPr lang="en-US" sz="4267">
                <a:ln w="0"/>
                <a:solidFill>
                  <a:prstClr val="black"/>
                </a:solidFill>
                <a:latin typeface="Times New Roman" panose="02020603050405020304" pitchFamily="18" charset="0"/>
                <a:cs typeface="Times New Roman" panose="02020603050405020304" pitchFamily="18" charset="0"/>
              </a:rPr>
              <a:t>  </a:t>
            </a:r>
            <a:r>
              <a:rPr lang="en-US" sz="4267"/>
              <a:t>Biển báo cấm</a:t>
            </a:r>
          </a:p>
        </p:txBody>
      </p:sp>
      <p:pic>
        <p:nvPicPr>
          <p:cNvPr id="45" name="mat khoc">
            <a:extLst>
              <a:ext uri="{FF2B5EF4-FFF2-40B4-BE49-F238E27FC236}">
                <a16:creationId xmlns:a16="http://schemas.microsoft.com/office/drawing/2014/main" id="{C29D1B06-004F-4A15-AD26-82B18D617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147388" y="4740192"/>
            <a:ext cx="1818633" cy="17894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a">
            <a:extLst>
              <a:ext uri="{FF2B5EF4-FFF2-40B4-BE49-F238E27FC236}">
                <a16:creationId xmlns:a16="http://schemas.microsoft.com/office/drawing/2014/main" id="{DBBD17B3-D470-461C-0289-C883F04B5B29}"/>
              </a:ext>
            </a:extLst>
          </p:cNvPr>
          <p:cNvGrpSpPr/>
          <p:nvPr/>
        </p:nvGrpSpPr>
        <p:grpSpPr>
          <a:xfrm>
            <a:off x="47320" y="3759458"/>
            <a:ext cx="1138989" cy="980734"/>
            <a:chOff x="381000" y="971550"/>
            <a:chExt cx="854242" cy="735551"/>
          </a:xfrm>
        </p:grpSpPr>
        <p:sp>
          <p:nvSpPr>
            <p:cNvPr id="11" name="Hexagon 10">
              <a:extLst>
                <a:ext uri="{FF2B5EF4-FFF2-40B4-BE49-F238E27FC236}">
                  <a16:creationId xmlns:a16="http://schemas.microsoft.com/office/drawing/2014/main" id="{A56E7411-C40D-1FED-0A5C-2A9A7F0F8D8C}"/>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AB2F2D-41B5-A07D-6C3E-893EA11217BF}"/>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a</a:t>
              </a:r>
            </a:p>
          </p:txBody>
        </p:sp>
      </p:grpSp>
      <p:pic>
        <p:nvPicPr>
          <p:cNvPr id="8" name="sai 1">
            <a:extLst>
              <a:ext uri="{FF2B5EF4-FFF2-40B4-BE49-F238E27FC236}">
                <a16:creationId xmlns:a16="http://schemas.microsoft.com/office/drawing/2014/main" id="{20A4340F-8511-1AF8-9FEE-F18CB765EA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463279" y="3874814"/>
            <a:ext cx="542820" cy="623435"/>
          </a:xfrm>
          <a:prstGeom prst="rect">
            <a:avLst/>
          </a:prstGeom>
        </p:spPr>
      </p:pic>
      <p:grpSp>
        <p:nvGrpSpPr>
          <p:cNvPr id="14" name="b">
            <a:extLst>
              <a:ext uri="{FF2B5EF4-FFF2-40B4-BE49-F238E27FC236}">
                <a16:creationId xmlns:a16="http://schemas.microsoft.com/office/drawing/2014/main" id="{B6D8CD14-764E-FA3F-DCCA-B2CD8AB3AB12}"/>
              </a:ext>
            </a:extLst>
          </p:cNvPr>
          <p:cNvGrpSpPr/>
          <p:nvPr/>
        </p:nvGrpSpPr>
        <p:grpSpPr>
          <a:xfrm>
            <a:off x="5805037" y="3647695"/>
            <a:ext cx="1138989" cy="980734"/>
            <a:chOff x="381000" y="971550"/>
            <a:chExt cx="854242" cy="735551"/>
          </a:xfrm>
        </p:grpSpPr>
        <p:sp>
          <p:nvSpPr>
            <p:cNvPr id="15" name="Hexagon 14">
              <a:extLst>
                <a:ext uri="{FF2B5EF4-FFF2-40B4-BE49-F238E27FC236}">
                  <a16:creationId xmlns:a16="http://schemas.microsoft.com/office/drawing/2014/main" id="{0153225D-74B4-8A8F-7981-B5B50E0F1EE0}"/>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solidFill>
                  <a:srgbClr val="FFC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65BBA-6E44-C927-D8A5-AE11EBD33542}"/>
                </a:ext>
              </a:extLst>
            </p:cNvPr>
            <p:cNvSpPr txBox="1"/>
            <p:nvPr/>
          </p:nvSpPr>
          <p:spPr>
            <a:xfrm>
              <a:off x="625642" y="978805"/>
              <a:ext cx="609600" cy="607907"/>
            </a:xfrm>
            <a:prstGeom prst="rect">
              <a:avLst/>
            </a:prstGeom>
            <a:noFill/>
            <a:ln>
              <a:noFill/>
            </a:ln>
          </p:spPr>
          <p:txBody>
            <a:bodyPr wrap="square" rtlCol="0">
              <a:spAutoFit/>
            </a:bodyPr>
            <a:lstStyle/>
            <a:p>
              <a:r>
                <a:rPr lang="en-US" sz="4667" dirty="0">
                  <a:latin typeface="Times New Roman" panose="02020603050405020304" pitchFamily="18" charset="0"/>
                  <a:cs typeface="Times New Roman" panose="02020603050405020304" pitchFamily="18" charset="0"/>
                </a:rPr>
                <a:t>b</a:t>
              </a:r>
            </a:p>
          </p:txBody>
        </p:sp>
      </p:grpSp>
      <p:grpSp>
        <p:nvGrpSpPr>
          <p:cNvPr id="17" name="c">
            <a:extLst>
              <a:ext uri="{FF2B5EF4-FFF2-40B4-BE49-F238E27FC236}">
                <a16:creationId xmlns:a16="http://schemas.microsoft.com/office/drawing/2014/main" id="{36A5C8C3-D089-8410-B298-6D48A28C8273}"/>
              </a:ext>
            </a:extLst>
          </p:cNvPr>
          <p:cNvGrpSpPr/>
          <p:nvPr/>
        </p:nvGrpSpPr>
        <p:grpSpPr>
          <a:xfrm>
            <a:off x="3393966" y="5229384"/>
            <a:ext cx="1138989" cy="980735"/>
            <a:chOff x="381000" y="971550"/>
            <a:chExt cx="854242" cy="735551"/>
          </a:xfrm>
        </p:grpSpPr>
        <p:sp>
          <p:nvSpPr>
            <p:cNvPr id="18" name="Hexagon 17">
              <a:extLst>
                <a:ext uri="{FF2B5EF4-FFF2-40B4-BE49-F238E27FC236}">
                  <a16:creationId xmlns:a16="http://schemas.microsoft.com/office/drawing/2014/main" id="{7BEB717B-9F61-DD34-F71D-F796877F7696}"/>
                </a:ext>
              </a:extLst>
            </p:cNvPr>
            <p:cNvSpPr/>
            <p:nvPr/>
          </p:nvSpPr>
          <p:spPr>
            <a:xfrm>
              <a:off x="381000" y="971550"/>
              <a:ext cx="838200" cy="735551"/>
            </a:xfrm>
            <a:prstGeom prst="hexagon">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rgbClr val="FFC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5DCBFE3-9305-76C5-D945-DECE16FF1715}"/>
                </a:ext>
              </a:extLst>
            </p:cNvPr>
            <p:cNvSpPr txBox="1"/>
            <p:nvPr/>
          </p:nvSpPr>
          <p:spPr>
            <a:xfrm>
              <a:off x="625642" y="978805"/>
              <a:ext cx="609600" cy="561741"/>
            </a:xfrm>
            <a:prstGeom prst="rect">
              <a:avLst/>
            </a:prstGeom>
            <a:noFill/>
            <a:ln>
              <a:noFill/>
            </a:ln>
          </p:spPr>
          <p:txBody>
            <a:bodyPr wrap="square" rtlCol="0">
              <a:spAutoFit/>
            </a:bodyPr>
            <a:lstStyle/>
            <a:p>
              <a:r>
                <a:rPr lang="en-US" sz="4267" dirty="0">
                  <a:latin typeface="Times New Roman" panose="02020603050405020304" pitchFamily="18" charset="0"/>
                  <a:cs typeface="Times New Roman" panose="02020603050405020304" pitchFamily="18" charset="0"/>
                </a:rPr>
                <a:t>c</a:t>
              </a:r>
            </a:p>
          </p:txBody>
        </p:sp>
      </p:grpSp>
      <p:pic>
        <p:nvPicPr>
          <p:cNvPr id="6" name="sai 2">
            <a:extLst>
              <a:ext uri="{FF2B5EF4-FFF2-40B4-BE49-F238E27FC236}">
                <a16:creationId xmlns:a16="http://schemas.microsoft.com/office/drawing/2014/main" id="{40CCF1EF-DE22-42A7-03AB-4D661FCBBDD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625" l="0" r="100000"/>
                    </a14:imgEffect>
                  </a14:imgLayer>
                </a14:imgProps>
              </a:ext>
              <a:ext uri="{28A0092B-C50C-407E-A947-70E740481C1C}">
                <a14:useLocalDpi xmlns:a14="http://schemas.microsoft.com/office/drawing/2010/main" val="0"/>
              </a:ext>
            </a:extLst>
          </a:blip>
          <a:srcRect l="55634"/>
          <a:stretch/>
        </p:blipFill>
        <p:spPr>
          <a:xfrm>
            <a:off x="6087079" y="3788496"/>
            <a:ext cx="542820" cy="623435"/>
          </a:xfrm>
          <a:prstGeom prst="rect">
            <a:avLst/>
          </a:prstGeom>
        </p:spPr>
      </p:pic>
      <p:pic>
        <p:nvPicPr>
          <p:cNvPr id="4" name="dung">
            <a:extLst>
              <a:ext uri="{FF2B5EF4-FFF2-40B4-BE49-F238E27FC236}">
                <a16:creationId xmlns:a16="http://schemas.microsoft.com/office/drawing/2014/main" id="{9CF6BF0E-C8EC-325A-1D91-0547AA24F0F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125" b="93125" l="0" r="46497"/>
                    </a14:imgEffect>
                  </a14:imgLayer>
                </a14:imgProps>
              </a:ext>
              <a:ext uri="{28A0092B-C50C-407E-A947-70E740481C1C}">
                <a14:useLocalDpi xmlns:a14="http://schemas.microsoft.com/office/drawing/2010/main" val="0"/>
              </a:ext>
            </a:extLst>
          </a:blip>
          <a:srcRect r="50000"/>
          <a:stretch/>
        </p:blipFill>
        <p:spPr>
          <a:xfrm>
            <a:off x="3697694" y="5438647"/>
            <a:ext cx="611745" cy="623435"/>
          </a:xfrm>
          <a:prstGeom prst="rect">
            <a:avLst/>
          </a:prstGeom>
        </p:spPr>
      </p:pic>
      <p:pic>
        <p:nvPicPr>
          <p:cNvPr id="2" name="Content Placeholder 3">
            <a:hlinkClick r:id="rId10" action="ppaction://hlinksldjump"/>
            <a:extLst>
              <a:ext uri="{FF2B5EF4-FFF2-40B4-BE49-F238E27FC236}">
                <a16:creationId xmlns:a16="http://schemas.microsoft.com/office/drawing/2014/main" id="{10F0E2DC-BAB1-8539-71BE-84D14312A9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1281" y="6210119"/>
            <a:ext cx="914400" cy="738669"/>
          </a:xfrm>
          <a:prstGeom prst="rect">
            <a:avLst/>
          </a:prstGeom>
        </p:spPr>
      </p:pic>
    </p:spTree>
    <p:extLst>
      <p:ext uri="{BB962C8B-B14F-4D97-AF65-F5344CB8AC3E}">
        <p14:creationId xmlns:p14="http://schemas.microsoft.com/office/powerpoint/2010/main" val="423863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0-#ppt_w/2"/>
                                          </p:val>
                                        </p:tav>
                                        <p:tav tm="100000">
                                          <p:val>
                                            <p:strVal val="#ppt_x"/>
                                          </p:val>
                                        </p:tav>
                                      </p:tavLst>
                                    </p:anim>
                                    <p:anim calcmode="lin" valueType="num">
                                      <p:cBhvr additive="base">
                                        <p:cTn id="28"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0-#ppt_w/2"/>
                                          </p:val>
                                        </p:tav>
                                        <p:tav tm="100000">
                                          <p:val>
                                            <p:strVal val="#ppt_x"/>
                                          </p:val>
                                        </p:tav>
                                      </p:tavLst>
                                    </p:anim>
                                    <p:anim calcmode="lin" valueType="num">
                                      <p:cBhvr additive="base">
                                        <p:cTn id="38"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 presetClass="emph" presetSubtype="2" fill="hold" nodeType="withEffect">
                                  <p:stCondLst>
                                    <p:cond delay="0"/>
                                  </p:stCondLst>
                                  <p:childTnLst>
                                    <p:animClr clrSpc="rgb" dir="cw">
                                      <p:cBhvr>
                                        <p:cTn id="46" dur="2000" fill="hold"/>
                                        <p:tgtEl>
                                          <p:spTgt spid="39"/>
                                        </p:tgtEl>
                                        <p:attrNameLst>
                                          <p:attrName>fillcolor</p:attrName>
                                        </p:attrNameLst>
                                      </p:cBhvr>
                                      <p:to>
                                        <a:srgbClr val="FF0000"/>
                                      </p:to>
                                    </p:animClr>
                                    <p:set>
                                      <p:cBhvr>
                                        <p:cTn id="47" dur="2000" fill="hold"/>
                                        <p:tgtEl>
                                          <p:spTgt spid="39"/>
                                        </p:tgtEl>
                                        <p:attrNameLst>
                                          <p:attrName>fill.type</p:attrName>
                                        </p:attrNameLst>
                                      </p:cBhvr>
                                      <p:to>
                                        <p:strVal val="solid"/>
                                      </p:to>
                                    </p:set>
                                    <p:set>
                                      <p:cBhvr>
                                        <p:cTn id="48" dur="2000" fill="hold"/>
                                        <p:tgtEl>
                                          <p:spTgt spid="3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bao-sai.wav"/>
                                        </p:tgtEl>
                                      </p:cMediaNode>
                                    </p:audio>
                                  </p:sub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par>
                          <p:cTn id="51" fill="hold">
                            <p:stCondLst>
                              <p:cond delay="2000"/>
                            </p:stCondLst>
                            <p:childTnLst>
                              <p:par>
                                <p:cTn id="52" presetID="10" presetClass="exit" presetSubtype="0" fill="hold" nodeType="afterEffect">
                                  <p:stCondLst>
                                    <p:cond delay="150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 presetClass="emph" presetSubtype="2" fill="hold" nodeType="withEffect">
                                  <p:stCondLst>
                                    <p:cond delay="0"/>
                                  </p:stCondLst>
                                  <p:childTnLst>
                                    <p:animClr clrSpc="rgb" dir="cw">
                                      <p:cBhvr>
                                        <p:cTn id="62" dur="2000" fill="hold"/>
                                        <p:tgtEl>
                                          <p:spTgt spid="40"/>
                                        </p:tgtEl>
                                        <p:attrNameLst>
                                          <p:attrName>fillcolor</p:attrName>
                                        </p:attrNameLst>
                                      </p:cBhvr>
                                      <p:to>
                                        <a:srgbClr val="FF0000"/>
                                      </p:to>
                                    </p:animClr>
                                    <p:set>
                                      <p:cBhvr>
                                        <p:cTn id="63" dur="2000" fill="hold"/>
                                        <p:tgtEl>
                                          <p:spTgt spid="40"/>
                                        </p:tgtEl>
                                        <p:attrNameLst>
                                          <p:attrName>fill.type</p:attrName>
                                        </p:attrNameLst>
                                      </p:cBhvr>
                                      <p:to>
                                        <p:strVal val="solid"/>
                                      </p:to>
                                    </p:set>
                                    <p:set>
                                      <p:cBhvr>
                                        <p:cTn id="64" dur="2000" fill="hold"/>
                                        <p:tgtEl>
                                          <p:spTgt spid="40"/>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bao-sai.wav"/>
                                        </p:tgtEl>
                                      </p:cMediaNode>
                                    </p:audio>
                                  </p:sub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par>
                          <p:cTn id="67" fill="hold">
                            <p:stCondLst>
                              <p:cond delay="2000"/>
                            </p:stCondLst>
                            <p:childTnLst>
                              <p:par>
                                <p:cTn id="68" presetID="10" presetClass="exit" presetSubtype="0" fill="hold" nodeType="afterEffect">
                                  <p:stCondLst>
                                    <p:cond delay="150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27" presetClass="emph" presetSubtype="0" fill="remove" grpId="1" nodeType="withEffect">
                                  <p:stCondLst>
                                    <p:cond delay="0"/>
                                  </p:stCondLst>
                                  <p:childTnLst>
                                    <p:animClr clrSpc="rgb" dir="cw">
                                      <p:cBhvr override="childStyle">
                                        <p:cTn id="77" dur="500" autoRev="1" fill="remove"/>
                                        <p:tgtEl>
                                          <p:spTgt spid="37"/>
                                        </p:tgtEl>
                                        <p:attrNameLst>
                                          <p:attrName>style.color</p:attrName>
                                        </p:attrNameLst>
                                      </p:cBhvr>
                                      <p:to>
                                        <a:schemeClr val="bg1"/>
                                      </p:to>
                                    </p:animClr>
                                    <p:animClr clrSpc="rgb" dir="cw">
                                      <p:cBhvr>
                                        <p:cTn id="78" dur="500" autoRev="1" fill="remove"/>
                                        <p:tgtEl>
                                          <p:spTgt spid="37"/>
                                        </p:tgtEl>
                                        <p:attrNameLst>
                                          <p:attrName>fillcolor</p:attrName>
                                        </p:attrNameLst>
                                      </p:cBhvr>
                                      <p:to>
                                        <a:schemeClr val="bg1"/>
                                      </p:to>
                                    </p:animClr>
                                    <p:set>
                                      <p:cBhvr>
                                        <p:cTn id="79" dur="500" autoRev="1" fill="remove"/>
                                        <p:tgtEl>
                                          <p:spTgt spid="37"/>
                                        </p:tgtEl>
                                        <p:attrNameLst>
                                          <p:attrName>fill.type</p:attrName>
                                        </p:attrNameLst>
                                      </p:cBhvr>
                                      <p:to>
                                        <p:strVal val="solid"/>
                                      </p:to>
                                    </p:set>
                                    <p:set>
                                      <p:cBhvr>
                                        <p:cTn id="80" dur="500" autoRev="1" fill="remove"/>
                                        <p:tgtEl>
                                          <p:spTgt spid="37"/>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1250" fill="hold"/>
                                        <p:tgtEl>
                                          <p:spTgt spid="37"/>
                                        </p:tgtEl>
                                        <p:attrNameLst>
                                          <p:attrName>fillcolor</p:attrName>
                                        </p:attrNameLst>
                                      </p:cBhvr>
                                      <p:to>
                                        <a:srgbClr val="00B050"/>
                                      </p:to>
                                    </p:animClr>
                                    <p:set>
                                      <p:cBhvr>
                                        <p:cTn id="83" dur="1250" fill="hold"/>
                                        <p:tgtEl>
                                          <p:spTgt spid="37"/>
                                        </p:tgtEl>
                                        <p:attrNameLst>
                                          <p:attrName>fill.type</p:attrName>
                                        </p:attrNameLst>
                                      </p:cBhvr>
                                      <p:to>
                                        <p:strVal val="solid"/>
                                      </p:to>
                                    </p:set>
                                    <p:set>
                                      <p:cBhvr>
                                        <p:cTn id="84" dur="1250" fill="hold"/>
                                        <p:tgtEl>
                                          <p:spTgt spid="3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7" grpId="0" animBg="1"/>
      <p:bldP spid="37" grpId="1" animBg="1"/>
      <p:bldP spid="39"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TotalTime>
  <Words>933</Words>
  <Application>Microsoft Office PowerPoint</Application>
  <PresentationFormat>Widescreen</PresentationFormat>
  <Paragraphs>162</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82</cp:revision>
  <dcterms:created xsi:type="dcterms:W3CDTF">2023-11-01T02:23:30Z</dcterms:created>
  <dcterms:modified xsi:type="dcterms:W3CDTF">2024-04-24T01:50:09Z</dcterms:modified>
</cp:coreProperties>
</file>