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31" r:id="rId2"/>
    <p:sldMasterId id="2147483828" r:id="rId3"/>
    <p:sldMasterId id="2147483842" r:id="rId4"/>
    <p:sldMasterId id="2147483868" r:id="rId5"/>
    <p:sldMasterId id="2147483896" r:id="rId6"/>
    <p:sldMasterId id="2147483910" r:id="rId7"/>
    <p:sldMasterId id="2147483922" r:id="rId8"/>
    <p:sldMasterId id="2147483934" r:id="rId9"/>
  </p:sldMasterIdLst>
  <p:notesMasterIdLst>
    <p:notesMasterId r:id="rId29"/>
  </p:notesMasterIdLst>
  <p:sldIdLst>
    <p:sldId id="372" r:id="rId10"/>
    <p:sldId id="379" r:id="rId11"/>
    <p:sldId id="347" r:id="rId12"/>
    <p:sldId id="371" r:id="rId13"/>
    <p:sldId id="377" r:id="rId14"/>
    <p:sldId id="380" r:id="rId15"/>
    <p:sldId id="333" r:id="rId16"/>
    <p:sldId id="349" r:id="rId17"/>
    <p:sldId id="330" r:id="rId18"/>
    <p:sldId id="376" r:id="rId19"/>
    <p:sldId id="381" r:id="rId20"/>
    <p:sldId id="374" r:id="rId21"/>
    <p:sldId id="331" r:id="rId22"/>
    <p:sldId id="332" r:id="rId23"/>
    <p:sldId id="337" r:id="rId24"/>
    <p:sldId id="353" r:id="rId25"/>
    <p:sldId id="383" r:id="rId26"/>
    <p:sldId id="382" r:id="rId27"/>
    <p:sldId id="369"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CCFF"/>
    <a:srgbClr val="FFFF66"/>
    <a:srgbClr val="FFFFCC"/>
    <a:srgbClr val="FAAEB0"/>
    <a:srgbClr val="FFA12A"/>
    <a:srgbClr val="71D400"/>
    <a:srgbClr val="FFCCCC"/>
    <a:srgbClr val="FF5D1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88" autoAdjust="0"/>
    <p:restoredTop sz="94660"/>
  </p:normalViewPr>
  <p:slideViewPr>
    <p:cSldViewPr snapToGrid="0">
      <p:cViewPr varScale="1">
        <p:scale>
          <a:sx n="74" d="100"/>
          <a:sy n="74" d="100"/>
        </p:scale>
        <p:origin x="45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19A656-7920-4540-961D-F19DD7908EA5}" type="datetimeFigureOut">
              <a:rPr lang="en-US" smtClean="0"/>
              <a:t>4/23/2024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C7519E-CB34-47EE-937B-1D726A44562B}" type="slidenum">
              <a:rPr lang="en-US" smtClean="0"/>
              <a:t>‹#›</a:t>
            </a:fld>
            <a:endParaRPr lang="en-US"/>
          </a:p>
        </p:txBody>
      </p:sp>
    </p:spTree>
    <p:extLst>
      <p:ext uri="{BB962C8B-B14F-4D97-AF65-F5344CB8AC3E}">
        <p14:creationId xmlns:p14="http://schemas.microsoft.com/office/powerpoint/2010/main" val="3687185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78643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786433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6"/>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7"/>
            <a:ext cx="2844800" cy="365125"/>
          </a:xfrm>
          <a:prstGeom prst="rect">
            <a:avLst/>
          </a:prstGeom>
        </p:spPr>
        <p:txBody>
          <a:bodyPr/>
          <a:lstStyle/>
          <a:p>
            <a:fld id="{2E3AAC11-D570-4EA9-AFC0-30FB72BA45EB}" type="datetimeFigureOut">
              <a:rPr lang="zh-CN" altLang="en-US" smtClean="0">
                <a:solidFill>
                  <a:prstClr val="black"/>
                </a:solidFill>
              </a:rPr>
              <a:pPr/>
              <a:t>2024/4/23</a:t>
            </a:fld>
            <a:endParaRPr lang="zh-CN" altLang="en-US">
              <a:solidFill>
                <a:prstClr val="black"/>
              </a:solidFill>
            </a:endParaRPr>
          </a:p>
        </p:txBody>
      </p:sp>
      <p:sp>
        <p:nvSpPr>
          <p:cNvPr id="5" name="页脚占位符 4"/>
          <p:cNvSpPr>
            <a:spLocks noGrp="1"/>
          </p:cNvSpPr>
          <p:nvPr>
            <p:ph type="ftr" sz="quarter" idx="11"/>
          </p:nvPr>
        </p:nvSpPr>
        <p:spPr>
          <a:xfrm>
            <a:off x="4165600" y="6356357"/>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7"/>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13482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3BAA36-83D7-4306-A588-FDD11218D53D}" type="datetimeFigureOut">
              <a:rPr lang="zh-CN" altLang="en-US" smtClean="0"/>
              <a:pPr/>
              <a:t>2024/4/23</a:t>
            </a:fld>
            <a:endParaRPr lang="zh-CN" altLang="en-US" dirty="0"/>
          </a:p>
        </p:txBody>
      </p:sp>
      <p:sp>
        <p:nvSpPr>
          <p:cNvPr id="3" name="Footer Placeholder 2"/>
          <p:cNvSpPr>
            <a:spLocks noGrp="1"/>
          </p:cNvSpPr>
          <p:nvPr>
            <p:ph type="ftr" sz="quarter" idx="11"/>
          </p:nvPr>
        </p:nvSpPr>
        <p:spPr/>
        <p:txBody>
          <a:bodyPr/>
          <a:lstStyle/>
          <a:p>
            <a:endParaRPr lang="zh-CN" altLang="en-US" dirty="0"/>
          </a:p>
        </p:txBody>
      </p:sp>
      <p:sp>
        <p:nvSpPr>
          <p:cNvPr id="4" name="Slide Number Placeholder 3"/>
          <p:cNvSpPr>
            <a:spLocks noGrp="1"/>
          </p:cNvSpPr>
          <p:nvPr>
            <p:ph type="sldNum" sz="quarter" idx="12"/>
          </p:nvPr>
        </p:nvSpPr>
        <p:spPr/>
        <p:txBody>
          <a:body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811968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182033"/>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72" y="182040"/>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3" y="956740"/>
            <a:ext cx="2005543"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E03BAA36-83D7-4306-A588-FDD11218D53D}" type="datetimeFigureOut">
              <a:rPr lang="zh-CN" altLang="en-US" smtClean="0"/>
              <a:pPr/>
              <a:t>2024/4/23</a:t>
            </a:fld>
            <a:endParaRPr lang="zh-CN" altLang="en-US" dirty="0"/>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744704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6"/>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r>
              <a:rPr lang="en-US"/>
              <a:t>Click icon to add picture</a:t>
            </a:r>
          </a:p>
        </p:txBody>
      </p:sp>
      <p:sp>
        <p:nvSpPr>
          <p:cNvPr id="4" name="Text Placeholder 3"/>
          <p:cNvSpPr>
            <a:spLocks noGrp="1"/>
          </p:cNvSpPr>
          <p:nvPr>
            <p:ph type="body" sz="half" idx="2"/>
          </p:nvPr>
        </p:nvSpPr>
        <p:spPr>
          <a:xfrm>
            <a:off x="1194859" y="3578231"/>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E03BAA36-83D7-4306-A588-FDD11218D53D}" type="datetimeFigureOut">
              <a:rPr lang="zh-CN" altLang="en-US" smtClean="0"/>
              <a:pPr/>
              <a:t>2024/4/23</a:t>
            </a:fld>
            <a:endParaRPr lang="zh-CN" altLang="en-US" dirty="0"/>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637221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3BAA36-83D7-4306-A588-FDD11218D53D}" type="datetimeFigureOut">
              <a:rPr lang="zh-CN" altLang="en-US" smtClean="0"/>
              <a:pPr/>
              <a:t>2024/4/23</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500568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8"/>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8"/>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3BAA36-83D7-4306-A588-FDD11218D53D}" type="datetimeFigureOut">
              <a:rPr lang="zh-CN" altLang="en-US" smtClean="0"/>
              <a:pPr/>
              <a:t>2024/4/23</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943047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4" y="4892044"/>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404"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40" y="-182880"/>
            <a:ext cx="3017167"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40"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40" y="4892040"/>
            <a:ext cx="2141181" cy="1965960"/>
          </a:xfrm>
          <a:prstGeom prst="rect">
            <a:avLst/>
          </a:prstGeom>
        </p:spPr>
      </p:pic>
    </p:spTree>
    <p:extLst>
      <p:ext uri="{BB962C8B-B14F-4D97-AF65-F5344CB8AC3E}">
        <p14:creationId xmlns:p14="http://schemas.microsoft.com/office/powerpoint/2010/main" val="1274799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4" y="-5270"/>
            <a:ext cx="2661235"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6" y="0"/>
            <a:ext cx="9019447"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5"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9"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9" y="5508702"/>
            <a:ext cx="1419627"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1376" y="767575"/>
            <a:ext cx="486936" cy="486936"/>
          </a:xfrm>
          <a:prstGeom prst="rect">
            <a:avLst/>
          </a:prstGeom>
        </p:spPr>
      </p:pic>
      <p:sp>
        <p:nvSpPr>
          <p:cNvPr id="24" name="文本框 12">
            <a:extLst>
              <a:ext uri="{FF2B5EF4-FFF2-40B4-BE49-F238E27FC236}">
                <a16:creationId xmlns:a16="http://schemas.microsoft.com/office/drawing/2014/main" id="{590129CA-1B9B-3F42-94F4-AF91E142D247}"/>
              </a:ext>
            </a:extLst>
          </p:cNvPr>
          <p:cNvSpPr txBox="1">
            <a:spLocks noChangeArrowheads="1"/>
          </p:cNvSpPr>
          <p:nvPr userDrawn="1"/>
        </p:nvSpPr>
        <p:spPr bwMode="auto">
          <a:xfrm>
            <a:off x="1228191" y="728130"/>
            <a:ext cx="3215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r>
              <a:rPr lang="en-US" altLang="zh-CN" sz="3200" b="0" dirty="0">
                <a:solidFill>
                  <a:srgbClr val="217875"/>
                </a:solidFill>
                <a:latin typeface="+mj-ea"/>
                <a:ea typeface="+mj-ea"/>
                <a:cs typeface="Alibaba PuHuiTi" pitchFamily="18" charset="-122"/>
              </a:rPr>
              <a:t>Add title text</a:t>
            </a:r>
            <a:endParaRPr lang="zh-CN" altLang="en-US" sz="3200" b="0" dirty="0">
              <a:solidFill>
                <a:srgbClr val="217875"/>
              </a:solidFill>
              <a:latin typeface="+mj-ea"/>
              <a:ea typeface="+mj-ea"/>
              <a:cs typeface="Alibaba PuHuiTi" pitchFamily="18" charset="-122"/>
            </a:endParaRPr>
          </a:p>
        </p:txBody>
      </p:sp>
    </p:spTree>
    <p:extLst>
      <p:ext uri="{BB962C8B-B14F-4D97-AF65-F5344CB8AC3E}">
        <p14:creationId xmlns:p14="http://schemas.microsoft.com/office/powerpoint/2010/main" val="3724777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4" y="4892044"/>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404"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40" y="-182880"/>
            <a:ext cx="3017167"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40"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40" y="4892040"/>
            <a:ext cx="2141181" cy="1965960"/>
          </a:xfrm>
          <a:prstGeom prst="rect">
            <a:avLst/>
          </a:prstGeom>
        </p:spPr>
      </p:pic>
    </p:spTree>
    <p:extLst>
      <p:ext uri="{BB962C8B-B14F-4D97-AF65-F5344CB8AC3E}">
        <p14:creationId xmlns:p14="http://schemas.microsoft.com/office/powerpoint/2010/main" val="1283313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4" y="-5270"/>
            <a:ext cx="2661235"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6" y="0"/>
            <a:ext cx="9019447"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5"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prstClr val="black">
                  <a:lumMod val="95000"/>
                  <a:lumOff val="5000"/>
                </a:prst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9"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9" y="5508702"/>
            <a:ext cx="1419627"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1376" y="767575"/>
            <a:ext cx="486936" cy="486936"/>
          </a:xfrm>
          <a:prstGeom prst="rect">
            <a:avLst/>
          </a:prstGeom>
        </p:spPr>
      </p:pic>
      <p:sp>
        <p:nvSpPr>
          <p:cNvPr id="24" name="文本框 12">
            <a:extLst>
              <a:ext uri="{FF2B5EF4-FFF2-40B4-BE49-F238E27FC236}">
                <a16:creationId xmlns:a16="http://schemas.microsoft.com/office/drawing/2014/main" id="{590129CA-1B9B-3F42-94F4-AF91E142D247}"/>
              </a:ext>
            </a:extLst>
          </p:cNvPr>
          <p:cNvSpPr txBox="1">
            <a:spLocks noChangeArrowheads="1"/>
          </p:cNvSpPr>
          <p:nvPr userDrawn="1"/>
        </p:nvSpPr>
        <p:spPr bwMode="auto">
          <a:xfrm>
            <a:off x="1228191" y="728130"/>
            <a:ext cx="3215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rgbClr val="217875"/>
                </a:solidFill>
                <a:latin typeface="义启小魏楷"/>
                <a:ea typeface="+mj-ea"/>
                <a:cs typeface="Alibaba PuHuiTi" pitchFamily="18" charset="-122"/>
              </a:rPr>
              <a:t>Add title text</a:t>
            </a:r>
            <a:endParaRPr lang="zh-CN" altLang="en-US" sz="3200" dirty="0">
              <a:solidFill>
                <a:srgbClr val="217875"/>
              </a:solidFill>
              <a:latin typeface="义启小魏楷"/>
              <a:ea typeface="+mj-ea"/>
              <a:cs typeface="Alibaba PuHuiTi" pitchFamily="18" charset="-122"/>
            </a:endParaRPr>
          </a:p>
        </p:txBody>
      </p:sp>
    </p:spTree>
    <p:extLst>
      <p:ext uri="{BB962C8B-B14F-4D97-AF65-F5344CB8AC3E}">
        <p14:creationId xmlns:p14="http://schemas.microsoft.com/office/powerpoint/2010/main" val="9673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573F4B-476D-4BFF-81E1-2913B6B14315}"/>
              </a:ext>
            </a:extLst>
          </p:cNvPr>
          <p:cNvSpPr>
            <a:spLocks noGrp="1"/>
          </p:cNvSpPr>
          <p:nvPr>
            <p:ph type="title"/>
          </p:nvPr>
        </p:nvSpPr>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4659F8AD-BFC6-4753-A5E0-99AADCD6458F}"/>
              </a:ext>
            </a:extLst>
          </p:cNvPr>
          <p:cNvSpPr>
            <a:spLocks noGrp="1"/>
          </p:cNvSpPr>
          <p:nvPr>
            <p:ph idx="1"/>
          </p:nvPr>
        </p:nvSpPr>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C6B3DDEB-211D-45C0-B013-D7422776E94E}"/>
              </a:ext>
            </a:extLst>
          </p:cNvPr>
          <p:cNvSpPr>
            <a:spLocks noGrp="1"/>
          </p:cNvSpPr>
          <p:nvPr>
            <p:ph type="dt" sz="half" idx="10"/>
          </p:nvPr>
        </p:nvSpPr>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5" name="页脚占位符 4">
            <a:extLst>
              <a:ext uri="{FF2B5EF4-FFF2-40B4-BE49-F238E27FC236}">
                <a16:creationId xmlns:a16="http://schemas.microsoft.com/office/drawing/2014/main" id="{4D4CAD85-F988-49FE-B2DF-36DF795433F5}"/>
              </a:ext>
            </a:extLst>
          </p:cNvPr>
          <p:cNvSpPr>
            <a:spLocks noGrp="1"/>
          </p:cNvSpPr>
          <p:nvPr>
            <p:ph type="ftr" sz="quarter" idx="11"/>
          </p:nvPr>
        </p:nvSpPr>
        <p:spPr/>
        <p:txBody>
          <a:bodyPr/>
          <a:lstStyle>
            <a:lvl1pPr>
              <a:defRPr b="0" i="0">
                <a:latin typeface="Alibaba PuHuiTi" pitchFamily="18" charset="-122"/>
                <a:ea typeface="Alibaba PuHuiTi" pitchFamily="18" charset="-122"/>
              </a:defRPr>
            </a:lvl1pPr>
          </a:lstStyle>
          <a:p>
            <a:endParaRPr lang="zh-CN" altLang="en-US" dirty="0">
              <a:solidFill>
                <a:prstClr val="black">
                  <a:tint val="75000"/>
                </a:prstClr>
              </a:solidFill>
            </a:endParaRPr>
          </a:p>
        </p:txBody>
      </p:sp>
      <p:sp>
        <p:nvSpPr>
          <p:cNvPr id="6" name="灯片编号占位符 5">
            <a:extLst>
              <a:ext uri="{FF2B5EF4-FFF2-40B4-BE49-F238E27FC236}">
                <a16:creationId xmlns:a16="http://schemas.microsoft.com/office/drawing/2014/main" id="{08CC41DA-4295-4104-8D49-01F05A1F47D4}"/>
              </a:ext>
            </a:extLst>
          </p:cNvPr>
          <p:cNvSpPr>
            <a:spLocks noGrp="1"/>
          </p:cNvSpPr>
          <p:nvPr>
            <p:ph type="sldNum" sz="quarter" idx="12"/>
          </p:nvPr>
        </p:nvSpPr>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05875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5"/>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5"/>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7"/>
            <a:ext cx="2844800" cy="365125"/>
          </a:xfrm>
          <a:prstGeom prst="rect">
            <a:avLst/>
          </a:prstGeom>
        </p:spPr>
        <p:txBody>
          <a:bodyPr/>
          <a:lstStyle/>
          <a:p>
            <a:fld id="{2E3AAC11-D570-4EA9-AFC0-30FB72BA45EB}" type="datetimeFigureOut">
              <a:rPr lang="zh-CN" altLang="en-US" smtClean="0">
                <a:solidFill>
                  <a:prstClr val="black"/>
                </a:solidFill>
              </a:rPr>
              <a:pPr/>
              <a:t>2024/4/23</a:t>
            </a:fld>
            <a:endParaRPr lang="zh-CN" altLang="en-US">
              <a:solidFill>
                <a:prstClr val="black"/>
              </a:solidFill>
            </a:endParaRPr>
          </a:p>
        </p:txBody>
      </p:sp>
      <p:sp>
        <p:nvSpPr>
          <p:cNvPr id="5" name="页脚占位符 4"/>
          <p:cNvSpPr>
            <a:spLocks noGrp="1"/>
          </p:cNvSpPr>
          <p:nvPr>
            <p:ph type="ftr" sz="quarter" idx="11"/>
          </p:nvPr>
        </p:nvSpPr>
        <p:spPr>
          <a:xfrm>
            <a:off x="4165600" y="6356357"/>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7"/>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12597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F41C99-B9AC-4C20-983D-A87BAD9FC504}"/>
              </a:ext>
            </a:extLst>
          </p:cNvPr>
          <p:cNvSpPr>
            <a:spLocks noGrp="1"/>
          </p:cNvSpPr>
          <p:nvPr>
            <p:ph type="title"/>
          </p:nvPr>
        </p:nvSpPr>
        <p:spPr>
          <a:xfrm>
            <a:off x="831851" y="1709744"/>
            <a:ext cx="10515600" cy="2852737"/>
          </a:xfrm>
        </p:spPr>
        <p:txBody>
          <a:bodyPr anchor="b"/>
          <a:lstStyle>
            <a:lvl1pPr>
              <a:defRPr sz="6000"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EB9D56E1-004C-4257-9378-437E7671D669}"/>
              </a:ext>
            </a:extLst>
          </p:cNvPr>
          <p:cNvSpPr>
            <a:spLocks noGrp="1"/>
          </p:cNvSpPr>
          <p:nvPr>
            <p:ph type="body" idx="1"/>
          </p:nvPr>
        </p:nvSpPr>
        <p:spPr>
          <a:xfrm>
            <a:off x="831851" y="4589469"/>
            <a:ext cx="10515600" cy="1500187"/>
          </a:xfrm>
        </p:spPr>
        <p:txBody>
          <a:bodyPr/>
          <a:lstStyle>
            <a:lvl1pPr marL="0" indent="0">
              <a:buNone/>
              <a:defRPr sz="2400" b="0" i="0">
                <a:solidFill>
                  <a:schemeClr val="tx1">
                    <a:tint val="75000"/>
                  </a:schemeClr>
                </a:solidFill>
                <a:latin typeface="Alibaba PuHuiTi" pitchFamily="18" charset="-122"/>
                <a:ea typeface="Alibaba PuHuiTi" pitchFamily="18"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a:extLst>
              <a:ext uri="{FF2B5EF4-FFF2-40B4-BE49-F238E27FC236}">
                <a16:creationId xmlns:a16="http://schemas.microsoft.com/office/drawing/2014/main" id="{E069AB6B-EECF-455B-9FFA-768A4B6D3A50}"/>
              </a:ext>
            </a:extLst>
          </p:cNvPr>
          <p:cNvSpPr>
            <a:spLocks noGrp="1"/>
          </p:cNvSpPr>
          <p:nvPr>
            <p:ph type="dt" sz="half" idx="10"/>
          </p:nvPr>
        </p:nvSpPr>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5" name="页脚占位符 4">
            <a:extLst>
              <a:ext uri="{FF2B5EF4-FFF2-40B4-BE49-F238E27FC236}">
                <a16:creationId xmlns:a16="http://schemas.microsoft.com/office/drawing/2014/main" id="{99CE22D4-6ADE-41C5-9B14-1C2FBB280C26}"/>
              </a:ext>
            </a:extLst>
          </p:cNvPr>
          <p:cNvSpPr>
            <a:spLocks noGrp="1"/>
          </p:cNvSpPr>
          <p:nvPr>
            <p:ph type="ftr" sz="quarter" idx="11"/>
          </p:nvPr>
        </p:nvSpPr>
        <p:spPr/>
        <p:txBody>
          <a:bodyPr/>
          <a:lstStyle>
            <a:lvl1pPr>
              <a:defRPr b="0" i="0">
                <a:latin typeface="Alibaba PuHuiTi" pitchFamily="18" charset="-122"/>
                <a:ea typeface="Alibaba PuHuiTi" pitchFamily="18" charset="-122"/>
              </a:defRPr>
            </a:lvl1pPr>
          </a:lstStyle>
          <a:p>
            <a:endParaRPr lang="zh-CN" altLang="en-US" dirty="0">
              <a:solidFill>
                <a:prstClr val="black">
                  <a:tint val="75000"/>
                </a:prstClr>
              </a:solidFill>
            </a:endParaRPr>
          </a:p>
        </p:txBody>
      </p:sp>
      <p:sp>
        <p:nvSpPr>
          <p:cNvPr id="6" name="灯片编号占位符 5">
            <a:extLst>
              <a:ext uri="{FF2B5EF4-FFF2-40B4-BE49-F238E27FC236}">
                <a16:creationId xmlns:a16="http://schemas.microsoft.com/office/drawing/2014/main" id="{6E32184D-9BFF-4992-8D90-61D6E07C9E86}"/>
              </a:ext>
            </a:extLst>
          </p:cNvPr>
          <p:cNvSpPr>
            <a:spLocks noGrp="1"/>
          </p:cNvSpPr>
          <p:nvPr>
            <p:ph type="sldNum" sz="quarter" idx="12"/>
          </p:nvPr>
        </p:nvSpPr>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733541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CD9B9-8D70-4F32-8BCF-A6D6E6F91BA0}"/>
              </a:ext>
            </a:extLst>
          </p:cNvPr>
          <p:cNvSpPr>
            <a:spLocks noGrp="1"/>
          </p:cNvSpPr>
          <p:nvPr>
            <p:ph type="title"/>
          </p:nvPr>
        </p:nvSpPr>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2059CB31-FAB9-4797-9F87-08662457A044}"/>
              </a:ext>
            </a:extLst>
          </p:cNvPr>
          <p:cNvSpPr>
            <a:spLocks noGrp="1"/>
          </p:cNvSpPr>
          <p:nvPr>
            <p:ph sz="half" idx="1"/>
          </p:nvPr>
        </p:nvSpPr>
        <p:spPr>
          <a:xfrm>
            <a:off x="838200" y="1825625"/>
            <a:ext cx="5181600" cy="4351338"/>
          </a:xfr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内容占位符 3">
            <a:extLst>
              <a:ext uri="{FF2B5EF4-FFF2-40B4-BE49-F238E27FC236}">
                <a16:creationId xmlns:a16="http://schemas.microsoft.com/office/drawing/2014/main" id="{4D7E2A11-6BBC-49F0-B07C-E0E154DDA80A}"/>
              </a:ext>
            </a:extLst>
          </p:cNvPr>
          <p:cNvSpPr>
            <a:spLocks noGrp="1"/>
          </p:cNvSpPr>
          <p:nvPr>
            <p:ph sz="half" idx="2"/>
          </p:nvPr>
        </p:nvSpPr>
        <p:spPr>
          <a:xfrm>
            <a:off x="6172200" y="1825625"/>
            <a:ext cx="5181600" cy="4351338"/>
          </a:xfr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日期占位符 4">
            <a:extLst>
              <a:ext uri="{FF2B5EF4-FFF2-40B4-BE49-F238E27FC236}">
                <a16:creationId xmlns:a16="http://schemas.microsoft.com/office/drawing/2014/main" id="{411E7575-A71B-4911-989F-EE91732F1C9E}"/>
              </a:ext>
            </a:extLst>
          </p:cNvPr>
          <p:cNvSpPr>
            <a:spLocks noGrp="1"/>
          </p:cNvSpPr>
          <p:nvPr>
            <p:ph type="dt" sz="half" idx="10"/>
          </p:nvPr>
        </p:nvSpPr>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6" name="页脚占位符 5">
            <a:extLst>
              <a:ext uri="{FF2B5EF4-FFF2-40B4-BE49-F238E27FC236}">
                <a16:creationId xmlns:a16="http://schemas.microsoft.com/office/drawing/2014/main" id="{85E05285-3348-4A85-B637-47FA09A7D795}"/>
              </a:ext>
            </a:extLst>
          </p:cNvPr>
          <p:cNvSpPr>
            <a:spLocks noGrp="1"/>
          </p:cNvSpPr>
          <p:nvPr>
            <p:ph type="ftr" sz="quarter" idx="11"/>
          </p:nvPr>
        </p:nvSpPr>
        <p:spPr/>
        <p:txBody>
          <a:bodyPr/>
          <a:lstStyle>
            <a:lvl1pPr>
              <a:defRPr b="0" i="0">
                <a:latin typeface="Alibaba PuHuiTi" pitchFamily="18" charset="-122"/>
                <a:ea typeface="Alibaba PuHuiTi" pitchFamily="18" charset="-122"/>
              </a:defRPr>
            </a:lvl1pPr>
          </a:lstStyle>
          <a:p>
            <a:endParaRPr lang="zh-CN" altLang="en-US" dirty="0">
              <a:solidFill>
                <a:prstClr val="black">
                  <a:tint val="75000"/>
                </a:prstClr>
              </a:solidFill>
            </a:endParaRPr>
          </a:p>
        </p:txBody>
      </p:sp>
      <p:sp>
        <p:nvSpPr>
          <p:cNvPr id="7" name="灯片编号占位符 6">
            <a:extLst>
              <a:ext uri="{FF2B5EF4-FFF2-40B4-BE49-F238E27FC236}">
                <a16:creationId xmlns:a16="http://schemas.microsoft.com/office/drawing/2014/main" id="{2DA02FEB-D2EC-4808-8DCC-3AA966D3CC1B}"/>
              </a:ext>
            </a:extLst>
          </p:cNvPr>
          <p:cNvSpPr>
            <a:spLocks noGrp="1"/>
          </p:cNvSpPr>
          <p:nvPr>
            <p:ph type="sldNum" sz="quarter" idx="12"/>
          </p:nvPr>
        </p:nvSpPr>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597248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9"/>
            <a:ext cx="10515600" cy="1325563"/>
          </a:xfr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9" y="1681163"/>
            <a:ext cx="5157787" cy="823912"/>
          </a:xfr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9" y="2505075"/>
            <a:ext cx="5157787" cy="3684588"/>
          </a:xfr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3" y="1681163"/>
            <a:ext cx="5183188" cy="823912"/>
          </a:xfr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3" y="2505075"/>
            <a:ext cx="5183188" cy="3684588"/>
          </a:xfr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p:txBody>
          <a:bodyPr/>
          <a:lstStyle>
            <a:lvl1pPr>
              <a:defRPr b="0" i="0">
                <a:latin typeface="Alibaba PuHuiTi" pitchFamily="18" charset="-122"/>
                <a:ea typeface="Alibaba PuHuiTi" pitchFamily="18" charset="-122"/>
              </a:defRPr>
            </a:lvl1pPr>
          </a:lstStyle>
          <a:p>
            <a:endParaRPr lang="zh-CN" altLang="en-US" dirty="0">
              <a:solidFill>
                <a:prstClr val="black">
                  <a:tint val="75000"/>
                </a:prstClr>
              </a:solidFill>
            </a:endParaRPr>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16056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9"/>
            <a:ext cx="10515600" cy="1325563"/>
          </a:xfr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9" y="1681163"/>
            <a:ext cx="5157787" cy="823912"/>
          </a:xfr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9" y="2505075"/>
            <a:ext cx="5157787" cy="3684588"/>
          </a:xfr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3" y="1681163"/>
            <a:ext cx="5183188" cy="823912"/>
          </a:xfr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3" y="2505075"/>
            <a:ext cx="5183188" cy="3684588"/>
          </a:xfr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p:txBody>
          <a:bodyPr/>
          <a:lstStyle>
            <a:lvl1pPr>
              <a:defRPr b="0" i="0">
                <a:latin typeface="Alibaba PuHuiTi" pitchFamily="18" charset="-122"/>
                <a:ea typeface="Alibaba PuHuiTi" pitchFamily="18" charset="-122"/>
              </a:defRPr>
            </a:lvl1pPr>
          </a:lstStyle>
          <a:p>
            <a:endParaRPr lang="zh-CN" altLang="en-US" dirty="0">
              <a:solidFill>
                <a:prstClr val="black">
                  <a:tint val="75000"/>
                </a:prstClr>
              </a:solidFill>
            </a:endParaRPr>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
        <p:nvSpPr>
          <p:cNvPr id="11" name="TextBox 10"/>
          <p:cNvSpPr txBox="1"/>
          <p:nvPr userDrawn="1"/>
        </p:nvSpPr>
        <p:spPr>
          <a:xfrm>
            <a:off x="1475443" y="6733107"/>
            <a:ext cx="1800200" cy="123111"/>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2550306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B82EEE-87E8-4E6E-BCDA-CE4F0ED74AA5}"/>
              </a:ext>
            </a:extLst>
          </p:cNvPr>
          <p:cNvSpPr>
            <a:spLocks noGrp="1"/>
          </p:cNvSpPr>
          <p:nvPr>
            <p:ph type="title"/>
          </p:nvPr>
        </p:nvSpPr>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日期占位符 2">
            <a:extLst>
              <a:ext uri="{FF2B5EF4-FFF2-40B4-BE49-F238E27FC236}">
                <a16:creationId xmlns:a16="http://schemas.microsoft.com/office/drawing/2014/main" id="{19BB196D-E7D7-49A3-8462-956EFD807771}"/>
              </a:ext>
            </a:extLst>
          </p:cNvPr>
          <p:cNvSpPr>
            <a:spLocks noGrp="1"/>
          </p:cNvSpPr>
          <p:nvPr>
            <p:ph type="dt" sz="half" idx="10"/>
          </p:nvPr>
        </p:nvSpPr>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4" name="页脚占位符 3">
            <a:extLst>
              <a:ext uri="{FF2B5EF4-FFF2-40B4-BE49-F238E27FC236}">
                <a16:creationId xmlns:a16="http://schemas.microsoft.com/office/drawing/2014/main" id="{29C208EA-E8E7-43DC-A4BC-9C53B2699301}"/>
              </a:ext>
            </a:extLst>
          </p:cNvPr>
          <p:cNvSpPr>
            <a:spLocks noGrp="1"/>
          </p:cNvSpPr>
          <p:nvPr>
            <p:ph type="ftr" sz="quarter" idx="11"/>
          </p:nvPr>
        </p:nvSpPr>
        <p:spPr/>
        <p:txBody>
          <a:bodyPr/>
          <a:lstStyle>
            <a:lvl1pPr>
              <a:defRPr b="0" i="0">
                <a:latin typeface="Alibaba PuHuiTi" pitchFamily="18" charset="-122"/>
                <a:ea typeface="Alibaba PuHuiTi" pitchFamily="18" charset="-122"/>
              </a:defRPr>
            </a:lvl1pPr>
          </a:lstStyle>
          <a:p>
            <a:endParaRPr lang="zh-CN" altLang="en-US" dirty="0">
              <a:solidFill>
                <a:prstClr val="black">
                  <a:tint val="75000"/>
                </a:prstClr>
              </a:solidFill>
            </a:endParaRPr>
          </a:p>
        </p:txBody>
      </p:sp>
      <p:sp>
        <p:nvSpPr>
          <p:cNvPr id="5" name="灯片编号占位符 4">
            <a:extLst>
              <a:ext uri="{FF2B5EF4-FFF2-40B4-BE49-F238E27FC236}">
                <a16:creationId xmlns:a16="http://schemas.microsoft.com/office/drawing/2014/main" id="{85C5EDCD-39C0-4F7A-9E19-B57F3083AF1C}"/>
              </a:ext>
            </a:extLst>
          </p:cNvPr>
          <p:cNvSpPr>
            <a:spLocks noGrp="1"/>
          </p:cNvSpPr>
          <p:nvPr>
            <p:ph type="sldNum" sz="quarter" idx="12"/>
          </p:nvPr>
        </p:nvSpPr>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829309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0C23D66-D83F-4014-A8B4-8DCD9997A4E3}"/>
              </a:ext>
            </a:extLst>
          </p:cNvPr>
          <p:cNvSpPr>
            <a:spLocks noGrp="1"/>
          </p:cNvSpPr>
          <p:nvPr>
            <p:ph type="dt" sz="half" idx="10"/>
          </p:nvPr>
        </p:nvSpPr>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3" name="页脚占位符 2">
            <a:extLst>
              <a:ext uri="{FF2B5EF4-FFF2-40B4-BE49-F238E27FC236}">
                <a16:creationId xmlns:a16="http://schemas.microsoft.com/office/drawing/2014/main" id="{120EA144-D34E-4A77-AB3B-6805BB0B0577}"/>
              </a:ext>
            </a:extLst>
          </p:cNvPr>
          <p:cNvSpPr>
            <a:spLocks noGrp="1"/>
          </p:cNvSpPr>
          <p:nvPr>
            <p:ph type="ftr" sz="quarter" idx="11"/>
          </p:nvPr>
        </p:nvSpPr>
        <p:spPr/>
        <p:txBody>
          <a:bodyPr/>
          <a:lstStyle>
            <a:lvl1pPr>
              <a:defRPr b="0" i="0">
                <a:latin typeface="Alibaba PuHuiTi" pitchFamily="18" charset="-122"/>
                <a:ea typeface="Alibaba PuHuiTi" pitchFamily="18" charset="-122"/>
              </a:defRPr>
            </a:lvl1pPr>
          </a:lstStyle>
          <a:p>
            <a:endParaRPr lang="zh-CN" altLang="en-US" dirty="0">
              <a:solidFill>
                <a:prstClr val="black">
                  <a:tint val="75000"/>
                </a:prstClr>
              </a:solidFill>
            </a:endParaRPr>
          </a:p>
        </p:txBody>
      </p:sp>
      <p:sp>
        <p:nvSpPr>
          <p:cNvPr id="4" name="灯片编号占位符 3">
            <a:extLst>
              <a:ext uri="{FF2B5EF4-FFF2-40B4-BE49-F238E27FC236}">
                <a16:creationId xmlns:a16="http://schemas.microsoft.com/office/drawing/2014/main" id="{E4286206-A366-4124-853A-FEC7F13A2466}"/>
              </a:ext>
            </a:extLst>
          </p:cNvPr>
          <p:cNvSpPr>
            <a:spLocks noGrp="1"/>
          </p:cNvSpPr>
          <p:nvPr>
            <p:ph type="sldNum" sz="quarter" idx="12"/>
          </p:nvPr>
        </p:nvSpPr>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592990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2D7C82-45BF-42C4-BB03-EB2635A1335D}"/>
              </a:ext>
            </a:extLst>
          </p:cNvPr>
          <p:cNvSpPr>
            <a:spLocks noGrp="1"/>
          </p:cNvSpPr>
          <p:nvPr>
            <p:ph type="title"/>
          </p:nvPr>
        </p:nvSpPr>
        <p:spPr>
          <a:xfrm>
            <a:off x="839788" y="457200"/>
            <a:ext cx="3932237" cy="1600200"/>
          </a:xfr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CF32C3B7-F8B0-40AD-922D-5CA43082E722}"/>
              </a:ext>
            </a:extLst>
          </p:cNvPr>
          <p:cNvSpPr>
            <a:spLocks noGrp="1"/>
          </p:cNvSpPr>
          <p:nvPr>
            <p:ph idx="1"/>
          </p:nvPr>
        </p:nvSpPr>
        <p:spPr>
          <a:xfrm>
            <a:off x="5183188" y="987431"/>
            <a:ext cx="6172200" cy="4873625"/>
          </a:xfrm>
        </p:spPr>
        <p:txBody>
          <a:bodyPr/>
          <a:lstStyle>
            <a:lvl1pPr>
              <a:defRPr sz="3200" b="0" i="0">
                <a:latin typeface="Alibaba PuHuiTi" pitchFamily="18" charset="-122"/>
                <a:ea typeface="Alibaba PuHuiTi" pitchFamily="18" charset="-122"/>
              </a:defRPr>
            </a:lvl1pPr>
            <a:lvl2pPr>
              <a:defRPr sz="2800" b="0" i="0">
                <a:latin typeface="Alibaba PuHuiTi" pitchFamily="18" charset="-122"/>
                <a:ea typeface="Alibaba PuHuiTi" pitchFamily="18" charset="-122"/>
              </a:defRPr>
            </a:lvl2pPr>
            <a:lvl3pPr>
              <a:defRPr sz="2400" b="0" i="0">
                <a:latin typeface="Alibaba PuHuiTi" pitchFamily="18" charset="-122"/>
                <a:ea typeface="Alibaba PuHuiTi" pitchFamily="18" charset="-122"/>
              </a:defRPr>
            </a:lvl3pPr>
            <a:lvl4pPr>
              <a:defRPr sz="2000" b="0" i="0">
                <a:latin typeface="Alibaba PuHuiTi" pitchFamily="18" charset="-122"/>
                <a:ea typeface="Alibaba PuHuiTi" pitchFamily="18" charset="-122"/>
              </a:defRPr>
            </a:lvl4pPr>
            <a:lvl5pPr>
              <a:defRPr sz="2000" b="0" i="0">
                <a:latin typeface="Alibaba PuHuiTi" pitchFamily="18" charset="-122"/>
                <a:ea typeface="Alibaba PuHuiTi" pitchFamily="18"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文本占位符 3">
            <a:extLst>
              <a:ext uri="{FF2B5EF4-FFF2-40B4-BE49-F238E27FC236}">
                <a16:creationId xmlns:a16="http://schemas.microsoft.com/office/drawing/2014/main" id="{11C1F0BA-51A0-43F5-93C8-AE07CB8ABE55}"/>
              </a:ext>
            </a:extLst>
          </p:cNvPr>
          <p:cNvSpPr>
            <a:spLocks noGrp="1"/>
          </p:cNvSpPr>
          <p:nvPr>
            <p:ph type="body" sz="half" idx="2"/>
          </p:nvPr>
        </p:nvSpPr>
        <p:spPr>
          <a:xfrm>
            <a:off x="839788" y="2057400"/>
            <a:ext cx="3932237" cy="3811588"/>
          </a:xfr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531D9D48-BAFB-4EF4-8AEA-D81F19665C62}"/>
              </a:ext>
            </a:extLst>
          </p:cNvPr>
          <p:cNvSpPr>
            <a:spLocks noGrp="1"/>
          </p:cNvSpPr>
          <p:nvPr>
            <p:ph type="dt" sz="half" idx="10"/>
          </p:nvPr>
        </p:nvSpPr>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6" name="页脚占位符 5">
            <a:extLst>
              <a:ext uri="{FF2B5EF4-FFF2-40B4-BE49-F238E27FC236}">
                <a16:creationId xmlns:a16="http://schemas.microsoft.com/office/drawing/2014/main" id="{619E6E0E-5BDC-45AD-8B75-1CD801F9B064}"/>
              </a:ext>
            </a:extLst>
          </p:cNvPr>
          <p:cNvSpPr>
            <a:spLocks noGrp="1"/>
          </p:cNvSpPr>
          <p:nvPr>
            <p:ph type="ftr" sz="quarter" idx="11"/>
          </p:nvPr>
        </p:nvSpPr>
        <p:spPr/>
        <p:txBody>
          <a:bodyPr/>
          <a:lstStyle>
            <a:lvl1pPr>
              <a:defRPr b="0" i="0">
                <a:latin typeface="Alibaba PuHuiTi" pitchFamily="18" charset="-122"/>
                <a:ea typeface="Alibaba PuHuiTi" pitchFamily="18" charset="-122"/>
              </a:defRPr>
            </a:lvl1pPr>
          </a:lstStyle>
          <a:p>
            <a:endParaRPr lang="zh-CN" altLang="en-US" dirty="0">
              <a:solidFill>
                <a:prstClr val="black">
                  <a:tint val="75000"/>
                </a:prstClr>
              </a:solidFill>
            </a:endParaRPr>
          </a:p>
        </p:txBody>
      </p:sp>
      <p:sp>
        <p:nvSpPr>
          <p:cNvPr id="7" name="灯片编号占位符 6">
            <a:extLst>
              <a:ext uri="{FF2B5EF4-FFF2-40B4-BE49-F238E27FC236}">
                <a16:creationId xmlns:a16="http://schemas.microsoft.com/office/drawing/2014/main" id="{BE108B90-A0BB-40B7-8D5D-67DFAD281BD0}"/>
              </a:ext>
            </a:extLst>
          </p:cNvPr>
          <p:cNvSpPr>
            <a:spLocks noGrp="1"/>
          </p:cNvSpPr>
          <p:nvPr>
            <p:ph type="sldNum" sz="quarter" idx="12"/>
          </p:nvPr>
        </p:nvSpPr>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976465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736BAB-AE27-40EC-A8F2-096CEC28981D}"/>
              </a:ext>
            </a:extLst>
          </p:cNvPr>
          <p:cNvSpPr>
            <a:spLocks noGrp="1"/>
          </p:cNvSpPr>
          <p:nvPr>
            <p:ph type="title"/>
          </p:nvPr>
        </p:nvSpPr>
        <p:spPr>
          <a:xfrm>
            <a:off x="839788" y="457200"/>
            <a:ext cx="3932237" cy="1600200"/>
          </a:xfr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图片占位符 2">
            <a:extLst>
              <a:ext uri="{FF2B5EF4-FFF2-40B4-BE49-F238E27FC236}">
                <a16:creationId xmlns:a16="http://schemas.microsoft.com/office/drawing/2014/main" id="{7C623A35-1B60-4FC4-9CAF-E190BA3E435C}"/>
              </a:ext>
            </a:extLst>
          </p:cNvPr>
          <p:cNvSpPr>
            <a:spLocks noGrp="1"/>
          </p:cNvSpPr>
          <p:nvPr>
            <p:ph type="pic" idx="1"/>
          </p:nvPr>
        </p:nvSpPr>
        <p:spPr>
          <a:xfrm>
            <a:off x="5183188" y="987431"/>
            <a:ext cx="6172200" cy="4873625"/>
          </a:xfrm>
        </p:spPr>
        <p:txBody>
          <a:bodyPr/>
          <a:lstStyle>
            <a:lvl1pPr marL="0" indent="0">
              <a:buNone/>
              <a:defRPr sz="3200" b="0" i="0">
                <a:latin typeface="Alibaba PuHuiTi" pitchFamily="18" charset="-122"/>
                <a:ea typeface="Alibaba PuHuiTi" pitchFamily="18"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04B66B7F-3F31-4FD6-BF1E-69FD6A18DFC9}"/>
              </a:ext>
            </a:extLst>
          </p:cNvPr>
          <p:cNvSpPr>
            <a:spLocks noGrp="1"/>
          </p:cNvSpPr>
          <p:nvPr>
            <p:ph type="body" sz="half" idx="2"/>
          </p:nvPr>
        </p:nvSpPr>
        <p:spPr>
          <a:xfrm>
            <a:off x="839788" y="2057400"/>
            <a:ext cx="3932237" cy="3811588"/>
          </a:xfr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28F2739C-5817-465C-BCB8-FD7D39E93072}"/>
              </a:ext>
            </a:extLst>
          </p:cNvPr>
          <p:cNvSpPr>
            <a:spLocks noGrp="1"/>
          </p:cNvSpPr>
          <p:nvPr>
            <p:ph type="dt" sz="half" idx="10"/>
          </p:nvPr>
        </p:nvSpPr>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6" name="页脚占位符 5">
            <a:extLst>
              <a:ext uri="{FF2B5EF4-FFF2-40B4-BE49-F238E27FC236}">
                <a16:creationId xmlns:a16="http://schemas.microsoft.com/office/drawing/2014/main" id="{E7644EA8-0DA7-4EB9-95D1-CA413158ECBE}"/>
              </a:ext>
            </a:extLst>
          </p:cNvPr>
          <p:cNvSpPr>
            <a:spLocks noGrp="1"/>
          </p:cNvSpPr>
          <p:nvPr>
            <p:ph type="ftr" sz="quarter" idx="11"/>
          </p:nvPr>
        </p:nvSpPr>
        <p:spPr/>
        <p:txBody>
          <a:bodyPr/>
          <a:lstStyle>
            <a:lvl1pPr>
              <a:defRPr b="0" i="0">
                <a:latin typeface="Alibaba PuHuiTi" pitchFamily="18" charset="-122"/>
                <a:ea typeface="Alibaba PuHuiTi" pitchFamily="18" charset="-122"/>
              </a:defRPr>
            </a:lvl1pPr>
          </a:lstStyle>
          <a:p>
            <a:endParaRPr lang="zh-CN" altLang="en-US" dirty="0">
              <a:solidFill>
                <a:prstClr val="black">
                  <a:tint val="75000"/>
                </a:prstClr>
              </a:solidFill>
            </a:endParaRPr>
          </a:p>
        </p:txBody>
      </p:sp>
      <p:sp>
        <p:nvSpPr>
          <p:cNvPr id="7" name="灯片编号占位符 6">
            <a:extLst>
              <a:ext uri="{FF2B5EF4-FFF2-40B4-BE49-F238E27FC236}">
                <a16:creationId xmlns:a16="http://schemas.microsoft.com/office/drawing/2014/main" id="{4F21CCCA-3266-4D3C-802E-0720824F5BB8}"/>
              </a:ext>
            </a:extLst>
          </p:cNvPr>
          <p:cNvSpPr>
            <a:spLocks noGrp="1"/>
          </p:cNvSpPr>
          <p:nvPr>
            <p:ph type="sldNum" sz="quarter" idx="12"/>
          </p:nvPr>
        </p:nvSpPr>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408416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81E01D-4FBD-4A60-8631-1DF5DB9F84F4}"/>
              </a:ext>
            </a:extLst>
          </p:cNvPr>
          <p:cNvSpPr>
            <a:spLocks noGrp="1"/>
          </p:cNvSpPr>
          <p:nvPr>
            <p:ph type="title"/>
          </p:nvPr>
        </p:nvSpPr>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C0CC2518-D43B-46FB-B483-103387665313}"/>
              </a:ext>
            </a:extLst>
          </p:cNvPr>
          <p:cNvSpPr>
            <a:spLocks noGrp="1"/>
          </p:cNvSpPr>
          <p:nvPr>
            <p:ph type="body" orient="vert" idx="1"/>
          </p:nvPr>
        </p:nvSpPr>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8ADA9CF7-4EE4-4FFE-B3B5-A3BDE4384D55}"/>
              </a:ext>
            </a:extLst>
          </p:cNvPr>
          <p:cNvSpPr>
            <a:spLocks noGrp="1"/>
          </p:cNvSpPr>
          <p:nvPr>
            <p:ph type="dt" sz="half" idx="10"/>
          </p:nvPr>
        </p:nvSpPr>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5" name="页脚占位符 4">
            <a:extLst>
              <a:ext uri="{FF2B5EF4-FFF2-40B4-BE49-F238E27FC236}">
                <a16:creationId xmlns:a16="http://schemas.microsoft.com/office/drawing/2014/main" id="{F456ECCF-8082-496F-AD53-3AD9EF886664}"/>
              </a:ext>
            </a:extLst>
          </p:cNvPr>
          <p:cNvSpPr>
            <a:spLocks noGrp="1"/>
          </p:cNvSpPr>
          <p:nvPr>
            <p:ph type="ftr" sz="quarter" idx="11"/>
          </p:nvPr>
        </p:nvSpPr>
        <p:spPr/>
        <p:txBody>
          <a:bodyPr/>
          <a:lstStyle>
            <a:lvl1pPr>
              <a:defRPr b="0" i="0">
                <a:latin typeface="Alibaba PuHuiTi" pitchFamily="18" charset="-122"/>
                <a:ea typeface="Alibaba PuHuiTi" pitchFamily="18" charset="-122"/>
              </a:defRPr>
            </a:lvl1pPr>
          </a:lstStyle>
          <a:p>
            <a:endParaRPr lang="zh-CN" altLang="en-US" dirty="0">
              <a:solidFill>
                <a:prstClr val="black">
                  <a:tint val="75000"/>
                </a:prstClr>
              </a:solidFill>
            </a:endParaRPr>
          </a:p>
        </p:txBody>
      </p:sp>
      <p:sp>
        <p:nvSpPr>
          <p:cNvPr id="6" name="灯片编号占位符 5">
            <a:extLst>
              <a:ext uri="{FF2B5EF4-FFF2-40B4-BE49-F238E27FC236}">
                <a16:creationId xmlns:a16="http://schemas.microsoft.com/office/drawing/2014/main" id="{1DA18224-ED6E-4BEC-A274-D395EE082B58}"/>
              </a:ext>
            </a:extLst>
          </p:cNvPr>
          <p:cNvSpPr>
            <a:spLocks noGrp="1"/>
          </p:cNvSpPr>
          <p:nvPr>
            <p:ph type="sldNum" sz="quarter" idx="12"/>
          </p:nvPr>
        </p:nvSpPr>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4292819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8E743E-6B14-4812-919D-5E7ADBFEE0E7}"/>
              </a:ext>
            </a:extLst>
          </p:cNvPr>
          <p:cNvSpPr>
            <a:spLocks noGrp="1"/>
          </p:cNvSpPr>
          <p:nvPr>
            <p:ph type="title" orient="vert"/>
          </p:nvPr>
        </p:nvSpPr>
        <p:spPr>
          <a:xfrm>
            <a:off x="8724902" y="365125"/>
            <a:ext cx="2628900" cy="5811838"/>
          </a:xfrm>
        </p:spPr>
        <p:txBody>
          <a:bodyPr vert="eaVert"/>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86679F42-7C53-476C-A5A1-B19629551D8F}"/>
              </a:ext>
            </a:extLst>
          </p:cNvPr>
          <p:cNvSpPr>
            <a:spLocks noGrp="1"/>
          </p:cNvSpPr>
          <p:nvPr>
            <p:ph type="body" orient="vert" idx="1"/>
          </p:nvPr>
        </p:nvSpPr>
        <p:spPr>
          <a:xfrm>
            <a:off x="838203" y="365125"/>
            <a:ext cx="7734300" cy="5811838"/>
          </a:xfr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5B137755-32BB-424F-BC96-080069C4EDE1}"/>
              </a:ext>
            </a:extLst>
          </p:cNvPr>
          <p:cNvSpPr>
            <a:spLocks noGrp="1"/>
          </p:cNvSpPr>
          <p:nvPr>
            <p:ph type="dt" sz="half" idx="10"/>
          </p:nvPr>
        </p:nvSpPr>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5" name="页脚占位符 4">
            <a:extLst>
              <a:ext uri="{FF2B5EF4-FFF2-40B4-BE49-F238E27FC236}">
                <a16:creationId xmlns:a16="http://schemas.microsoft.com/office/drawing/2014/main" id="{943CEF99-409C-42D3-9492-C4C204205860}"/>
              </a:ext>
            </a:extLst>
          </p:cNvPr>
          <p:cNvSpPr>
            <a:spLocks noGrp="1"/>
          </p:cNvSpPr>
          <p:nvPr>
            <p:ph type="ftr" sz="quarter" idx="11"/>
          </p:nvPr>
        </p:nvSpPr>
        <p:spPr/>
        <p:txBody>
          <a:bodyPr/>
          <a:lstStyle>
            <a:lvl1pPr>
              <a:defRPr b="0" i="0">
                <a:latin typeface="Alibaba PuHuiTi" pitchFamily="18" charset="-122"/>
                <a:ea typeface="Alibaba PuHuiTi" pitchFamily="18" charset="-122"/>
              </a:defRPr>
            </a:lvl1pPr>
          </a:lstStyle>
          <a:p>
            <a:endParaRPr lang="zh-CN" altLang="en-US" dirty="0">
              <a:solidFill>
                <a:prstClr val="black">
                  <a:tint val="75000"/>
                </a:prstClr>
              </a:solidFill>
            </a:endParaRPr>
          </a:p>
        </p:txBody>
      </p:sp>
      <p:sp>
        <p:nvSpPr>
          <p:cNvPr id="6" name="灯片编号占位符 5">
            <a:extLst>
              <a:ext uri="{FF2B5EF4-FFF2-40B4-BE49-F238E27FC236}">
                <a16:creationId xmlns:a16="http://schemas.microsoft.com/office/drawing/2014/main" id="{33A52D60-EB74-42F7-96D8-5F5248C5D2EC}"/>
              </a:ext>
            </a:extLst>
          </p:cNvPr>
          <p:cNvSpPr>
            <a:spLocks noGrp="1"/>
          </p:cNvSpPr>
          <p:nvPr>
            <p:ph type="sldNum" sz="quarter" idx="12"/>
          </p:nvPr>
        </p:nvSpPr>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75200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971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E005D4-D642-471A-9B25-AAB18F770B1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65888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EA29CF-13B0-4217-A351-6B7CA8B62AA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40599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F1DEE-536D-4E14-A0D1-3A59DD86594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197793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9FF5AA-D528-488A-9806-085DDF929B0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17348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3BFA33-191D-4560-BD9F-654B145B76B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5728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0D02A13-3391-49E9-9337-6F257F7155C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43574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5984665-9228-4B58-B5A3-B9D1BD96ED1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42969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0333B8-5BF3-4D93-8392-724D4089674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064328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8965A9-D2CB-4335-BE8D-3277558FD7D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405584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58E76-37B4-41AD-A97C-492577625A0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4666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3BAA36-83D7-4306-A588-FDD11218D53D}" type="datetimeFigureOut">
              <a:rPr lang="zh-CN" altLang="en-US" smtClean="0"/>
              <a:pPr/>
              <a:t>2024/4/23</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4299288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53303-4958-427B-9A8C-055D349F138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278141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41052995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4101417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5"/>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2125896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6"/>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6"/>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204994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0214914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3007316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1088752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182033"/>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72" y="182040"/>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3" y="956740"/>
            <a:ext cx="2005543"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0815073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6"/>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r>
              <a:rPr lang="en-US"/>
              <a:t>Click icon to add picture</a:t>
            </a:r>
          </a:p>
        </p:txBody>
      </p:sp>
      <p:sp>
        <p:nvSpPr>
          <p:cNvPr id="4" name="Text Placeholder 3"/>
          <p:cNvSpPr>
            <a:spLocks noGrp="1"/>
          </p:cNvSpPr>
          <p:nvPr>
            <p:ph type="body" sz="half" idx="2"/>
          </p:nvPr>
        </p:nvSpPr>
        <p:spPr>
          <a:xfrm>
            <a:off x="1194859" y="3578231"/>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95341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3BAA36-83D7-4306-A588-FDD11218D53D}" type="datetimeFigureOut">
              <a:rPr lang="zh-CN" altLang="en-US" smtClean="0"/>
              <a:pPr/>
              <a:t>2024/4/23</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4784835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0482782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8"/>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8"/>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2047118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4" y="4892044"/>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404"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40" y="-182880"/>
            <a:ext cx="3017167"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40"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40" y="4892040"/>
            <a:ext cx="2141181" cy="1965960"/>
          </a:xfrm>
          <a:prstGeom prst="rect">
            <a:avLst/>
          </a:prstGeom>
        </p:spPr>
      </p:pic>
    </p:spTree>
    <p:extLst>
      <p:ext uri="{BB962C8B-B14F-4D97-AF65-F5344CB8AC3E}">
        <p14:creationId xmlns:p14="http://schemas.microsoft.com/office/powerpoint/2010/main" val="12846808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4" y="-5270"/>
            <a:ext cx="2661235"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6" y="0"/>
            <a:ext cx="9019447"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5"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prstClr val="black">
                  <a:lumMod val="95000"/>
                  <a:lumOff val="5000"/>
                </a:prst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9"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9" y="5508702"/>
            <a:ext cx="1419627"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1376" y="767575"/>
            <a:ext cx="486936" cy="486936"/>
          </a:xfrm>
          <a:prstGeom prst="rect">
            <a:avLst/>
          </a:prstGeom>
        </p:spPr>
      </p:pic>
      <p:sp>
        <p:nvSpPr>
          <p:cNvPr id="24" name="文本框 12">
            <a:extLst>
              <a:ext uri="{FF2B5EF4-FFF2-40B4-BE49-F238E27FC236}">
                <a16:creationId xmlns:a16="http://schemas.microsoft.com/office/drawing/2014/main" id="{590129CA-1B9B-3F42-94F4-AF91E142D247}"/>
              </a:ext>
            </a:extLst>
          </p:cNvPr>
          <p:cNvSpPr txBox="1">
            <a:spLocks noChangeArrowheads="1"/>
          </p:cNvSpPr>
          <p:nvPr userDrawn="1"/>
        </p:nvSpPr>
        <p:spPr bwMode="auto">
          <a:xfrm>
            <a:off x="1228191" y="728130"/>
            <a:ext cx="3215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rgbClr val="217875"/>
                </a:solidFill>
                <a:latin typeface="宋体"/>
                <a:cs typeface="Alibaba PuHuiTi" pitchFamily="18" charset="-122"/>
              </a:rPr>
              <a:t>Add title text</a:t>
            </a:r>
            <a:endParaRPr lang="zh-CN" altLang="en-US" sz="3200" dirty="0">
              <a:solidFill>
                <a:srgbClr val="217875"/>
              </a:solidFill>
              <a:latin typeface="宋体"/>
              <a:cs typeface="Alibaba PuHuiTi" pitchFamily="18" charset="-122"/>
            </a:endParaRPr>
          </a:p>
        </p:txBody>
      </p:sp>
    </p:spTree>
    <p:extLst>
      <p:ext uri="{BB962C8B-B14F-4D97-AF65-F5344CB8AC3E}">
        <p14:creationId xmlns:p14="http://schemas.microsoft.com/office/powerpoint/2010/main" val="15310610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5087512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1489169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5"/>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4777306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6"/>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6"/>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544001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3633363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97287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5"/>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3BAA36-83D7-4306-A588-FDD11218D53D}" type="datetimeFigureOut">
              <a:rPr lang="zh-CN" altLang="en-US" smtClean="0"/>
              <a:pPr/>
              <a:t>2024/4/23</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5819184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9367786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182033"/>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72" y="182040"/>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3" y="956740"/>
            <a:ext cx="2005543"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1783639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6"/>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r>
              <a:rPr lang="en-US"/>
              <a:t>Click icon to add picture</a:t>
            </a:r>
          </a:p>
        </p:txBody>
      </p:sp>
      <p:sp>
        <p:nvSpPr>
          <p:cNvPr id="4" name="Text Placeholder 3"/>
          <p:cNvSpPr>
            <a:spLocks noGrp="1"/>
          </p:cNvSpPr>
          <p:nvPr>
            <p:ph type="body" sz="half" idx="2"/>
          </p:nvPr>
        </p:nvSpPr>
        <p:spPr>
          <a:xfrm>
            <a:off x="1194859" y="3578231"/>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42698877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2191959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8"/>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8"/>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959749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4" y="4892044"/>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404"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40" y="-182880"/>
            <a:ext cx="3017167"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40"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40" y="4892040"/>
            <a:ext cx="2141181" cy="1965960"/>
          </a:xfrm>
          <a:prstGeom prst="rect">
            <a:avLst/>
          </a:prstGeom>
        </p:spPr>
      </p:pic>
    </p:spTree>
    <p:extLst>
      <p:ext uri="{BB962C8B-B14F-4D97-AF65-F5344CB8AC3E}">
        <p14:creationId xmlns:p14="http://schemas.microsoft.com/office/powerpoint/2010/main" val="8090806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4" y="-5270"/>
            <a:ext cx="2661235"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6" y="0"/>
            <a:ext cx="9019447"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5"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prstClr val="black">
                  <a:lumMod val="95000"/>
                  <a:lumOff val="5000"/>
                </a:prst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9"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9" y="5508702"/>
            <a:ext cx="1419627"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1376" y="767575"/>
            <a:ext cx="486936" cy="486936"/>
          </a:xfrm>
          <a:prstGeom prst="rect">
            <a:avLst/>
          </a:prstGeom>
        </p:spPr>
      </p:pic>
      <p:sp>
        <p:nvSpPr>
          <p:cNvPr id="24" name="文本框 12">
            <a:extLst>
              <a:ext uri="{FF2B5EF4-FFF2-40B4-BE49-F238E27FC236}">
                <a16:creationId xmlns:a16="http://schemas.microsoft.com/office/drawing/2014/main" id="{590129CA-1B9B-3F42-94F4-AF91E142D247}"/>
              </a:ext>
            </a:extLst>
          </p:cNvPr>
          <p:cNvSpPr txBox="1">
            <a:spLocks noChangeArrowheads="1"/>
          </p:cNvSpPr>
          <p:nvPr userDrawn="1"/>
        </p:nvSpPr>
        <p:spPr bwMode="auto">
          <a:xfrm>
            <a:off x="1228191" y="728130"/>
            <a:ext cx="3215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rgbClr val="217875"/>
                </a:solidFill>
                <a:latin typeface="宋体"/>
                <a:cs typeface="Alibaba PuHuiTi" pitchFamily="18" charset="-122"/>
              </a:rPr>
              <a:t>Add title text</a:t>
            </a:r>
            <a:endParaRPr lang="zh-CN" altLang="en-US" sz="3200" dirty="0">
              <a:solidFill>
                <a:srgbClr val="217875"/>
              </a:solidFill>
              <a:latin typeface="宋体"/>
              <a:cs typeface="Alibaba PuHuiTi" pitchFamily="18" charset="-122"/>
            </a:endParaRPr>
          </a:p>
        </p:txBody>
      </p:sp>
    </p:spTree>
    <p:extLst>
      <p:ext uri="{BB962C8B-B14F-4D97-AF65-F5344CB8AC3E}">
        <p14:creationId xmlns:p14="http://schemas.microsoft.com/office/powerpoint/2010/main" val="21109798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0" y="6492884"/>
            <a:ext cx="1828800" cy="365125"/>
          </a:xfr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8900000" scaled="1"/>
            <a:tileRect/>
          </a:gradFill>
        </p:spPr>
        <p:txBody>
          <a:bodyPr/>
          <a:lstStyle>
            <a:lvl1pPr>
              <a:defRPr/>
            </a:lvl1pPr>
          </a:lstStyle>
          <a:p>
            <a:pPr>
              <a:defRPr/>
            </a:pPr>
            <a:fld id="{4345778F-0793-4FBF-A32B-75A7AE3C4C52}" type="datetime1">
              <a:rPr lang="en-US" smtClean="0">
                <a:solidFill>
                  <a:prstClr val="black">
                    <a:tint val="75000"/>
                  </a:prstClr>
                </a:solidFill>
              </a:rPr>
              <a:pPr>
                <a:defRPr/>
              </a:pPr>
              <a:t>4/23/2024</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51405E1-F668-4208-B642-39B17FAEDF0D}" type="slidenum">
              <a:rPr lang="en-US"/>
              <a:pPr/>
              <a:t>‹#›</a:t>
            </a:fld>
            <a:endParaRPr lang="en-US"/>
          </a:p>
        </p:txBody>
      </p:sp>
    </p:spTree>
    <p:extLst>
      <p:ext uri="{BB962C8B-B14F-4D97-AF65-F5344CB8AC3E}">
        <p14:creationId xmlns:p14="http://schemas.microsoft.com/office/powerpoint/2010/main" val="22246230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74800"/>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492884"/>
            <a:ext cx="1727200" cy="365125"/>
          </a:xfr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8900000" scaled="1"/>
            <a:tileRect/>
          </a:gradFill>
        </p:spPr>
        <p:txBody>
          <a:bodyPr/>
          <a:lstStyle>
            <a:lvl1pPr>
              <a:defRPr/>
            </a:lvl1pPr>
          </a:lstStyle>
          <a:p>
            <a:pPr>
              <a:defRPr/>
            </a:pPr>
            <a:fld id="{042B3ACF-804C-44CC-A4C2-F68F1A280537}" type="datetime1">
              <a:rPr lang="en-US" smtClean="0">
                <a:solidFill>
                  <a:prstClr val="black">
                    <a:tint val="75000"/>
                  </a:prstClr>
                </a:solidFill>
              </a:rPr>
              <a:pPr>
                <a:defRPr/>
              </a:pPr>
              <a:t>4/23/2024</a:t>
            </a:fld>
            <a:endParaRPr lang="en-US">
              <a:solidFill>
                <a:prstClr val="black">
                  <a:tint val="75000"/>
                </a:prstClr>
              </a:solidFill>
            </a:endParaRPr>
          </a:p>
        </p:txBody>
      </p:sp>
      <p:sp>
        <p:nvSpPr>
          <p:cNvPr id="6" name="Slide Number Placeholder 5"/>
          <p:cNvSpPr>
            <a:spLocks noGrp="1"/>
          </p:cNvSpPr>
          <p:nvPr>
            <p:ph type="sldNum" sz="quarter" idx="12"/>
          </p:nvPr>
        </p:nvSpPr>
        <p:spPr>
          <a:xfrm>
            <a:off x="9308663" y="6370865"/>
            <a:ext cx="2844800" cy="365125"/>
          </a:xfrm>
        </p:spPr>
        <p:txBody>
          <a:bodyPr/>
          <a:lstStyle>
            <a:lvl1pPr>
              <a:defRPr/>
            </a:lvl1pPr>
          </a:lstStyle>
          <a:p>
            <a:fld id="{64062A6B-742D-456E-AF38-A9FF02D9CBE1}" type="slidenum">
              <a:rPr lang="en-US"/>
              <a:pPr/>
              <a:t>‹#›</a:t>
            </a:fld>
            <a:endParaRPr lang="en-US"/>
          </a:p>
        </p:txBody>
      </p:sp>
    </p:spTree>
    <p:extLst>
      <p:ext uri="{BB962C8B-B14F-4D97-AF65-F5344CB8AC3E}">
        <p14:creationId xmlns:p14="http://schemas.microsoft.com/office/powerpoint/2010/main" val="26963935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04681E0-4EF4-4C4F-B16A-0A17F1D3DF36}" type="datetime1">
              <a:rPr lang="en-US" smtClean="0">
                <a:solidFill>
                  <a:prstClr val="black">
                    <a:tint val="75000"/>
                  </a:prstClr>
                </a:solidFill>
              </a:rPr>
              <a:pPr>
                <a:defRPr/>
              </a:pPr>
              <a:t>4/23/2024</a:t>
            </a:fld>
            <a:endParaRPr lang="en-US">
              <a:solidFill>
                <a:prstClr val="black">
                  <a:tint val="75000"/>
                </a:prstClr>
              </a:solidFill>
            </a:endParaRPr>
          </a:p>
        </p:txBody>
      </p:sp>
      <p:sp>
        <p:nvSpPr>
          <p:cNvPr id="6" name="Slide Number Placeholder 5"/>
          <p:cNvSpPr>
            <a:spLocks noGrp="1"/>
          </p:cNvSpPr>
          <p:nvPr>
            <p:ph type="sldNum" sz="quarter" idx="12"/>
          </p:nvPr>
        </p:nvSpPr>
        <p:spPr>
          <a:xfrm>
            <a:off x="9308663" y="6400809"/>
            <a:ext cx="2844800" cy="365125"/>
          </a:xfrm>
        </p:spPr>
        <p:txBody>
          <a:bodyPr/>
          <a:lstStyle>
            <a:lvl1pPr>
              <a:defRPr/>
            </a:lvl1pPr>
          </a:lstStyle>
          <a:p>
            <a:fld id="{A8F9BD77-87C6-4366-B31F-E0C3765DCDFD}" type="slidenum">
              <a:rPr lang="en-US"/>
              <a:pPr/>
              <a:t>‹#›</a:t>
            </a:fld>
            <a:endParaRPr lang="en-US"/>
          </a:p>
        </p:txBody>
      </p:sp>
    </p:spTree>
    <p:extLst>
      <p:ext uri="{BB962C8B-B14F-4D97-AF65-F5344CB8AC3E}">
        <p14:creationId xmlns:p14="http://schemas.microsoft.com/office/powerpoint/2010/main" val="114697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6"/>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6"/>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3BAA36-83D7-4306-A588-FDD11218D53D}" type="datetimeFigureOut">
              <a:rPr lang="zh-CN" altLang="en-US" smtClean="0"/>
              <a:pPr/>
              <a:t>2024/4/23</a:t>
            </a:fld>
            <a:endParaRPr lang="zh-CN" altLang="en-US" dirty="0"/>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3800210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7FBD055-504D-44AE-8929-B1E17A9F4A10}" type="datetime1">
              <a:rPr lang="en-US" smtClean="0">
                <a:solidFill>
                  <a:prstClr val="black">
                    <a:tint val="75000"/>
                  </a:prstClr>
                </a:solidFill>
              </a:rPr>
              <a:pPr>
                <a:defRPr/>
              </a:pPr>
              <a:t>4/23/2024</a:t>
            </a:fld>
            <a:endParaRPr lang="en-US">
              <a:solidFill>
                <a:prstClr val="black">
                  <a:tint val="75000"/>
                </a:prstClr>
              </a:solidFill>
            </a:endParaRPr>
          </a:p>
        </p:txBody>
      </p:sp>
      <p:sp>
        <p:nvSpPr>
          <p:cNvPr id="7" name="Slide Number Placeholder 5"/>
          <p:cNvSpPr>
            <a:spLocks noGrp="1"/>
          </p:cNvSpPr>
          <p:nvPr>
            <p:ph type="sldNum" sz="quarter" idx="12"/>
          </p:nvPr>
        </p:nvSpPr>
        <p:spPr>
          <a:xfrm>
            <a:off x="9245600" y="6492884"/>
            <a:ext cx="2844800" cy="365125"/>
          </a:xfrm>
        </p:spPr>
        <p:txBody>
          <a:bodyPr/>
          <a:lstStyle>
            <a:lvl1pPr>
              <a:defRPr/>
            </a:lvl1pPr>
          </a:lstStyle>
          <a:p>
            <a:fld id="{6AD10D8E-A4E8-4D5C-8813-373B342142DD}" type="slidenum">
              <a:rPr lang="en-US"/>
              <a:pPr/>
              <a:t>‹#›</a:t>
            </a:fld>
            <a:endParaRPr lang="en-US"/>
          </a:p>
        </p:txBody>
      </p:sp>
    </p:spTree>
    <p:extLst>
      <p:ext uri="{BB962C8B-B14F-4D97-AF65-F5344CB8AC3E}">
        <p14:creationId xmlns:p14="http://schemas.microsoft.com/office/powerpoint/2010/main" val="20921024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C51B9E8-05DB-4277-A405-A75F208EBA47}" type="datetime1">
              <a:rPr lang="en-US" smtClean="0">
                <a:solidFill>
                  <a:prstClr val="black">
                    <a:tint val="75000"/>
                  </a:prstClr>
                </a:solidFill>
              </a:rPr>
              <a:pPr>
                <a:defRPr/>
              </a:pPr>
              <a:t>4/23/2024</a:t>
            </a:fld>
            <a:endParaRPr lang="en-US">
              <a:solidFill>
                <a:prstClr val="black">
                  <a:tint val="75000"/>
                </a:prstClr>
              </a:solidFill>
            </a:endParaRPr>
          </a:p>
        </p:txBody>
      </p:sp>
      <p:sp>
        <p:nvSpPr>
          <p:cNvPr id="9" name="Slide Number Placeholder 5"/>
          <p:cNvSpPr>
            <a:spLocks noGrp="1"/>
          </p:cNvSpPr>
          <p:nvPr>
            <p:ph type="sldNum" sz="quarter" idx="12"/>
          </p:nvPr>
        </p:nvSpPr>
        <p:spPr>
          <a:xfrm>
            <a:off x="9245600" y="6492884"/>
            <a:ext cx="2844800" cy="365125"/>
          </a:xfrm>
        </p:spPr>
        <p:txBody>
          <a:bodyPr/>
          <a:lstStyle>
            <a:lvl1pPr>
              <a:defRPr/>
            </a:lvl1pPr>
          </a:lstStyle>
          <a:p>
            <a:fld id="{F359F228-0054-4D80-A70A-9D407AB7377A}" type="slidenum">
              <a:rPr lang="en-US"/>
              <a:pPr/>
              <a:t>‹#›</a:t>
            </a:fld>
            <a:endParaRPr lang="en-US"/>
          </a:p>
        </p:txBody>
      </p:sp>
    </p:spTree>
    <p:extLst>
      <p:ext uri="{BB962C8B-B14F-4D97-AF65-F5344CB8AC3E}">
        <p14:creationId xmlns:p14="http://schemas.microsoft.com/office/powerpoint/2010/main" val="32912486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BA53AA0-B956-468C-9618-298B2B0D7042}" type="datetime1">
              <a:rPr lang="en-US" smtClean="0">
                <a:solidFill>
                  <a:prstClr val="black">
                    <a:tint val="75000"/>
                  </a:prstClr>
                </a:solidFill>
              </a:rPr>
              <a:pPr>
                <a:defRPr/>
              </a:pPr>
              <a:t>4/23/2024</a:t>
            </a:fld>
            <a:endParaRPr lang="en-US">
              <a:solidFill>
                <a:prstClr val="black">
                  <a:tint val="75000"/>
                </a:prstClr>
              </a:solidFill>
            </a:endParaRPr>
          </a:p>
        </p:txBody>
      </p:sp>
      <p:sp>
        <p:nvSpPr>
          <p:cNvPr id="5" name="Slide Number Placeholder 5"/>
          <p:cNvSpPr>
            <a:spLocks noGrp="1"/>
          </p:cNvSpPr>
          <p:nvPr>
            <p:ph type="sldNum" sz="quarter" idx="12"/>
          </p:nvPr>
        </p:nvSpPr>
        <p:spPr>
          <a:xfrm>
            <a:off x="9245600" y="6492884"/>
            <a:ext cx="2844800" cy="365125"/>
          </a:xfrm>
        </p:spPr>
        <p:txBody>
          <a:bodyPr/>
          <a:lstStyle>
            <a:lvl1pPr>
              <a:defRPr/>
            </a:lvl1pPr>
          </a:lstStyle>
          <a:p>
            <a:fld id="{69389B92-461E-4A24-B7FB-19EA1CE03937}" type="slidenum">
              <a:rPr lang="en-US"/>
              <a:pPr/>
              <a:t>‹#›</a:t>
            </a:fld>
            <a:endParaRPr lang="en-US"/>
          </a:p>
        </p:txBody>
      </p:sp>
    </p:spTree>
    <p:extLst>
      <p:ext uri="{BB962C8B-B14F-4D97-AF65-F5344CB8AC3E}">
        <p14:creationId xmlns:p14="http://schemas.microsoft.com/office/powerpoint/2010/main" val="3790073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3E2C7A-56CB-4D20-99AA-9CAD55786E98}" type="datetime1">
              <a:rPr lang="en-US" smtClean="0">
                <a:solidFill>
                  <a:prstClr val="black">
                    <a:tint val="75000"/>
                  </a:prstClr>
                </a:solidFill>
              </a:rPr>
              <a:pPr>
                <a:defRPr/>
              </a:pPr>
              <a:t>4/23/2024</a:t>
            </a:fld>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8279188-C0F1-4416-988F-BEB836A4344C}" type="slidenum">
              <a:rPr lang="en-US"/>
              <a:pPr/>
              <a:t>‹#›</a:t>
            </a:fld>
            <a:endParaRPr lang="en-US"/>
          </a:p>
        </p:txBody>
      </p:sp>
    </p:spTree>
    <p:extLst>
      <p:ext uri="{BB962C8B-B14F-4D97-AF65-F5344CB8AC3E}">
        <p14:creationId xmlns:p14="http://schemas.microsoft.com/office/powerpoint/2010/main" val="12538149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93C8546-2698-4070-AF41-4F07C530E16B}" type="datetime1">
              <a:rPr lang="en-US" smtClean="0">
                <a:solidFill>
                  <a:prstClr val="black">
                    <a:tint val="75000"/>
                  </a:prstClr>
                </a:solidFill>
              </a:rPr>
              <a:pPr>
                <a:defRPr/>
              </a:pPr>
              <a:t>4/23/2024</a:t>
            </a:fld>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F0D8BFE-6BCD-4181-B498-39793E2265C5}" type="slidenum">
              <a:rPr lang="en-US"/>
              <a:pPr/>
              <a:t>‹#›</a:t>
            </a:fld>
            <a:endParaRPr lang="en-US"/>
          </a:p>
        </p:txBody>
      </p:sp>
    </p:spTree>
    <p:extLst>
      <p:ext uri="{BB962C8B-B14F-4D97-AF65-F5344CB8AC3E}">
        <p14:creationId xmlns:p14="http://schemas.microsoft.com/office/powerpoint/2010/main" val="11783111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C04F434-929F-4C34-901B-20797DC79031}" type="datetime1">
              <a:rPr lang="en-US" smtClean="0">
                <a:solidFill>
                  <a:prstClr val="black">
                    <a:tint val="75000"/>
                  </a:prstClr>
                </a:solidFill>
              </a:rPr>
              <a:pPr>
                <a:defRPr/>
              </a:pPr>
              <a:t>4/23/2024</a:t>
            </a:fld>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9A0961B-4E00-44F8-B879-735D0318226C}" type="slidenum">
              <a:rPr lang="en-US"/>
              <a:pPr/>
              <a:t>‹#›</a:t>
            </a:fld>
            <a:endParaRPr lang="en-US"/>
          </a:p>
        </p:txBody>
      </p:sp>
    </p:spTree>
    <p:extLst>
      <p:ext uri="{BB962C8B-B14F-4D97-AF65-F5344CB8AC3E}">
        <p14:creationId xmlns:p14="http://schemas.microsoft.com/office/powerpoint/2010/main" val="10570312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F258DE-318E-4883-8F02-45D380527F4C}" type="datetime1">
              <a:rPr lang="en-US" smtClean="0">
                <a:solidFill>
                  <a:prstClr val="black">
                    <a:tint val="75000"/>
                  </a:prstClr>
                </a:solidFill>
              </a:rPr>
              <a:pPr>
                <a:defRPr/>
              </a:pPr>
              <a:t>4/23/2024</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6B4B627-96FD-4DA5-9DC7-C080F75F1B7D}" type="slidenum">
              <a:rPr lang="en-US"/>
              <a:pPr/>
              <a:t>‹#›</a:t>
            </a:fld>
            <a:endParaRPr lang="en-US"/>
          </a:p>
        </p:txBody>
      </p:sp>
    </p:spTree>
    <p:extLst>
      <p:ext uri="{BB962C8B-B14F-4D97-AF65-F5344CB8AC3E}">
        <p14:creationId xmlns:p14="http://schemas.microsoft.com/office/powerpoint/2010/main" val="42512248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2244A59-6633-49CF-9C72-174BD00DBD82}" type="datetime1">
              <a:rPr lang="en-US" smtClean="0">
                <a:solidFill>
                  <a:prstClr val="black">
                    <a:tint val="75000"/>
                  </a:prstClr>
                </a:solidFill>
              </a:rPr>
              <a:pPr>
                <a:defRPr/>
              </a:pPr>
              <a:t>4/23/2024</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5F5E275-3B17-412F-B10D-6698B3509B6C}" type="slidenum">
              <a:rPr lang="en-US"/>
              <a:pPr/>
              <a:t>‹#›</a:t>
            </a:fld>
            <a:endParaRPr lang="en-US"/>
          </a:p>
        </p:txBody>
      </p:sp>
    </p:spTree>
    <p:extLst>
      <p:ext uri="{BB962C8B-B14F-4D97-AF65-F5344CB8AC3E}">
        <p14:creationId xmlns:p14="http://schemas.microsoft.com/office/powerpoint/2010/main" val="5061040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0" y="6492882"/>
            <a:ext cx="1828800" cy="365125"/>
          </a:xfr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8900000" scaled="1"/>
            <a:tileRect/>
          </a:gradFill>
        </p:spPr>
        <p:txBody>
          <a:bodyPr/>
          <a:lstStyle>
            <a:lvl1pPr>
              <a:defRPr/>
            </a:lvl1pPr>
          </a:lstStyle>
          <a:p>
            <a:pPr>
              <a:defRPr/>
            </a:pPr>
            <a:fld id="{4345778F-0793-4FBF-A32B-75A7AE3C4C52}" type="datetime1">
              <a:rPr lang="en-US" smtClean="0">
                <a:solidFill>
                  <a:prstClr val="black">
                    <a:tint val="75000"/>
                  </a:prstClr>
                </a:solidFill>
              </a:rPr>
              <a:pPr>
                <a:defRPr/>
              </a:pPr>
              <a:t>4/23/2024</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51405E1-F668-4208-B642-39B17FAEDF0D}" type="slidenum">
              <a:rPr lang="en-US"/>
              <a:pPr/>
              <a:t>‹#›</a:t>
            </a:fld>
            <a:endParaRPr lang="en-US"/>
          </a:p>
        </p:txBody>
      </p:sp>
    </p:spTree>
    <p:extLst>
      <p:ext uri="{BB962C8B-B14F-4D97-AF65-F5344CB8AC3E}">
        <p14:creationId xmlns:p14="http://schemas.microsoft.com/office/powerpoint/2010/main" val="30752332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74800"/>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492882"/>
            <a:ext cx="1727200" cy="365125"/>
          </a:xfr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8900000" scaled="1"/>
            <a:tileRect/>
          </a:gradFill>
        </p:spPr>
        <p:txBody>
          <a:bodyPr/>
          <a:lstStyle>
            <a:lvl1pPr>
              <a:defRPr/>
            </a:lvl1pPr>
          </a:lstStyle>
          <a:p>
            <a:pPr>
              <a:defRPr/>
            </a:pPr>
            <a:fld id="{042B3ACF-804C-44CC-A4C2-F68F1A280537}" type="datetime1">
              <a:rPr lang="en-US" smtClean="0">
                <a:solidFill>
                  <a:prstClr val="black">
                    <a:tint val="75000"/>
                  </a:prstClr>
                </a:solidFill>
              </a:rPr>
              <a:pPr>
                <a:defRPr/>
              </a:pPr>
              <a:t>4/23/2024</a:t>
            </a:fld>
            <a:endParaRPr lang="en-US">
              <a:solidFill>
                <a:prstClr val="black">
                  <a:tint val="75000"/>
                </a:prstClr>
              </a:solidFill>
            </a:endParaRPr>
          </a:p>
        </p:txBody>
      </p:sp>
      <p:sp>
        <p:nvSpPr>
          <p:cNvPr id="6" name="Slide Number Placeholder 5"/>
          <p:cNvSpPr>
            <a:spLocks noGrp="1"/>
          </p:cNvSpPr>
          <p:nvPr>
            <p:ph type="sldNum" sz="quarter" idx="12"/>
          </p:nvPr>
        </p:nvSpPr>
        <p:spPr>
          <a:xfrm>
            <a:off x="9308663" y="6370863"/>
            <a:ext cx="2844800" cy="365125"/>
          </a:xfrm>
        </p:spPr>
        <p:txBody>
          <a:bodyPr/>
          <a:lstStyle>
            <a:lvl1pPr>
              <a:defRPr/>
            </a:lvl1pPr>
          </a:lstStyle>
          <a:p>
            <a:fld id="{64062A6B-742D-456E-AF38-A9FF02D9CBE1}" type="slidenum">
              <a:rPr lang="en-US"/>
              <a:pPr/>
              <a:t>‹#›</a:t>
            </a:fld>
            <a:endParaRPr lang="en-US"/>
          </a:p>
        </p:txBody>
      </p:sp>
    </p:spTree>
    <p:extLst>
      <p:ext uri="{BB962C8B-B14F-4D97-AF65-F5344CB8AC3E}">
        <p14:creationId xmlns:p14="http://schemas.microsoft.com/office/powerpoint/2010/main" val="3445632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3BAA36-83D7-4306-A588-FDD11218D53D}" type="datetimeFigureOut">
              <a:rPr lang="zh-CN" altLang="en-US" smtClean="0"/>
              <a:pPr/>
              <a:t>2024/4/23</a:t>
            </a:fld>
            <a:endParaRPr lang="zh-CN" altLang="en-US" dirty="0"/>
          </a:p>
        </p:txBody>
      </p:sp>
      <p:sp>
        <p:nvSpPr>
          <p:cNvPr id="8" name="Footer Placeholder 7"/>
          <p:cNvSpPr>
            <a:spLocks noGrp="1"/>
          </p:cNvSpPr>
          <p:nvPr>
            <p:ph type="ftr" sz="quarter" idx="11"/>
          </p:nvPr>
        </p:nvSpPr>
        <p:spPr/>
        <p:txBody>
          <a:bodyPr/>
          <a:lstStyle/>
          <a:p>
            <a:endParaRPr lang="zh-CN" altLang="en-US" dirty="0"/>
          </a:p>
        </p:txBody>
      </p:sp>
      <p:sp>
        <p:nvSpPr>
          <p:cNvPr id="9" name="Slide Number Placeholder 8"/>
          <p:cNvSpPr>
            <a:spLocks noGrp="1"/>
          </p:cNvSpPr>
          <p:nvPr>
            <p:ph type="sldNum" sz="quarter" idx="12"/>
          </p:nvPr>
        </p:nvSpPr>
        <p:spPr/>
        <p:txBody>
          <a:body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7375308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04681E0-4EF4-4C4F-B16A-0A17F1D3DF36}" type="datetime1">
              <a:rPr lang="en-US" smtClean="0">
                <a:solidFill>
                  <a:prstClr val="black">
                    <a:tint val="75000"/>
                  </a:prstClr>
                </a:solidFill>
              </a:rPr>
              <a:pPr>
                <a:defRPr/>
              </a:pPr>
              <a:t>4/23/2024</a:t>
            </a:fld>
            <a:endParaRPr lang="en-US">
              <a:solidFill>
                <a:prstClr val="black">
                  <a:tint val="75000"/>
                </a:prstClr>
              </a:solidFill>
            </a:endParaRPr>
          </a:p>
        </p:txBody>
      </p:sp>
      <p:sp>
        <p:nvSpPr>
          <p:cNvPr id="6" name="Slide Number Placeholder 5"/>
          <p:cNvSpPr>
            <a:spLocks noGrp="1"/>
          </p:cNvSpPr>
          <p:nvPr>
            <p:ph type="sldNum" sz="quarter" idx="12"/>
          </p:nvPr>
        </p:nvSpPr>
        <p:spPr>
          <a:xfrm>
            <a:off x="9308663" y="6400807"/>
            <a:ext cx="2844800" cy="365125"/>
          </a:xfrm>
        </p:spPr>
        <p:txBody>
          <a:bodyPr/>
          <a:lstStyle>
            <a:lvl1pPr>
              <a:defRPr/>
            </a:lvl1pPr>
          </a:lstStyle>
          <a:p>
            <a:fld id="{A8F9BD77-87C6-4366-B31F-E0C3765DCDFD}" type="slidenum">
              <a:rPr lang="en-US"/>
              <a:pPr/>
              <a:t>‹#›</a:t>
            </a:fld>
            <a:endParaRPr lang="en-US"/>
          </a:p>
        </p:txBody>
      </p:sp>
    </p:spTree>
    <p:extLst>
      <p:ext uri="{BB962C8B-B14F-4D97-AF65-F5344CB8AC3E}">
        <p14:creationId xmlns:p14="http://schemas.microsoft.com/office/powerpoint/2010/main" val="40336787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7FBD055-504D-44AE-8929-B1E17A9F4A10}" type="datetime1">
              <a:rPr lang="en-US" smtClean="0">
                <a:solidFill>
                  <a:prstClr val="black">
                    <a:tint val="75000"/>
                  </a:prstClr>
                </a:solidFill>
              </a:rPr>
              <a:pPr>
                <a:defRPr/>
              </a:pPr>
              <a:t>4/23/2024</a:t>
            </a:fld>
            <a:endParaRPr lang="en-US">
              <a:solidFill>
                <a:prstClr val="black">
                  <a:tint val="75000"/>
                </a:prstClr>
              </a:solidFill>
            </a:endParaRPr>
          </a:p>
        </p:txBody>
      </p:sp>
      <p:sp>
        <p:nvSpPr>
          <p:cNvPr id="7" name="Slide Number Placeholder 5"/>
          <p:cNvSpPr>
            <a:spLocks noGrp="1"/>
          </p:cNvSpPr>
          <p:nvPr>
            <p:ph type="sldNum" sz="quarter" idx="12"/>
          </p:nvPr>
        </p:nvSpPr>
        <p:spPr>
          <a:xfrm>
            <a:off x="9245600" y="6492882"/>
            <a:ext cx="2844800" cy="365125"/>
          </a:xfrm>
        </p:spPr>
        <p:txBody>
          <a:bodyPr/>
          <a:lstStyle>
            <a:lvl1pPr>
              <a:defRPr/>
            </a:lvl1pPr>
          </a:lstStyle>
          <a:p>
            <a:fld id="{6AD10D8E-A4E8-4D5C-8813-373B342142DD}" type="slidenum">
              <a:rPr lang="en-US"/>
              <a:pPr/>
              <a:t>‹#›</a:t>
            </a:fld>
            <a:endParaRPr lang="en-US"/>
          </a:p>
        </p:txBody>
      </p:sp>
    </p:spTree>
    <p:extLst>
      <p:ext uri="{BB962C8B-B14F-4D97-AF65-F5344CB8AC3E}">
        <p14:creationId xmlns:p14="http://schemas.microsoft.com/office/powerpoint/2010/main" val="20300115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C51B9E8-05DB-4277-A405-A75F208EBA47}" type="datetime1">
              <a:rPr lang="en-US" smtClean="0">
                <a:solidFill>
                  <a:prstClr val="black">
                    <a:tint val="75000"/>
                  </a:prstClr>
                </a:solidFill>
              </a:rPr>
              <a:pPr>
                <a:defRPr/>
              </a:pPr>
              <a:t>4/23/2024</a:t>
            </a:fld>
            <a:endParaRPr lang="en-US">
              <a:solidFill>
                <a:prstClr val="black">
                  <a:tint val="75000"/>
                </a:prstClr>
              </a:solidFill>
            </a:endParaRPr>
          </a:p>
        </p:txBody>
      </p:sp>
      <p:sp>
        <p:nvSpPr>
          <p:cNvPr id="9" name="Slide Number Placeholder 5"/>
          <p:cNvSpPr>
            <a:spLocks noGrp="1"/>
          </p:cNvSpPr>
          <p:nvPr>
            <p:ph type="sldNum" sz="quarter" idx="12"/>
          </p:nvPr>
        </p:nvSpPr>
        <p:spPr>
          <a:xfrm>
            <a:off x="9245600" y="6492882"/>
            <a:ext cx="2844800" cy="365125"/>
          </a:xfrm>
        </p:spPr>
        <p:txBody>
          <a:bodyPr/>
          <a:lstStyle>
            <a:lvl1pPr>
              <a:defRPr/>
            </a:lvl1pPr>
          </a:lstStyle>
          <a:p>
            <a:fld id="{F359F228-0054-4D80-A70A-9D407AB7377A}" type="slidenum">
              <a:rPr lang="en-US"/>
              <a:pPr/>
              <a:t>‹#›</a:t>
            </a:fld>
            <a:endParaRPr lang="en-US"/>
          </a:p>
        </p:txBody>
      </p:sp>
    </p:spTree>
    <p:extLst>
      <p:ext uri="{BB962C8B-B14F-4D97-AF65-F5344CB8AC3E}">
        <p14:creationId xmlns:p14="http://schemas.microsoft.com/office/powerpoint/2010/main" val="5592154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BA53AA0-B956-468C-9618-298B2B0D7042}" type="datetime1">
              <a:rPr lang="en-US" smtClean="0">
                <a:solidFill>
                  <a:prstClr val="black">
                    <a:tint val="75000"/>
                  </a:prstClr>
                </a:solidFill>
              </a:rPr>
              <a:pPr>
                <a:defRPr/>
              </a:pPr>
              <a:t>4/23/2024</a:t>
            </a:fld>
            <a:endParaRPr lang="en-US">
              <a:solidFill>
                <a:prstClr val="black">
                  <a:tint val="75000"/>
                </a:prstClr>
              </a:solidFill>
            </a:endParaRPr>
          </a:p>
        </p:txBody>
      </p:sp>
      <p:sp>
        <p:nvSpPr>
          <p:cNvPr id="5" name="Slide Number Placeholder 5"/>
          <p:cNvSpPr>
            <a:spLocks noGrp="1"/>
          </p:cNvSpPr>
          <p:nvPr>
            <p:ph type="sldNum" sz="quarter" idx="12"/>
          </p:nvPr>
        </p:nvSpPr>
        <p:spPr>
          <a:xfrm>
            <a:off x="9245600" y="6492882"/>
            <a:ext cx="2844800" cy="365125"/>
          </a:xfrm>
        </p:spPr>
        <p:txBody>
          <a:bodyPr/>
          <a:lstStyle>
            <a:lvl1pPr>
              <a:defRPr/>
            </a:lvl1pPr>
          </a:lstStyle>
          <a:p>
            <a:fld id="{69389B92-461E-4A24-B7FB-19EA1CE03937}" type="slidenum">
              <a:rPr lang="en-US"/>
              <a:pPr/>
              <a:t>‹#›</a:t>
            </a:fld>
            <a:endParaRPr lang="en-US"/>
          </a:p>
        </p:txBody>
      </p:sp>
    </p:spTree>
    <p:extLst>
      <p:ext uri="{BB962C8B-B14F-4D97-AF65-F5344CB8AC3E}">
        <p14:creationId xmlns:p14="http://schemas.microsoft.com/office/powerpoint/2010/main" val="23749924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3E2C7A-56CB-4D20-99AA-9CAD55786E98}" type="datetime1">
              <a:rPr lang="en-US" smtClean="0">
                <a:solidFill>
                  <a:prstClr val="black">
                    <a:tint val="75000"/>
                  </a:prstClr>
                </a:solidFill>
              </a:rPr>
              <a:pPr>
                <a:defRPr/>
              </a:pPr>
              <a:t>4/23/2024</a:t>
            </a:fld>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8279188-C0F1-4416-988F-BEB836A4344C}" type="slidenum">
              <a:rPr lang="en-US"/>
              <a:pPr/>
              <a:t>‹#›</a:t>
            </a:fld>
            <a:endParaRPr lang="en-US"/>
          </a:p>
        </p:txBody>
      </p:sp>
    </p:spTree>
    <p:extLst>
      <p:ext uri="{BB962C8B-B14F-4D97-AF65-F5344CB8AC3E}">
        <p14:creationId xmlns:p14="http://schemas.microsoft.com/office/powerpoint/2010/main" val="12802298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93C8546-2698-4070-AF41-4F07C530E16B}" type="datetime1">
              <a:rPr lang="en-US" smtClean="0">
                <a:solidFill>
                  <a:prstClr val="black">
                    <a:tint val="75000"/>
                  </a:prstClr>
                </a:solidFill>
              </a:rPr>
              <a:pPr>
                <a:defRPr/>
              </a:pPr>
              <a:t>4/23/2024</a:t>
            </a:fld>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F0D8BFE-6BCD-4181-B498-39793E2265C5}" type="slidenum">
              <a:rPr lang="en-US"/>
              <a:pPr/>
              <a:t>‹#›</a:t>
            </a:fld>
            <a:endParaRPr lang="en-US"/>
          </a:p>
        </p:txBody>
      </p:sp>
    </p:spTree>
    <p:extLst>
      <p:ext uri="{BB962C8B-B14F-4D97-AF65-F5344CB8AC3E}">
        <p14:creationId xmlns:p14="http://schemas.microsoft.com/office/powerpoint/2010/main" val="22052559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C04F434-929F-4C34-901B-20797DC79031}" type="datetime1">
              <a:rPr lang="en-US" smtClean="0">
                <a:solidFill>
                  <a:prstClr val="black">
                    <a:tint val="75000"/>
                  </a:prstClr>
                </a:solidFill>
              </a:rPr>
              <a:pPr>
                <a:defRPr/>
              </a:pPr>
              <a:t>4/23/2024</a:t>
            </a:fld>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9A0961B-4E00-44F8-B879-735D0318226C}" type="slidenum">
              <a:rPr lang="en-US"/>
              <a:pPr/>
              <a:t>‹#›</a:t>
            </a:fld>
            <a:endParaRPr lang="en-US"/>
          </a:p>
        </p:txBody>
      </p:sp>
    </p:spTree>
    <p:extLst>
      <p:ext uri="{BB962C8B-B14F-4D97-AF65-F5344CB8AC3E}">
        <p14:creationId xmlns:p14="http://schemas.microsoft.com/office/powerpoint/2010/main" val="42845462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F258DE-318E-4883-8F02-45D380527F4C}" type="datetime1">
              <a:rPr lang="en-US" smtClean="0">
                <a:solidFill>
                  <a:prstClr val="black">
                    <a:tint val="75000"/>
                  </a:prstClr>
                </a:solidFill>
              </a:rPr>
              <a:pPr>
                <a:defRPr/>
              </a:pPr>
              <a:t>4/23/2024</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6B4B627-96FD-4DA5-9DC7-C080F75F1B7D}" type="slidenum">
              <a:rPr lang="en-US"/>
              <a:pPr/>
              <a:t>‹#›</a:t>
            </a:fld>
            <a:endParaRPr lang="en-US"/>
          </a:p>
        </p:txBody>
      </p:sp>
    </p:spTree>
    <p:extLst>
      <p:ext uri="{BB962C8B-B14F-4D97-AF65-F5344CB8AC3E}">
        <p14:creationId xmlns:p14="http://schemas.microsoft.com/office/powerpoint/2010/main" val="28794296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2244A59-6633-49CF-9C72-174BD00DBD82}" type="datetime1">
              <a:rPr lang="en-US" smtClean="0">
                <a:solidFill>
                  <a:prstClr val="black">
                    <a:tint val="75000"/>
                  </a:prstClr>
                </a:solidFill>
              </a:rPr>
              <a:pPr>
                <a:defRPr/>
              </a:pPr>
              <a:t>4/23/2024</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5F5E275-3B17-412F-B10D-6698B3509B6C}" type="slidenum">
              <a:rPr lang="en-US"/>
              <a:pPr/>
              <a:t>‹#›</a:t>
            </a:fld>
            <a:endParaRPr lang="en-US"/>
          </a:p>
        </p:txBody>
      </p:sp>
    </p:spTree>
    <p:extLst>
      <p:ext uri="{BB962C8B-B14F-4D97-AF65-F5344CB8AC3E}">
        <p14:creationId xmlns:p14="http://schemas.microsoft.com/office/powerpoint/2010/main" val="15216885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0" y="6492878"/>
            <a:ext cx="1828800" cy="365125"/>
          </a:xfr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8900000" scaled="1"/>
            <a:tileRect/>
          </a:gradFill>
        </p:spPr>
        <p:txBody>
          <a:bodyPr/>
          <a:lstStyle>
            <a:lvl1pPr>
              <a:defRPr/>
            </a:lvl1pPr>
          </a:lstStyle>
          <a:p>
            <a:pPr>
              <a:defRPr/>
            </a:pPr>
            <a:fld id="{4345778F-0793-4FBF-A32B-75A7AE3C4C52}" type="datetime1">
              <a:rPr lang="en-US" smtClean="0">
                <a:solidFill>
                  <a:prstClr val="black">
                    <a:tint val="75000"/>
                  </a:prstClr>
                </a:solidFill>
              </a:rPr>
              <a:pPr>
                <a:defRPr/>
              </a:pPr>
              <a:t>4/23/2024</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51405E1-F668-4208-B642-39B17FAEDF0D}" type="slidenum">
              <a:rPr lang="en-US"/>
              <a:pPr/>
              <a:t>‹#›</a:t>
            </a:fld>
            <a:endParaRPr lang="en-US"/>
          </a:p>
        </p:txBody>
      </p:sp>
    </p:spTree>
    <p:extLst>
      <p:ext uri="{BB962C8B-B14F-4D97-AF65-F5344CB8AC3E}">
        <p14:creationId xmlns:p14="http://schemas.microsoft.com/office/powerpoint/2010/main" val="109106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3BAA36-83D7-4306-A588-FDD11218D53D}" type="datetimeFigureOut">
              <a:rPr lang="zh-CN" altLang="en-US" smtClean="0"/>
              <a:pPr/>
              <a:t>2024/4/23</a:t>
            </a:fld>
            <a:endParaRPr lang="zh-CN" altLang="en-US" dirty="0"/>
          </a:p>
        </p:txBody>
      </p:sp>
      <p:sp>
        <p:nvSpPr>
          <p:cNvPr id="4" name="Footer Placeholder 3"/>
          <p:cNvSpPr>
            <a:spLocks noGrp="1"/>
          </p:cNvSpPr>
          <p:nvPr>
            <p:ph type="ftr" sz="quarter" idx="11"/>
          </p:nvPr>
        </p:nvSpPr>
        <p:spPr/>
        <p:txBody>
          <a:bodyPr/>
          <a:lstStyle/>
          <a:p>
            <a:endParaRPr lang="zh-CN" altLang="en-US" dirty="0"/>
          </a:p>
        </p:txBody>
      </p:sp>
      <p:sp>
        <p:nvSpPr>
          <p:cNvPr id="5" name="Slide Number Placeholder 4"/>
          <p:cNvSpPr>
            <a:spLocks noGrp="1"/>
          </p:cNvSpPr>
          <p:nvPr>
            <p:ph type="sldNum" sz="quarter" idx="12"/>
          </p:nvPr>
        </p:nvSpPr>
        <p:spPr/>
        <p:txBody>
          <a:body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7638291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74800"/>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492878"/>
            <a:ext cx="1727200" cy="365125"/>
          </a:xfr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8900000" scaled="1"/>
            <a:tileRect/>
          </a:gradFill>
        </p:spPr>
        <p:txBody>
          <a:bodyPr/>
          <a:lstStyle>
            <a:lvl1pPr>
              <a:defRPr/>
            </a:lvl1pPr>
          </a:lstStyle>
          <a:p>
            <a:pPr>
              <a:defRPr/>
            </a:pPr>
            <a:fld id="{042B3ACF-804C-44CC-A4C2-F68F1A280537}" type="datetime1">
              <a:rPr lang="en-US" smtClean="0">
                <a:solidFill>
                  <a:prstClr val="black">
                    <a:tint val="75000"/>
                  </a:prstClr>
                </a:solidFill>
              </a:rPr>
              <a:pPr>
                <a:defRPr/>
              </a:pPr>
              <a:t>4/23/2024</a:t>
            </a:fld>
            <a:endParaRPr lang="en-US">
              <a:solidFill>
                <a:prstClr val="black">
                  <a:tint val="75000"/>
                </a:prstClr>
              </a:solidFill>
            </a:endParaRPr>
          </a:p>
        </p:txBody>
      </p:sp>
      <p:sp>
        <p:nvSpPr>
          <p:cNvPr id="6" name="Slide Number Placeholder 5"/>
          <p:cNvSpPr>
            <a:spLocks noGrp="1"/>
          </p:cNvSpPr>
          <p:nvPr>
            <p:ph type="sldNum" sz="quarter" idx="12"/>
          </p:nvPr>
        </p:nvSpPr>
        <p:spPr>
          <a:xfrm>
            <a:off x="9308663" y="6370859"/>
            <a:ext cx="2844800" cy="365125"/>
          </a:xfrm>
        </p:spPr>
        <p:txBody>
          <a:bodyPr/>
          <a:lstStyle>
            <a:lvl1pPr>
              <a:defRPr/>
            </a:lvl1pPr>
          </a:lstStyle>
          <a:p>
            <a:fld id="{64062A6B-742D-456E-AF38-A9FF02D9CBE1}" type="slidenum">
              <a:rPr lang="en-US"/>
              <a:pPr/>
              <a:t>‹#›</a:t>
            </a:fld>
            <a:endParaRPr lang="en-US"/>
          </a:p>
        </p:txBody>
      </p:sp>
    </p:spTree>
    <p:extLst>
      <p:ext uri="{BB962C8B-B14F-4D97-AF65-F5344CB8AC3E}">
        <p14:creationId xmlns:p14="http://schemas.microsoft.com/office/powerpoint/2010/main" val="42856153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04681E0-4EF4-4C4F-B16A-0A17F1D3DF36}" type="datetime1">
              <a:rPr lang="en-US" smtClean="0">
                <a:solidFill>
                  <a:prstClr val="black">
                    <a:tint val="75000"/>
                  </a:prstClr>
                </a:solidFill>
              </a:rPr>
              <a:pPr>
                <a:defRPr/>
              </a:pPr>
              <a:t>4/23/2024</a:t>
            </a:fld>
            <a:endParaRPr lang="en-US">
              <a:solidFill>
                <a:prstClr val="black">
                  <a:tint val="75000"/>
                </a:prstClr>
              </a:solidFill>
            </a:endParaRPr>
          </a:p>
        </p:txBody>
      </p:sp>
      <p:sp>
        <p:nvSpPr>
          <p:cNvPr id="6" name="Slide Number Placeholder 5"/>
          <p:cNvSpPr>
            <a:spLocks noGrp="1"/>
          </p:cNvSpPr>
          <p:nvPr>
            <p:ph type="sldNum" sz="quarter" idx="12"/>
          </p:nvPr>
        </p:nvSpPr>
        <p:spPr>
          <a:xfrm>
            <a:off x="9308663" y="6400803"/>
            <a:ext cx="2844800" cy="365125"/>
          </a:xfrm>
        </p:spPr>
        <p:txBody>
          <a:bodyPr/>
          <a:lstStyle>
            <a:lvl1pPr>
              <a:defRPr/>
            </a:lvl1pPr>
          </a:lstStyle>
          <a:p>
            <a:fld id="{A8F9BD77-87C6-4366-B31F-E0C3765DCDFD}" type="slidenum">
              <a:rPr lang="en-US"/>
              <a:pPr/>
              <a:t>‹#›</a:t>
            </a:fld>
            <a:endParaRPr lang="en-US"/>
          </a:p>
        </p:txBody>
      </p:sp>
    </p:spTree>
    <p:extLst>
      <p:ext uri="{BB962C8B-B14F-4D97-AF65-F5344CB8AC3E}">
        <p14:creationId xmlns:p14="http://schemas.microsoft.com/office/powerpoint/2010/main" val="4798319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7FBD055-504D-44AE-8929-B1E17A9F4A10}" type="datetime1">
              <a:rPr lang="en-US" smtClean="0">
                <a:solidFill>
                  <a:prstClr val="black">
                    <a:tint val="75000"/>
                  </a:prstClr>
                </a:solidFill>
              </a:rPr>
              <a:pPr>
                <a:defRPr/>
              </a:pPr>
              <a:t>4/23/2024</a:t>
            </a:fld>
            <a:endParaRPr lang="en-US">
              <a:solidFill>
                <a:prstClr val="black">
                  <a:tint val="75000"/>
                </a:prstClr>
              </a:solidFill>
            </a:endParaRPr>
          </a:p>
        </p:txBody>
      </p:sp>
      <p:sp>
        <p:nvSpPr>
          <p:cNvPr id="7" name="Slide Number Placeholder 5"/>
          <p:cNvSpPr>
            <a:spLocks noGrp="1"/>
          </p:cNvSpPr>
          <p:nvPr>
            <p:ph type="sldNum" sz="quarter" idx="12"/>
          </p:nvPr>
        </p:nvSpPr>
        <p:spPr>
          <a:xfrm>
            <a:off x="9245600" y="6492878"/>
            <a:ext cx="2844800" cy="365125"/>
          </a:xfrm>
        </p:spPr>
        <p:txBody>
          <a:bodyPr/>
          <a:lstStyle>
            <a:lvl1pPr>
              <a:defRPr/>
            </a:lvl1pPr>
          </a:lstStyle>
          <a:p>
            <a:fld id="{6AD10D8E-A4E8-4D5C-8813-373B342142DD}" type="slidenum">
              <a:rPr lang="en-US"/>
              <a:pPr/>
              <a:t>‹#›</a:t>
            </a:fld>
            <a:endParaRPr lang="en-US"/>
          </a:p>
        </p:txBody>
      </p:sp>
    </p:spTree>
    <p:extLst>
      <p:ext uri="{BB962C8B-B14F-4D97-AF65-F5344CB8AC3E}">
        <p14:creationId xmlns:p14="http://schemas.microsoft.com/office/powerpoint/2010/main" val="12707425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C51B9E8-05DB-4277-A405-A75F208EBA47}" type="datetime1">
              <a:rPr lang="en-US" smtClean="0">
                <a:solidFill>
                  <a:prstClr val="black">
                    <a:tint val="75000"/>
                  </a:prstClr>
                </a:solidFill>
              </a:rPr>
              <a:pPr>
                <a:defRPr/>
              </a:pPr>
              <a:t>4/23/2024</a:t>
            </a:fld>
            <a:endParaRPr lang="en-US">
              <a:solidFill>
                <a:prstClr val="black">
                  <a:tint val="75000"/>
                </a:prstClr>
              </a:solidFill>
            </a:endParaRPr>
          </a:p>
        </p:txBody>
      </p:sp>
      <p:sp>
        <p:nvSpPr>
          <p:cNvPr id="9" name="Slide Number Placeholder 5"/>
          <p:cNvSpPr>
            <a:spLocks noGrp="1"/>
          </p:cNvSpPr>
          <p:nvPr>
            <p:ph type="sldNum" sz="quarter" idx="12"/>
          </p:nvPr>
        </p:nvSpPr>
        <p:spPr>
          <a:xfrm>
            <a:off x="9245600" y="6492878"/>
            <a:ext cx="2844800" cy="365125"/>
          </a:xfrm>
        </p:spPr>
        <p:txBody>
          <a:bodyPr/>
          <a:lstStyle>
            <a:lvl1pPr>
              <a:defRPr/>
            </a:lvl1pPr>
          </a:lstStyle>
          <a:p>
            <a:fld id="{F359F228-0054-4D80-A70A-9D407AB7377A}" type="slidenum">
              <a:rPr lang="en-US"/>
              <a:pPr/>
              <a:t>‹#›</a:t>
            </a:fld>
            <a:endParaRPr lang="en-US"/>
          </a:p>
        </p:txBody>
      </p:sp>
    </p:spTree>
    <p:extLst>
      <p:ext uri="{BB962C8B-B14F-4D97-AF65-F5344CB8AC3E}">
        <p14:creationId xmlns:p14="http://schemas.microsoft.com/office/powerpoint/2010/main" val="32596689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BA53AA0-B956-468C-9618-298B2B0D7042}" type="datetime1">
              <a:rPr lang="en-US" smtClean="0">
                <a:solidFill>
                  <a:prstClr val="black">
                    <a:tint val="75000"/>
                  </a:prstClr>
                </a:solidFill>
              </a:rPr>
              <a:pPr>
                <a:defRPr/>
              </a:pPr>
              <a:t>4/23/2024</a:t>
            </a:fld>
            <a:endParaRPr lang="en-US">
              <a:solidFill>
                <a:prstClr val="black">
                  <a:tint val="75000"/>
                </a:prstClr>
              </a:solidFill>
            </a:endParaRPr>
          </a:p>
        </p:txBody>
      </p:sp>
      <p:sp>
        <p:nvSpPr>
          <p:cNvPr id="5" name="Slide Number Placeholder 5"/>
          <p:cNvSpPr>
            <a:spLocks noGrp="1"/>
          </p:cNvSpPr>
          <p:nvPr>
            <p:ph type="sldNum" sz="quarter" idx="12"/>
          </p:nvPr>
        </p:nvSpPr>
        <p:spPr>
          <a:xfrm>
            <a:off x="9245600" y="6492878"/>
            <a:ext cx="2844800" cy="365125"/>
          </a:xfrm>
        </p:spPr>
        <p:txBody>
          <a:bodyPr/>
          <a:lstStyle>
            <a:lvl1pPr>
              <a:defRPr/>
            </a:lvl1pPr>
          </a:lstStyle>
          <a:p>
            <a:fld id="{69389B92-461E-4A24-B7FB-19EA1CE03937}" type="slidenum">
              <a:rPr lang="en-US"/>
              <a:pPr/>
              <a:t>‹#›</a:t>
            </a:fld>
            <a:endParaRPr lang="en-US"/>
          </a:p>
        </p:txBody>
      </p:sp>
    </p:spTree>
    <p:extLst>
      <p:ext uri="{BB962C8B-B14F-4D97-AF65-F5344CB8AC3E}">
        <p14:creationId xmlns:p14="http://schemas.microsoft.com/office/powerpoint/2010/main" val="27074280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3E2C7A-56CB-4D20-99AA-9CAD55786E98}" type="datetime1">
              <a:rPr lang="en-US" smtClean="0">
                <a:solidFill>
                  <a:prstClr val="black">
                    <a:tint val="75000"/>
                  </a:prstClr>
                </a:solidFill>
              </a:rPr>
              <a:pPr>
                <a:defRPr/>
              </a:pPr>
              <a:t>4/23/2024</a:t>
            </a:fld>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8279188-C0F1-4416-988F-BEB836A4344C}" type="slidenum">
              <a:rPr lang="en-US"/>
              <a:pPr/>
              <a:t>‹#›</a:t>
            </a:fld>
            <a:endParaRPr lang="en-US"/>
          </a:p>
        </p:txBody>
      </p:sp>
    </p:spTree>
    <p:extLst>
      <p:ext uri="{BB962C8B-B14F-4D97-AF65-F5344CB8AC3E}">
        <p14:creationId xmlns:p14="http://schemas.microsoft.com/office/powerpoint/2010/main" val="14081114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93C8546-2698-4070-AF41-4F07C530E16B}" type="datetime1">
              <a:rPr lang="en-US" smtClean="0">
                <a:solidFill>
                  <a:prstClr val="black">
                    <a:tint val="75000"/>
                  </a:prstClr>
                </a:solidFill>
              </a:rPr>
              <a:pPr>
                <a:defRPr/>
              </a:pPr>
              <a:t>4/23/2024</a:t>
            </a:fld>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F0D8BFE-6BCD-4181-B498-39793E2265C5}" type="slidenum">
              <a:rPr lang="en-US"/>
              <a:pPr/>
              <a:t>‹#›</a:t>
            </a:fld>
            <a:endParaRPr lang="en-US"/>
          </a:p>
        </p:txBody>
      </p:sp>
    </p:spTree>
    <p:extLst>
      <p:ext uri="{BB962C8B-B14F-4D97-AF65-F5344CB8AC3E}">
        <p14:creationId xmlns:p14="http://schemas.microsoft.com/office/powerpoint/2010/main" val="23778428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C04F434-929F-4C34-901B-20797DC79031}" type="datetime1">
              <a:rPr lang="en-US" smtClean="0">
                <a:solidFill>
                  <a:prstClr val="black">
                    <a:tint val="75000"/>
                  </a:prstClr>
                </a:solidFill>
              </a:rPr>
              <a:pPr>
                <a:defRPr/>
              </a:pPr>
              <a:t>4/23/2024</a:t>
            </a:fld>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9A0961B-4E00-44F8-B879-735D0318226C}" type="slidenum">
              <a:rPr lang="en-US"/>
              <a:pPr/>
              <a:t>‹#›</a:t>
            </a:fld>
            <a:endParaRPr lang="en-US"/>
          </a:p>
        </p:txBody>
      </p:sp>
    </p:spTree>
    <p:extLst>
      <p:ext uri="{BB962C8B-B14F-4D97-AF65-F5344CB8AC3E}">
        <p14:creationId xmlns:p14="http://schemas.microsoft.com/office/powerpoint/2010/main" val="4669217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F258DE-318E-4883-8F02-45D380527F4C}" type="datetime1">
              <a:rPr lang="en-US" smtClean="0">
                <a:solidFill>
                  <a:prstClr val="black">
                    <a:tint val="75000"/>
                  </a:prstClr>
                </a:solidFill>
              </a:rPr>
              <a:pPr>
                <a:defRPr/>
              </a:pPr>
              <a:t>4/23/2024</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6B4B627-96FD-4DA5-9DC7-C080F75F1B7D}" type="slidenum">
              <a:rPr lang="en-US"/>
              <a:pPr/>
              <a:t>‹#›</a:t>
            </a:fld>
            <a:endParaRPr lang="en-US"/>
          </a:p>
        </p:txBody>
      </p:sp>
    </p:spTree>
    <p:extLst>
      <p:ext uri="{BB962C8B-B14F-4D97-AF65-F5344CB8AC3E}">
        <p14:creationId xmlns:p14="http://schemas.microsoft.com/office/powerpoint/2010/main" val="38851593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2244A59-6633-49CF-9C72-174BD00DBD82}" type="datetime1">
              <a:rPr lang="en-US" smtClean="0">
                <a:solidFill>
                  <a:prstClr val="black">
                    <a:tint val="75000"/>
                  </a:prstClr>
                </a:solidFill>
              </a:rPr>
              <a:pPr>
                <a:defRPr/>
              </a:pPr>
              <a:t>4/23/2024</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5F5E275-3B17-412F-B10D-6698B3509B6C}" type="slidenum">
              <a:rPr lang="en-US"/>
              <a:pPr/>
              <a:t>‹#›</a:t>
            </a:fld>
            <a:endParaRPr lang="en-US"/>
          </a:p>
        </p:txBody>
      </p:sp>
    </p:spTree>
    <p:extLst>
      <p:ext uri="{BB962C8B-B14F-4D97-AF65-F5344CB8AC3E}">
        <p14:creationId xmlns:p14="http://schemas.microsoft.com/office/powerpoint/2010/main" val="231837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4.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4.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4.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6430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6"/>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73"/>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4/23/2024</a:t>
            </a:fld>
            <a:endParaRPr lang="en-US"/>
          </a:p>
        </p:txBody>
      </p:sp>
      <p:sp>
        <p:nvSpPr>
          <p:cNvPr id="5" name="Footer Placeholder 4"/>
          <p:cNvSpPr>
            <a:spLocks noGrp="1"/>
          </p:cNvSpPr>
          <p:nvPr>
            <p:ph type="ftr" sz="quarter" idx="3"/>
          </p:nvPr>
        </p:nvSpPr>
        <p:spPr>
          <a:xfrm>
            <a:off x="2082800" y="4237573"/>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73"/>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0149524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660" r:id="rId13"/>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C1A58CE-DB0B-4B28-A79B-6BB92D7A0850}"/>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E0EE108A-936F-4EFE-B97C-EB83F60E71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FA213275-B3FF-4FBD-AD95-61ED89916EB9}"/>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libaba PuHuiTi" pitchFamily="18" charset="-122"/>
                <a:ea typeface="Alibaba PuHuiTi" pitchFamily="18" charset="-122"/>
              </a:defRPr>
            </a:lvl1pPr>
          </a:lstStyle>
          <a:p>
            <a:fld id="{E03BAA36-83D7-4306-A588-FDD11218D53D}" type="datetimeFigureOut">
              <a:rPr lang="zh-CN" altLang="en-US" smtClean="0">
                <a:solidFill>
                  <a:prstClr val="black">
                    <a:tint val="75000"/>
                  </a:prstClr>
                </a:solidFill>
              </a:rPr>
              <a:pPr/>
              <a:t>2024/4/23</a:t>
            </a:fld>
            <a:endParaRPr lang="zh-CN" altLang="en-US" dirty="0">
              <a:solidFill>
                <a:prstClr val="black">
                  <a:tint val="75000"/>
                </a:prstClr>
              </a:solidFill>
            </a:endParaRPr>
          </a:p>
        </p:txBody>
      </p:sp>
      <p:sp>
        <p:nvSpPr>
          <p:cNvPr id="5" name="页脚占位符 4">
            <a:extLst>
              <a:ext uri="{FF2B5EF4-FFF2-40B4-BE49-F238E27FC236}">
                <a16:creationId xmlns:a16="http://schemas.microsoft.com/office/drawing/2014/main" id="{01DBC311-2380-4A92-BF13-8E11D2999816}"/>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libaba PuHuiTi" pitchFamily="18" charset="-122"/>
                <a:ea typeface="Alibaba PuHuiTi" pitchFamily="18" charset="-122"/>
              </a:defRPr>
            </a:lvl1pPr>
          </a:lstStyle>
          <a:p>
            <a:endParaRPr lang="zh-CN" altLang="en-US" dirty="0">
              <a:solidFill>
                <a:prstClr val="black">
                  <a:tint val="75000"/>
                </a:prstClr>
              </a:solidFill>
            </a:endParaRPr>
          </a:p>
        </p:txBody>
      </p:sp>
      <p:sp>
        <p:nvSpPr>
          <p:cNvPr id="6" name="灯片编号占位符 5">
            <a:extLst>
              <a:ext uri="{FF2B5EF4-FFF2-40B4-BE49-F238E27FC236}">
                <a16:creationId xmlns:a16="http://schemas.microsoft.com/office/drawing/2014/main" id="{5C28BADB-5275-4E13-97D8-0DEE15AF3735}"/>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libaba PuHuiTi" pitchFamily="18" charset="-122"/>
                <a:ea typeface="Alibaba PuHuiTi" pitchFamily="18" charset="-122"/>
              </a:defRPr>
            </a:lvl1pPr>
          </a:lstStyle>
          <a:p>
            <a:fld id="{8DE7874E-35F5-4B15-9F30-4780D0F8F6C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14548779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Lst>
  <p:txStyles>
    <p:titleStyle>
      <a:lvl1pPr algn="l" defTabSz="914400" rtl="0" eaLnBrk="1" latinLnBrk="0" hangingPunct="1">
        <a:lnSpc>
          <a:spcPct val="90000"/>
        </a:lnSpc>
        <a:spcBef>
          <a:spcPct val="0"/>
        </a:spcBef>
        <a:buNone/>
        <a:defRPr sz="4400" b="0" i="0" kern="1200">
          <a:solidFill>
            <a:schemeClr val="tx1"/>
          </a:solidFill>
          <a:latin typeface="Alibaba PuHuiTi" pitchFamily="18" charset="-122"/>
          <a:ea typeface="Alibaba PuHuiTi"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libaba PuHuiTi" pitchFamily="18" charset="-122"/>
          <a:ea typeface="Alibaba PuHuiTi"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libaba PuHuiTi" pitchFamily="18" charset="-122"/>
          <a:ea typeface="Alibaba PuHuiTi"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libaba PuHuiTi" pitchFamily="18" charset="-122"/>
          <a:ea typeface="Alibaba PuHuiTi"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vi-VN">
              <a:solidFill>
                <a:prstClr val="black"/>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vi-VN">
              <a:solidFill>
                <a:prstClr val="black"/>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778BF5F-82DD-4B21-A624-6947EB07011A}" type="slidenum">
              <a:rPr lang="en-US">
                <a:solidFill>
                  <a:prstClr val="black"/>
                </a:solidFill>
              </a:rPr>
              <a:pPr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698855594"/>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6"/>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73"/>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73"/>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73"/>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943412"/>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6"/>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73"/>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73"/>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73"/>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776046"/>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0" y="6492884"/>
            <a:ext cx="1727200" cy="365125"/>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8900000" scaled="1"/>
            <a:tileRect/>
          </a:gradFill>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fld id="{2AF23DE3-F498-4E79-A685-46B6A24871FE}" type="datetime1">
              <a:rPr lang="en-US" smtClean="0">
                <a:solidFill>
                  <a:prstClr val="black">
                    <a:tint val="75000"/>
                  </a:prstClr>
                </a:solidFill>
              </a:rPr>
              <a:pPr eaLnBrk="0" fontAlgn="base" hangingPunct="0">
                <a:spcBef>
                  <a:spcPct val="0"/>
                </a:spcBef>
                <a:spcAft>
                  <a:spcPct val="0"/>
                </a:spcAft>
                <a:defRPr/>
              </a:pPr>
              <a:t>4/23/2024</a:t>
            </a:fld>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8B0F9CD7-B8B5-49D1-9573-077FD42E18FC}" type="slidenum">
              <a:rPr lang="en-US">
                <a:latin typeface="Arial" panose="020B0604020202020204" pitchFamily="34" charset="0"/>
              </a:rPr>
              <a:pPr eaLnBrk="0" fontAlgn="base" hangingPunct="0">
                <a:spcBef>
                  <a:spcPct val="0"/>
                </a:spcBef>
                <a:spcAft>
                  <a:spcPct val="0"/>
                </a:spcAft>
              </a:pPr>
              <a:t>‹#›</a:t>
            </a:fld>
            <a:endParaRPr lang="en-US">
              <a:latin typeface="Arial" panose="020B0604020202020204" pitchFamily="34" charset="0"/>
            </a:endParaRPr>
          </a:p>
        </p:txBody>
      </p:sp>
    </p:spTree>
    <p:extLst>
      <p:ext uri="{BB962C8B-B14F-4D97-AF65-F5344CB8AC3E}">
        <p14:creationId xmlns:p14="http://schemas.microsoft.com/office/powerpoint/2010/main" val="2936224680"/>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hf hdr="0"/>
  <p:txStyles>
    <p:titleStyle>
      <a:lvl1pPr algn="ctr" rtl="0" eaLnBrk="0" fontAlgn="base" hangingPunct="0">
        <a:spcBef>
          <a:spcPct val="0"/>
        </a:spcBef>
        <a:spcAft>
          <a:spcPct val="0"/>
        </a:spcAft>
        <a:defRPr sz="3600" kern="1200">
          <a:solidFill>
            <a:schemeClr val="tx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0" y="6492882"/>
            <a:ext cx="1727200" cy="365125"/>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8900000" scaled="1"/>
            <a:tileRect/>
          </a:gradFill>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fld id="{2AF23DE3-F498-4E79-A685-46B6A24871FE}" type="datetime1">
              <a:rPr lang="en-US" smtClean="0">
                <a:solidFill>
                  <a:prstClr val="black">
                    <a:tint val="75000"/>
                  </a:prstClr>
                </a:solidFill>
              </a:rPr>
              <a:pPr eaLnBrk="0" fontAlgn="base" hangingPunct="0">
                <a:spcBef>
                  <a:spcPct val="0"/>
                </a:spcBef>
                <a:spcAft>
                  <a:spcPct val="0"/>
                </a:spcAft>
                <a:defRPr/>
              </a:pPr>
              <a:t>4/23/2024</a:t>
            </a:fld>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8B0F9CD7-B8B5-49D1-9573-077FD42E18FC}" type="slidenum">
              <a:rPr lang="en-US">
                <a:latin typeface="Arial" panose="020B0604020202020204" pitchFamily="34" charset="0"/>
              </a:rPr>
              <a:pPr eaLnBrk="0" fontAlgn="base" hangingPunct="0">
                <a:spcBef>
                  <a:spcPct val="0"/>
                </a:spcBef>
                <a:spcAft>
                  <a:spcPct val="0"/>
                </a:spcAft>
              </a:pPr>
              <a:t>‹#›</a:t>
            </a:fld>
            <a:endParaRPr lang="en-US">
              <a:latin typeface="Arial" panose="020B0604020202020204" pitchFamily="34" charset="0"/>
            </a:endParaRPr>
          </a:p>
        </p:txBody>
      </p:sp>
    </p:spTree>
    <p:extLst>
      <p:ext uri="{BB962C8B-B14F-4D97-AF65-F5344CB8AC3E}">
        <p14:creationId xmlns:p14="http://schemas.microsoft.com/office/powerpoint/2010/main" val="1075071316"/>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hf hdr="0"/>
  <p:txStyles>
    <p:titleStyle>
      <a:lvl1pPr algn="ctr" rtl="0" eaLnBrk="0" fontAlgn="base" hangingPunct="0">
        <a:spcBef>
          <a:spcPct val="0"/>
        </a:spcBef>
        <a:spcAft>
          <a:spcPct val="0"/>
        </a:spcAft>
        <a:defRPr sz="3600" kern="1200">
          <a:solidFill>
            <a:schemeClr val="tx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0" y="6492878"/>
            <a:ext cx="1727200" cy="365125"/>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8900000" scaled="1"/>
            <a:tileRect/>
          </a:gradFill>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fld id="{2AF23DE3-F498-4E79-A685-46B6A24871FE}" type="datetime1">
              <a:rPr lang="en-US" smtClean="0">
                <a:solidFill>
                  <a:prstClr val="black">
                    <a:tint val="75000"/>
                  </a:prstClr>
                </a:solidFill>
              </a:rPr>
              <a:pPr eaLnBrk="0" fontAlgn="base" hangingPunct="0">
                <a:spcBef>
                  <a:spcPct val="0"/>
                </a:spcBef>
                <a:spcAft>
                  <a:spcPct val="0"/>
                </a:spcAft>
                <a:defRPr/>
              </a:pPr>
              <a:t>4/23/2024</a:t>
            </a:fld>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8B0F9CD7-B8B5-49D1-9573-077FD42E18FC}" type="slidenum">
              <a:rPr lang="en-US">
                <a:latin typeface="Arial" panose="020B0604020202020204" pitchFamily="34" charset="0"/>
              </a:rPr>
              <a:pPr eaLnBrk="0" fontAlgn="base" hangingPunct="0">
                <a:spcBef>
                  <a:spcPct val="0"/>
                </a:spcBef>
                <a:spcAft>
                  <a:spcPct val="0"/>
                </a:spcAft>
              </a:pPr>
              <a:t>‹#›</a:t>
            </a:fld>
            <a:endParaRPr lang="en-US">
              <a:latin typeface="Arial" panose="020B0604020202020204" pitchFamily="34" charset="0"/>
            </a:endParaRPr>
          </a:p>
        </p:txBody>
      </p:sp>
    </p:spTree>
    <p:extLst>
      <p:ext uri="{BB962C8B-B14F-4D97-AF65-F5344CB8AC3E}">
        <p14:creationId xmlns:p14="http://schemas.microsoft.com/office/powerpoint/2010/main" val="763915098"/>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hf hdr="0"/>
  <p:txStyles>
    <p:titleStyle>
      <a:lvl1pPr algn="ctr" rtl="0" eaLnBrk="0" fontAlgn="base" hangingPunct="0">
        <a:spcBef>
          <a:spcPct val="0"/>
        </a:spcBef>
        <a:spcAft>
          <a:spcPct val="0"/>
        </a:spcAft>
        <a:defRPr sz="3600" kern="1200">
          <a:solidFill>
            <a:schemeClr val="tx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6.xml"/><Relationship Id="rId5" Type="http://schemas.openxmlformats.org/officeDocument/2006/relationships/image" Target="../media/image18.jpe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54.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4.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8.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14"/>
          <p:cNvSpPr>
            <a:spLocks noChangeArrowheads="1" noChangeShapeType="1" noTextEdit="1"/>
          </p:cNvSpPr>
          <p:nvPr/>
        </p:nvSpPr>
        <p:spPr bwMode="auto">
          <a:xfrm>
            <a:off x="1320808" y="1144599"/>
            <a:ext cx="8854017" cy="6224587"/>
          </a:xfrm>
          <a:prstGeom prst="rect">
            <a:avLst/>
          </a:prstGeom>
        </p:spPr>
        <p:txBody>
          <a:bodyPr spcFirstLastPara="1" wrap="none" fromWordArt="1">
            <a:prstTxWarp prst="textArchUp">
              <a:avLst>
                <a:gd name="adj" fmla="val 10921923"/>
              </a:avLst>
            </a:prstTxWarp>
          </a:bodyPr>
          <a:lstStyle/>
          <a:p>
            <a:pPr algn="ctr" fontAlgn="base">
              <a:spcBef>
                <a:spcPct val="0"/>
              </a:spcBef>
              <a:spcAft>
                <a:spcPct val="0"/>
              </a:spcAft>
            </a:pPr>
            <a:r>
              <a:rPr lang="vi-VN" sz="4400" b="1" kern="10">
                <a:ln w="9525">
                  <a:solidFill>
                    <a:srgbClr val="0F6FC6"/>
                  </a:solidFill>
                  <a:round/>
                  <a:headEnd/>
                  <a:tailEnd/>
                </a:ln>
                <a:solidFill>
                  <a:srgbClr val="FF0000"/>
                </a:solidFill>
                <a:latin typeface="Times New Roman"/>
                <a:cs typeface="Times New Roman"/>
              </a:rPr>
              <a:t>TRƯỜNG TIỂU HỌC LÝ THƯỜNG KIỆT</a:t>
            </a:r>
            <a:endParaRPr lang="en-US" sz="4400" b="1" kern="10">
              <a:ln w="9525">
                <a:solidFill>
                  <a:srgbClr val="0F6FC6"/>
                </a:solidFill>
                <a:round/>
                <a:headEnd/>
                <a:tailEnd/>
              </a:ln>
              <a:solidFill>
                <a:srgbClr val="FF0000"/>
              </a:solidFill>
              <a:latin typeface="Times New Roman"/>
              <a:cs typeface="Times New Roman"/>
            </a:endParaRPr>
          </a:p>
        </p:txBody>
      </p:sp>
      <p:sp>
        <p:nvSpPr>
          <p:cNvPr id="2051" name="AutoShape 15"/>
          <p:cNvSpPr>
            <a:spLocks noChangeArrowheads="1"/>
          </p:cNvSpPr>
          <p:nvPr/>
        </p:nvSpPr>
        <p:spPr bwMode="auto">
          <a:xfrm>
            <a:off x="4064001" y="1524000"/>
            <a:ext cx="4006851" cy="2643188"/>
          </a:xfrm>
          <a:prstGeom prst="star32">
            <a:avLst>
              <a:gd name="adj" fmla="val 2301"/>
            </a:avLst>
          </a:prstGeom>
          <a:solidFill>
            <a:schemeClr val="accent1"/>
          </a:solidFill>
          <a:ln w="9525">
            <a:solidFill>
              <a:srgbClr val="FF0000"/>
            </a:solidFill>
            <a:miter lim="800000"/>
            <a:headEnd/>
            <a:tailEnd/>
          </a:ln>
        </p:spPr>
        <p:txBody>
          <a:bodyPr wrap="none" anchor="ctr"/>
          <a:lstStyle/>
          <a:p>
            <a:pPr fontAlgn="base">
              <a:spcBef>
                <a:spcPct val="0"/>
              </a:spcBef>
              <a:spcAft>
                <a:spcPct val="0"/>
              </a:spcAft>
            </a:pPr>
            <a:endParaRPr lang="en-US" altLang="en-US" sz="2800">
              <a:solidFill>
                <a:srgbClr val="CC00CC"/>
              </a:solidFill>
              <a:latin typeface="Times New Roman" pitchFamily="18" charset="0"/>
            </a:endParaRPr>
          </a:p>
        </p:txBody>
      </p:sp>
      <p:sp>
        <p:nvSpPr>
          <p:cNvPr id="2052" name="WordArt 16"/>
          <p:cNvSpPr>
            <a:spLocks noChangeArrowheads="1" noChangeShapeType="1" noTextEdit="1"/>
          </p:cNvSpPr>
          <p:nvPr/>
        </p:nvSpPr>
        <p:spPr bwMode="auto">
          <a:xfrm>
            <a:off x="2641600" y="3886200"/>
            <a:ext cx="7010400" cy="10477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a:ln w="9525">
                  <a:solidFill>
                    <a:srgbClr val="FF0000"/>
                  </a:solidFill>
                  <a:round/>
                  <a:headEnd/>
                  <a:tailEnd/>
                </a:ln>
                <a:solidFill>
                  <a:srgbClr val="000080"/>
                </a:solidFill>
                <a:effectLst>
                  <a:outerShdw dist="45791" dir="2021404" algn="ctr" rotWithShape="0">
                    <a:srgbClr val="B2B2B2">
                      <a:alpha val="79999"/>
                    </a:srgbClr>
                  </a:outerShdw>
                </a:effectLst>
                <a:latin typeface="Times New Roman"/>
                <a:cs typeface="Times New Roman"/>
              </a:rPr>
              <a:t>CHÀO MỪNG CÁC EM SINH VIÊN VỀ KIẾN TẬP </a:t>
            </a:r>
          </a:p>
        </p:txBody>
      </p:sp>
      <p:sp>
        <p:nvSpPr>
          <p:cNvPr id="2053" name="WordArt 17"/>
          <p:cNvSpPr>
            <a:spLocks noChangeArrowheads="1" noChangeShapeType="1" noTextEdit="1"/>
          </p:cNvSpPr>
          <p:nvPr/>
        </p:nvSpPr>
        <p:spPr bwMode="auto">
          <a:xfrm>
            <a:off x="2641600" y="5029200"/>
            <a:ext cx="7010400" cy="609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err="1">
                <a:ln w="9525">
                  <a:solidFill>
                    <a:srgbClr val="000000"/>
                  </a:solidFill>
                  <a:round/>
                  <a:headEnd/>
                  <a:tailEnd/>
                </a:ln>
                <a:solidFill>
                  <a:prstClr val="black"/>
                </a:solidFill>
                <a:effectLst>
                  <a:outerShdw dist="45791" dir="2021404" algn="ctr" rotWithShape="0">
                    <a:srgbClr val="B2B2B2">
                      <a:alpha val="79999"/>
                    </a:srgbClr>
                  </a:outerShdw>
                </a:effectLst>
                <a:latin typeface="Times New Roman"/>
                <a:cs typeface="Times New Roman"/>
              </a:rPr>
              <a:t>Giáo</a:t>
            </a:r>
            <a:r>
              <a:rPr lang="en-US" sz="3600" b="1" kern="10" dirty="0">
                <a:ln w="9525">
                  <a:solidFill>
                    <a:srgbClr val="000000"/>
                  </a:solidFill>
                  <a:round/>
                  <a:headEnd/>
                  <a:tailEnd/>
                </a:ln>
                <a:solidFill>
                  <a:prstClr val="black"/>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000000"/>
                  </a:solidFill>
                  <a:round/>
                  <a:headEnd/>
                  <a:tailEnd/>
                </a:ln>
                <a:solidFill>
                  <a:prstClr val="black"/>
                </a:solidFill>
                <a:effectLst>
                  <a:outerShdw dist="45791" dir="2021404" algn="ctr" rotWithShape="0">
                    <a:srgbClr val="B2B2B2">
                      <a:alpha val="79999"/>
                    </a:srgbClr>
                  </a:outerShdw>
                </a:effectLst>
                <a:latin typeface="Times New Roman"/>
                <a:cs typeface="Times New Roman"/>
              </a:rPr>
              <a:t>viên</a:t>
            </a:r>
            <a:r>
              <a:rPr lang="en-US" sz="3600" b="1" kern="10" dirty="0">
                <a:ln w="9525">
                  <a:solidFill>
                    <a:srgbClr val="000000"/>
                  </a:solidFill>
                  <a:round/>
                  <a:headEnd/>
                  <a:tailEnd/>
                </a:ln>
                <a:solidFill>
                  <a:prstClr val="black"/>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000000"/>
                  </a:solidFill>
                  <a:round/>
                  <a:headEnd/>
                  <a:tailEnd/>
                </a:ln>
                <a:solidFill>
                  <a:prstClr val="black"/>
                </a:solidFill>
                <a:effectLst>
                  <a:outerShdw dist="45791" dir="2021404" algn="ctr" rotWithShape="0">
                    <a:srgbClr val="B2B2B2">
                      <a:alpha val="79999"/>
                    </a:srgbClr>
                  </a:outerShdw>
                </a:effectLst>
                <a:latin typeface="Times New Roman"/>
                <a:cs typeface="Times New Roman"/>
              </a:rPr>
              <a:t>Nguyễn</a:t>
            </a:r>
            <a:r>
              <a:rPr lang="en-US" sz="3600" b="1" kern="10" dirty="0">
                <a:ln w="9525">
                  <a:solidFill>
                    <a:srgbClr val="000000"/>
                  </a:solidFill>
                  <a:round/>
                  <a:headEnd/>
                  <a:tailEnd/>
                </a:ln>
                <a:solidFill>
                  <a:prstClr val="black"/>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000000"/>
                  </a:solidFill>
                  <a:round/>
                  <a:headEnd/>
                  <a:tailEnd/>
                </a:ln>
                <a:solidFill>
                  <a:prstClr val="black"/>
                </a:solidFill>
                <a:effectLst>
                  <a:outerShdw dist="45791" dir="2021404" algn="ctr" rotWithShape="0">
                    <a:srgbClr val="B2B2B2">
                      <a:alpha val="79999"/>
                    </a:srgbClr>
                  </a:outerShdw>
                </a:effectLst>
                <a:latin typeface="Times New Roman"/>
                <a:cs typeface="Times New Roman"/>
              </a:rPr>
              <a:t>Thị</a:t>
            </a:r>
            <a:r>
              <a:rPr lang="en-US" sz="3600" b="1" kern="10" dirty="0">
                <a:ln w="9525">
                  <a:solidFill>
                    <a:srgbClr val="000000"/>
                  </a:solidFill>
                  <a:round/>
                  <a:headEnd/>
                  <a:tailEnd/>
                </a:ln>
                <a:solidFill>
                  <a:prstClr val="black"/>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000000"/>
                  </a:solidFill>
                  <a:round/>
                  <a:headEnd/>
                  <a:tailEnd/>
                </a:ln>
                <a:solidFill>
                  <a:prstClr val="black"/>
                </a:solidFill>
                <a:effectLst>
                  <a:outerShdw dist="45791" dir="2021404" algn="ctr" rotWithShape="0">
                    <a:srgbClr val="B2B2B2">
                      <a:alpha val="79999"/>
                    </a:srgbClr>
                  </a:outerShdw>
                </a:effectLst>
                <a:latin typeface="Times New Roman"/>
                <a:cs typeface="Times New Roman"/>
              </a:rPr>
              <a:t>Hà</a:t>
            </a:r>
            <a:endParaRPr lang="en-US" sz="3600" b="1" kern="10" dirty="0">
              <a:ln w="9525">
                <a:solidFill>
                  <a:srgbClr val="000000"/>
                </a:solidFill>
                <a:round/>
                <a:headEnd/>
                <a:tailEnd/>
              </a:ln>
              <a:solidFill>
                <a:prstClr val="black"/>
              </a:solidFill>
              <a:effectLst>
                <a:outerShdw dist="45791" dir="2021404" algn="ctr" rotWithShape="0">
                  <a:srgbClr val="B2B2B2">
                    <a:alpha val="79999"/>
                  </a:srgbClr>
                </a:outerShdw>
              </a:effectLst>
              <a:latin typeface="Times New Roman"/>
              <a:cs typeface="Times New Roman"/>
            </a:endParaRPr>
          </a:p>
          <a:p>
            <a:pPr algn="ctr" fontAlgn="base">
              <a:spcBef>
                <a:spcPct val="0"/>
              </a:spcBef>
              <a:spcAft>
                <a:spcPct val="0"/>
              </a:spcAft>
            </a:pPr>
            <a:r>
              <a:rPr lang="en-US" sz="3600" b="1" kern="10" dirty="0">
                <a:ln w="9525">
                  <a:solidFill>
                    <a:srgbClr val="000000"/>
                  </a:solidFill>
                  <a:round/>
                  <a:headEnd/>
                  <a:tailEnd/>
                </a:ln>
                <a:solidFill>
                  <a:prstClr val="black"/>
                </a:solidFill>
                <a:effectLst>
                  <a:outerShdw dist="45791" dir="2021404" algn="ctr" rotWithShape="0">
                    <a:srgbClr val="B2B2B2">
                      <a:alpha val="79999"/>
                    </a:srgbClr>
                  </a:outerShdw>
                </a:effectLst>
                <a:latin typeface="Times New Roman"/>
                <a:cs typeface="Times New Roman"/>
              </a:rPr>
              <a:t>Lớp:3B</a:t>
            </a:r>
          </a:p>
        </p:txBody>
      </p:sp>
      <p:pic>
        <p:nvPicPr>
          <p:cNvPr id="2054" name="Picture 12" descr="ba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812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2" descr="ba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8400"/>
            <a:ext cx="1066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descr="ba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600" y="-573088"/>
            <a:ext cx="93472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2" descr="ba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7" y="457200"/>
            <a:ext cx="1225551"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Untitle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17" y="8610600"/>
            <a:ext cx="12496801"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3710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FD718C-C998-AE40-1849-23A77C870C8C}"/>
              </a:ext>
            </a:extLst>
          </p:cNvPr>
          <p:cNvSpPr txBox="1"/>
          <p:nvPr/>
        </p:nvSpPr>
        <p:spPr>
          <a:xfrm>
            <a:off x="1160797" y="366064"/>
            <a:ext cx="2546503" cy="698063"/>
          </a:xfrm>
          <a:prstGeom prst="roundRect">
            <a:avLst/>
          </a:prstGeom>
          <a:solidFill>
            <a:srgbClr val="FFFF66"/>
          </a:solidFill>
          <a:ln w="28575">
            <a:solidFill>
              <a:srgbClr val="217875"/>
            </a:solidFill>
            <a:prstDash val="sysDash"/>
          </a:ln>
        </p:spPr>
        <p:txBody>
          <a:bodyPr wrap="square">
            <a:spAutoFit/>
          </a:bodyPr>
          <a:lstStyle/>
          <a:p>
            <a:pPr algn="ctr"/>
            <a:r>
              <a:rPr lang="en-US" sz="3500" b="1" dirty="0">
                <a:solidFill>
                  <a:srgbClr val="C00000"/>
                </a:solidFill>
                <a:latin typeface="Times New Roman" panose="02020603050405020304" pitchFamily="18" charset="0"/>
                <a:cs typeface="Times New Roman" panose="02020603050405020304" pitchFamily="18" charset="0"/>
              </a:rPr>
              <a:t>Chia </a:t>
            </a:r>
            <a:r>
              <a:rPr lang="en-US" sz="3500" b="1" dirty="0" err="1">
                <a:solidFill>
                  <a:srgbClr val="C00000"/>
                </a:solidFill>
                <a:latin typeface="Times New Roman" panose="02020603050405020304" pitchFamily="18" charset="0"/>
                <a:cs typeface="Times New Roman" panose="02020603050405020304" pitchFamily="18" charset="0"/>
              </a:rPr>
              <a:t>đoạn</a:t>
            </a:r>
            <a:endParaRPr lang="en-US" sz="3500" b="1" dirty="0">
              <a:solidFill>
                <a:srgbClr val="C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8A39F1F-33BB-1A77-A482-42835CCD4F14}"/>
              </a:ext>
            </a:extLst>
          </p:cNvPr>
          <p:cNvSpPr txBox="1"/>
          <p:nvPr/>
        </p:nvSpPr>
        <p:spPr>
          <a:xfrm>
            <a:off x="2998668" y="1365332"/>
            <a:ext cx="7208821" cy="578882"/>
          </a:xfrm>
          <a:prstGeom prst="roundRect">
            <a:avLst/>
          </a:prstGeom>
          <a:solidFill>
            <a:srgbClr val="FFFFCC"/>
          </a:solidFill>
          <a:ln w="28575">
            <a:solidFill>
              <a:srgbClr val="217875"/>
            </a:solidFill>
            <a:prstDash val="sysDash"/>
          </a:ln>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1:</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Từ</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đầu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đến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giỏi</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đều</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các</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môn</a:t>
            </a:r>
            <a:r>
              <a:rPr lang="en-US" sz="2800" b="1" i="1" dirty="0">
                <a:solidFill>
                  <a:srgbClr val="C0000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3BD4A3DF-8895-5A22-FFC3-10B1D9102147}"/>
              </a:ext>
            </a:extLst>
          </p:cNvPr>
          <p:cNvSpPr txBox="1"/>
          <p:nvPr/>
        </p:nvSpPr>
        <p:spPr>
          <a:xfrm>
            <a:off x="2998669" y="2471351"/>
            <a:ext cx="7208823" cy="578882"/>
          </a:xfrm>
          <a:prstGeom prst="roundRect">
            <a:avLst/>
          </a:prstGeom>
          <a:solidFill>
            <a:srgbClr val="FFFF66"/>
          </a:solidFill>
          <a:ln w="28575">
            <a:solidFill>
              <a:srgbClr val="217875"/>
            </a:solidFill>
            <a:prstDash val="sysDash"/>
          </a:ln>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2:</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Tiếp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theo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đến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thay</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cho</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Huy-gô</a:t>
            </a:r>
            <a:endParaRPr lang="en-US" sz="2800" b="1" i="1" dirty="0">
              <a:solidFill>
                <a:srgbClr val="C0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91F0C44-69F1-721F-D256-975AAAB92342}"/>
              </a:ext>
            </a:extLst>
          </p:cNvPr>
          <p:cNvSpPr txBox="1"/>
          <p:nvPr/>
        </p:nvSpPr>
        <p:spPr>
          <a:xfrm>
            <a:off x="2998669" y="3664985"/>
            <a:ext cx="7208823" cy="578882"/>
          </a:xfrm>
          <a:prstGeom prst="roundRect">
            <a:avLst/>
          </a:prstGeom>
          <a:solidFill>
            <a:srgbClr val="FFCCFF"/>
          </a:solidFill>
          <a:ln w="28575">
            <a:solidFill>
              <a:srgbClr val="217875"/>
            </a:solidFill>
            <a:prstDash val="sysDash"/>
          </a:ln>
        </p:spPr>
        <p:txBody>
          <a:bodyPr wrap="square">
            <a:spAutoFit/>
          </a:bodyPr>
          <a:lstStyle/>
          <a:p>
            <a:r>
              <a:rPr lang="en-US" sz="2800" dirty="0">
                <a:solidFill>
                  <a:srgbClr val="F79646">
                    <a:lumMod val="50000"/>
                  </a:srgbClr>
                </a:solidFill>
                <a:latin typeface="Nunito Black" pitchFamily="2" charset="0"/>
                <a:cs typeface="Baloo 2 SemiBold" pitchFamily="2"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3:</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Tiếp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theo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đến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i="1" dirty="0">
                <a:solidFill>
                  <a:srgbClr val="C00000"/>
                </a:solidFill>
                <a:latin typeface="Times New Roman" panose="02020603050405020304" pitchFamily="18" charset="0"/>
                <a:cs typeface="Times New Roman" panose="02020603050405020304" pitchFamily="18" charset="0"/>
              </a:rPr>
              <a:t>À, </a:t>
            </a:r>
            <a:r>
              <a:rPr lang="en-US" sz="2800" b="1" i="1" dirty="0" err="1">
                <a:solidFill>
                  <a:srgbClr val="C00000"/>
                </a:solidFill>
                <a:latin typeface="Times New Roman" panose="02020603050405020304" pitchFamily="18" charset="0"/>
                <a:cs typeface="Times New Roman" panose="02020603050405020304" pitchFamily="18" charset="0"/>
              </a:rPr>
              <a:t>ra</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thế</a:t>
            </a:r>
            <a:r>
              <a:rPr lang="en-US" sz="2800" b="1" i="1" dirty="0">
                <a:solidFill>
                  <a:srgbClr val="C00000"/>
                </a:solidFill>
                <a:latin typeface="Times New Roman" panose="02020603050405020304" pitchFamily="18" charset="0"/>
                <a:cs typeface="Times New Roman" panose="02020603050405020304" pitchFamily="18" charset="0"/>
              </a:rPr>
              <a:t>!</a:t>
            </a:r>
          </a:p>
        </p:txBody>
      </p:sp>
      <p:pic>
        <p:nvPicPr>
          <p:cNvPr id="11" name="Picture 10" descr="A picture containing clipart&#10;&#10;Description automatically generated">
            <a:extLst>
              <a:ext uri="{FF2B5EF4-FFF2-40B4-BE49-F238E27FC236}">
                <a16:creationId xmlns:a16="http://schemas.microsoft.com/office/drawing/2014/main" id="{AC59BC96-666F-2086-9CAB-A1062E3FC6F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286" b="94286" l="10000" r="90000">
                        <a14:foregroundMark x1="50571" y1="8571" x2="50571" y2="8571"/>
                        <a14:foregroundMark x1="50571" y1="4286" x2="50571" y2="4286"/>
                        <a14:foregroundMark x1="52857" y1="61786" x2="52857" y2="61786"/>
                        <a14:foregroundMark x1="48286" y1="94286" x2="48286" y2="94286"/>
                        <a14:foregroundMark x1="58286" y1="93929" x2="54571" y2="92857"/>
                      </a14:backgroundRemoval>
                    </a14:imgEffect>
                  </a14:imgLayer>
                </a14:imgProps>
              </a:ext>
              <a:ext uri="{28A0092B-C50C-407E-A947-70E740481C1C}">
                <a14:useLocalDpi xmlns:a14="http://schemas.microsoft.com/office/drawing/2010/main" val="0"/>
              </a:ext>
            </a:extLst>
          </a:blip>
          <a:stretch>
            <a:fillRect/>
          </a:stretch>
        </p:blipFill>
        <p:spPr>
          <a:xfrm>
            <a:off x="9417377" y="3630580"/>
            <a:ext cx="3623035" cy="3082074"/>
          </a:xfrm>
          <a:prstGeom prst="rect">
            <a:avLst/>
          </a:prstGeom>
        </p:spPr>
      </p:pic>
      <p:sp>
        <p:nvSpPr>
          <p:cNvPr id="9" name="TextBox 8">
            <a:extLst>
              <a:ext uri="{FF2B5EF4-FFF2-40B4-BE49-F238E27FC236}">
                <a16:creationId xmlns:a16="http://schemas.microsoft.com/office/drawing/2014/main" id="{691F0C44-69F1-721F-D256-975AAAB92342}"/>
              </a:ext>
            </a:extLst>
          </p:cNvPr>
          <p:cNvSpPr txBox="1"/>
          <p:nvPr/>
        </p:nvSpPr>
        <p:spPr>
          <a:xfrm>
            <a:off x="2998669" y="4745690"/>
            <a:ext cx="7208823" cy="578882"/>
          </a:xfrm>
          <a:prstGeom prst="roundRect">
            <a:avLst/>
          </a:prstGeom>
          <a:solidFill>
            <a:srgbClr val="FFFF00"/>
          </a:solidFill>
          <a:ln w="28575">
            <a:solidFill>
              <a:srgbClr val="217875"/>
            </a:solidFill>
            <a:prstDash val="sysDash"/>
          </a:ln>
        </p:spPr>
        <p:txBody>
          <a:bodyPr wrap="square">
            <a:spAutoFit/>
          </a:bodyPr>
          <a:lstStyle/>
          <a:p>
            <a:r>
              <a:rPr lang="en-US" sz="2800" dirty="0">
                <a:solidFill>
                  <a:srgbClr val="F79646">
                    <a:lumMod val="50000"/>
                  </a:srgbClr>
                </a:solidFill>
                <a:latin typeface="Nunito Black" pitchFamily="2" charset="0"/>
                <a:cs typeface="Baloo 2 SemiBold" pitchFamily="2"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4:</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Đoạn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còn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lại</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89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9B1E0D-B066-0B87-15F3-5E2EECF2D2A2}"/>
              </a:ext>
            </a:extLst>
          </p:cNvPr>
          <p:cNvPicPr>
            <a:picLocks noChangeAspect="1"/>
          </p:cNvPicPr>
          <p:nvPr/>
        </p:nvPicPr>
        <p:blipFill rotWithShape="1">
          <a:blip r:embed="rId2"/>
          <a:srcRect t="1505" r="-1" b="2635"/>
          <a:stretch/>
        </p:blipFill>
        <p:spPr>
          <a:xfrm>
            <a:off x="-323363" y="-156679"/>
            <a:ext cx="5396071" cy="5172635"/>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5" name="TextBox 4">
            <a:extLst>
              <a:ext uri="{FF2B5EF4-FFF2-40B4-BE49-F238E27FC236}">
                <a16:creationId xmlns:a16="http://schemas.microsoft.com/office/drawing/2014/main" id="{0DE2CAE5-8068-DA4F-2AF1-F864FEDAAE54}"/>
              </a:ext>
            </a:extLst>
          </p:cNvPr>
          <p:cNvSpPr txBox="1"/>
          <p:nvPr/>
        </p:nvSpPr>
        <p:spPr>
          <a:xfrm>
            <a:off x="4547940" y="1927362"/>
            <a:ext cx="6347587" cy="783193"/>
          </a:xfrm>
          <a:prstGeom prst="roundRect">
            <a:avLst/>
          </a:prstGeom>
          <a:solidFill>
            <a:srgbClr val="FFFF00"/>
          </a:solidFill>
          <a:ln w="28575">
            <a:solidFill>
              <a:srgbClr val="217875"/>
            </a:solidFill>
            <a:prstDash val="sysDash"/>
          </a:ln>
        </p:spPr>
        <p:txBody>
          <a:bodyPr wrap="square">
            <a:spAutoFit/>
          </a:bodyPr>
          <a:lstStyle/>
          <a:p>
            <a:pPr algn="ctr"/>
            <a:r>
              <a:rPr lang="en-US" sz="4000" b="1" dirty="0" err="1">
                <a:latin typeface="Times New Roman" panose="02020603050405020304" pitchFamily="18" charset="0"/>
                <a:cs typeface="Times New Roman" panose="02020603050405020304" pitchFamily="18" charset="0"/>
              </a:rPr>
              <a:t>Luyện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đoạn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nối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tiếp</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3372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F2EECF-EA72-4290-92E1-7003FFDF1E2E}"/>
              </a:ext>
            </a:extLst>
          </p:cNvPr>
          <p:cNvSpPr txBox="1"/>
          <p:nvPr/>
        </p:nvSpPr>
        <p:spPr>
          <a:xfrm>
            <a:off x="116836" y="0"/>
            <a:ext cx="11995483" cy="1055608"/>
          </a:xfrm>
          <a:prstGeom prst="roundRect">
            <a:avLst/>
          </a:prstGeom>
          <a:solidFill>
            <a:schemeClr val="bg1"/>
          </a:solidFill>
        </p:spPr>
        <p:txBody>
          <a:bodyPr wrap="square">
            <a:spAutoFit/>
          </a:bodyPr>
          <a:lstStyle/>
          <a:p>
            <a:pPr algn="just"/>
            <a:r>
              <a:rPr lang="en-US" sz="2800" dirty="0">
                <a:solidFill>
                  <a:prstClr val="black"/>
                </a:solidFill>
                <a:latin typeface="Nunito" pitchFamily="2" charset="0"/>
              </a:rPr>
              <a:t>    </a:t>
            </a:r>
            <a:r>
              <a:rPr lang="vi-VN" sz="2600" b="1" dirty="0">
                <a:solidFill>
                  <a:prstClr val="black"/>
                </a:solidFill>
                <a:latin typeface="Times New Roman" panose="02020603050405020304" pitchFamily="18" charset="0"/>
                <a:cs typeface="Times New Roman" panose="02020603050405020304" pitchFamily="18" charset="0"/>
              </a:rPr>
              <a:t>Vích-to Huy-gô bộc lộ tài năng thơ ca của mình từ rất sớm. Hồi còn là học sinh tiểu học, cậu học chăm, thông minh, giỏi đều các môn.</a:t>
            </a:r>
            <a:endParaRPr lang="en-US" sz="2600" b="1" dirty="0">
              <a:solidFill>
                <a:prstClr val="black"/>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4AFF311-7F56-27D5-C7CB-32BF9712F71F}"/>
              </a:ext>
            </a:extLst>
          </p:cNvPr>
          <p:cNvSpPr txBox="1"/>
          <p:nvPr/>
        </p:nvSpPr>
        <p:spPr>
          <a:xfrm>
            <a:off x="157318" y="906506"/>
            <a:ext cx="11870607" cy="3234928"/>
          </a:xfrm>
          <a:prstGeom prst="roundRect">
            <a:avLst/>
          </a:prstGeom>
          <a:solidFill>
            <a:schemeClr val="bg1"/>
          </a:solidFill>
        </p:spPr>
        <p:txBody>
          <a:bodyPr wrap="square">
            <a:spAutoFit/>
          </a:bodyPr>
          <a:lstStyle/>
          <a:p>
            <a:pPr algn="just"/>
            <a:r>
              <a:rPr lang="en-US" sz="2800" dirty="0">
                <a:solidFill>
                  <a:prstClr val="black"/>
                </a:solidFill>
                <a:latin typeface="Nunito" pitchFamily="2" charset="0"/>
              </a:rPr>
              <a:t>   </a:t>
            </a:r>
            <a:r>
              <a:rPr lang="vi-VN" sz="2600" b="1" dirty="0">
                <a:solidFill>
                  <a:prstClr val="black"/>
                </a:solidFill>
                <a:latin typeface="Times New Roman" panose="02020603050405020304" pitchFamily="18" charset="0"/>
                <a:cs typeface="Times New Roman" panose="02020603050405020304" pitchFamily="18" charset="0"/>
              </a:rPr>
              <a:t>Một lần, vào giờ kiểm tra Toán cuối năm, trong khi các bạn khác mải miết làm bài thì không hiểu sao Huy-gô lại ngồi cắn bút từ đầu</a:t>
            </a:r>
            <a:r>
              <a:rPr lang="en-US" sz="2600" b="1" dirty="0">
                <a:solidFill>
                  <a:prstClr val="black"/>
                </a:solidFill>
                <a:latin typeface="Times New Roman" panose="02020603050405020304" pitchFamily="18" charset="0"/>
                <a:cs typeface="Times New Roman" panose="02020603050405020304" pitchFamily="18" charset="0"/>
              </a:rPr>
              <a:t> </a:t>
            </a:r>
            <a:r>
              <a:rPr lang="vi-VN" sz="2600" b="1" dirty="0">
                <a:solidFill>
                  <a:prstClr val="black"/>
                </a:solidFill>
                <a:latin typeface="Times New Roman" panose="02020603050405020304" pitchFamily="18" charset="0"/>
                <a:cs typeface="Times New Roman" panose="02020603050405020304" pitchFamily="18" charset="0"/>
              </a:rPr>
              <a:t>giờ. Thầy giáo cũng sốt ruột thay cho học trò của mình. Chỉ còn hai mươi phút nữa là phải nộp bài. Các bạn xung quanh đã có người làm xong, thế mà Huy-gô vẫn ngồi cắn bút, hai tai đỏ nhừ. Thầy giáo lại giơ đồng hồ ra xem và nhìn Huy-gô. Còn mười lăm phút nữa. Lúc này, Huy-gô bắt đầu đặt bút viết. Thầy giáo thở phào. Nhưng liệu có kịp không nhỉ? Ông lo lắng thay cho Huy-gô.</a:t>
            </a:r>
          </a:p>
        </p:txBody>
      </p:sp>
      <p:sp>
        <p:nvSpPr>
          <p:cNvPr id="12" name="TextBox 11">
            <a:extLst>
              <a:ext uri="{FF2B5EF4-FFF2-40B4-BE49-F238E27FC236}">
                <a16:creationId xmlns:a16="http://schemas.microsoft.com/office/drawing/2014/main" id="{82E09ADC-F62C-6234-1A15-CDDDC5CD0C4A}"/>
              </a:ext>
            </a:extLst>
          </p:cNvPr>
          <p:cNvSpPr txBox="1"/>
          <p:nvPr/>
        </p:nvSpPr>
        <p:spPr>
          <a:xfrm>
            <a:off x="233126" y="0"/>
            <a:ext cx="401072" cy="523220"/>
          </a:xfrm>
          <a:prstGeom prst="rect">
            <a:avLst/>
          </a:prstGeom>
          <a:noFill/>
        </p:spPr>
        <p:txBody>
          <a:bodyPr wrap="none" rtlCol="0">
            <a:spAutoFit/>
          </a:bodyPr>
          <a:lstStyle/>
          <a:p>
            <a:r>
              <a:rPr lang="en-US" sz="2800" dirty="0">
                <a:solidFill>
                  <a:srgbClr val="C00000"/>
                </a:solidFill>
                <a:latin typeface="#9Slide03 AmpleSoft Bold" panose="02000000000000000000" pitchFamily="2" charset="0"/>
                <a:cs typeface="Baloo 2 Medium" pitchFamily="2" charset="0"/>
              </a:rPr>
              <a:t>1.</a:t>
            </a:r>
          </a:p>
        </p:txBody>
      </p:sp>
      <p:sp>
        <p:nvSpPr>
          <p:cNvPr id="14" name="TextBox 13">
            <a:extLst>
              <a:ext uri="{FF2B5EF4-FFF2-40B4-BE49-F238E27FC236}">
                <a16:creationId xmlns:a16="http://schemas.microsoft.com/office/drawing/2014/main" id="{1393D743-5F7E-9466-8830-28117816CB11}"/>
              </a:ext>
            </a:extLst>
          </p:cNvPr>
          <p:cNvSpPr txBox="1"/>
          <p:nvPr/>
        </p:nvSpPr>
        <p:spPr>
          <a:xfrm>
            <a:off x="221553" y="929369"/>
            <a:ext cx="471604" cy="523220"/>
          </a:xfrm>
          <a:prstGeom prst="rect">
            <a:avLst/>
          </a:prstGeom>
          <a:noFill/>
        </p:spPr>
        <p:txBody>
          <a:bodyPr wrap="none" rtlCol="0">
            <a:spAutoFit/>
          </a:bodyPr>
          <a:lstStyle/>
          <a:p>
            <a:r>
              <a:rPr lang="en-US" sz="2800" dirty="0">
                <a:solidFill>
                  <a:srgbClr val="C00000"/>
                </a:solidFill>
                <a:latin typeface="#9Slide03 AmpleSoft Bold" panose="02000000000000000000" pitchFamily="2" charset="0"/>
                <a:cs typeface="Baloo 2 Medium" pitchFamily="2" charset="0"/>
              </a:rPr>
              <a:t>2.</a:t>
            </a:r>
          </a:p>
        </p:txBody>
      </p:sp>
      <p:sp>
        <p:nvSpPr>
          <p:cNvPr id="9" name="TextBox 8">
            <a:extLst>
              <a:ext uri="{FF2B5EF4-FFF2-40B4-BE49-F238E27FC236}">
                <a16:creationId xmlns:a16="http://schemas.microsoft.com/office/drawing/2014/main" id="{D641A8E2-3352-1BF0-706F-42EB7B7A0BD2}"/>
              </a:ext>
            </a:extLst>
          </p:cNvPr>
          <p:cNvSpPr txBox="1"/>
          <p:nvPr/>
        </p:nvSpPr>
        <p:spPr>
          <a:xfrm>
            <a:off x="190930" y="3943653"/>
            <a:ext cx="11955001" cy="1806893"/>
          </a:xfrm>
          <a:prstGeom prst="roundRect">
            <a:avLst>
              <a:gd name="adj" fmla="val 8333"/>
            </a:avLst>
          </a:prstGeom>
          <a:solidFill>
            <a:schemeClr val="bg1"/>
          </a:solidFill>
        </p:spPr>
        <p:txBody>
          <a:bodyPr wrap="square">
            <a:spAutoFit/>
          </a:bodyPr>
          <a:lstStyle/>
          <a:p>
            <a:pPr algn="just"/>
            <a:r>
              <a:rPr lang="en-US" sz="2800" dirty="0">
                <a:solidFill>
                  <a:prstClr val="black"/>
                </a:solidFill>
                <a:latin typeface="Nunito" pitchFamily="2" charset="0"/>
              </a:rPr>
              <a:t>    </a:t>
            </a:r>
            <a:r>
              <a:rPr lang="vi-VN" sz="2600" b="1" dirty="0">
                <a:solidFill>
                  <a:prstClr val="black"/>
                </a:solidFill>
                <a:latin typeface="Times New Roman" panose="02020603050405020304" pitchFamily="18" charset="0"/>
                <a:cs typeface="Times New Roman" panose="02020603050405020304" pitchFamily="18" charset="0"/>
              </a:rPr>
              <a:t>Huy-gô mải miết viết và may thay, khi tiếng trống báo hết giờ vang lên thì cậu cũng viết xong đáp số và mang bài lên nộp. Thầy giáo liếc nhìn bài của Huy-gô. Đáp số đúng rồi! Chợt thầy reo lên:</a:t>
            </a:r>
          </a:p>
          <a:p>
            <a:pPr algn="just"/>
            <a:r>
              <a:rPr lang="en-US" sz="2600" b="1" dirty="0">
                <a:solidFill>
                  <a:prstClr val="black"/>
                </a:solidFill>
                <a:latin typeface="Times New Roman" panose="02020603050405020304" pitchFamily="18" charset="0"/>
                <a:cs typeface="Times New Roman" panose="02020603050405020304" pitchFamily="18" charset="0"/>
              </a:rPr>
              <a:t>    </a:t>
            </a:r>
            <a:r>
              <a:rPr lang="vi-VN" sz="2600" b="1" dirty="0">
                <a:solidFill>
                  <a:prstClr val="black"/>
                </a:solidFill>
                <a:latin typeface="Times New Roman" panose="02020603050405020304" pitchFamily="18" charset="0"/>
                <a:cs typeface="Times New Roman" panose="02020603050405020304" pitchFamily="18" charset="0"/>
              </a:rPr>
              <a:t>- Lời giải bài toán được viết bằng thơ! À, ra thế!</a:t>
            </a:r>
          </a:p>
        </p:txBody>
      </p:sp>
      <p:sp>
        <p:nvSpPr>
          <p:cNvPr id="10" name="TextBox 9">
            <a:extLst>
              <a:ext uri="{FF2B5EF4-FFF2-40B4-BE49-F238E27FC236}">
                <a16:creationId xmlns:a16="http://schemas.microsoft.com/office/drawing/2014/main" id="{D641A8E2-3352-1BF0-706F-42EB7B7A0BD2}"/>
              </a:ext>
            </a:extLst>
          </p:cNvPr>
          <p:cNvSpPr txBox="1"/>
          <p:nvPr/>
        </p:nvSpPr>
        <p:spPr>
          <a:xfrm>
            <a:off x="116836" y="5608651"/>
            <a:ext cx="11870608" cy="1055608"/>
          </a:xfrm>
          <a:prstGeom prst="roundRect">
            <a:avLst/>
          </a:prstGeom>
          <a:solidFill>
            <a:schemeClr val="bg1"/>
          </a:solidFill>
        </p:spPr>
        <p:txBody>
          <a:bodyPr wrap="square">
            <a:spAutoFit/>
          </a:bodyPr>
          <a:lstStyle/>
          <a:p>
            <a:pPr algn="just"/>
            <a:r>
              <a:rPr lang="en-US" sz="2800" dirty="0">
                <a:solidFill>
                  <a:prstClr val="black"/>
                </a:solidFill>
                <a:latin typeface="Nunito" pitchFamily="2" charset="0"/>
              </a:rPr>
              <a:t>    </a:t>
            </a:r>
            <a:r>
              <a:rPr lang="en-US" sz="2600" b="1" dirty="0" err="1">
                <a:solidFill>
                  <a:prstClr val="black"/>
                </a:solidFill>
                <a:latin typeface="Times New Roman" panose="02020603050405020304" pitchFamily="18" charset="0"/>
                <a:cs typeface="Times New Roman" panose="02020603050405020304" pitchFamily="18" charset="0"/>
              </a:rPr>
              <a:t>Sau</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này</a:t>
            </a:r>
            <a:r>
              <a:rPr lang="en-US" sz="2600" b="1" dirty="0">
                <a:solidFill>
                  <a:prstClr val="black"/>
                </a:solidFill>
                <a:latin typeface="Times New Roman" panose="02020603050405020304" pitchFamily="18" charset="0"/>
                <a:cs typeface="Times New Roman" panose="02020603050405020304" pitchFamily="18" charset="0"/>
              </a:rPr>
              <a:t>, </a:t>
            </a:r>
            <a:r>
              <a:rPr lang="vi-VN" sz="2600" b="1" dirty="0">
                <a:solidFill>
                  <a:prstClr val="black"/>
                </a:solidFill>
                <a:latin typeface="Times New Roman" panose="02020603050405020304" pitchFamily="18" charset="0"/>
                <a:cs typeface="Times New Roman" panose="02020603050405020304" pitchFamily="18" charset="0"/>
              </a:rPr>
              <a:t>Vích-to Huy-gô </a:t>
            </a:r>
            <a:r>
              <a:rPr lang="en-US" sz="2600" b="1" dirty="0" err="1">
                <a:solidFill>
                  <a:prstClr val="black"/>
                </a:solidFill>
                <a:latin typeface="Times New Roman" panose="02020603050405020304" pitchFamily="18" charset="0"/>
                <a:cs typeface="Times New Roman" panose="02020603050405020304" pitchFamily="18" charset="0"/>
              </a:rPr>
              <a:t>đã</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trở</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thành</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nhà</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văn</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nhà</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thơ</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nhà</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viết</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kịch</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nổi</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tiếng</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thế</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giới</a:t>
            </a:r>
            <a:r>
              <a:rPr lang="en-US" sz="2600" b="1" dirty="0">
                <a:solidFill>
                  <a:prstClr val="black"/>
                </a:solidFill>
                <a:latin typeface="Times New Roman" panose="02020603050405020304" pitchFamily="18" charset="0"/>
                <a:cs typeface="Times New Roman" panose="02020603050405020304" pitchFamily="18" charset="0"/>
              </a:rPr>
              <a:t>. </a:t>
            </a:r>
            <a:endParaRPr lang="vi-VN" sz="2600" b="1" dirty="0">
              <a:solidFill>
                <a:srgbClr val="00206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393D743-5F7E-9466-8830-28117816CB11}"/>
              </a:ext>
            </a:extLst>
          </p:cNvPr>
          <p:cNvSpPr txBox="1"/>
          <p:nvPr/>
        </p:nvSpPr>
        <p:spPr>
          <a:xfrm>
            <a:off x="173816" y="3879824"/>
            <a:ext cx="460382" cy="523220"/>
          </a:xfrm>
          <a:prstGeom prst="rect">
            <a:avLst/>
          </a:prstGeom>
          <a:noFill/>
          <a:ln>
            <a:solidFill>
              <a:schemeClr val="accent1"/>
            </a:solidFill>
          </a:ln>
        </p:spPr>
        <p:txBody>
          <a:bodyPr wrap="none" rtlCol="0">
            <a:spAutoFit/>
          </a:bodyPr>
          <a:lstStyle/>
          <a:p>
            <a:r>
              <a:rPr lang="en-US" sz="2800" dirty="0">
                <a:solidFill>
                  <a:srgbClr val="C00000"/>
                </a:solidFill>
                <a:latin typeface="#9Slide03 AmpleSoft Bold" panose="02000000000000000000" pitchFamily="2" charset="0"/>
                <a:cs typeface="Baloo 2 Medium" pitchFamily="2" charset="0"/>
              </a:rPr>
              <a:t>3.</a:t>
            </a:r>
          </a:p>
        </p:txBody>
      </p:sp>
      <p:sp>
        <p:nvSpPr>
          <p:cNvPr id="16" name="TextBox 15">
            <a:extLst>
              <a:ext uri="{FF2B5EF4-FFF2-40B4-BE49-F238E27FC236}">
                <a16:creationId xmlns:a16="http://schemas.microsoft.com/office/drawing/2014/main" id="{1393D743-5F7E-9466-8830-28117816CB11}"/>
              </a:ext>
            </a:extLst>
          </p:cNvPr>
          <p:cNvSpPr txBox="1"/>
          <p:nvPr/>
        </p:nvSpPr>
        <p:spPr>
          <a:xfrm>
            <a:off x="145745" y="5552765"/>
            <a:ext cx="484428" cy="523220"/>
          </a:xfrm>
          <a:prstGeom prst="rect">
            <a:avLst/>
          </a:prstGeom>
          <a:noFill/>
        </p:spPr>
        <p:txBody>
          <a:bodyPr wrap="none" rtlCol="0">
            <a:spAutoFit/>
          </a:bodyPr>
          <a:lstStyle/>
          <a:p>
            <a:r>
              <a:rPr lang="en-US" sz="2800" dirty="0">
                <a:solidFill>
                  <a:srgbClr val="C00000"/>
                </a:solidFill>
                <a:latin typeface="#9Slide03 AmpleSoft Bold" panose="02000000000000000000" pitchFamily="2" charset="0"/>
                <a:cs typeface="Baloo 2 Medium" pitchFamily="2" charset="0"/>
              </a:rPr>
              <a:t>4.</a:t>
            </a:r>
          </a:p>
        </p:txBody>
      </p:sp>
    </p:spTree>
    <p:extLst>
      <p:ext uri="{BB962C8B-B14F-4D97-AF65-F5344CB8AC3E}">
        <p14:creationId xmlns:p14="http://schemas.microsoft.com/office/powerpoint/2010/main" val="92406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p:bldP spid="14" grpId="0"/>
      <p:bldP spid="9" grpId="0" animBg="1"/>
      <p:bldP spid="10" grpId="0" animBg="1"/>
      <p:bldP spid="15"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E4F093-8EF5-FFBE-9B5C-4F6FEFDB5181}"/>
              </a:ext>
            </a:extLst>
          </p:cNvPr>
          <p:cNvSpPr txBox="1"/>
          <p:nvPr/>
        </p:nvSpPr>
        <p:spPr>
          <a:xfrm>
            <a:off x="676753" y="1155066"/>
            <a:ext cx="3225545" cy="578882"/>
          </a:xfrm>
          <a:prstGeom prst="roundRect">
            <a:avLst/>
          </a:prstGeom>
          <a:solidFill>
            <a:srgbClr val="FFFFCC"/>
          </a:solidFill>
          <a:ln w="28575">
            <a:solidFill>
              <a:srgbClr val="217875"/>
            </a:solidFill>
            <a:prstDash val="sysDash"/>
          </a:ln>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khó</a:t>
            </a:r>
            <a:endParaRPr lang="en-US" sz="28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0D28243-CC6E-203C-3750-6D9327DDEB28}"/>
              </a:ext>
            </a:extLst>
          </p:cNvPr>
          <p:cNvSpPr txBox="1"/>
          <p:nvPr/>
        </p:nvSpPr>
        <p:spPr>
          <a:xfrm>
            <a:off x="7331319" y="1267856"/>
            <a:ext cx="3397644" cy="578882"/>
          </a:xfrm>
          <a:prstGeom prst="roundRect">
            <a:avLst/>
          </a:prstGeom>
          <a:solidFill>
            <a:srgbClr val="FFFFCC"/>
          </a:solidFill>
          <a:ln w="28575">
            <a:solidFill>
              <a:srgbClr val="217875"/>
            </a:solidFill>
            <a:prstDash val="sysDash"/>
          </a:ln>
        </p:spPr>
        <p:txBody>
          <a:bodyPr wrap="square">
            <a:spAutoFit/>
          </a:bodyPr>
          <a:lstStyle/>
          <a:p>
            <a:pPr algn="ctr"/>
            <a:r>
              <a:rPr lang="en-US" sz="2800" b="1" dirty="0" err="1">
                <a:solidFill>
                  <a:schemeClr val="accent6">
                    <a:lumMod val="50000"/>
                  </a:schemeClr>
                </a:solidFill>
                <a:latin typeface="Times New Roman" panose="02020603050405020304" pitchFamily="18" charset="0"/>
                <a:cs typeface="Times New Roman" panose="02020603050405020304" pitchFamily="18" charset="0"/>
              </a:rPr>
              <a:t>Vích</a:t>
            </a:r>
            <a:r>
              <a:rPr lang="en-US" sz="2800" b="1" dirty="0">
                <a:solidFill>
                  <a:schemeClr val="accent6">
                    <a:lumMod val="50000"/>
                  </a:schemeClr>
                </a:solidFill>
                <a:latin typeface="Times New Roman" panose="02020603050405020304" pitchFamily="18" charset="0"/>
                <a:cs typeface="Times New Roman" panose="02020603050405020304" pitchFamily="18" charset="0"/>
              </a:rPr>
              <a:t> to-</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Huy</a:t>
            </a:r>
            <a:r>
              <a:rPr lang="en-US" sz="2800" b="1" dirty="0">
                <a:solidFill>
                  <a:schemeClr val="accent6">
                    <a:lumMod val="50000"/>
                  </a:schemeClr>
                </a:solidFill>
                <a:latin typeface="Times New Roman" panose="02020603050405020304" pitchFamily="18" charset="0"/>
                <a:cs typeface="Times New Roman" panose="02020603050405020304" pitchFamily="18" charset="0"/>
              </a:rPr>
              <a:t>-</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gô</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2EC6CD7-DD73-3652-605D-7EAF7E61737B}"/>
              </a:ext>
            </a:extLst>
          </p:cNvPr>
          <p:cNvSpPr txBox="1"/>
          <p:nvPr/>
        </p:nvSpPr>
        <p:spPr>
          <a:xfrm>
            <a:off x="7331319" y="2209165"/>
            <a:ext cx="3397644" cy="578882"/>
          </a:xfrm>
          <a:prstGeom prst="roundRect">
            <a:avLst/>
          </a:prstGeom>
          <a:solidFill>
            <a:srgbClr val="FFFFCC"/>
          </a:solidFill>
          <a:ln w="28575">
            <a:solidFill>
              <a:srgbClr val="217875"/>
            </a:solidFill>
            <a:prstDash val="sysDash"/>
          </a:ln>
        </p:spPr>
        <p:txBody>
          <a:bodyPr wrap="square">
            <a:spAutoFit/>
          </a:bodyPr>
          <a:lstStyle/>
          <a:p>
            <a:pPr algn="ctr"/>
            <a:r>
              <a:rPr lang="en-US" sz="2800" b="1" dirty="0" err="1">
                <a:solidFill>
                  <a:schemeClr val="accent6">
                    <a:lumMod val="50000"/>
                  </a:schemeClr>
                </a:solidFill>
                <a:latin typeface="Times New Roman" panose="02020603050405020304" pitchFamily="18" charset="0"/>
                <a:cs typeface="Times New Roman" panose="02020603050405020304" pitchFamily="18" charset="0"/>
              </a:rPr>
              <a:t>mười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lăm</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phút</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4D63269-D98C-41F8-4180-4E6C8FCF1A0B}"/>
              </a:ext>
            </a:extLst>
          </p:cNvPr>
          <p:cNvSpPr txBox="1"/>
          <p:nvPr/>
        </p:nvSpPr>
        <p:spPr>
          <a:xfrm>
            <a:off x="7331319" y="3195527"/>
            <a:ext cx="3397644" cy="578882"/>
          </a:xfrm>
          <a:prstGeom prst="roundRect">
            <a:avLst/>
          </a:prstGeom>
          <a:solidFill>
            <a:srgbClr val="FFFFCC"/>
          </a:solidFill>
          <a:ln w="28575">
            <a:solidFill>
              <a:srgbClr val="217875"/>
            </a:solidFill>
            <a:prstDash val="sysDash"/>
          </a:ln>
        </p:spPr>
        <p:txBody>
          <a:bodyPr wrap="square">
            <a:spAutoFit/>
          </a:bodyPr>
          <a:lstStyle/>
          <a:p>
            <a:pPr algn="ctr"/>
            <a:r>
              <a:rPr lang="en-US" sz="2800" b="1" dirty="0" err="1">
                <a:solidFill>
                  <a:schemeClr val="accent6">
                    <a:lumMod val="50000"/>
                  </a:schemeClr>
                </a:solidFill>
                <a:latin typeface="Times New Roman" panose="02020603050405020304" pitchFamily="18" charset="0"/>
                <a:cs typeface="Times New Roman" panose="02020603050405020304" pitchFamily="18" charset="0"/>
              </a:rPr>
              <a:t>mải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miết</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4D63269-D98C-41F8-4180-4E6C8FCF1A0B}"/>
              </a:ext>
            </a:extLst>
          </p:cNvPr>
          <p:cNvSpPr txBox="1"/>
          <p:nvPr/>
        </p:nvSpPr>
        <p:spPr>
          <a:xfrm>
            <a:off x="7331319" y="4120449"/>
            <a:ext cx="3397644" cy="578882"/>
          </a:xfrm>
          <a:prstGeom prst="roundRect">
            <a:avLst/>
          </a:prstGeom>
          <a:solidFill>
            <a:srgbClr val="FFFFCC"/>
          </a:solidFill>
          <a:ln w="28575">
            <a:solidFill>
              <a:srgbClr val="217875"/>
            </a:solidFill>
            <a:prstDash val="sysDash"/>
          </a:ln>
        </p:spPr>
        <p:txBody>
          <a:bodyPr wrap="square">
            <a:spAutoFit/>
          </a:bodyPr>
          <a:lstStyle/>
          <a:p>
            <a:pPr algn="ctr"/>
            <a:r>
              <a:rPr lang="en-US" sz="2800" b="1" dirty="0" err="1">
                <a:solidFill>
                  <a:schemeClr val="accent6">
                    <a:lumMod val="50000"/>
                  </a:schemeClr>
                </a:solidFill>
                <a:latin typeface="Times New Roman" panose="02020603050405020304" pitchFamily="18" charset="0"/>
                <a:cs typeface="Times New Roman" panose="02020603050405020304" pitchFamily="18" charset="0"/>
              </a:rPr>
              <a:t>liếc</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nhìn</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520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C1F692C-C164-D94E-B37D-965654EC1CAE}"/>
              </a:ext>
            </a:extLst>
          </p:cNvPr>
          <p:cNvSpPr txBox="1"/>
          <p:nvPr/>
        </p:nvSpPr>
        <p:spPr>
          <a:xfrm>
            <a:off x="1038875" y="363521"/>
            <a:ext cx="2717500" cy="578882"/>
          </a:xfrm>
          <a:prstGeom prst="roundRect">
            <a:avLst/>
          </a:prstGeom>
          <a:solidFill>
            <a:srgbClr val="FFFFCC"/>
          </a:solidFill>
          <a:ln w="28575">
            <a:solidFill>
              <a:srgbClr val="217875"/>
            </a:solidFill>
            <a:prstDash val="sysDash"/>
          </a:ln>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dài</a:t>
            </a:r>
            <a:endParaRPr lang="en-US" sz="28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F80DB38-CB5A-93A8-FD02-91BE1811C602}"/>
              </a:ext>
            </a:extLst>
          </p:cNvPr>
          <p:cNvSpPr txBox="1"/>
          <p:nvPr/>
        </p:nvSpPr>
        <p:spPr>
          <a:xfrm>
            <a:off x="716437" y="1437444"/>
            <a:ext cx="10970472" cy="954107"/>
          </a:xfrm>
          <a:prstGeom prst="rect">
            <a:avLst/>
          </a:prstGeom>
          <a:solidFill>
            <a:schemeClr val="bg1"/>
          </a:solidFill>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Một lần, </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vào giờ kiểm tra Toán cuối năm,</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trong khi các bạn khác mải miết làm bài</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thì không hiểu sao</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Huy-gô lại ngồi cắn bút từ đầu</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giờ.</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6" name="Picture 15" descr="A picture containing clipart&#10;&#10;Description automatically generated">
            <a:extLst>
              <a:ext uri="{FF2B5EF4-FFF2-40B4-BE49-F238E27FC236}">
                <a16:creationId xmlns:a16="http://schemas.microsoft.com/office/drawing/2014/main" id="{B3F18CF5-5196-237E-83DB-5C35E00D1CB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286" b="94286" l="10000" r="90000">
                        <a14:foregroundMark x1="50571" y1="8571" x2="50571" y2="8571"/>
                        <a14:foregroundMark x1="50571" y1="4286" x2="50571" y2="4286"/>
                        <a14:foregroundMark x1="52857" y1="61786" x2="52857" y2="61786"/>
                        <a14:foregroundMark x1="48286" y1="94286" x2="48286" y2="94286"/>
                        <a14:foregroundMark x1="58286" y1="93929" x2="54571" y2="92857"/>
                      </a14:backgroundRemoval>
                    </a14:imgEffect>
                  </a14:imgLayer>
                </a14:imgProps>
              </a:ext>
              <a:ext uri="{28A0092B-C50C-407E-A947-70E740481C1C}">
                <a14:useLocalDpi xmlns:a14="http://schemas.microsoft.com/office/drawing/2010/main" val="0"/>
              </a:ext>
            </a:extLst>
          </a:blip>
          <a:stretch>
            <a:fillRect/>
          </a:stretch>
        </p:blipFill>
        <p:spPr>
          <a:xfrm>
            <a:off x="8367349" y="3902697"/>
            <a:ext cx="3891915" cy="2826030"/>
          </a:xfrm>
          <a:prstGeom prst="rect">
            <a:avLst/>
          </a:prstGeom>
        </p:spPr>
      </p:pic>
      <p:cxnSp>
        <p:nvCxnSpPr>
          <p:cNvPr id="5" name="Straight Connector 4"/>
          <p:cNvCxnSpPr/>
          <p:nvPr/>
        </p:nvCxnSpPr>
        <p:spPr>
          <a:xfrm flipH="1">
            <a:off x="2101186" y="1464395"/>
            <a:ext cx="131975" cy="401696"/>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flipH="1">
            <a:off x="7164519" y="1518168"/>
            <a:ext cx="131975" cy="401696"/>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flipH="1">
            <a:off x="11048949" y="1915792"/>
            <a:ext cx="131975" cy="401696"/>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flipH="1">
            <a:off x="2774106" y="1914497"/>
            <a:ext cx="131975" cy="401696"/>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8824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68E8B30-18EB-CEA4-1536-86D0768112CA}"/>
              </a:ext>
            </a:extLst>
          </p:cNvPr>
          <p:cNvSpPr txBox="1"/>
          <p:nvPr/>
        </p:nvSpPr>
        <p:spPr>
          <a:xfrm>
            <a:off x="193183" y="-143758"/>
            <a:ext cx="11848563" cy="7771358"/>
          </a:xfrm>
          <a:prstGeom prst="rect">
            <a:avLst/>
          </a:prstGeom>
          <a:noFill/>
        </p:spPr>
        <p:txBody>
          <a:bodyPr wrap="square">
            <a:spAutoFit/>
          </a:bodyPr>
          <a:lstStyle/>
          <a:p>
            <a:pPr algn="ctr"/>
            <a:endParaRPr lang="en-US" sz="2000" dirty="0">
              <a:solidFill>
                <a:srgbClr val="002060"/>
              </a:solidFill>
              <a:latin typeface="Baloo 2 ExtraBold" pitchFamily="2" charset="0"/>
              <a:cs typeface="Baloo 2 ExtraBold" pitchFamily="2" charset="0"/>
            </a:endParaRPr>
          </a:p>
          <a:p>
            <a:pPr algn="ctr"/>
            <a:r>
              <a:rPr lang="en-US" sz="3500" b="1" dirty="0" err="1">
                <a:solidFill>
                  <a:srgbClr val="FF0000"/>
                </a:solidFill>
                <a:latin typeface="Times New Roman" panose="02020603050405020304" pitchFamily="18" charset="0"/>
                <a:cs typeface="Times New Roman" panose="02020603050405020304" pitchFamily="18" charset="0"/>
              </a:rPr>
              <a:t>Lời</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giải</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toán</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đặc</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biệt</a:t>
            </a:r>
            <a:endParaRPr lang="en-US" sz="3500" b="1" i="0" dirty="0">
              <a:solidFill>
                <a:srgbClr val="FF0000"/>
              </a:solidFill>
              <a:effectLst/>
              <a:latin typeface="Times New Roman" panose="02020603050405020304" pitchFamily="18" charset="0"/>
              <a:cs typeface="Times New Roman" panose="02020603050405020304" pitchFamily="18" charset="0"/>
            </a:endParaRPr>
          </a:p>
          <a:p>
            <a:pPr lvl="0" algn="just"/>
            <a:r>
              <a:rPr lang="en-US" sz="2800" b="1" dirty="0">
                <a:solidFill>
                  <a:srgbClr val="002060"/>
                </a:solidFill>
                <a:latin typeface="Times New Roman" panose="02020603050405020304" pitchFamily="18" charset="0"/>
                <a:cs typeface="Times New Roman" panose="02020603050405020304" pitchFamily="18" charset="0"/>
              </a:rPr>
              <a:t>   </a:t>
            </a:r>
            <a:r>
              <a:rPr lang="vi-VN" sz="2500" b="1" dirty="0">
                <a:solidFill>
                  <a:srgbClr val="002060"/>
                </a:solidFill>
                <a:latin typeface="Times New Roman" panose="02020603050405020304" pitchFamily="18" charset="0"/>
                <a:cs typeface="Times New Roman" panose="02020603050405020304" pitchFamily="18" charset="0"/>
              </a:rPr>
              <a:t>Vích-to Huy-gô bộc lộ tài năng thơ ca của mình từ rất sớm. Hồi còn là học sinh tiểu học, cậu học chăm, thông minh, giỏi đều các môn.</a:t>
            </a:r>
            <a:endParaRPr lang="en-US" sz="2500" b="1" dirty="0">
              <a:solidFill>
                <a:srgbClr val="002060"/>
              </a:solidFill>
              <a:latin typeface="Times New Roman" panose="02020603050405020304" pitchFamily="18" charset="0"/>
              <a:cs typeface="Times New Roman" panose="02020603050405020304" pitchFamily="18" charset="0"/>
            </a:endParaRPr>
          </a:p>
          <a:p>
            <a:pPr lvl="0" algn="just"/>
            <a:r>
              <a:rPr lang="en-US" sz="2500" b="1" dirty="0">
                <a:solidFill>
                  <a:srgbClr val="002060"/>
                </a:solidFill>
                <a:latin typeface="Times New Roman" panose="02020603050405020304" pitchFamily="18" charset="0"/>
                <a:cs typeface="Times New Roman" panose="02020603050405020304" pitchFamily="18" charset="0"/>
              </a:rPr>
              <a:t>    </a:t>
            </a:r>
            <a:r>
              <a:rPr lang="vi-VN" sz="2500" b="1" dirty="0">
                <a:solidFill>
                  <a:srgbClr val="002060"/>
                </a:solidFill>
                <a:latin typeface="Times New Roman" panose="02020603050405020304" pitchFamily="18" charset="0"/>
                <a:cs typeface="Times New Roman" panose="02020603050405020304" pitchFamily="18" charset="0"/>
              </a:rPr>
              <a:t>Một lần, vào giờ kiểm tra Toán cuối năm, trong khi các bạn khác mải miết làm bài thì không hiểu sao Huy-gô lại ngồi cắn bút từ đầu</a:t>
            </a:r>
            <a:r>
              <a:rPr lang="en-US" sz="2500" b="1" dirty="0">
                <a:solidFill>
                  <a:srgbClr val="002060"/>
                </a:solidFill>
                <a:latin typeface="Times New Roman" panose="02020603050405020304" pitchFamily="18" charset="0"/>
                <a:cs typeface="Times New Roman" panose="02020603050405020304" pitchFamily="18" charset="0"/>
              </a:rPr>
              <a:t> </a:t>
            </a:r>
            <a:r>
              <a:rPr lang="vi-VN" sz="2500" b="1" dirty="0">
                <a:solidFill>
                  <a:srgbClr val="002060"/>
                </a:solidFill>
                <a:latin typeface="Times New Roman" panose="02020603050405020304" pitchFamily="18" charset="0"/>
                <a:cs typeface="Times New Roman" panose="02020603050405020304" pitchFamily="18" charset="0"/>
              </a:rPr>
              <a:t>giờ. Thầy giáo cũng sốt ruột thay cho học trò của mình. Chỉ còn hai mươi phút nữa là phải nộp bài. Các bạn xung quanh đã có người làm xong, thế mà Huy-gô vẫn ngồi cắn bút, hai tai đỏ nhừ. Thầy giáo lại giơ đồng hồ ra xem và nhìn Huy-gô. Còn mười lăm phút nữa. Lúc này, Huy-gô bắt đầu đặt bút viết. Thầy giáo thở phào. Nhưng liệu có kịp không nhỉ? Ông lo lắng thay cho Huy-gô.</a:t>
            </a:r>
            <a:endParaRPr lang="en-US" sz="2500" b="1" dirty="0">
              <a:solidFill>
                <a:srgbClr val="002060"/>
              </a:solidFill>
              <a:latin typeface="Times New Roman" panose="02020603050405020304" pitchFamily="18" charset="0"/>
              <a:cs typeface="Times New Roman" panose="02020603050405020304" pitchFamily="18" charset="0"/>
            </a:endParaRPr>
          </a:p>
          <a:p>
            <a:pPr lvl="0" algn="just"/>
            <a:r>
              <a:rPr lang="en-US" sz="2500" b="1" dirty="0">
                <a:solidFill>
                  <a:srgbClr val="002060"/>
                </a:solidFill>
                <a:latin typeface="Times New Roman" panose="02020603050405020304" pitchFamily="18" charset="0"/>
                <a:cs typeface="Times New Roman" panose="02020603050405020304" pitchFamily="18" charset="0"/>
              </a:rPr>
              <a:t>     </a:t>
            </a:r>
            <a:r>
              <a:rPr lang="vi-VN" sz="2500" b="1" dirty="0">
                <a:solidFill>
                  <a:srgbClr val="002060"/>
                </a:solidFill>
                <a:latin typeface="Times New Roman" panose="02020603050405020304" pitchFamily="18" charset="0"/>
                <a:cs typeface="Times New Roman" panose="02020603050405020304" pitchFamily="18" charset="0"/>
              </a:rPr>
              <a:t>Huy-gô mải miết viết và may thay, khi tiếng trống báo hết giờ vang lên thì cậu cũng viết xong đáp số và mang bài lên nộp. Thầy giáo liếc nhìn bài của Huy-gô. Đáp số đúng rồi! Chợt thầy reo lên:</a:t>
            </a:r>
          </a:p>
          <a:p>
            <a:pPr lvl="0" algn="just"/>
            <a:r>
              <a:rPr lang="en-US" sz="2500" b="1" dirty="0">
                <a:solidFill>
                  <a:srgbClr val="002060"/>
                </a:solidFill>
                <a:latin typeface="Times New Roman" panose="02020603050405020304" pitchFamily="18" charset="0"/>
                <a:cs typeface="Times New Roman" panose="02020603050405020304" pitchFamily="18" charset="0"/>
              </a:rPr>
              <a:t>    </a:t>
            </a:r>
            <a:r>
              <a:rPr lang="vi-VN" sz="2500" b="1" dirty="0">
                <a:solidFill>
                  <a:srgbClr val="002060"/>
                </a:solidFill>
                <a:latin typeface="Times New Roman" panose="02020603050405020304" pitchFamily="18" charset="0"/>
                <a:cs typeface="Times New Roman" panose="02020603050405020304" pitchFamily="18" charset="0"/>
              </a:rPr>
              <a:t>- Lời giải bài toán được viết bằng thơ! À, ra thế!</a:t>
            </a:r>
          </a:p>
          <a:p>
            <a:pPr lvl="0" algn="just"/>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Sau</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này</a:t>
            </a:r>
            <a:r>
              <a:rPr lang="en-US" sz="2500" b="1" dirty="0">
                <a:solidFill>
                  <a:srgbClr val="002060"/>
                </a:solidFill>
                <a:latin typeface="Times New Roman" panose="02020603050405020304" pitchFamily="18" charset="0"/>
                <a:cs typeface="Times New Roman" panose="02020603050405020304" pitchFamily="18" charset="0"/>
              </a:rPr>
              <a:t>, </a:t>
            </a:r>
            <a:r>
              <a:rPr lang="vi-VN" sz="2500" b="1" dirty="0">
                <a:solidFill>
                  <a:srgbClr val="002060"/>
                </a:solidFill>
                <a:latin typeface="Times New Roman" panose="02020603050405020304" pitchFamily="18" charset="0"/>
                <a:cs typeface="Times New Roman" panose="02020603050405020304" pitchFamily="18" charset="0"/>
              </a:rPr>
              <a:t>Vích-to Huy-gô </a:t>
            </a:r>
            <a:r>
              <a:rPr lang="en-US" sz="2500" b="1" dirty="0" err="1">
                <a:solidFill>
                  <a:srgbClr val="002060"/>
                </a:solidFill>
                <a:latin typeface="Times New Roman" panose="02020603050405020304" pitchFamily="18" charset="0"/>
                <a:cs typeface="Times New Roman" panose="02020603050405020304" pitchFamily="18" charset="0"/>
              </a:rPr>
              <a:t>đã</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trở</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thành</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nhà</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văn</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nhà</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thơ</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nhà</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viết</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kịch</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nổi</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tiếng</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thế</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giới</a:t>
            </a:r>
            <a:r>
              <a:rPr lang="en-US" sz="2500" b="1" dirty="0">
                <a:solidFill>
                  <a:srgbClr val="002060"/>
                </a:solidFill>
                <a:latin typeface="Times New Roman" panose="02020603050405020304" pitchFamily="18" charset="0"/>
                <a:cs typeface="Times New Roman" panose="02020603050405020304" pitchFamily="18" charset="0"/>
              </a:rPr>
              <a:t>. </a:t>
            </a:r>
          </a:p>
          <a:p>
            <a:pPr lvl="0" algn="just"/>
            <a:r>
              <a:rPr lang="en-US" sz="2600" b="1" i="1" dirty="0">
                <a:solidFill>
                  <a:srgbClr val="002060"/>
                </a:solidFill>
                <a:latin typeface="Times New Roman" panose="02020603050405020304" pitchFamily="18" charset="0"/>
                <a:cs typeface="Times New Roman" panose="02020603050405020304" pitchFamily="18" charset="0"/>
              </a:rPr>
              <a:t>                                                                   </a:t>
            </a:r>
            <a:r>
              <a:rPr lang="vi-VN" sz="2600" b="1" i="1" dirty="0">
                <a:solidFill>
                  <a:srgbClr val="002060"/>
                </a:solidFill>
                <a:latin typeface="Times New Roman" panose="02020603050405020304" pitchFamily="18" charset="0"/>
                <a:cs typeface="Times New Roman" panose="02020603050405020304" pitchFamily="18" charset="0"/>
              </a:rPr>
              <a:t>(Theo Kể chuyện danh nhân thế giới)</a:t>
            </a:r>
          </a:p>
          <a:p>
            <a:pPr lvl="0" algn="just"/>
            <a:endParaRPr lang="en-US" sz="2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248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E4F093-8EF5-FFBE-9B5C-4F6FEFDB5181}"/>
              </a:ext>
            </a:extLst>
          </p:cNvPr>
          <p:cNvSpPr txBox="1"/>
          <p:nvPr/>
        </p:nvSpPr>
        <p:spPr>
          <a:xfrm>
            <a:off x="218253" y="2895428"/>
            <a:ext cx="1591697" cy="1532334"/>
          </a:xfrm>
          <a:prstGeom prst="roundRect">
            <a:avLst/>
          </a:prstGeom>
          <a:solidFill>
            <a:schemeClr val="accent5">
              <a:lumMod val="20000"/>
              <a:lumOff val="80000"/>
            </a:schemeClr>
          </a:solidFill>
          <a:ln w="28575">
            <a:solidFill>
              <a:srgbClr val="217875"/>
            </a:solidFill>
            <a:prstDash val="sysDash"/>
          </a:ln>
        </p:spPr>
        <p:txBody>
          <a:bodyPr wrap="square">
            <a:spAutoFit/>
          </a:bodyPr>
          <a:lstStyle/>
          <a:p>
            <a:pPr algn="ctr"/>
            <a:r>
              <a:rPr lang="en-US" sz="2800" b="1" dirty="0">
                <a:solidFill>
                  <a:srgbClr val="F79646">
                    <a:lumMod val="50000"/>
                  </a:srgbClr>
                </a:solidFill>
                <a:latin typeface="Times New Roman" panose="02020603050405020304" pitchFamily="18" charset="0"/>
                <a:cs typeface="Times New Roman" panose="02020603050405020304" pitchFamily="18" charset="0"/>
              </a:rPr>
              <a:t>GIẢI NGHĨA TỪ</a:t>
            </a:r>
          </a:p>
        </p:txBody>
      </p:sp>
      <p:sp>
        <p:nvSpPr>
          <p:cNvPr id="6" name="TextBox 5">
            <a:extLst>
              <a:ext uri="{FF2B5EF4-FFF2-40B4-BE49-F238E27FC236}">
                <a16:creationId xmlns:a16="http://schemas.microsoft.com/office/drawing/2014/main" id="{D0D28243-CC6E-203C-3750-6D9327DDEB28}"/>
              </a:ext>
            </a:extLst>
          </p:cNvPr>
          <p:cNvSpPr txBox="1"/>
          <p:nvPr/>
        </p:nvSpPr>
        <p:spPr>
          <a:xfrm>
            <a:off x="1616221" y="886367"/>
            <a:ext cx="7197843" cy="2009061"/>
          </a:xfrm>
          <a:prstGeom prst="roundRect">
            <a:avLst/>
          </a:prstGeom>
          <a:solidFill>
            <a:srgbClr val="FFFFCC"/>
          </a:solidFill>
          <a:ln w="28575">
            <a:solidFill>
              <a:srgbClr val="217875"/>
            </a:solidFill>
            <a:prstDash val="sysDash"/>
          </a:ln>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Vích</a:t>
            </a:r>
            <a:r>
              <a:rPr lang="en-US" sz="2800" b="1" dirty="0">
                <a:latin typeface="Times New Roman" panose="02020603050405020304" pitchFamily="18" charset="0"/>
                <a:cs typeface="Times New Roman" panose="02020603050405020304" pitchFamily="18" charset="0"/>
              </a:rPr>
              <a:t> to-</a:t>
            </a:r>
            <a:r>
              <a:rPr lang="en-US" sz="2800" b="1" dirty="0" err="1">
                <a:latin typeface="Times New Roman" panose="02020603050405020304" pitchFamily="18" charset="0"/>
                <a:cs typeface="Times New Roman" panose="02020603050405020304" pitchFamily="18" charset="0"/>
              </a:rPr>
              <a:t>Huy</a:t>
            </a: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gô</a:t>
            </a:r>
            <a:r>
              <a:rPr lang="en-US" sz="2800" b="1" dirty="0">
                <a:latin typeface="Times New Roman" panose="02020603050405020304" pitchFamily="18" charset="0"/>
                <a:cs typeface="Times New Roman" panose="02020603050405020304" pitchFamily="18" charset="0"/>
              </a:rPr>
              <a:t>:</a:t>
            </a:r>
          </a:p>
          <a:p>
            <a:pPr algn="just"/>
            <a:endParaRPr lang="en-US" sz="2800" b="1" dirty="0">
              <a:latin typeface="Times New Roman" panose="02020603050405020304" pitchFamily="18" charset="0"/>
              <a:cs typeface="Times New Roman" panose="02020603050405020304" pitchFamily="18" charset="0"/>
            </a:endParaRPr>
          </a:p>
          <a:p>
            <a:pPr algn="just"/>
            <a:endParaRPr lang="en-US" sz="2800" b="1" dirty="0">
              <a:solidFill>
                <a:srgbClr val="FF0000"/>
              </a:solidFill>
              <a:latin typeface="Times New Roman" panose="02020603050405020304" pitchFamily="18" charset="0"/>
              <a:cs typeface="Times New Roman" panose="02020603050405020304" pitchFamily="18" charset="0"/>
            </a:endParaRPr>
          </a:p>
          <a:p>
            <a:pPr algn="just"/>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4D63269-D98C-41F8-4180-4E6C8FCF1A0B}"/>
              </a:ext>
            </a:extLst>
          </p:cNvPr>
          <p:cNvSpPr txBox="1"/>
          <p:nvPr/>
        </p:nvSpPr>
        <p:spPr>
          <a:xfrm>
            <a:off x="1712624" y="4427762"/>
            <a:ext cx="7101440" cy="2009061"/>
          </a:xfrm>
          <a:prstGeom prst="roundRect">
            <a:avLst/>
          </a:prstGeom>
          <a:solidFill>
            <a:srgbClr val="FFFFCC"/>
          </a:solidFill>
          <a:ln w="28575">
            <a:solidFill>
              <a:srgbClr val="217875"/>
            </a:solidFill>
            <a:prstDash val="sysDash"/>
          </a:ln>
        </p:spPr>
        <p:txBody>
          <a:bodyPr wrap="square">
            <a:spAutoFit/>
          </a:bodyPr>
          <a:lstStyle/>
          <a:p>
            <a:pPr algn="just"/>
            <a:r>
              <a:rPr lang="vi-VN" sz="2800" b="1" dirty="0">
                <a:latin typeface="Times New Roman" panose="02020603050405020304" pitchFamily="18" charset="0"/>
                <a:cs typeface="Times New Roman" panose="02020603050405020304" pitchFamily="18" charset="0"/>
              </a:rPr>
              <a:t>Thở phào:</a:t>
            </a:r>
            <a:endParaRPr lang="en-US" sz="2800" b="1" dirty="0">
              <a:latin typeface="Times New Roman" panose="02020603050405020304" pitchFamily="18" charset="0"/>
              <a:cs typeface="Times New Roman" panose="02020603050405020304" pitchFamily="18" charset="0"/>
            </a:endParaRPr>
          </a:p>
          <a:p>
            <a:pPr algn="just"/>
            <a:endParaRPr lang="en-US" sz="2800" dirty="0">
              <a:latin typeface="Nunito" pitchFamily="2" charset="0"/>
            </a:endParaRPr>
          </a:p>
          <a:p>
            <a:pPr algn="just"/>
            <a:endParaRPr lang="en-US" sz="2800" dirty="0">
              <a:solidFill>
                <a:srgbClr val="FF0000"/>
              </a:solidFill>
              <a:latin typeface="Nunito" pitchFamily="2" charset="0"/>
              <a:cs typeface="Baloo 2 SemiBold" pitchFamily="2" charset="0"/>
            </a:endParaRPr>
          </a:p>
          <a:p>
            <a:pPr algn="just"/>
            <a:endParaRPr lang="en-US" sz="2800" dirty="0">
              <a:solidFill>
                <a:srgbClr val="FF0000"/>
              </a:solidFill>
              <a:latin typeface="Nunito" pitchFamily="2" charset="0"/>
              <a:cs typeface="Baloo 2 SemiBold" pitchFamily="2" charset="0"/>
            </a:endParaRPr>
          </a:p>
        </p:txBody>
      </p:sp>
      <p:sp>
        <p:nvSpPr>
          <p:cNvPr id="3" name="TextBox 2"/>
          <p:cNvSpPr txBox="1"/>
          <p:nvPr/>
        </p:nvSpPr>
        <p:spPr>
          <a:xfrm>
            <a:off x="1616224" y="1433437"/>
            <a:ext cx="7113001" cy="1661993"/>
          </a:xfrm>
          <a:prstGeom prst="rect">
            <a:avLst/>
          </a:prstGeom>
          <a:noFill/>
        </p:spPr>
        <p:txBody>
          <a:bodyPr wrap="square" rtlCol="0">
            <a:spAutoFit/>
          </a:bodyPr>
          <a:lstStyle/>
          <a:p>
            <a:pPr lvl="0"/>
            <a:r>
              <a:rPr lang="vi-VN" sz="2800" b="1" dirty="0">
                <a:solidFill>
                  <a:srgbClr val="FF0000"/>
                </a:solidFill>
                <a:latin typeface="Times New Roman" panose="02020603050405020304" pitchFamily="18" charset="0"/>
                <a:cs typeface="Times New Roman" panose="02020603050405020304" pitchFamily="18" charset="0"/>
              </a:rPr>
              <a:t>(1802 – 1885, có sách phiên âm là Uy-gô): nhà văn, nhà thơ, nhà viết kịch nổi tiếng người Pháp.</a:t>
            </a:r>
            <a:endParaRPr lang="en-US" sz="2800" b="1" dirty="0">
              <a:solidFill>
                <a:srgbClr val="FF0000"/>
              </a:solidFill>
              <a:latin typeface="Times New Roman" panose="02020603050405020304" pitchFamily="18" charset="0"/>
              <a:cs typeface="Times New Roman" panose="02020603050405020304" pitchFamily="18" charset="0"/>
            </a:endParaRPr>
          </a:p>
          <a:p>
            <a:endParaRPr lang="en-US" dirty="0"/>
          </a:p>
        </p:txBody>
      </p:sp>
      <p:sp>
        <p:nvSpPr>
          <p:cNvPr id="5" name="TextBox 4"/>
          <p:cNvSpPr txBox="1"/>
          <p:nvPr/>
        </p:nvSpPr>
        <p:spPr>
          <a:xfrm>
            <a:off x="1736576" y="5084900"/>
            <a:ext cx="6919275" cy="954107"/>
          </a:xfrm>
          <a:prstGeom prst="rect">
            <a:avLst/>
          </a:prstGeom>
          <a:noFill/>
        </p:spPr>
        <p:txBody>
          <a:bodyPr wrap="square" rtlCol="0">
            <a:spAutoFit/>
          </a:bodyPr>
          <a:lstStyle/>
          <a:p>
            <a:pPr lvl="0" algn="just"/>
            <a:r>
              <a:rPr lang="vi-VN" sz="2800" b="1" dirty="0">
                <a:solidFill>
                  <a:srgbClr val="FF0000"/>
                </a:solidFill>
                <a:latin typeface="Times New Roman" panose="02020603050405020304" pitchFamily="18" charset="0"/>
                <a:cs typeface="Times New Roman" panose="02020603050405020304" pitchFamily="18" charset="0"/>
              </a:rPr>
              <a:t>thở ra một hơi dài vẻ khoan khái, nhẹ nhõm vì đã trút được điều lo lắng trong lòng.</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41000"/>
                    </a14:imgEffect>
                  </a14:imgLayer>
                </a14:imgProps>
              </a:ext>
            </a:extLst>
          </a:blip>
          <a:stretch>
            <a:fillRect/>
          </a:stretch>
        </p:blipFill>
        <p:spPr>
          <a:xfrm>
            <a:off x="8422784" y="331940"/>
            <a:ext cx="3769216" cy="3110554"/>
          </a:xfrm>
          <a:prstGeom prst="rect">
            <a:avLst/>
          </a:prstGeom>
          <a:ln>
            <a:noFill/>
          </a:ln>
          <a:effectLst>
            <a:softEdge rad="112500"/>
          </a:effectLst>
        </p:spPr>
      </p:pic>
      <p:pic>
        <p:nvPicPr>
          <p:cNvPr id="9" name="Picture 8"/>
          <p:cNvPicPr>
            <a:picLocks noChangeAspect="1"/>
          </p:cNvPicPr>
          <p:nvPr/>
        </p:nvPicPr>
        <p:blipFill>
          <a:blip r:embed="rId5"/>
          <a:stretch>
            <a:fillRect/>
          </a:stretch>
        </p:blipFill>
        <p:spPr>
          <a:xfrm>
            <a:off x="8582477" y="3442494"/>
            <a:ext cx="3356238" cy="3178954"/>
          </a:xfrm>
          <a:prstGeom prst="rect">
            <a:avLst/>
          </a:prstGeom>
        </p:spPr>
      </p:pic>
    </p:spTree>
    <p:extLst>
      <p:ext uri="{BB962C8B-B14F-4D97-AF65-F5344CB8AC3E}">
        <p14:creationId xmlns:p14="http://schemas.microsoft.com/office/powerpoint/2010/main" val="2652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8E8B30-18EB-CEA4-1536-86D0768112CA}"/>
              </a:ext>
            </a:extLst>
          </p:cNvPr>
          <p:cNvSpPr txBox="1"/>
          <p:nvPr/>
        </p:nvSpPr>
        <p:spPr>
          <a:xfrm>
            <a:off x="329940" y="122553"/>
            <a:ext cx="11660957" cy="6001643"/>
          </a:xfrm>
          <a:prstGeom prst="rect">
            <a:avLst/>
          </a:prstGeom>
          <a:noFill/>
        </p:spPr>
        <p:txBody>
          <a:bodyPr wrap="square">
            <a:spAutoFit/>
          </a:bodyPr>
          <a:lstStyle/>
          <a:p>
            <a:pPr algn="ctr"/>
            <a:endParaRPr lang="en-US" sz="2800" dirty="0">
              <a:solidFill>
                <a:srgbClr val="FF0000"/>
              </a:solidFill>
              <a:latin typeface="Nunito" pitchFamily="2" charset="0"/>
              <a:cs typeface="Baloo 2 ExtraBold" pitchFamily="2" charset="0"/>
            </a:endParaRPr>
          </a:p>
          <a:p>
            <a:r>
              <a:rPr lang="en-US" sz="2800" dirty="0">
                <a:solidFill>
                  <a:srgbClr val="FF0000"/>
                </a:solidFill>
                <a:latin typeface="Nunito" pitchFamily="2" charset="0"/>
                <a:cs typeface="Baloo 2 ExtraBold" pitchFamily="2" charset="0"/>
              </a:rPr>
              <a:t>                LỜI GIẢI TOÁN ĐẶC BIỆT</a:t>
            </a:r>
          </a:p>
          <a:p>
            <a:pPr algn="just"/>
            <a:r>
              <a:rPr lang="en-US" sz="2000" dirty="0">
                <a:solidFill>
                  <a:srgbClr val="002060"/>
                </a:solidFill>
                <a:latin typeface="Baloo 2 ExtraBold" pitchFamily="2" charset="0"/>
              </a:rPr>
              <a:t>         </a:t>
            </a:r>
          </a:p>
          <a:p>
            <a:pPr algn="just"/>
            <a:r>
              <a:rPr lang="en-US" sz="2800" dirty="0">
                <a:solidFill>
                  <a:srgbClr val="002060"/>
                </a:solidFill>
                <a:latin typeface="Nunito" pitchFamily="2" charset="0"/>
              </a:rPr>
              <a:t>     </a:t>
            </a:r>
            <a:r>
              <a:rPr lang="vi-VN" sz="2800" dirty="0">
                <a:solidFill>
                  <a:prstClr val="black"/>
                </a:solidFill>
                <a:latin typeface="Nunito" pitchFamily="2" charset="0"/>
              </a:rPr>
              <a:t>Vích-to Huy-gô bộc lộ tài năng thơ ca </a:t>
            </a:r>
            <a:endParaRPr lang="en-US" sz="2800" dirty="0">
              <a:solidFill>
                <a:prstClr val="black"/>
              </a:solidFill>
              <a:latin typeface="Nunito" pitchFamily="2" charset="0"/>
            </a:endParaRPr>
          </a:p>
          <a:p>
            <a:pPr algn="just"/>
            <a:r>
              <a:rPr lang="vi-VN" sz="2800" dirty="0">
                <a:solidFill>
                  <a:prstClr val="black"/>
                </a:solidFill>
                <a:latin typeface="Nunito" pitchFamily="2" charset="0"/>
              </a:rPr>
              <a:t>của mình từ rất sớm. Hồi còn là học sinh </a:t>
            </a:r>
            <a:endParaRPr lang="en-US" sz="2800" dirty="0">
              <a:solidFill>
                <a:prstClr val="black"/>
              </a:solidFill>
              <a:latin typeface="Nunito" pitchFamily="2" charset="0"/>
            </a:endParaRPr>
          </a:p>
          <a:p>
            <a:pPr algn="just"/>
            <a:r>
              <a:rPr lang="vi-VN" sz="2800" dirty="0">
                <a:solidFill>
                  <a:prstClr val="black"/>
                </a:solidFill>
                <a:latin typeface="Nunito" pitchFamily="2" charset="0"/>
              </a:rPr>
              <a:t>tiểu học, cậu học chăm, thông minh, giỏi </a:t>
            </a:r>
            <a:endParaRPr lang="en-US" sz="2800" dirty="0">
              <a:solidFill>
                <a:prstClr val="black"/>
              </a:solidFill>
              <a:latin typeface="Nunito" pitchFamily="2" charset="0"/>
            </a:endParaRPr>
          </a:p>
          <a:p>
            <a:pPr algn="just"/>
            <a:r>
              <a:rPr lang="vi-VN" sz="2800" dirty="0">
                <a:solidFill>
                  <a:prstClr val="black"/>
                </a:solidFill>
                <a:latin typeface="Nunito" pitchFamily="2" charset="0"/>
              </a:rPr>
              <a:t>đều các môn.</a:t>
            </a:r>
            <a:endParaRPr lang="en-US" sz="2800" dirty="0">
              <a:solidFill>
                <a:prstClr val="black"/>
              </a:solidFill>
              <a:latin typeface="Nunito" pitchFamily="2" charset="0"/>
            </a:endParaRPr>
          </a:p>
          <a:p>
            <a:pPr algn="just"/>
            <a:r>
              <a:rPr lang="en-US" sz="2800" dirty="0">
                <a:solidFill>
                  <a:prstClr val="black"/>
                </a:solidFill>
                <a:latin typeface="Nunito" pitchFamily="2" charset="0"/>
              </a:rPr>
              <a:t>     </a:t>
            </a:r>
            <a:r>
              <a:rPr lang="vi-VN" sz="2800" dirty="0">
                <a:solidFill>
                  <a:prstClr val="black"/>
                </a:solidFill>
                <a:latin typeface="Nunito" pitchFamily="2" charset="0"/>
              </a:rPr>
              <a:t>Một lần, vào giờ kiểm tra Toán cuối năm, trong khi các bạn khác mải miết làm bài thì không hiểu sao Huy-gô lại ngồi cắn bút từ đầu</a:t>
            </a:r>
            <a:r>
              <a:rPr lang="en-US" sz="2800" dirty="0">
                <a:solidFill>
                  <a:prstClr val="black"/>
                </a:solidFill>
                <a:latin typeface="Nunito" pitchFamily="2" charset="0"/>
              </a:rPr>
              <a:t> </a:t>
            </a:r>
            <a:r>
              <a:rPr lang="vi-VN" sz="2800" dirty="0">
                <a:solidFill>
                  <a:prstClr val="black"/>
                </a:solidFill>
                <a:latin typeface="Nunito" pitchFamily="2" charset="0"/>
              </a:rPr>
              <a:t>giờ. Thầy giáo cũng sốt ruột thay cho học trò của mình. Chỉ còn hai mươi phút nữa là phải nộp bài. Các bạn xung quanh đã có người làm xong, thế mà Huy-gô vẫn ngồi cắn bút, hai tai đỏ nhừ. Thầy giáo lại giơ đồng hồ ra xem và nhìn Huy-gô. Còn mười lăm phút nữa. Lúc này, Huy-gô bắt đầu đặt bút viết. Thầy giáo thở phào. Nhưng liệu có kịp không nhỉ? Ông lo lắng thay cho Huy-gô.</a:t>
            </a:r>
          </a:p>
          <a:p>
            <a:pPr algn="just"/>
            <a:r>
              <a:rPr lang="en-US" sz="2800" dirty="0">
                <a:solidFill>
                  <a:prstClr val="black"/>
                </a:solidFill>
                <a:latin typeface="Nunito" pitchFamily="2" charset="0"/>
              </a:rPr>
              <a:t>         </a:t>
            </a:r>
            <a:endParaRPr lang="vi-VN" sz="2800" i="1" dirty="0">
              <a:solidFill>
                <a:prstClr val="black"/>
              </a:solidFill>
              <a:latin typeface="Nunito" pitchFamily="2" charset="0"/>
            </a:endParaRPr>
          </a:p>
        </p:txBody>
      </p:sp>
      <p:pic>
        <p:nvPicPr>
          <p:cNvPr id="6" name="Picture 5">
            <a:extLst>
              <a:ext uri="{FF2B5EF4-FFF2-40B4-BE49-F238E27FC236}">
                <a16:creationId xmlns:a16="http://schemas.microsoft.com/office/drawing/2014/main" id="{AECD2493-3747-2EAB-D9B5-7C19CD074516}"/>
              </a:ext>
            </a:extLst>
          </p:cNvPr>
          <p:cNvPicPr>
            <a:picLocks noChangeAspect="1"/>
          </p:cNvPicPr>
          <p:nvPr/>
        </p:nvPicPr>
        <p:blipFill>
          <a:blip r:embed="rId2"/>
          <a:stretch>
            <a:fillRect/>
          </a:stretch>
        </p:blipFill>
        <p:spPr>
          <a:xfrm>
            <a:off x="81721" y="15240"/>
            <a:ext cx="957155" cy="762066"/>
          </a:xfrm>
          <a:prstGeom prst="rect">
            <a:avLst/>
          </a:prstGeom>
        </p:spPr>
      </p:pic>
      <p:pic>
        <p:nvPicPr>
          <p:cNvPr id="2" name="Picture 1"/>
          <p:cNvPicPr>
            <a:picLocks noChangeAspect="1"/>
          </p:cNvPicPr>
          <p:nvPr/>
        </p:nvPicPr>
        <p:blipFill>
          <a:blip r:embed="rId3"/>
          <a:stretch>
            <a:fillRect/>
          </a:stretch>
        </p:blipFill>
        <p:spPr>
          <a:xfrm>
            <a:off x="81722" y="1"/>
            <a:ext cx="11909177" cy="6315456"/>
          </a:xfrm>
          <a:prstGeom prst="rect">
            <a:avLst/>
          </a:prstGeom>
        </p:spPr>
      </p:pic>
    </p:spTree>
    <p:extLst>
      <p:ext uri="{BB962C8B-B14F-4D97-AF65-F5344CB8AC3E}">
        <p14:creationId xmlns:p14="http://schemas.microsoft.com/office/powerpoint/2010/main" val="159935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9B1E0D-B066-0B87-15F3-5E2EECF2D2A2}"/>
              </a:ext>
            </a:extLst>
          </p:cNvPr>
          <p:cNvPicPr>
            <a:picLocks noChangeAspect="1"/>
          </p:cNvPicPr>
          <p:nvPr/>
        </p:nvPicPr>
        <p:blipFill rotWithShape="1">
          <a:blip r:embed="rId2"/>
          <a:srcRect t="1505" r="-1" b="2635"/>
          <a:stretch/>
        </p:blipFill>
        <p:spPr>
          <a:xfrm>
            <a:off x="-323363" y="-156679"/>
            <a:ext cx="5396071" cy="5172635"/>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5" name="TextBox 4">
            <a:extLst>
              <a:ext uri="{FF2B5EF4-FFF2-40B4-BE49-F238E27FC236}">
                <a16:creationId xmlns:a16="http://schemas.microsoft.com/office/drawing/2014/main" id="{0DE2CAE5-8068-DA4F-2AF1-F864FEDAAE54}"/>
              </a:ext>
            </a:extLst>
          </p:cNvPr>
          <p:cNvSpPr txBox="1"/>
          <p:nvPr/>
        </p:nvSpPr>
        <p:spPr>
          <a:xfrm>
            <a:off x="4547940" y="1927362"/>
            <a:ext cx="6347587" cy="783193"/>
          </a:xfrm>
          <a:prstGeom prst="roundRect">
            <a:avLst/>
          </a:prstGeom>
          <a:solidFill>
            <a:srgbClr val="FFFF00"/>
          </a:solidFill>
          <a:ln w="28575">
            <a:solidFill>
              <a:srgbClr val="217875"/>
            </a:solidFill>
            <a:prstDash val="sysDash"/>
          </a:ln>
        </p:spPr>
        <p:txBody>
          <a:bodyPr wrap="square">
            <a:spAutoFit/>
          </a:bodyPr>
          <a:lstStyle/>
          <a:p>
            <a:pPr algn="ctr"/>
            <a:r>
              <a:rPr lang="en-US" sz="4000" b="1" dirty="0" err="1">
                <a:latin typeface="Times New Roman" panose="02020603050405020304" pitchFamily="18" charset="0"/>
                <a:cs typeface="Times New Roman" panose="02020603050405020304" pitchFamily="18" charset="0"/>
              </a:rPr>
              <a:t>Luyện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nhóm</a:t>
            </a:r>
            <a:r>
              <a:rPr lang="en-US" sz="4000" b="1" dirty="0">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3239046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a:extLst>
              <a:ext uri="{FF2B5EF4-FFF2-40B4-BE49-F238E27FC236}">
                <a16:creationId xmlns:a16="http://schemas.microsoft.com/office/drawing/2014/main" id="{81058290-CF20-FC47-AE82-7D01242BC161}"/>
              </a:ext>
            </a:extLst>
          </p:cNvPr>
          <p:cNvSpPr/>
          <p:nvPr/>
        </p:nvSpPr>
        <p:spPr>
          <a:xfrm>
            <a:off x="1447456" y="1516474"/>
            <a:ext cx="8968351" cy="30469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zh-CN" sz="9600" b="1" dirty="0" err="1">
                <a:ln w="9525">
                  <a:solidFill>
                    <a:srgbClr val="217875"/>
                  </a:solidFill>
                </a:ln>
                <a:solidFill>
                  <a:srgbClr val="217875"/>
                </a:solidFill>
                <a:latin typeface="Times New Roman" panose="02020603050405020304" pitchFamily="18" charset="0"/>
                <a:cs typeface="Times New Roman" panose="02020603050405020304" pitchFamily="18" charset="0"/>
                <a:sym typeface="+mn-lt"/>
              </a:rPr>
              <a:t>Hẹn</a:t>
            </a:r>
            <a:r>
              <a:rPr lang="en-US" altLang="zh-CN" sz="9600" b="1" dirty="0">
                <a:ln w="9525">
                  <a:solidFill>
                    <a:srgbClr val="217875"/>
                  </a:solidFill>
                </a:ln>
                <a:solidFill>
                  <a:srgbClr val="217875"/>
                </a:solidFill>
                <a:latin typeface="Times New Roman" panose="02020603050405020304" pitchFamily="18" charset="0"/>
                <a:cs typeface="Times New Roman" panose="02020603050405020304" pitchFamily="18" charset="0"/>
                <a:sym typeface="+mn-lt"/>
              </a:rPr>
              <a:t> </a:t>
            </a:r>
            <a:r>
              <a:rPr lang="en-US" altLang="zh-CN" sz="9600" b="1" dirty="0" err="1">
                <a:ln w="9525">
                  <a:solidFill>
                    <a:srgbClr val="217875"/>
                  </a:solidFill>
                </a:ln>
                <a:solidFill>
                  <a:srgbClr val="217875"/>
                </a:solidFill>
                <a:latin typeface="Times New Roman" panose="02020603050405020304" pitchFamily="18" charset="0"/>
                <a:cs typeface="Times New Roman" panose="02020603050405020304" pitchFamily="18" charset="0"/>
                <a:sym typeface="+mn-lt"/>
              </a:rPr>
              <a:t>gặp</a:t>
            </a:r>
            <a:r>
              <a:rPr lang="en-US" altLang="zh-CN" sz="9600" b="1" dirty="0">
                <a:ln w="9525">
                  <a:solidFill>
                    <a:srgbClr val="217875"/>
                  </a:solidFill>
                </a:ln>
                <a:solidFill>
                  <a:srgbClr val="217875"/>
                </a:solidFill>
                <a:latin typeface="Times New Roman" panose="02020603050405020304" pitchFamily="18" charset="0"/>
                <a:cs typeface="Times New Roman" panose="02020603050405020304" pitchFamily="18" charset="0"/>
                <a:sym typeface="+mn-lt"/>
              </a:rPr>
              <a:t> </a:t>
            </a:r>
            <a:r>
              <a:rPr lang="en-US" altLang="zh-CN" sz="9600" b="1" dirty="0" err="1">
                <a:ln w="9525">
                  <a:solidFill>
                    <a:srgbClr val="217875"/>
                  </a:solidFill>
                </a:ln>
                <a:solidFill>
                  <a:srgbClr val="217875"/>
                </a:solidFill>
                <a:latin typeface="Times New Roman" panose="02020603050405020304" pitchFamily="18" charset="0"/>
                <a:cs typeface="Times New Roman" panose="02020603050405020304" pitchFamily="18" charset="0"/>
                <a:sym typeface="+mn-lt"/>
              </a:rPr>
              <a:t>lại</a:t>
            </a:r>
            <a:r>
              <a:rPr lang="en-US" altLang="zh-CN" sz="9600" b="1" dirty="0">
                <a:ln w="9525">
                  <a:solidFill>
                    <a:srgbClr val="217875"/>
                  </a:solidFill>
                </a:ln>
                <a:solidFill>
                  <a:srgbClr val="217875"/>
                </a:solidFill>
                <a:latin typeface="Times New Roman" panose="02020603050405020304" pitchFamily="18" charset="0"/>
                <a:cs typeface="Times New Roman" panose="02020603050405020304" pitchFamily="18" charset="0"/>
                <a:sym typeface="+mn-lt"/>
              </a:rPr>
              <a:t> </a:t>
            </a:r>
            <a:r>
              <a:rPr lang="en-US" altLang="zh-CN" sz="9600" b="1" dirty="0" err="1">
                <a:ln w="9525">
                  <a:solidFill>
                    <a:srgbClr val="217875"/>
                  </a:solidFill>
                </a:ln>
                <a:solidFill>
                  <a:srgbClr val="217875"/>
                </a:solidFill>
                <a:latin typeface="Times New Roman" panose="02020603050405020304" pitchFamily="18" charset="0"/>
                <a:cs typeface="Times New Roman" panose="02020603050405020304" pitchFamily="18" charset="0"/>
                <a:sym typeface="+mn-lt"/>
              </a:rPr>
              <a:t>các</a:t>
            </a:r>
            <a:r>
              <a:rPr lang="en-US" altLang="zh-CN" sz="9600" b="1" dirty="0">
                <a:ln w="9525">
                  <a:solidFill>
                    <a:srgbClr val="217875"/>
                  </a:solidFill>
                </a:ln>
                <a:solidFill>
                  <a:srgbClr val="217875"/>
                </a:solidFill>
                <a:latin typeface="Times New Roman" panose="02020603050405020304" pitchFamily="18" charset="0"/>
                <a:cs typeface="Times New Roman" panose="02020603050405020304" pitchFamily="18" charset="0"/>
                <a:sym typeface="+mn-lt"/>
              </a:rPr>
              <a:t> </a:t>
            </a:r>
            <a:r>
              <a:rPr lang="en-US" altLang="zh-CN" sz="9600" b="1" dirty="0" err="1">
                <a:ln w="9525">
                  <a:solidFill>
                    <a:srgbClr val="217875"/>
                  </a:solidFill>
                </a:ln>
                <a:solidFill>
                  <a:srgbClr val="217875"/>
                </a:solidFill>
                <a:latin typeface="Times New Roman" panose="02020603050405020304" pitchFamily="18" charset="0"/>
                <a:cs typeface="Times New Roman" panose="02020603050405020304" pitchFamily="18" charset="0"/>
                <a:sym typeface="+mn-lt"/>
              </a:rPr>
              <a:t>em</a:t>
            </a:r>
            <a:r>
              <a:rPr lang="en-US" altLang="zh-CN" sz="9600" b="1" dirty="0">
                <a:ln w="9525">
                  <a:solidFill>
                    <a:srgbClr val="217875"/>
                  </a:solidFill>
                </a:ln>
                <a:solidFill>
                  <a:srgbClr val="217875"/>
                </a:solidFill>
                <a:latin typeface="Times New Roman" panose="02020603050405020304" pitchFamily="18" charset="0"/>
                <a:cs typeface="Times New Roman" panose="02020603050405020304" pitchFamily="18" charset="0"/>
                <a:sym typeface="+mn-lt"/>
              </a:rPr>
              <a:t>!</a:t>
            </a:r>
            <a:endParaRPr lang="zh-CN" altLang="en-US" sz="9600" b="1" dirty="0">
              <a:ln w="9525">
                <a:solidFill>
                  <a:srgbClr val="217875"/>
                </a:solidFill>
              </a:ln>
              <a:solidFill>
                <a:srgbClr val="217875"/>
              </a:solidFill>
              <a:latin typeface="Times New Roman" panose="02020603050405020304" pitchFamily="18" charset="0"/>
              <a:cs typeface="Times New Roman" panose="02020603050405020304" pitchFamily="18" charset="0"/>
              <a:sym typeface="+mn-lt"/>
            </a:endParaRPr>
          </a:p>
        </p:txBody>
      </p:sp>
      <p:sp>
        <p:nvSpPr>
          <p:cNvPr id="10" name="文本框 9">
            <a:extLst>
              <a:ext uri="{FF2B5EF4-FFF2-40B4-BE49-F238E27FC236}">
                <a16:creationId xmlns:a16="http://schemas.microsoft.com/office/drawing/2014/main" id="{D8FAA4B2-A78C-E144-9F49-C823AAE63955}"/>
              </a:ext>
            </a:extLst>
          </p:cNvPr>
          <p:cNvSpPr txBox="1"/>
          <p:nvPr/>
        </p:nvSpPr>
        <p:spPr>
          <a:xfrm>
            <a:off x="5642789" y="1516474"/>
            <a:ext cx="1229827" cy="461665"/>
          </a:xfrm>
          <a:prstGeom prst="rect">
            <a:avLst/>
          </a:prstGeom>
          <a:noFill/>
        </p:spPr>
        <p:txBody>
          <a:bodyPr wrap="square" rtlCol="0">
            <a:spAutoFit/>
          </a:bodyPr>
          <a:lstStyle/>
          <a:p>
            <a:pPr algn="dist">
              <a:defRPr/>
            </a:pPr>
            <a:r>
              <a:rPr kumimoji="1" lang="en-US" altLang="zh-CN" sz="2400" dirty="0">
                <a:solidFill>
                  <a:prstClr val="white"/>
                </a:solidFill>
                <a:cs typeface="+mn-ea"/>
                <a:sym typeface="+mn-lt"/>
              </a:rPr>
              <a:t>LOGO</a:t>
            </a:r>
            <a:endParaRPr kumimoji="1" lang="zh-CN" altLang="en-US" sz="2400" dirty="0">
              <a:solidFill>
                <a:prstClr val="white"/>
              </a:solidFill>
              <a:cs typeface="+mn-ea"/>
              <a:sym typeface="+mn-lt"/>
            </a:endParaRPr>
          </a:p>
        </p:txBody>
      </p:sp>
      <p:sp>
        <p:nvSpPr>
          <p:cNvPr id="21" name="TextBox 3">
            <a:hlinkClick r:id="rId2"/>
            <a:extLst>
              <a:ext uri="{FF2B5EF4-FFF2-40B4-BE49-F238E27FC236}">
                <a16:creationId xmlns:a16="http://schemas.microsoft.com/office/drawing/2014/main" id="{55E089A8-C9DA-46DA-9862-57EAB6DD40D6}"/>
              </a:ext>
            </a:extLst>
          </p:cNvPr>
          <p:cNvSpPr txBox="1"/>
          <p:nvPr/>
        </p:nvSpPr>
        <p:spPr>
          <a:xfrm>
            <a:off x="3637256" y="6611785"/>
            <a:ext cx="5169613" cy="246221"/>
          </a:xfrm>
          <a:prstGeom prst="rect">
            <a:avLst/>
          </a:prstGeom>
          <a:noFill/>
        </p:spPr>
        <p:txBody>
          <a:bodyPr wrap="square" rtlCol="0">
            <a:spAutoFit/>
          </a:bodyPr>
          <a:lstStyle/>
          <a:p>
            <a:pPr algn="ctr">
              <a:defRPr/>
            </a:pPr>
            <a:r>
              <a:rPr lang="en-US" altLang="zh-CN" sz="1000" dirty="0">
                <a:solidFill>
                  <a:srgbClr val="17A54F"/>
                </a:solidFill>
                <a:cs typeface="Arial" panose="020B0604020202020204" pitchFamily="34" charset="0"/>
                <a:hlinkClick r:id="rId2">
                  <a:extLst>
                    <a:ext uri="{A12FA001-AC4F-418D-AE19-62706E023703}">
                      <ahyp:hlinkClr xmlns:ahyp="http://schemas.microsoft.com/office/drawing/2018/hyperlinkcolor" val="tx"/>
                    </a:ext>
                  </a:extLst>
                </a:hlinkClick>
              </a:rPr>
              <a:t>https://www.freeppt7.com</a:t>
            </a:r>
            <a:endParaRPr lang="ko-KR" altLang="en-US" sz="1000" dirty="0">
              <a:solidFill>
                <a:srgbClr val="17A54F"/>
              </a:solidFill>
              <a:cs typeface="Arial" panose="020B0604020202020204" pitchFamily="34" charset="0"/>
            </a:endParaRPr>
          </a:p>
        </p:txBody>
      </p:sp>
    </p:spTree>
    <p:extLst>
      <p:ext uri="{BB962C8B-B14F-4D97-AF65-F5344CB8AC3E}">
        <p14:creationId xmlns:p14="http://schemas.microsoft.com/office/powerpoint/2010/main" val="12468993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672925"/>
            <a:ext cx="11582400" cy="646331"/>
          </a:xfrm>
          <a:prstGeom prst="rect">
            <a:avLst/>
          </a:prstGeom>
        </p:spPr>
        <p:txBody>
          <a:bodyPr wrap="square">
            <a:spAutoFit/>
          </a:bodyPr>
          <a:lstStyle/>
          <a:p>
            <a:pPr lvl="1" algn="ctr" eaLnBrk="0" fontAlgn="base" hangingPunct="0">
              <a:spcBef>
                <a:spcPct val="0"/>
              </a:spcBef>
              <a:spcAft>
                <a:spcPct val="0"/>
              </a:spcAft>
            </a:pPr>
            <a:r>
              <a:rPr lang="en-US" sz="3600" b="1" dirty="0" err="1">
                <a:solidFill>
                  <a:srgbClr val="FF0000"/>
                </a:solidFill>
                <a:latin typeface="Times New Roman" panose="02020603050405020304" pitchFamily="18" charset="0"/>
                <a:cs typeface="Times New Roman" panose="02020603050405020304" pitchFamily="18" charset="0"/>
              </a:rPr>
              <a:t>Thứ</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hai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09 </a:t>
            </a:r>
            <a:r>
              <a:rPr lang="en-US" sz="3600" b="1" dirty="0" err="1">
                <a:solidFill>
                  <a:srgbClr val="FF0000"/>
                </a:solidFill>
                <a:latin typeface="Times New Roman" panose="02020603050405020304" pitchFamily="18" charset="0"/>
                <a:cs typeface="Times New Roman" panose="02020603050405020304" pitchFamily="18" charset="0"/>
              </a:rPr>
              <a:t>tháng</a:t>
            </a:r>
            <a:r>
              <a:rPr lang="en-US" sz="3600" b="1" dirty="0">
                <a:solidFill>
                  <a:srgbClr val="FF0000"/>
                </a:solidFill>
                <a:latin typeface="Times New Roman" panose="02020603050405020304" pitchFamily="18" charset="0"/>
                <a:cs typeface="Times New Roman" panose="02020603050405020304" pitchFamily="18" charset="0"/>
              </a:rPr>
              <a:t> 10 </a:t>
            </a:r>
            <a:r>
              <a:rPr lang="en-US" sz="3600" b="1" dirty="0" err="1">
                <a:solidFill>
                  <a:srgbClr val="FF0000"/>
                </a:solidFill>
                <a:latin typeface="Times New Roman" panose="02020603050405020304" pitchFamily="18" charset="0"/>
                <a:cs typeface="Times New Roman" panose="02020603050405020304" pitchFamily="18" charset="0"/>
              </a:rPr>
              <a:t>năm</a:t>
            </a:r>
            <a:r>
              <a:rPr lang="en-US" sz="3600" b="1" dirty="0">
                <a:solidFill>
                  <a:srgbClr val="FF0000"/>
                </a:solidFill>
                <a:latin typeface="Times New Roman" panose="02020603050405020304" pitchFamily="18" charset="0"/>
                <a:cs typeface="Times New Roman" panose="02020603050405020304" pitchFamily="18" charset="0"/>
              </a:rPr>
              <a:t> 2023 </a:t>
            </a:r>
          </a:p>
        </p:txBody>
      </p:sp>
      <p:sp>
        <p:nvSpPr>
          <p:cNvPr id="2" name="Date Placeholder 1"/>
          <p:cNvSpPr>
            <a:spLocks noGrp="1"/>
          </p:cNvSpPr>
          <p:nvPr>
            <p:ph type="dt" sz="half" idx="10"/>
          </p:nvPr>
        </p:nvSpPr>
        <p:spPr>
          <a:xfrm>
            <a:off x="48189" y="6477009"/>
            <a:ext cx="1780617" cy="369483"/>
          </a:xfrm>
        </p:spPr>
        <p:txBody>
          <a:bodyPr/>
          <a:lstStyle/>
          <a:p>
            <a:pPr>
              <a:defRPr/>
            </a:pPr>
            <a:fld id="{8D6795ED-16B1-498F-9E48-781683853465}" type="datetime1">
              <a:rPr lang="en-US" altLang="vi-VN" smtClean="0">
                <a:solidFill>
                  <a:prstClr val="black">
                    <a:tint val="75000"/>
                  </a:prstClr>
                </a:solidFill>
              </a:rPr>
              <a:pPr>
                <a:defRPr/>
              </a:pPr>
              <a:t>4/23/2024</a:t>
            </a:fld>
            <a:endParaRPr lang="en-US" altLang="vi-VN">
              <a:solidFill>
                <a:prstClr val="black">
                  <a:tint val="75000"/>
                </a:prstClr>
              </a:solidFill>
            </a:endParaRPr>
          </a:p>
        </p:txBody>
      </p:sp>
      <p:sp>
        <p:nvSpPr>
          <p:cNvPr id="8" name="Slide Number Placeholder 7"/>
          <p:cNvSpPr>
            <a:spLocks noGrp="1"/>
          </p:cNvSpPr>
          <p:nvPr>
            <p:ph type="sldNum" sz="quarter" idx="12"/>
          </p:nvPr>
        </p:nvSpPr>
        <p:spPr/>
        <p:txBody>
          <a:bodyPr/>
          <a:lstStyle/>
          <a:p>
            <a:fld id="{FE5B5967-459C-4D6D-AB7C-45812728E7B5}" type="slidenum">
              <a:rPr lang="en-US" altLang="vi-VN" smtClean="0"/>
              <a:pPr/>
              <a:t>2</a:t>
            </a:fld>
            <a:endParaRPr lang="en-US" altLang="vi-VN"/>
          </a:p>
        </p:txBody>
      </p:sp>
      <p:sp>
        <p:nvSpPr>
          <p:cNvPr id="17" name="Rounded Rectangle 16"/>
          <p:cNvSpPr/>
          <p:nvPr/>
        </p:nvSpPr>
        <p:spPr>
          <a:xfrm>
            <a:off x="3029701" y="1540363"/>
            <a:ext cx="6114299" cy="55379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600" b="1" u="sng" dirty="0" err="1">
                <a:solidFill>
                  <a:prstClr val="black"/>
                </a:solidFill>
                <a:latin typeface="Times New Roman" pitchFamily="18" charset="0"/>
                <a:cs typeface="Times New Roman" pitchFamily="18" charset="0"/>
              </a:rPr>
              <a:t>Tiếng</a:t>
            </a:r>
            <a:r>
              <a:rPr lang="en-US" sz="2600" b="1" u="sng" dirty="0">
                <a:solidFill>
                  <a:prstClr val="black"/>
                </a:solidFill>
                <a:latin typeface="Times New Roman" pitchFamily="18" charset="0"/>
                <a:cs typeface="Times New Roman" pitchFamily="18" charset="0"/>
              </a:rPr>
              <a:t> </a:t>
            </a:r>
            <a:r>
              <a:rPr lang="en-US" sz="2600" b="1" u="sng" dirty="0" err="1">
                <a:solidFill>
                  <a:prstClr val="black"/>
                </a:solidFill>
                <a:latin typeface="Times New Roman" pitchFamily="18" charset="0"/>
                <a:cs typeface="Times New Roman" pitchFamily="18" charset="0"/>
              </a:rPr>
              <a:t>Việt</a:t>
            </a:r>
            <a:r>
              <a:rPr lang="en-US" sz="2600" b="1"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3599228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9B1E0D-B066-0B87-15F3-5E2EECF2D2A2}"/>
              </a:ext>
            </a:extLst>
          </p:cNvPr>
          <p:cNvPicPr>
            <a:picLocks noChangeAspect="1"/>
          </p:cNvPicPr>
          <p:nvPr/>
        </p:nvPicPr>
        <p:blipFill rotWithShape="1">
          <a:blip r:embed="rId2"/>
          <a:srcRect t="1505" r="-1" b="2635"/>
          <a:stretch/>
        </p:blipFill>
        <p:spPr>
          <a:xfrm>
            <a:off x="572847" y="-301833"/>
            <a:ext cx="5396071" cy="5172635"/>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4" name="TextBox 3">
            <a:extLst>
              <a:ext uri="{FF2B5EF4-FFF2-40B4-BE49-F238E27FC236}">
                <a16:creationId xmlns:a16="http://schemas.microsoft.com/office/drawing/2014/main" id="{133025F6-03E4-F7FE-A115-15A451327F80}"/>
              </a:ext>
            </a:extLst>
          </p:cNvPr>
          <p:cNvSpPr txBox="1"/>
          <p:nvPr/>
        </p:nvSpPr>
        <p:spPr>
          <a:xfrm>
            <a:off x="5207586" y="1730486"/>
            <a:ext cx="6552000" cy="1107996"/>
          </a:xfrm>
          <a:prstGeom prst="rect">
            <a:avLst/>
          </a:prstGeom>
          <a:noFill/>
        </p:spPr>
        <p:txBody>
          <a:bodyPr wrap="square" rtlCol="0">
            <a:spAutoFit/>
          </a:bodyPr>
          <a:lstStyle/>
          <a:p>
            <a:r>
              <a:rPr lang="en-US" sz="6600" b="1" dirty="0" err="1">
                <a:solidFill>
                  <a:srgbClr val="FF0000"/>
                </a:solidFill>
                <a:latin typeface="Times New Roman" panose="02020603050405020304" pitchFamily="18" charset="0"/>
                <a:cs typeface="Times New Roman" panose="02020603050405020304" pitchFamily="18" charset="0"/>
              </a:rPr>
              <a:t>Khởi</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động</a:t>
            </a:r>
            <a:endParaRPr lang="en-US" sz="6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8726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83954" y="312931"/>
            <a:ext cx="9279949" cy="4300738"/>
          </a:xfrm>
          <a:prstGeom prst="rect">
            <a:avLst/>
          </a:prstGeom>
        </p:spPr>
      </p:pic>
      <p:sp>
        <p:nvSpPr>
          <p:cNvPr id="17" name="Cloud 16">
            <a:extLst>
              <a:ext uri="{FF2B5EF4-FFF2-40B4-BE49-F238E27FC236}">
                <a16:creationId xmlns:a16="http://schemas.microsoft.com/office/drawing/2014/main" id="{5B95967D-E221-71F3-A00B-A57A89BFF3F0}"/>
              </a:ext>
            </a:extLst>
          </p:cNvPr>
          <p:cNvSpPr/>
          <p:nvPr/>
        </p:nvSpPr>
        <p:spPr>
          <a:xfrm>
            <a:off x="99394" y="1663183"/>
            <a:ext cx="4128687" cy="2321169"/>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err="1">
                <a:solidFill>
                  <a:srgbClr val="C00000"/>
                </a:solidFill>
                <a:latin typeface="Times New Roman" panose="02020603050405020304" pitchFamily="18" charset="0"/>
                <a:cs typeface="Times New Roman" panose="02020603050405020304" pitchFamily="18" charset="0"/>
              </a:rPr>
              <a:t>Thảo</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luận</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nhóm</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trả</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lời</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câu</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hỏi</a:t>
            </a:r>
            <a:endParaRPr lang="en-US" sz="3000" b="1" dirty="0">
              <a:solidFill>
                <a:srgbClr val="C0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A226BFA4-503E-7D75-A4A0-3AB7F4A203DA}"/>
              </a:ext>
            </a:extLst>
          </p:cNvPr>
          <p:cNvSpPr txBox="1"/>
          <p:nvPr/>
        </p:nvSpPr>
        <p:spPr>
          <a:xfrm>
            <a:off x="3104686" y="4806800"/>
            <a:ext cx="6139835" cy="1055608"/>
          </a:xfrm>
          <a:prstGeom prst="roundRect">
            <a:avLst/>
          </a:prstGeom>
          <a:solidFill>
            <a:srgbClr val="FFFFCC"/>
          </a:solidFill>
          <a:ln w="28575">
            <a:solidFill>
              <a:srgbClr val="217875"/>
            </a:solidFill>
            <a:prstDash val="sysDash"/>
          </a:ln>
        </p:spPr>
        <p:txBody>
          <a:bodyPr wrap="square">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Điểm đặc biệt của bài toán là được diễn đạt bằng một bài thơ.</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747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8E8B30-18EB-CEA4-1536-86D0768112CA}"/>
              </a:ext>
            </a:extLst>
          </p:cNvPr>
          <p:cNvSpPr txBox="1"/>
          <p:nvPr/>
        </p:nvSpPr>
        <p:spPr>
          <a:xfrm>
            <a:off x="329940" y="122553"/>
            <a:ext cx="11660957" cy="6001643"/>
          </a:xfrm>
          <a:prstGeom prst="rect">
            <a:avLst/>
          </a:prstGeom>
          <a:noFill/>
        </p:spPr>
        <p:txBody>
          <a:bodyPr wrap="square">
            <a:spAutoFit/>
          </a:bodyPr>
          <a:lstStyle/>
          <a:p>
            <a:pPr algn="ctr"/>
            <a:endParaRPr lang="en-US" sz="2800" dirty="0">
              <a:solidFill>
                <a:srgbClr val="FF0000"/>
              </a:solidFill>
              <a:latin typeface="Nunito" pitchFamily="2" charset="0"/>
              <a:cs typeface="Baloo 2 ExtraBold" pitchFamily="2" charset="0"/>
            </a:endParaRPr>
          </a:p>
          <a:p>
            <a:r>
              <a:rPr lang="en-US" sz="2800" dirty="0">
                <a:solidFill>
                  <a:srgbClr val="FF0000"/>
                </a:solidFill>
                <a:latin typeface="Nunito" pitchFamily="2" charset="0"/>
                <a:cs typeface="Baloo 2 ExtraBold" pitchFamily="2" charset="0"/>
              </a:rPr>
              <a:t>                LỜI GIẢI TOÁN ĐẶC BIỆT</a:t>
            </a:r>
          </a:p>
          <a:p>
            <a:pPr algn="just"/>
            <a:r>
              <a:rPr lang="en-US" sz="2000" dirty="0">
                <a:solidFill>
                  <a:srgbClr val="002060"/>
                </a:solidFill>
                <a:latin typeface="Baloo 2 ExtraBold" pitchFamily="2" charset="0"/>
              </a:rPr>
              <a:t>         </a:t>
            </a:r>
          </a:p>
          <a:p>
            <a:pPr algn="just"/>
            <a:r>
              <a:rPr lang="en-US" sz="2800" dirty="0">
                <a:solidFill>
                  <a:srgbClr val="002060"/>
                </a:solidFill>
                <a:latin typeface="Nunito" pitchFamily="2" charset="0"/>
              </a:rPr>
              <a:t>     </a:t>
            </a:r>
            <a:r>
              <a:rPr lang="vi-VN" sz="2800" dirty="0">
                <a:solidFill>
                  <a:prstClr val="black"/>
                </a:solidFill>
                <a:latin typeface="Nunito" pitchFamily="2" charset="0"/>
              </a:rPr>
              <a:t>Vích-to Huy-gô bộc lộ tài năng thơ ca </a:t>
            </a:r>
            <a:endParaRPr lang="en-US" sz="2800" dirty="0">
              <a:solidFill>
                <a:prstClr val="black"/>
              </a:solidFill>
              <a:latin typeface="Nunito" pitchFamily="2" charset="0"/>
            </a:endParaRPr>
          </a:p>
          <a:p>
            <a:pPr algn="just"/>
            <a:r>
              <a:rPr lang="vi-VN" sz="2800" dirty="0">
                <a:solidFill>
                  <a:prstClr val="black"/>
                </a:solidFill>
                <a:latin typeface="Nunito" pitchFamily="2" charset="0"/>
              </a:rPr>
              <a:t>của mình từ rất sớm. Hồi còn là học sinh </a:t>
            </a:r>
            <a:endParaRPr lang="en-US" sz="2800" dirty="0">
              <a:solidFill>
                <a:prstClr val="black"/>
              </a:solidFill>
              <a:latin typeface="Nunito" pitchFamily="2" charset="0"/>
            </a:endParaRPr>
          </a:p>
          <a:p>
            <a:pPr algn="just"/>
            <a:r>
              <a:rPr lang="vi-VN" sz="2800" dirty="0">
                <a:solidFill>
                  <a:prstClr val="black"/>
                </a:solidFill>
                <a:latin typeface="Nunito" pitchFamily="2" charset="0"/>
              </a:rPr>
              <a:t>tiểu học, cậu học chăm, thông minh, giỏi </a:t>
            </a:r>
            <a:endParaRPr lang="en-US" sz="2800" dirty="0">
              <a:solidFill>
                <a:prstClr val="black"/>
              </a:solidFill>
              <a:latin typeface="Nunito" pitchFamily="2" charset="0"/>
            </a:endParaRPr>
          </a:p>
          <a:p>
            <a:pPr algn="just"/>
            <a:r>
              <a:rPr lang="vi-VN" sz="2800" dirty="0">
                <a:solidFill>
                  <a:prstClr val="black"/>
                </a:solidFill>
                <a:latin typeface="Nunito" pitchFamily="2" charset="0"/>
              </a:rPr>
              <a:t>đều các môn.</a:t>
            </a:r>
            <a:endParaRPr lang="en-US" sz="2800" dirty="0">
              <a:solidFill>
                <a:prstClr val="black"/>
              </a:solidFill>
              <a:latin typeface="Nunito" pitchFamily="2" charset="0"/>
            </a:endParaRPr>
          </a:p>
          <a:p>
            <a:pPr algn="just"/>
            <a:r>
              <a:rPr lang="en-US" sz="2800" dirty="0">
                <a:solidFill>
                  <a:prstClr val="black"/>
                </a:solidFill>
                <a:latin typeface="Nunito" pitchFamily="2" charset="0"/>
              </a:rPr>
              <a:t>     </a:t>
            </a:r>
            <a:r>
              <a:rPr lang="vi-VN" sz="2800" dirty="0">
                <a:solidFill>
                  <a:prstClr val="black"/>
                </a:solidFill>
                <a:latin typeface="Nunito" pitchFamily="2" charset="0"/>
              </a:rPr>
              <a:t>Một lần, vào giờ kiểm tra Toán cuối năm, trong khi các bạn khác mải miết làm bài thì không hiểu sao Huy-gô lại ngồi cắn bút từ đầu</a:t>
            </a:r>
            <a:r>
              <a:rPr lang="en-US" sz="2800" dirty="0">
                <a:solidFill>
                  <a:prstClr val="black"/>
                </a:solidFill>
                <a:latin typeface="Nunito" pitchFamily="2" charset="0"/>
              </a:rPr>
              <a:t> </a:t>
            </a:r>
            <a:r>
              <a:rPr lang="vi-VN" sz="2800" dirty="0">
                <a:solidFill>
                  <a:prstClr val="black"/>
                </a:solidFill>
                <a:latin typeface="Nunito" pitchFamily="2" charset="0"/>
              </a:rPr>
              <a:t>giờ. Thầy giáo cũng sốt ruột thay cho học trò của mình. Chỉ còn hai mươi phút nữa là phải nộp bài. Các bạn xung quanh đã có người làm xong, thế mà Huy-gô vẫn ngồi cắn bút, hai tai đỏ nhừ. Thầy giáo lại giơ đồng hồ ra xem và nhìn Huy-gô. Còn mười lăm phút nữa. Lúc này, Huy-gô bắt đầu đặt bút viết. Thầy giáo thở phào. Nhưng liệu có kịp không nhỉ? Ông lo lắng thay cho Huy-gô.</a:t>
            </a:r>
          </a:p>
          <a:p>
            <a:pPr algn="just"/>
            <a:r>
              <a:rPr lang="en-US" sz="2800" dirty="0">
                <a:solidFill>
                  <a:prstClr val="black"/>
                </a:solidFill>
                <a:latin typeface="Nunito" pitchFamily="2" charset="0"/>
              </a:rPr>
              <a:t>         </a:t>
            </a:r>
            <a:endParaRPr lang="vi-VN" sz="2800" i="1" dirty="0">
              <a:solidFill>
                <a:prstClr val="black"/>
              </a:solidFill>
              <a:latin typeface="Nunito" pitchFamily="2" charset="0"/>
            </a:endParaRPr>
          </a:p>
        </p:txBody>
      </p:sp>
      <p:pic>
        <p:nvPicPr>
          <p:cNvPr id="6" name="Picture 5">
            <a:extLst>
              <a:ext uri="{FF2B5EF4-FFF2-40B4-BE49-F238E27FC236}">
                <a16:creationId xmlns:a16="http://schemas.microsoft.com/office/drawing/2014/main" id="{AECD2493-3747-2EAB-D9B5-7C19CD074516}"/>
              </a:ext>
            </a:extLst>
          </p:cNvPr>
          <p:cNvPicPr>
            <a:picLocks noChangeAspect="1"/>
          </p:cNvPicPr>
          <p:nvPr/>
        </p:nvPicPr>
        <p:blipFill>
          <a:blip r:embed="rId2"/>
          <a:stretch>
            <a:fillRect/>
          </a:stretch>
        </p:blipFill>
        <p:spPr>
          <a:xfrm>
            <a:off x="81721" y="15240"/>
            <a:ext cx="957155" cy="762066"/>
          </a:xfrm>
          <a:prstGeom prst="rect">
            <a:avLst/>
          </a:prstGeom>
        </p:spPr>
      </p:pic>
      <p:pic>
        <p:nvPicPr>
          <p:cNvPr id="2" name="Picture 1"/>
          <p:cNvPicPr>
            <a:picLocks noChangeAspect="1"/>
          </p:cNvPicPr>
          <p:nvPr/>
        </p:nvPicPr>
        <p:blipFill>
          <a:blip r:embed="rId3"/>
          <a:stretch>
            <a:fillRect/>
          </a:stretch>
        </p:blipFill>
        <p:spPr>
          <a:xfrm>
            <a:off x="81722" y="1"/>
            <a:ext cx="11909177" cy="6315456"/>
          </a:xfrm>
          <a:prstGeom prst="rect">
            <a:avLst/>
          </a:prstGeom>
        </p:spPr>
      </p:pic>
    </p:spTree>
    <p:extLst>
      <p:ext uri="{BB962C8B-B14F-4D97-AF65-F5344CB8AC3E}">
        <p14:creationId xmlns:p14="http://schemas.microsoft.com/office/powerpoint/2010/main" val="74760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8183" y="685804"/>
            <a:ext cx="11582400" cy="646331"/>
          </a:xfrm>
          <a:prstGeom prst="rect">
            <a:avLst/>
          </a:prstGeom>
        </p:spPr>
        <p:txBody>
          <a:bodyPr wrap="square">
            <a:spAutoFit/>
          </a:bodyPr>
          <a:lstStyle/>
          <a:p>
            <a:pPr lvl="1" algn="ctr" eaLnBrk="0" fontAlgn="base" hangingPunct="0">
              <a:spcBef>
                <a:spcPct val="0"/>
              </a:spcBef>
              <a:spcAft>
                <a:spcPct val="0"/>
              </a:spcAft>
            </a:pPr>
            <a:r>
              <a:rPr lang="en-US" sz="3600" b="1" dirty="0" err="1">
                <a:solidFill>
                  <a:srgbClr val="FF0000"/>
                </a:solidFill>
                <a:latin typeface="Times New Roman" panose="02020603050405020304" pitchFamily="18" charset="0"/>
                <a:cs typeface="Times New Roman" panose="02020603050405020304" pitchFamily="18" charset="0"/>
              </a:rPr>
              <a:t>Thứ</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hai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09 </a:t>
            </a:r>
            <a:r>
              <a:rPr lang="en-US" sz="3600" b="1" dirty="0" err="1">
                <a:solidFill>
                  <a:srgbClr val="FF0000"/>
                </a:solidFill>
                <a:latin typeface="Times New Roman" panose="02020603050405020304" pitchFamily="18" charset="0"/>
                <a:cs typeface="Times New Roman" panose="02020603050405020304" pitchFamily="18" charset="0"/>
              </a:rPr>
              <a:t>tháng</a:t>
            </a:r>
            <a:r>
              <a:rPr lang="en-US" sz="3600" b="1" dirty="0">
                <a:solidFill>
                  <a:srgbClr val="FF0000"/>
                </a:solidFill>
                <a:latin typeface="Times New Roman" panose="02020603050405020304" pitchFamily="18" charset="0"/>
                <a:cs typeface="Times New Roman" panose="02020603050405020304" pitchFamily="18" charset="0"/>
              </a:rPr>
              <a:t> 10 </a:t>
            </a:r>
            <a:r>
              <a:rPr lang="en-US" sz="3600" b="1" dirty="0" err="1">
                <a:solidFill>
                  <a:srgbClr val="FF0000"/>
                </a:solidFill>
                <a:latin typeface="Times New Roman" panose="02020603050405020304" pitchFamily="18" charset="0"/>
                <a:cs typeface="Times New Roman" panose="02020603050405020304" pitchFamily="18" charset="0"/>
              </a:rPr>
              <a:t>năm</a:t>
            </a:r>
            <a:r>
              <a:rPr lang="en-US" sz="3600" b="1" dirty="0">
                <a:solidFill>
                  <a:srgbClr val="FF0000"/>
                </a:solidFill>
                <a:latin typeface="Times New Roman" panose="02020603050405020304" pitchFamily="18" charset="0"/>
                <a:cs typeface="Times New Roman" panose="02020603050405020304" pitchFamily="18" charset="0"/>
              </a:rPr>
              <a:t> 2023 </a:t>
            </a:r>
          </a:p>
        </p:txBody>
      </p:sp>
      <p:sp>
        <p:nvSpPr>
          <p:cNvPr id="2" name="Date Placeholder 1"/>
          <p:cNvSpPr>
            <a:spLocks noGrp="1"/>
          </p:cNvSpPr>
          <p:nvPr>
            <p:ph type="dt" sz="half" idx="10"/>
          </p:nvPr>
        </p:nvSpPr>
        <p:spPr>
          <a:xfrm>
            <a:off x="48186" y="6477005"/>
            <a:ext cx="1780617" cy="369483"/>
          </a:xfrm>
        </p:spPr>
        <p:txBody>
          <a:bodyPr/>
          <a:lstStyle/>
          <a:p>
            <a:pPr>
              <a:defRPr/>
            </a:pPr>
            <a:fld id="{8D6795ED-16B1-498F-9E48-781683853465}" type="datetime1">
              <a:rPr lang="en-US" altLang="vi-VN" smtClean="0">
                <a:solidFill>
                  <a:prstClr val="black">
                    <a:tint val="75000"/>
                  </a:prstClr>
                </a:solidFill>
              </a:rPr>
              <a:pPr>
                <a:defRPr/>
              </a:pPr>
              <a:t>4/23/2024</a:t>
            </a:fld>
            <a:endParaRPr lang="en-US" altLang="vi-VN">
              <a:solidFill>
                <a:prstClr val="black">
                  <a:tint val="75000"/>
                </a:prstClr>
              </a:solidFill>
            </a:endParaRPr>
          </a:p>
        </p:txBody>
      </p:sp>
      <p:sp>
        <p:nvSpPr>
          <p:cNvPr id="8" name="Slide Number Placeholder 7"/>
          <p:cNvSpPr>
            <a:spLocks noGrp="1"/>
          </p:cNvSpPr>
          <p:nvPr>
            <p:ph type="sldNum" sz="quarter" idx="12"/>
          </p:nvPr>
        </p:nvSpPr>
        <p:spPr/>
        <p:txBody>
          <a:bodyPr/>
          <a:lstStyle/>
          <a:p>
            <a:fld id="{FE5B5967-459C-4D6D-AB7C-45812728E7B5}" type="slidenum">
              <a:rPr lang="en-US" altLang="vi-VN" smtClean="0"/>
              <a:pPr/>
              <a:t>6</a:t>
            </a:fld>
            <a:endParaRPr lang="en-US" altLang="vi-VN"/>
          </a:p>
        </p:txBody>
      </p:sp>
      <p:sp>
        <p:nvSpPr>
          <p:cNvPr id="17" name="Rounded Rectangle 16"/>
          <p:cNvSpPr/>
          <p:nvPr/>
        </p:nvSpPr>
        <p:spPr>
          <a:xfrm>
            <a:off x="3029701" y="1540363"/>
            <a:ext cx="6114299" cy="5537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600" b="1" u="sng" dirty="0" err="1">
                <a:solidFill>
                  <a:schemeClr val="tx1"/>
                </a:solidFill>
                <a:latin typeface="Times New Roman" pitchFamily="18" charset="0"/>
                <a:cs typeface="Times New Roman" pitchFamily="18" charset="0"/>
              </a:rPr>
              <a:t>Tiếng</a:t>
            </a:r>
            <a:r>
              <a:rPr lang="en-US" sz="2600" b="1" u="sng" dirty="0">
                <a:solidFill>
                  <a:schemeClr val="tx1"/>
                </a:solidFill>
                <a:latin typeface="Times New Roman" pitchFamily="18" charset="0"/>
                <a:cs typeface="Times New Roman" pitchFamily="18" charset="0"/>
              </a:rPr>
              <a:t> </a:t>
            </a:r>
            <a:r>
              <a:rPr lang="en-US" sz="2600" b="1" u="sng" dirty="0" err="1">
                <a:solidFill>
                  <a:schemeClr val="tx1"/>
                </a:solidFill>
                <a:latin typeface="Times New Roman" pitchFamily="18" charset="0"/>
                <a:cs typeface="Times New Roman" pitchFamily="18" charset="0"/>
              </a:rPr>
              <a:t>Việt</a:t>
            </a:r>
            <a:r>
              <a:rPr lang="en-US" sz="2600" b="1" dirty="0">
                <a:solidFill>
                  <a:schemeClr val="tx1"/>
                </a:solidFill>
                <a:latin typeface="Times New Roman" pitchFamily="18" charset="0"/>
                <a:cs typeface="Times New Roman" pitchFamily="18" charset="0"/>
              </a:rPr>
              <a:t>:</a:t>
            </a:r>
          </a:p>
        </p:txBody>
      </p:sp>
      <p:sp>
        <p:nvSpPr>
          <p:cNvPr id="18" name="Rounded Rectangle 17"/>
          <p:cNvSpPr/>
          <p:nvPr/>
        </p:nvSpPr>
        <p:spPr>
          <a:xfrm>
            <a:off x="2680236" y="2094156"/>
            <a:ext cx="7032800" cy="55379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3500" b="1" u="sng" dirty="0" err="1">
                <a:solidFill>
                  <a:srgbClr val="FF0000"/>
                </a:solidFill>
                <a:latin typeface="Times New Roman" pitchFamily="18" charset="0"/>
                <a:cs typeface="Times New Roman" pitchFamily="18" charset="0"/>
              </a:rPr>
              <a:t>Bài</a:t>
            </a:r>
            <a:r>
              <a:rPr lang="en-US" sz="3500" b="1" u="sng" dirty="0">
                <a:solidFill>
                  <a:srgbClr val="FF0000"/>
                </a:solidFill>
                <a:latin typeface="Times New Roman" pitchFamily="18" charset="0"/>
                <a:cs typeface="Times New Roman" pitchFamily="18" charset="0"/>
              </a:rPr>
              <a:t> 11</a:t>
            </a:r>
            <a:r>
              <a:rPr lang="en-US" sz="3500" b="1" dirty="0">
                <a:solidFill>
                  <a:srgbClr val="FF0000"/>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Lời</a:t>
            </a:r>
            <a:r>
              <a:rPr lang="en-US" sz="3500" b="1" dirty="0">
                <a:solidFill>
                  <a:srgbClr val="FF0000"/>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giải</a:t>
            </a:r>
            <a:r>
              <a:rPr lang="en-US" sz="3500" b="1" dirty="0">
                <a:solidFill>
                  <a:srgbClr val="FF0000"/>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toán</a:t>
            </a:r>
            <a:r>
              <a:rPr lang="en-US" sz="3500" b="1" dirty="0">
                <a:solidFill>
                  <a:srgbClr val="FF0000"/>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đặc</a:t>
            </a:r>
            <a:r>
              <a:rPr lang="en-US" sz="3500" b="1" dirty="0">
                <a:solidFill>
                  <a:srgbClr val="FF0000"/>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biệt</a:t>
            </a:r>
            <a:endParaRPr lang="en-US" sz="35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03834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Vẽ Tay Bọ Rùa Bảy điểm Dễ Thương Miễn Phí 抠 Png Hình ảnh | Định dạng hình  ảnh PSD 610663515| vn.lovepik.com">
            <a:extLst>
              <a:ext uri="{FF2B5EF4-FFF2-40B4-BE49-F238E27FC236}">
                <a16:creationId xmlns:a16="http://schemas.microsoft.com/office/drawing/2014/main" id="{A6308E79-2B56-9808-EAFA-1C04BA20DBA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23140" y1="20349" x2="27442" y2="27674"/>
                        <a14:foregroundMark x1="30116" y1="16628" x2="23605" y2="19186"/>
                        <a14:foregroundMark x1="23605" y1="19186" x2="15000" y2="26628"/>
                        <a14:foregroundMark x1="15000" y1="26628" x2="17442" y2="35698"/>
                        <a14:foregroundMark x1="17442" y1="35698" x2="17674" y2="35930"/>
                        <a14:foregroundMark x1="22907" y1="21977" x2="17093" y2="26279"/>
                        <a14:foregroundMark x1="26279" y1="45349" x2="32442" y2="61163"/>
                        <a14:foregroundMark x1="35581" y1="43256" x2="51279" y2="59884"/>
                        <a14:foregroundMark x1="41512" y1="41279" x2="48023" y2="53953"/>
                        <a14:foregroundMark x1="46279" y1="41279" x2="45698" y2="53721"/>
                        <a14:foregroundMark x1="46977" y1="44767" x2="48256" y2="50233"/>
                        <a14:foregroundMark x1="35814" y1="49884" x2="47442" y2="53721"/>
                        <a14:foregroundMark x1="20000" y1="51395" x2="44302" y2="56395"/>
                        <a14:foregroundMark x1="24419" y1="50465" x2="34186" y2="52093"/>
                        <a14:foregroundMark x1="34186" y1="52093" x2="34651" y2="52442"/>
                        <a14:foregroundMark x1="37442" y1="50814" x2="44767" y2="55000"/>
                        <a14:foregroundMark x1="22558" y1="57558" x2="40116" y2="53256"/>
                        <a14:foregroundMark x1="27442" y1="58721" x2="36279" y2="62209"/>
                        <a14:foregroundMark x1="30465" y1="57209" x2="38372" y2="57093"/>
                        <a14:foregroundMark x1="51395" y1="77209" x2="51395" y2="77209"/>
                        <a14:foregroundMark x1="47209" y1="73837" x2="47209" y2="73837"/>
                      </a14:backgroundRemoval>
                    </a14:imgEffect>
                  </a14:imgLayer>
                </a14:imgProps>
              </a:ext>
              <a:ext uri="{28A0092B-C50C-407E-A947-70E740481C1C}">
                <a14:useLocalDpi xmlns:a14="http://schemas.microsoft.com/office/drawing/2010/main" val="0"/>
              </a:ext>
            </a:extLst>
          </a:blip>
          <a:srcRect t="69" r="1" b="11469"/>
          <a:stretch/>
        </p:blipFill>
        <p:spPr bwMode="auto">
          <a:xfrm>
            <a:off x="6781034" y="1351762"/>
            <a:ext cx="6323143" cy="5593660"/>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39B1E0D-B066-0B87-15F3-5E2EECF2D2A2}"/>
              </a:ext>
            </a:extLst>
          </p:cNvPr>
          <p:cNvPicPr>
            <a:picLocks noChangeAspect="1"/>
          </p:cNvPicPr>
          <p:nvPr/>
        </p:nvPicPr>
        <p:blipFill rotWithShape="1">
          <a:blip r:embed="rId4"/>
          <a:srcRect t="1505" r="-1" b="2635"/>
          <a:stretch/>
        </p:blipFill>
        <p:spPr>
          <a:xfrm>
            <a:off x="488006" y="-311226"/>
            <a:ext cx="5396071" cy="5172635"/>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4" name="TextBox 3">
            <a:extLst>
              <a:ext uri="{FF2B5EF4-FFF2-40B4-BE49-F238E27FC236}">
                <a16:creationId xmlns:a16="http://schemas.microsoft.com/office/drawing/2014/main" id="{133025F6-03E4-F7FE-A115-15A451327F80}"/>
              </a:ext>
            </a:extLst>
          </p:cNvPr>
          <p:cNvSpPr txBox="1"/>
          <p:nvPr/>
        </p:nvSpPr>
        <p:spPr>
          <a:xfrm>
            <a:off x="5426363" y="1250846"/>
            <a:ext cx="5706368"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Đọc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văn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bản</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9828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8E8B30-18EB-CEA4-1536-86D0768112CA}"/>
              </a:ext>
            </a:extLst>
          </p:cNvPr>
          <p:cNvSpPr txBox="1"/>
          <p:nvPr/>
        </p:nvSpPr>
        <p:spPr>
          <a:xfrm>
            <a:off x="347729" y="0"/>
            <a:ext cx="11178862" cy="6971139"/>
          </a:xfrm>
          <a:prstGeom prst="rect">
            <a:avLst/>
          </a:prstGeom>
          <a:noFill/>
        </p:spPr>
        <p:txBody>
          <a:bodyPr wrap="square">
            <a:spAutoFit/>
          </a:bodyPr>
          <a:lstStyle/>
          <a:p>
            <a:pPr algn="ct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b="1" i="0" dirty="0">
                <a:solidFill>
                  <a:srgbClr val="FF0000"/>
                </a:solidFill>
                <a:effectLst/>
                <a:latin typeface="Times New Roman" panose="02020603050405020304" pitchFamily="18" charset="0"/>
                <a:cs typeface="Times New Roman" panose="02020603050405020304" pitchFamily="18" charset="0"/>
              </a:rPr>
              <a:t>              </a:t>
            </a:r>
            <a:r>
              <a:rPr lang="en-US" sz="3500" b="1" i="0" dirty="0" err="1">
                <a:solidFill>
                  <a:srgbClr val="FF0000"/>
                </a:solidFill>
                <a:effectLst/>
                <a:latin typeface="Times New Roman" panose="02020603050405020304" pitchFamily="18" charset="0"/>
                <a:cs typeface="Times New Roman" panose="02020603050405020304" pitchFamily="18" charset="0"/>
              </a:rPr>
              <a:t>Lời</a:t>
            </a:r>
            <a:r>
              <a:rPr lang="en-US" sz="3500" b="1" i="0" dirty="0">
                <a:solidFill>
                  <a:srgbClr val="FF0000"/>
                </a:solidFill>
                <a:effectLst/>
                <a:latin typeface="Times New Roman" panose="02020603050405020304" pitchFamily="18" charset="0"/>
                <a:cs typeface="Times New Roman" panose="02020603050405020304" pitchFamily="18" charset="0"/>
              </a:rPr>
              <a:t> </a:t>
            </a:r>
            <a:r>
              <a:rPr lang="en-US" sz="3500" b="1" i="0" dirty="0" err="1">
                <a:solidFill>
                  <a:srgbClr val="FF0000"/>
                </a:solidFill>
                <a:effectLst/>
                <a:latin typeface="Times New Roman" panose="02020603050405020304" pitchFamily="18" charset="0"/>
                <a:cs typeface="Times New Roman" panose="02020603050405020304" pitchFamily="18" charset="0"/>
              </a:rPr>
              <a:t>giải</a:t>
            </a:r>
            <a:r>
              <a:rPr lang="en-US" sz="3500" b="1" i="0" dirty="0">
                <a:solidFill>
                  <a:srgbClr val="FF0000"/>
                </a:solidFill>
                <a:effectLst/>
                <a:latin typeface="Times New Roman" panose="02020603050405020304" pitchFamily="18" charset="0"/>
                <a:cs typeface="Times New Roman" panose="02020603050405020304" pitchFamily="18" charset="0"/>
              </a:rPr>
              <a:t>  </a:t>
            </a:r>
            <a:r>
              <a:rPr lang="vi-VN" sz="3500" b="1" dirty="0">
                <a:solidFill>
                  <a:srgbClr val="FF0000"/>
                </a:solidFill>
                <a:latin typeface="Times New Roman" panose="02020603050405020304" pitchFamily="18" charset="0"/>
                <a:cs typeface="Times New Roman" panose="02020603050405020304" pitchFamily="18" charset="0"/>
              </a:rPr>
              <a:t>t</a:t>
            </a:r>
            <a:r>
              <a:rPr lang="en-US" sz="3500" b="1" i="0" dirty="0" err="1">
                <a:solidFill>
                  <a:srgbClr val="FF0000"/>
                </a:solidFill>
                <a:effectLst/>
                <a:latin typeface="Times New Roman" panose="02020603050405020304" pitchFamily="18" charset="0"/>
                <a:cs typeface="Times New Roman" panose="02020603050405020304" pitchFamily="18" charset="0"/>
              </a:rPr>
              <a:t>oán</a:t>
            </a:r>
            <a:r>
              <a:rPr lang="en-US" sz="3500" b="1" i="0" dirty="0">
                <a:solidFill>
                  <a:srgbClr val="FF0000"/>
                </a:solidFill>
                <a:effectLst/>
                <a:latin typeface="Times New Roman" panose="02020603050405020304" pitchFamily="18" charset="0"/>
                <a:cs typeface="Times New Roman" panose="02020603050405020304" pitchFamily="18" charset="0"/>
              </a:rPr>
              <a:t> </a:t>
            </a:r>
            <a:r>
              <a:rPr lang="en-US" sz="3500" b="1" i="0" dirty="0" err="1">
                <a:solidFill>
                  <a:srgbClr val="FF0000"/>
                </a:solidFill>
                <a:effectLst/>
                <a:latin typeface="Times New Roman" panose="02020603050405020304" pitchFamily="18" charset="0"/>
                <a:cs typeface="Times New Roman" panose="02020603050405020304" pitchFamily="18" charset="0"/>
              </a:rPr>
              <a:t>đặc</a:t>
            </a:r>
            <a:r>
              <a:rPr lang="en-US" sz="3500" b="1" i="0" dirty="0">
                <a:solidFill>
                  <a:srgbClr val="FF0000"/>
                </a:solidFill>
                <a:effectLst/>
                <a:latin typeface="Times New Roman" panose="02020603050405020304" pitchFamily="18" charset="0"/>
                <a:cs typeface="Times New Roman" panose="02020603050405020304" pitchFamily="18" charset="0"/>
              </a:rPr>
              <a:t> </a:t>
            </a:r>
            <a:r>
              <a:rPr lang="en-US" sz="3500" b="1" i="0" dirty="0" err="1">
                <a:solidFill>
                  <a:srgbClr val="FF0000"/>
                </a:solidFill>
                <a:effectLst/>
                <a:latin typeface="Times New Roman" panose="02020603050405020304" pitchFamily="18" charset="0"/>
                <a:cs typeface="Times New Roman" panose="02020603050405020304" pitchFamily="18" charset="0"/>
              </a:rPr>
              <a:t>biệ</a:t>
            </a:r>
            <a:r>
              <a:rPr lang="vi-VN" sz="3500" b="1" dirty="0">
                <a:solidFill>
                  <a:srgbClr val="FF0000"/>
                </a:solidFill>
                <a:latin typeface="Times New Roman" panose="02020603050405020304" pitchFamily="18" charset="0"/>
                <a:cs typeface="Times New Roman" panose="02020603050405020304" pitchFamily="18" charset="0"/>
              </a:rPr>
              <a:t>t</a:t>
            </a:r>
            <a:endParaRPr lang="en-US" sz="3500" b="1" i="0" dirty="0">
              <a:solidFill>
                <a:srgbClr val="FF0000"/>
              </a:solidFill>
              <a:effectLst/>
              <a:latin typeface="Times New Roman" panose="02020603050405020304" pitchFamily="18" charset="0"/>
              <a:cs typeface="Times New Roman" panose="02020603050405020304" pitchFamily="18" charset="0"/>
            </a:endParaRPr>
          </a:p>
          <a:p>
            <a:pPr algn="just"/>
            <a:r>
              <a:rPr lang="en-US" sz="2000" b="1" dirty="0">
                <a:solidFill>
                  <a:srgbClr val="002060"/>
                </a:solidFill>
                <a:latin typeface="Times New Roman" panose="02020603050405020304" pitchFamily="18" charset="0"/>
                <a:cs typeface="Times New Roman" panose="02020603050405020304" pitchFamily="18" charset="0"/>
              </a:rPr>
              <a:t>         </a:t>
            </a:r>
          </a:p>
          <a:p>
            <a:pPr algn="just"/>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Vích-to Huy-gô bộc lộ tài năng thơ ca </a:t>
            </a:r>
            <a:endParaRPr lang="en-US" sz="2800" b="1"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của mình từ rất sớm. Hồi còn là học sinh </a:t>
            </a:r>
            <a:endParaRPr lang="en-US" sz="2800" b="1"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tiểu học, cậu học chăm, thông minh, giỏi </a:t>
            </a:r>
            <a:endParaRPr lang="en-US" sz="2800" b="1"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đều các môn.</a:t>
            </a:r>
            <a:endParaRPr lang="en-US" sz="2800" b="1"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Một lần, vào giờ kiểm tra Toán cuối năm, trong khi các bạn khác mải miết làm bài thì không hiểu sao Huy-gô lại ngồi cắn bút từ đầu</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giờ. Thầy giáo cũng sốt ruột thay cho học trò của mình. Chỉ còn hai mươi phút nữa là phải nộp bài. Các bạn xung quanh đã có người làm xong, thế mà Huy-gô vẫn ngồi cắn bút, hai tai đỏ nhừ. Thầy giáo lại giơ đồng hồ ra xem và nhìn Huy-gô. Còn mười lăm phút nữa. Lúc này, Huy-gô bắt đầu đặt bút viết. Thầy giáo thở phào. Nhưng liệu có kịp không nhỉ? Ông lo lắng thay cho Huy-gô.</a:t>
            </a:r>
          </a:p>
          <a:p>
            <a:pPr algn="just"/>
            <a:r>
              <a:rPr lang="en-US" sz="2800" b="1" dirty="0">
                <a:latin typeface="Times New Roman" panose="02020603050405020304" pitchFamily="18" charset="0"/>
                <a:cs typeface="Times New Roman" panose="02020603050405020304" pitchFamily="18" charset="0"/>
              </a:rPr>
              <a:t>         </a:t>
            </a:r>
            <a:endParaRPr lang="vi-VN" sz="2800" b="1" i="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ECD2493-3747-2EAB-D9B5-7C19CD074516}"/>
              </a:ext>
            </a:extLst>
          </p:cNvPr>
          <p:cNvPicPr>
            <a:picLocks noChangeAspect="1"/>
          </p:cNvPicPr>
          <p:nvPr/>
        </p:nvPicPr>
        <p:blipFill>
          <a:blip r:embed="rId2"/>
          <a:stretch>
            <a:fillRect/>
          </a:stretch>
        </p:blipFill>
        <p:spPr>
          <a:xfrm>
            <a:off x="81721" y="15240"/>
            <a:ext cx="957155" cy="762066"/>
          </a:xfrm>
          <a:prstGeom prst="rect">
            <a:avLst/>
          </a:prstGeom>
        </p:spPr>
      </p:pic>
      <p:pic>
        <p:nvPicPr>
          <p:cNvPr id="2" name="Picture 1"/>
          <p:cNvPicPr>
            <a:picLocks noChangeAspect="1"/>
          </p:cNvPicPr>
          <p:nvPr/>
        </p:nvPicPr>
        <p:blipFill>
          <a:blip r:embed="rId3"/>
          <a:stretch>
            <a:fillRect/>
          </a:stretch>
        </p:blipFill>
        <p:spPr>
          <a:xfrm>
            <a:off x="6850150" y="339371"/>
            <a:ext cx="4818110" cy="2663825"/>
          </a:xfrm>
          <a:prstGeom prst="rect">
            <a:avLst/>
          </a:prstGeom>
        </p:spPr>
      </p:pic>
    </p:spTree>
    <p:extLst>
      <p:ext uri="{BB962C8B-B14F-4D97-AF65-F5344CB8AC3E}">
        <p14:creationId xmlns:p14="http://schemas.microsoft.com/office/powerpoint/2010/main" val="41160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8E8B30-18EB-CEA4-1536-86D0768112CA}"/>
              </a:ext>
            </a:extLst>
          </p:cNvPr>
          <p:cNvSpPr txBox="1"/>
          <p:nvPr/>
        </p:nvSpPr>
        <p:spPr>
          <a:xfrm>
            <a:off x="452487" y="3"/>
            <a:ext cx="11378152" cy="6863417"/>
          </a:xfrm>
          <a:prstGeom prst="rect">
            <a:avLst/>
          </a:prstGeom>
          <a:noFill/>
        </p:spPr>
        <p:txBody>
          <a:bodyPr wrap="square">
            <a:spAutoFit/>
          </a:bodyPr>
          <a:lstStyle/>
          <a:p>
            <a:pPr algn="ctr"/>
            <a:endParaRPr lang="en-US" sz="2800" b="0" i="0" dirty="0">
              <a:solidFill>
                <a:srgbClr val="FF0000"/>
              </a:solidFill>
              <a:effectLst/>
              <a:latin typeface="Nunito" pitchFamily="2" charset="0"/>
              <a:cs typeface="Baloo 2 ExtraBold" pitchFamily="2" charset="0"/>
            </a:endParaRPr>
          </a:p>
          <a:p>
            <a:pPr algn="just"/>
            <a:endParaRPr lang="en-US" sz="2400" dirty="0">
              <a:latin typeface="Nunito" pitchFamily="2" charset="0"/>
            </a:endParaRPr>
          </a:p>
          <a:p>
            <a:pPr algn="just"/>
            <a:r>
              <a:rPr lang="en-US" sz="2400" dirty="0">
                <a:latin typeface="Nunito" pitchFamily="2" charset="0"/>
              </a:rPr>
              <a:t>        </a:t>
            </a:r>
          </a:p>
          <a:p>
            <a:pPr algn="just"/>
            <a:endParaRPr lang="en-US" sz="2400" dirty="0">
              <a:latin typeface="Nunito" pitchFamily="2" charset="0"/>
            </a:endParaRPr>
          </a:p>
          <a:p>
            <a:pPr algn="just"/>
            <a:endParaRPr lang="en-US" sz="2400" dirty="0">
              <a:latin typeface="Nunito" pitchFamily="2" charset="0"/>
            </a:endParaRPr>
          </a:p>
          <a:p>
            <a:pPr algn="just"/>
            <a:endParaRPr lang="en-US" sz="2400" dirty="0">
              <a:latin typeface="Nunito" pitchFamily="2" charset="0"/>
            </a:endParaRPr>
          </a:p>
          <a:p>
            <a:pPr algn="just"/>
            <a:endParaRPr lang="en-US" sz="2400" dirty="0">
              <a:latin typeface="Nunito" pitchFamily="2" charset="0"/>
            </a:endParaRPr>
          </a:p>
          <a:p>
            <a:pPr algn="just"/>
            <a:endParaRPr lang="en-US" sz="2400" dirty="0">
              <a:latin typeface="Nunito" pitchFamily="2" charset="0"/>
            </a:endParaRPr>
          </a:p>
          <a:p>
            <a:pPr algn="just"/>
            <a:endParaRPr lang="en-US" sz="2400" dirty="0">
              <a:latin typeface="Nunito" pitchFamily="2" charset="0"/>
            </a:endParaRPr>
          </a:p>
          <a:p>
            <a:pPr algn="just"/>
            <a:endParaRPr lang="en-US" sz="2400" dirty="0">
              <a:latin typeface="Nunito" pitchFamily="2" charset="0"/>
            </a:endParaRPr>
          </a:p>
          <a:p>
            <a:pPr algn="just"/>
            <a:r>
              <a:rPr lang="en-US" sz="2400" dirty="0">
                <a:latin typeface="Nunito" pitchFamily="2" charset="0"/>
              </a:rPr>
              <a:t>        </a:t>
            </a:r>
            <a:r>
              <a:rPr lang="vi-VN" sz="2800" b="1" dirty="0">
                <a:latin typeface="Times New Roman" panose="02020603050405020304" pitchFamily="18" charset="0"/>
                <a:cs typeface="Times New Roman" panose="02020603050405020304" pitchFamily="18" charset="0"/>
              </a:rPr>
              <a:t>Huy-gô mải miết viết và may thay, khi tiếng trống báo hết giờ vang lên thì cậu cũng viết xong đáp số và mang bài lên nộp. Thầy giáo liếc nhìn bài của Huy-gô. Đáp số đúng rồi! Chợt thầy reo lên:</a:t>
            </a:r>
          </a:p>
          <a:p>
            <a:pPr algn="just"/>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 Lời giải bài toán được viết bằng thơ! À, ra thế!</a:t>
            </a: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này</a:t>
            </a:r>
            <a:r>
              <a:rPr lang="en-US" sz="2800" b="1" dirty="0">
                <a:latin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cs typeface="Times New Roman" panose="02020603050405020304" pitchFamily="18" charset="0"/>
              </a:rPr>
              <a:t>Vích-to Huy-gô </a:t>
            </a:r>
            <a:r>
              <a:rPr lang="en-US" sz="2800" b="1" dirty="0" err="1">
                <a:solidFill>
                  <a:prstClr val="black"/>
                </a:solidFill>
                <a:latin typeface="Times New Roman" panose="02020603050405020304" pitchFamily="18" charset="0"/>
                <a:cs typeface="Times New Roman" panose="02020603050405020304" pitchFamily="18" charset="0"/>
              </a:rPr>
              <a:t>đã</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trở</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văn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thơ</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viết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kịch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nổi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tiếng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thế</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giới</a:t>
            </a:r>
            <a:r>
              <a:rPr lang="en-US" sz="2800" b="1" dirty="0">
                <a:solidFill>
                  <a:prstClr val="black"/>
                </a:solidFill>
                <a:latin typeface="Times New Roman" panose="02020603050405020304" pitchFamily="18" charset="0"/>
                <a:cs typeface="Times New Roman" panose="02020603050405020304" pitchFamily="18" charset="0"/>
              </a:rPr>
              <a:t>. </a:t>
            </a:r>
          </a:p>
          <a:p>
            <a:pPr algn="r"/>
            <a:r>
              <a:rPr lang="vi-VN" sz="2800" b="1" i="1" dirty="0">
                <a:latin typeface="Times New Roman" panose="02020603050405020304" pitchFamily="18" charset="0"/>
                <a:cs typeface="Times New Roman" panose="02020603050405020304" pitchFamily="18" charset="0"/>
              </a:rPr>
              <a:t>(Theo Kể chuyện danh nhân thế giới)</a:t>
            </a:r>
          </a:p>
        </p:txBody>
      </p:sp>
      <p:pic>
        <p:nvPicPr>
          <p:cNvPr id="6" name="Picture 5">
            <a:extLst>
              <a:ext uri="{FF2B5EF4-FFF2-40B4-BE49-F238E27FC236}">
                <a16:creationId xmlns:a16="http://schemas.microsoft.com/office/drawing/2014/main" id="{AECD2493-3747-2EAB-D9B5-7C19CD074516}"/>
              </a:ext>
            </a:extLst>
          </p:cNvPr>
          <p:cNvPicPr>
            <a:picLocks noChangeAspect="1"/>
          </p:cNvPicPr>
          <p:nvPr/>
        </p:nvPicPr>
        <p:blipFill>
          <a:blip r:embed="rId2"/>
          <a:stretch>
            <a:fillRect/>
          </a:stretch>
        </p:blipFill>
        <p:spPr>
          <a:xfrm>
            <a:off x="81721" y="15240"/>
            <a:ext cx="957155" cy="762066"/>
          </a:xfrm>
          <a:prstGeom prst="rect">
            <a:avLst/>
          </a:prstGeom>
        </p:spPr>
      </p:pic>
      <p:pic>
        <p:nvPicPr>
          <p:cNvPr id="3" name="Picture 2"/>
          <p:cNvPicPr>
            <a:picLocks noChangeAspect="1"/>
          </p:cNvPicPr>
          <p:nvPr/>
        </p:nvPicPr>
        <p:blipFill>
          <a:blip r:embed="rId3"/>
          <a:stretch>
            <a:fillRect/>
          </a:stretch>
        </p:blipFill>
        <p:spPr>
          <a:xfrm>
            <a:off x="1135334" y="278548"/>
            <a:ext cx="9803875" cy="3313994"/>
          </a:xfrm>
          <a:prstGeom prst="rect">
            <a:avLst/>
          </a:prstGeom>
        </p:spPr>
      </p:pic>
    </p:spTree>
    <p:extLst>
      <p:ext uri="{BB962C8B-B14F-4D97-AF65-F5344CB8AC3E}">
        <p14:creationId xmlns:p14="http://schemas.microsoft.com/office/powerpoint/2010/main" val="176926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072C5764-E3E5-47DB-A6CA-2D7C55A0B602}" vid="{B8EEDAA0-B667-4F93-AD67-DE2A39DAA80E}"/>
    </a:ext>
  </a:extLst>
</a:theme>
</file>

<file path=ppt/theme/theme3.xml><?xml version="1.0" encoding="utf-8"?>
<a:theme xmlns:a="http://schemas.openxmlformats.org/drawingml/2006/main" name="6_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qx1ulpp">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072C5764-E3E5-47DB-A6CA-2D7C55A0B602}" vid="{B8EEDAA0-B667-4F93-AD67-DE2A39DAA80E}"/>
    </a:ext>
  </a:extLst>
</a:theme>
</file>

<file path=ppt/theme/theme6.xml><?xml version="1.0" encoding="utf-8"?>
<a:theme xmlns:a="http://schemas.openxmlformats.org/drawingml/2006/main" name="4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072C5764-E3E5-47DB-A6CA-2D7C55A0B602}" vid="{B8EEDAA0-B667-4F93-AD67-DE2A39DAA80E}"/>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1677</TotalTime>
  <Words>1378</Words>
  <Application>Microsoft Office PowerPoint</Application>
  <PresentationFormat>Widescreen</PresentationFormat>
  <Paragraphs>99</Paragraphs>
  <Slides>19</Slides>
  <Notes>2</Notes>
  <HiddenSlides>0</HiddenSlides>
  <MMClips>0</MMClips>
  <ScaleCrop>false</ScaleCrop>
  <HeadingPairs>
    <vt:vector size="4" baseType="variant">
      <vt:variant>
        <vt:lpstr>Theme</vt:lpstr>
      </vt:variant>
      <vt:variant>
        <vt:i4>9</vt:i4>
      </vt:variant>
      <vt:variant>
        <vt:lpstr>Slide Titles</vt:lpstr>
      </vt:variant>
      <vt:variant>
        <vt:i4>19</vt:i4>
      </vt:variant>
    </vt:vector>
  </HeadingPairs>
  <TitlesOfParts>
    <vt:vector size="28" baseType="lpstr">
      <vt:lpstr>www.jpppt.com</vt:lpstr>
      <vt:lpstr>Theme1</vt:lpstr>
      <vt:lpstr>6_www.freeppt7.com</vt:lpstr>
      <vt:lpstr>Default Design</vt:lpstr>
      <vt:lpstr>2_Theme1</vt:lpstr>
      <vt:lpstr>4_Theme1</vt:lpstr>
      <vt:lpstr>1_Custom Design</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ha79binhdinh@gmail.com</cp:lastModifiedBy>
  <cp:revision>160</cp:revision>
  <dcterms:created xsi:type="dcterms:W3CDTF">2022-01-15T08:39:00Z</dcterms:created>
  <dcterms:modified xsi:type="dcterms:W3CDTF">2024-04-24T01:20:01Z</dcterms:modified>
</cp:coreProperties>
</file>