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80" r:id="rId3"/>
    <p:sldId id="256" r:id="rId4"/>
    <p:sldId id="260" r:id="rId5"/>
    <p:sldId id="257" r:id="rId6"/>
    <p:sldId id="259" r:id="rId7"/>
    <p:sldId id="276" r:id="rId8"/>
    <p:sldId id="263" r:id="rId9"/>
    <p:sldId id="269" r:id="rId10"/>
    <p:sldId id="266" r:id="rId11"/>
    <p:sldId id="278" r:id="rId12"/>
    <p:sldId id="279" r:id="rId13"/>
    <p:sldId id="274" r:id="rId14"/>
  </p:sldIdLst>
  <p:sldSz cx="18288000" cy="10287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Playpen Sans Bold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-6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1CC7D-79E4-4113-9E0A-227ED8FAF764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E7826-7859-4250-9AAB-11DF5644BE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47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44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77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53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52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56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87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29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4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31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46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56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671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13/03/2025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3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wmf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7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89.svg"/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image" Target="../media/image47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image" Target="../media/image85.sv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7.svg"/><Relationship Id="rId18" Type="http://schemas.openxmlformats.org/officeDocument/2006/relationships/image" Target="../media/image14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1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0.png"/><Relationship Id="rId19" Type="http://schemas.openxmlformats.org/officeDocument/2006/relationships/image" Target="../media/image23.sv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2.svg"/><Relationship Id="rId3" Type="http://schemas.openxmlformats.org/officeDocument/2006/relationships/image" Target="../media/image7.svg"/><Relationship Id="rId7" Type="http://schemas.openxmlformats.org/officeDocument/2006/relationships/image" Target="../media/image36.svg"/><Relationship Id="rId12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8.sv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2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4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2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64.svg"/><Relationship Id="rId18" Type="http://schemas.openxmlformats.org/officeDocument/2006/relationships/image" Target="../media/image13.png"/><Relationship Id="rId3" Type="http://schemas.openxmlformats.org/officeDocument/2006/relationships/image" Target="../media/image25.svg"/><Relationship Id="rId21" Type="http://schemas.openxmlformats.org/officeDocument/2006/relationships/image" Target="../media/image19.svg"/><Relationship Id="rId7" Type="http://schemas.openxmlformats.org/officeDocument/2006/relationships/image" Target="../media/image58.svg"/><Relationship Id="rId12" Type="http://schemas.openxmlformats.org/officeDocument/2006/relationships/image" Target="../media/image35.png"/><Relationship Id="rId17" Type="http://schemas.openxmlformats.org/officeDocument/2006/relationships/image" Target="../media/image66.svg"/><Relationship Id="rId2" Type="http://schemas.openxmlformats.org/officeDocument/2006/relationships/image" Target="../media/image15.png"/><Relationship Id="rId16" Type="http://schemas.openxmlformats.org/officeDocument/2006/relationships/image" Target="../media/image36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5" Type="http://schemas.openxmlformats.org/officeDocument/2006/relationships/image" Target="../media/image31.svg"/><Relationship Id="rId10" Type="http://schemas.openxmlformats.org/officeDocument/2006/relationships/image" Target="../media/image34.png"/><Relationship Id="rId19" Type="http://schemas.openxmlformats.org/officeDocument/2006/relationships/image" Target="../media/image21.svg"/><Relationship Id="rId4" Type="http://schemas.openxmlformats.org/officeDocument/2006/relationships/image" Target="../media/image31.png"/><Relationship Id="rId9" Type="http://schemas.openxmlformats.org/officeDocument/2006/relationships/image" Target="../media/image60.sv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image" Target="../media/image71.sv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28D7DA-7E3F-3FB9-8083-E19321482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background with blue clouds and stars&#10;&#10;AI-generated content may be incorrect.">
            <a:extLst>
              <a:ext uri="{FF2B5EF4-FFF2-40B4-BE49-F238E27FC236}">
                <a16:creationId xmlns="" xmlns:a16="http://schemas.microsoft.com/office/drawing/2014/main" id="{FDBDF05D-105F-B3F5-CBC5-431E3D2C5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2"/>
            <a:ext cx="18288000" cy="10278971"/>
          </a:xfrm>
          <a:prstGeom prst="rect">
            <a:avLst/>
          </a:prstGeom>
        </p:spPr>
      </p:pic>
      <p:pic>
        <p:nvPicPr>
          <p:cNvPr id="38" name="Picture 5" descr="POINSET3">
            <a:extLst>
              <a:ext uri="{FF2B5EF4-FFF2-40B4-BE49-F238E27FC236}">
                <a16:creationId xmlns="" xmlns:a16="http://schemas.microsoft.com/office/drawing/2014/main" id="{46AFCCDC-92B0-5E4A-7A95-E165139F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7469063"/>
            <a:ext cx="3204809" cy="280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3">
            <a:extLst>
              <a:ext uri="{FF2B5EF4-FFF2-40B4-BE49-F238E27FC236}">
                <a16:creationId xmlns="" xmlns:a16="http://schemas.microsoft.com/office/drawing/2014/main" id="{449162C2-79E9-D0A3-381D-C53C39289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2703" y="150342"/>
            <a:ext cx="11624811" cy="110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>
              <a:spcBef>
                <a:spcPct val="50000"/>
              </a:spcBef>
            </a:pP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UBND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  <a:t>THÀNH </a:t>
            </a:r>
            <a: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  <a:t>PHỐ QUY NHƠN</a:t>
            </a:r>
            <a:br>
              <a:rPr lang="vi-VN" altLang="en-US" sz="3200" b="1" dirty="0">
                <a:solidFill>
                  <a:srgbClr val="FF0066"/>
                </a:solidFill>
                <a:latin typeface="Times New Roman" pitchFamily="18" charset="0"/>
              </a:rPr>
            </a:br>
            <a:r>
              <a:rPr lang="en-US" altLang="en-US" sz="3200" b="1" dirty="0">
                <a:solidFill>
                  <a:srgbClr val="FF0066"/>
                </a:solidFill>
                <a:latin typeface="Times New Roman" pitchFamily="18" charset="0"/>
              </a:rPr>
              <a:t>TRƯỜNG TIỂU HỌC LÊ LỢI</a:t>
            </a:r>
          </a:p>
        </p:txBody>
      </p:sp>
      <p:sp>
        <p:nvSpPr>
          <p:cNvPr id="40" name="Text Box 14">
            <a:extLst>
              <a:ext uri="{FF2B5EF4-FFF2-40B4-BE49-F238E27FC236}">
                <a16:creationId xmlns="" xmlns:a16="http://schemas.microsoft.com/office/drawing/2014/main" id="{FBA269ED-7137-6C56-EC81-F6540726E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0139" y="6300655"/>
            <a:ext cx="11376266" cy="11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 eaLnBrk="1" hangingPunct="1">
              <a:spcBef>
                <a:spcPts val="1517"/>
              </a:spcBef>
              <a:defRPr/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HĐTN 2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17">
            <a:extLst>
              <a:ext uri="{FF2B5EF4-FFF2-40B4-BE49-F238E27FC236}">
                <a16:creationId xmlns="" xmlns:a16="http://schemas.microsoft.com/office/drawing/2014/main" id="{52F1A29E-A4E5-BCFF-5438-2BF86F43F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627" y="4473649"/>
            <a:ext cx="14199588" cy="207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085" tIns="60542" rIns="121085" bIns="60542">
            <a:prstTxWarp prst="textArch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 eaLnBrk="1" hangingPunct="1">
              <a:defRPr/>
            </a:pP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QUÝ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THẦY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  <a:endParaRPr lang="en-US" sz="22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defTabSz="1224104" eaLnBrk="1" hangingPunct="1">
              <a:defRPr/>
            </a:pP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GIỜ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vi-VN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THĂ</a:t>
            </a:r>
            <a:r>
              <a:rPr lang="en-US" sz="222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 </a:t>
            </a:r>
            <a:r>
              <a:rPr lang="en-US" sz="222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</a:t>
            </a:r>
            <a:endParaRPr lang="en-US" sz="222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2" name="Picture 22" descr="bd21315_">
            <a:extLst>
              <a:ext uri="{FF2B5EF4-FFF2-40B4-BE49-F238E27FC236}">
                <a16:creationId xmlns="" xmlns:a16="http://schemas.microsoft.com/office/drawing/2014/main" id="{6402961A-D265-0FF9-FD3F-AF5323E7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992" y="7296492"/>
            <a:ext cx="4732565" cy="17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4E757C3F-D18F-DF35-ACA2-B8AF508958C3}"/>
              </a:ext>
            </a:extLst>
          </p:cNvPr>
          <p:cNvCxnSpPr>
            <a:cxnSpLocks/>
          </p:cNvCxnSpPr>
          <p:nvPr/>
        </p:nvCxnSpPr>
        <p:spPr>
          <a:xfrm>
            <a:off x="6871691" y="1252104"/>
            <a:ext cx="566683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" name="Picture 7" descr="BƯỚM 58">
            <a:extLst>
              <a:ext uri="{FF2B5EF4-FFF2-40B4-BE49-F238E27FC236}">
                <a16:creationId xmlns="" xmlns:a16="http://schemas.microsoft.com/office/drawing/2014/main" id="{874D8E4B-06F1-CA38-C88A-41A6FAF6D9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3616564" y="7349033"/>
            <a:ext cx="1367675" cy="17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animal-14[1]">
            <a:extLst>
              <a:ext uri="{FF2B5EF4-FFF2-40B4-BE49-F238E27FC236}">
                <a16:creationId xmlns="" xmlns:a16="http://schemas.microsoft.com/office/drawing/2014/main" id="{56346336-AC06-DAE7-1B7F-5A765B6F2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143502" y="7146677"/>
            <a:ext cx="1255409" cy="91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POINSET2">
            <a:extLst>
              <a:ext uri="{FF2B5EF4-FFF2-40B4-BE49-F238E27FC236}">
                <a16:creationId xmlns="" xmlns:a16="http://schemas.microsoft.com/office/drawing/2014/main" id="{415744E7-7FAC-7D32-320F-E538BD3B5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907907" y="-152403"/>
            <a:ext cx="2167952" cy="259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18">
            <a:extLst>
              <a:ext uri="{FF2B5EF4-FFF2-40B4-BE49-F238E27FC236}">
                <a16:creationId xmlns="" xmlns:a16="http://schemas.microsoft.com/office/drawing/2014/main" id="{03F26570-A38B-8AAE-79AA-B37EF57E3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802" y="8059094"/>
            <a:ext cx="8467998" cy="152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6098" tIns="68048" rIns="136098" bIns="6804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224104"/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G</a:t>
            </a:r>
            <a:r>
              <a:rPr lang="vi-VN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V</a:t>
            </a:r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GD:</a:t>
            </a:r>
            <a:r>
              <a:rPr lang="vi-VN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FF0066"/>
                </a:solidFill>
                <a:latin typeface="Times New Roman" pitchFamily="18" charset="0"/>
              </a:rPr>
              <a:t>Nguyễn Thị Diễm Hiền</a:t>
            </a:r>
            <a:endParaRPr lang="vi-VN" altLang="en-US" sz="45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algn="ctr" defTabSz="1224104"/>
            <a:r>
              <a:rPr lang="en-US" altLang="en-US" sz="4500" b="1" i="1" dirty="0">
                <a:solidFill>
                  <a:srgbClr val="FF0066"/>
                </a:solidFill>
                <a:latin typeface="Times New Roman" pitchFamily="18" charset="0"/>
              </a:rPr>
              <a:t>Năm học 2024-2025</a:t>
            </a:r>
            <a:endParaRPr lang="en-US" altLang="en-US" sz="45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54E585AE-C36E-6FD8-13F9-3CE8FD759964}"/>
              </a:ext>
            </a:extLst>
          </p:cNvPr>
          <p:cNvSpPr txBox="1"/>
          <p:nvPr/>
        </p:nvSpPr>
        <p:spPr>
          <a:xfrm>
            <a:off x="3429000" y="3628354"/>
            <a:ext cx="6858000" cy="461666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r>
              <a:rPr lang="en-US" sz="21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223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000" b="-20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210336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5"/>
                </a:lnTo>
                <a:lnTo>
                  <a:pt x="0" y="4076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076664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99569" y="1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5"/>
                </a:lnTo>
                <a:lnTo>
                  <a:pt x="0" y="4076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99569" y="4076664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2644672" y="4643672"/>
            <a:ext cx="7099569" cy="4187088"/>
          </a:xfrm>
          <a:custGeom>
            <a:avLst/>
            <a:gdLst/>
            <a:ahLst/>
            <a:cxnLst/>
            <a:rect l="l" t="t" r="r" b="b"/>
            <a:pathLst>
              <a:path w="7099569" h="4187088">
                <a:moveTo>
                  <a:pt x="0" y="0"/>
                </a:moveTo>
                <a:lnTo>
                  <a:pt x="7099568" y="0"/>
                </a:lnTo>
                <a:lnTo>
                  <a:pt x="7099568" y="4187088"/>
                </a:lnTo>
                <a:lnTo>
                  <a:pt x="0" y="4187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24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84026" y="6210336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70" y="0"/>
                </a:lnTo>
                <a:lnTo>
                  <a:pt x="7099570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13038" y="6210338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8" y="0"/>
                </a:lnTo>
                <a:lnTo>
                  <a:pt x="7099568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03888" y="1"/>
            <a:ext cx="4184112" cy="4076664"/>
          </a:xfrm>
          <a:custGeom>
            <a:avLst/>
            <a:gdLst/>
            <a:ahLst/>
            <a:cxnLst/>
            <a:rect l="l" t="t" r="r" b="b"/>
            <a:pathLst>
              <a:path w="4184112" h="4076664">
                <a:moveTo>
                  <a:pt x="0" y="0"/>
                </a:moveTo>
                <a:lnTo>
                  <a:pt x="4184112" y="0"/>
                </a:lnTo>
                <a:lnTo>
                  <a:pt x="4184112" y="4076665"/>
                </a:lnTo>
                <a:lnTo>
                  <a:pt x="0" y="407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8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214572" y="0"/>
            <a:ext cx="9984566" cy="8002860"/>
          </a:xfrm>
          <a:custGeom>
            <a:avLst/>
            <a:gdLst/>
            <a:ahLst/>
            <a:cxnLst/>
            <a:rect l="l" t="t" r="r" b="b"/>
            <a:pathLst>
              <a:path w="9984566" h="8002860">
                <a:moveTo>
                  <a:pt x="0" y="0"/>
                </a:moveTo>
                <a:lnTo>
                  <a:pt x="9984566" y="0"/>
                </a:lnTo>
                <a:lnTo>
                  <a:pt x="9984566" y="8002860"/>
                </a:lnTo>
                <a:lnTo>
                  <a:pt x="0" y="8002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257" b="-1725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5900719"/>
            <a:ext cx="6438579" cy="4386282"/>
          </a:xfrm>
          <a:custGeom>
            <a:avLst/>
            <a:gdLst/>
            <a:ahLst/>
            <a:cxnLst/>
            <a:rect l="l" t="t" r="r" b="b"/>
            <a:pathLst>
              <a:path w="6438579" h="4386282">
                <a:moveTo>
                  <a:pt x="0" y="0"/>
                </a:moveTo>
                <a:lnTo>
                  <a:pt x="6438579" y="0"/>
                </a:lnTo>
                <a:lnTo>
                  <a:pt x="6438579" y="4386283"/>
                </a:lnTo>
                <a:lnTo>
                  <a:pt x="0" y="4386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972800" y="7635242"/>
            <a:ext cx="7315200" cy="2651760"/>
          </a:xfrm>
          <a:custGeom>
            <a:avLst/>
            <a:gdLst/>
            <a:ahLst/>
            <a:cxnLst/>
            <a:rect l="l" t="t" r="r" b="b"/>
            <a:pathLst>
              <a:path w="7315200" h="2651760">
                <a:moveTo>
                  <a:pt x="0" y="0"/>
                </a:moveTo>
                <a:lnTo>
                  <a:pt x="7315200" y="0"/>
                </a:lnTo>
                <a:lnTo>
                  <a:pt x="7315200" y="2651759"/>
                </a:lnTo>
                <a:lnTo>
                  <a:pt x="0" y="26517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905970" y="4386281"/>
            <a:ext cx="860176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pen Sans Bold"/>
                <a:ea typeface="Playpen Sans Bold"/>
                <a:cs typeface="Playpen Sans Bold"/>
                <a:sym typeface="Playpen Sans Bold"/>
              </a:rPr>
              <a:t>ĐÓNG VAI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3841" y="329278"/>
            <a:ext cx="17419851" cy="9360196"/>
          </a:xfrm>
          <a:custGeom>
            <a:avLst/>
            <a:gdLst/>
            <a:ahLst/>
            <a:cxnLst/>
            <a:rect l="l" t="t" r="r" b="b"/>
            <a:pathLst>
              <a:path w="17419851" h="9360196">
                <a:moveTo>
                  <a:pt x="0" y="0"/>
                </a:moveTo>
                <a:lnTo>
                  <a:pt x="17419851" y="0"/>
                </a:lnTo>
                <a:lnTo>
                  <a:pt x="17419851" y="9360197"/>
                </a:lnTo>
                <a:lnTo>
                  <a:pt x="0" y="93601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3788" y="8468895"/>
            <a:ext cx="922783" cy="803307"/>
          </a:xfrm>
          <a:custGeom>
            <a:avLst/>
            <a:gdLst/>
            <a:ahLst/>
            <a:cxnLst/>
            <a:rect l="l" t="t" r="r" b="b"/>
            <a:pathLst>
              <a:path w="922783" h="803307">
                <a:moveTo>
                  <a:pt x="0" y="0"/>
                </a:moveTo>
                <a:lnTo>
                  <a:pt x="922783" y="0"/>
                </a:lnTo>
                <a:lnTo>
                  <a:pt x="922783" y="803307"/>
                </a:lnTo>
                <a:lnTo>
                  <a:pt x="0" y="803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6147" y="611846"/>
            <a:ext cx="666371" cy="626530"/>
          </a:xfrm>
          <a:custGeom>
            <a:avLst/>
            <a:gdLst/>
            <a:ahLst/>
            <a:cxnLst/>
            <a:rect l="l" t="t" r="r" b="b"/>
            <a:pathLst>
              <a:path w="666371" h="626530">
                <a:moveTo>
                  <a:pt x="0" y="0"/>
                </a:moveTo>
                <a:lnTo>
                  <a:pt x="666371" y="0"/>
                </a:lnTo>
                <a:lnTo>
                  <a:pt x="666371" y="626531"/>
                </a:lnTo>
                <a:lnTo>
                  <a:pt x="0" y="626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06106" y="1565060"/>
            <a:ext cx="346194" cy="339797"/>
          </a:xfrm>
          <a:custGeom>
            <a:avLst/>
            <a:gdLst/>
            <a:ahLst/>
            <a:cxnLst/>
            <a:rect l="l" t="t" r="r" b="b"/>
            <a:pathLst>
              <a:path w="346194" h="339797">
                <a:moveTo>
                  <a:pt x="0" y="0"/>
                </a:moveTo>
                <a:lnTo>
                  <a:pt x="346194" y="0"/>
                </a:lnTo>
                <a:lnTo>
                  <a:pt x="346194" y="339796"/>
                </a:lnTo>
                <a:lnTo>
                  <a:pt x="0" y="3397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3081918" y="9397024"/>
            <a:ext cx="247429" cy="163676"/>
            <a:chOff x="0" y="0"/>
            <a:chExt cx="329906" cy="218234"/>
          </a:xfrm>
        </p:grpSpPr>
        <p:sp>
          <p:nvSpPr>
            <p:cNvPr id="7" name="Freeform 7"/>
            <p:cNvSpPr/>
            <p:nvPr/>
          </p:nvSpPr>
          <p:spPr>
            <a:xfrm>
              <a:off x="127" y="0"/>
              <a:ext cx="329692" cy="218186"/>
            </a:xfrm>
            <a:custGeom>
              <a:avLst/>
              <a:gdLst/>
              <a:ahLst/>
              <a:cxnLst/>
              <a:rect l="l" t="t" r="r" b="b"/>
              <a:pathLst>
                <a:path w="329692" h="218186">
                  <a:moveTo>
                    <a:pt x="155829" y="127"/>
                  </a:moveTo>
                  <a:cubicBezTo>
                    <a:pt x="17526" y="127"/>
                    <a:pt x="0" y="190373"/>
                    <a:pt x="138811" y="216408"/>
                  </a:cubicBezTo>
                  <a:cubicBezTo>
                    <a:pt x="146812" y="217678"/>
                    <a:pt x="154432" y="218186"/>
                    <a:pt x="161925" y="218186"/>
                  </a:cubicBezTo>
                  <a:cubicBezTo>
                    <a:pt x="297307" y="218186"/>
                    <a:pt x="329692" y="23241"/>
                    <a:pt x="171831" y="762"/>
                  </a:cubicBezTo>
                  <a:cubicBezTo>
                    <a:pt x="166370" y="254"/>
                    <a:pt x="161036" y="0"/>
                    <a:pt x="155956" y="0"/>
                  </a:cubicBezTo>
                  <a:close/>
                </a:path>
              </a:pathLst>
            </a:custGeom>
            <a:solidFill>
              <a:srgbClr val="ED7D31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6493282" y="9272202"/>
            <a:ext cx="180704" cy="124823"/>
            <a:chOff x="0" y="0"/>
            <a:chExt cx="240938" cy="166430"/>
          </a:xfrm>
        </p:grpSpPr>
        <p:sp>
          <p:nvSpPr>
            <p:cNvPr id="9" name="Freeform 9"/>
            <p:cNvSpPr/>
            <p:nvPr/>
          </p:nvSpPr>
          <p:spPr>
            <a:xfrm>
              <a:off x="127" y="127"/>
              <a:ext cx="240792" cy="166243"/>
            </a:xfrm>
            <a:custGeom>
              <a:avLst/>
              <a:gdLst/>
              <a:ahLst/>
              <a:cxnLst/>
              <a:rect l="l" t="t" r="r" b="b"/>
              <a:pathLst>
                <a:path w="240792" h="166243">
                  <a:moveTo>
                    <a:pt x="146050" y="0"/>
                  </a:moveTo>
                  <a:cubicBezTo>
                    <a:pt x="137795" y="0"/>
                    <a:pt x="128778" y="1143"/>
                    <a:pt x="118999" y="3810"/>
                  </a:cubicBezTo>
                  <a:cubicBezTo>
                    <a:pt x="116840" y="3556"/>
                    <a:pt x="114681" y="3556"/>
                    <a:pt x="112649" y="3556"/>
                  </a:cubicBezTo>
                  <a:cubicBezTo>
                    <a:pt x="2286" y="3556"/>
                    <a:pt x="0" y="166243"/>
                    <a:pt x="111379" y="166243"/>
                  </a:cubicBezTo>
                  <a:cubicBezTo>
                    <a:pt x="116078" y="166243"/>
                    <a:pt x="120904" y="165989"/>
                    <a:pt x="126111" y="165354"/>
                  </a:cubicBezTo>
                  <a:cubicBezTo>
                    <a:pt x="240792" y="153035"/>
                    <a:pt x="239903" y="0"/>
                    <a:pt x="146050" y="0"/>
                  </a:cubicBezTo>
                  <a:close/>
                </a:path>
              </a:pathLst>
            </a:custGeom>
            <a:solidFill>
              <a:srgbClr val="4472C4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226039" y="7788496"/>
            <a:ext cx="346194" cy="339797"/>
          </a:xfrm>
          <a:custGeom>
            <a:avLst/>
            <a:gdLst/>
            <a:ahLst/>
            <a:cxnLst/>
            <a:rect l="l" t="t" r="r" b="b"/>
            <a:pathLst>
              <a:path w="346194" h="339797">
                <a:moveTo>
                  <a:pt x="0" y="0"/>
                </a:moveTo>
                <a:lnTo>
                  <a:pt x="346194" y="0"/>
                </a:lnTo>
                <a:lnTo>
                  <a:pt x="346194" y="339797"/>
                </a:lnTo>
                <a:lnTo>
                  <a:pt x="0" y="3397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98540" y="1323264"/>
            <a:ext cx="164872" cy="265998"/>
            <a:chOff x="0" y="0"/>
            <a:chExt cx="219830" cy="354664"/>
          </a:xfrm>
        </p:grpSpPr>
        <p:sp>
          <p:nvSpPr>
            <p:cNvPr id="12" name="Freeform 1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300603" y="1360240"/>
            <a:ext cx="674061" cy="166551"/>
            <a:chOff x="0" y="0"/>
            <a:chExt cx="898748" cy="22206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336124" y="1484133"/>
            <a:ext cx="68579" cy="68578"/>
            <a:chOff x="0" y="0"/>
            <a:chExt cx="91438" cy="91438"/>
          </a:xfrm>
        </p:grpSpPr>
        <p:sp>
          <p:nvSpPr>
            <p:cNvPr id="16" name="Freeform 1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87347" y="1421282"/>
            <a:ext cx="68578" cy="68578"/>
            <a:chOff x="0" y="0"/>
            <a:chExt cx="91438" cy="914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02390" y="1376918"/>
            <a:ext cx="671589" cy="144139"/>
            <a:chOff x="0" y="0"/>
            <a:chExt cx="895452" cy="19218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696753" y="2244082"/>
            <a:ext cx="164872" cy="265998"/>
            <a:chOff x="0" y="0"/>
            <a:chExt cx="219830" cy="354664"/>
          </a:xfrm>
        </p:grpSpPr>
        <p:sp>
          <p:nvSpPr>
            <p:cNvPr id="22" name="Freeform 2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298816" y="2281059"/>
            <a:ext cx="674061" cy="166551"/>
            <a:chOff x="0" y="0"/>
            <a:chExt cx="898748" cy="22206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334338" y="2404952"/>
            <a:ext cx="68579" cy="68578"/>
            <a:chOff x="0" y="0"/>
            <a:chExt cx="91438" cy="91438"/>
          </a:xfrm>
        </p:grpSpPr>
        <p:sp>
          <p:nvSpPr>
            <p:cNvPr id="26" name="Freeform 2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785560" y="2342100"/>
            <a:ext cx="68578" cy="68578"/>
            <a:chOff x="0" y="0"/>
            <a:chExt cx="91438" cy="9143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300603" y="2297736"/>
            <a:ext cx="671589" cy="144140"/>
            <a:chOff x="0" y="0"/>
            <a:chExt cx="895452" cy="19218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694967" y="3164901"/>
            <a:ext cx="164872" cy="265998"/>
            <a:chOff x="0" y="0"/>
            <a:chExt cx="219830" cy="354664"/>
          </a:xfrm>
        </p:grpSpPr>
        <p:sp>
          <p:nvSpPr>
            <p:cNvPr id="32" name="Freeform 3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297030" y="3201878"/>
            <a:ext cx="674061" cy="166551"/>
            <a:chOff x="0" y="0"/>
            <a:chExt cx="898748" cy="22206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332552" y="3325770"/>
            <a:ext cx="68579" cy="68578"/>
            <a:chOff x="0" y="0"/>
            <a:chExt cx="91438" cy="91438"/>
          </a:xfrm>
        </p:grpSpPr>
        <p:sp>
          <p:nvSpPr>
            <p:cNvPr id="36" name="Freeform 3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783774" y="3262919"/>
            <a:ext cx="68578" cy="68578"/>
            <a:chOff x="0" y="0"/>
            <a:chExt cx="91438" cy="9143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298816" y="3218554"/>
            <a:ext cx="671589" cy="144140"/>
            <a:chOff x="0" y="0"/>
            <a:chExt cx="895452" cy="19218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693180" y="4085720"/>
            <a:ext cx="164872" cy="265998"/>
            <a:chOff x="0" y="0"/>
            <a:chExt cx="219830" cy="354664"/>
          </a:xfrm>
        </p:grpSpPr>
        <p:sp>
          <p:nvSpPr>
            <p:cNvPr id="42" name="Freeform 4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295244" y="4122696"/>
            <a:ext cx="674061" cy="166551"/>
            <a:chOff x="0" y="0"/>
            <a:chExt cx="898748" cy="222068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330765" y="4246588"/>
            <a:ext cx="68579" cy="68578"/>
            <a:chOff x="0" y="0"/>
            <a:chExt cx="91438" cy="91438"/>
          </a:xfrm>
        </p:grpSpPr>
        <p:sp>
          <p:nvSpPr>
            <p:cNvPr id="46" name="Freeform 4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781988" y="4183737"/>
            <a:ext cx="68578" cy="68578"/>
            <a:chOff x="0" y="0"/>
            <a:chExt cx="91438" cy="9143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297030" y="4139373"/>
            <a:ext cx="671589" cy="144140"/>
            <a:chOff x="0" y="0"/>
            <a:chExt cx="895452" cy="19218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691393" y="5006538"/>
            <a:ext cx="164872" cy="265998"/>
            <a:chOff x="0" y="0"/>
            <a:chExt cx="219830" cy="354664"/>
          </a:xfrm>
        </p:grpSpPr>
        <p:sp>
          <p:nvSpPr>
            <p:cNvPr id="52" name="Freeform 5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293457" y="5043514"/>
            <a:ext cx="674061" cy="166551"/>
            <a:chOff x="0" y="0"/>
            <a:chExt cx="898748" cy="22206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328978" y="5167407"/>
            <a:ext cx="68579" cy="68578"/>
            <a:chOff x="0" y="0"/>
            <a:chExt cx="91438" cy="91438"/>
          </a:xfrm>
        </p:grpSpPr>
        <p:sp>
          <p:nvSpPr>
            <p:cNvPr id="56" name="Freeform 5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780201" y="5104556"/>
            <a:ext cx="68578" cy="68578"/>
            <a:chOff x="0" y="0"/>
            <a:chExt cx="91438" cy="91438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295244" y="5060192"/>
            <a:ext cx="671589" cy="144139"/>
            <a:chOff x="0" y="0"/>
            <a:chExt cx="895452" cy="19218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689607" y="5927356"/>
            <a:ext cx="164872" cy="265998"/>
            <a:chOff x="0" y="0"/>
            <a:chExt cx="219830" cy="354664"/>
          </a:xfrm>
        </p:grpSpPr>
        <p:sp>
          <p:nvSpPr>
            <p:cNvPr id="62" name="Freeform 6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291670" y="5964333"/>
            <a:ext cx="674061" cy="166551"/>
            <a:chOff x="0" y="0"/>
            <a:chExt cx="898748" cy="222068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327192" y="6088226"/>
            <a:ext cx="68579" cy="68578"/>
            <a:chOff x="0" y="0"/>
            <a:chExt cx="91438" cy="91438"/>
          </a:xfrm>
        </p:grpSpPr>
        <p:sp>
          <p:nvSpPr>
            <p:cNvPr id="66" name="Freeform 6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67" name="Group 67"/>
          <p:cNvGrpSpPr/>
          <p:nvPr/>
        </p:nvGrpSpPr>
        <p:grpSpPr>
          <a:xfrm>
            <a:off x="778414" y="6025374"/>
            <a:ext cx="68578" cy="68578"/>
            <a:chOff x="0" y="0"/>
            <a:chExt cx="91438" cy="91438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69" name="Group 69"/>
          <p:cNvGrpSpPr/>
          <p:nvPr/>
        </p:nvGrpSpPr>
        <p:grpSpPr>
          <a:xfrm>
            <a:off x="293457" y="5981010"/>
            <a:ext cx="671589" cy="144139"/>
            <a:chOff x="0" y="0"/>
            <a:chExt cx="895452" cy="192186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71" name="Group 71"/>
          <p:cNvGrpSpPr/>
          <p:nvPr/>
        </p:nvGrpSpPr>
        <p:grpSpPr>
          <a:xfrm>
            <a:off x="687820" y="6848175"/>
            <a:ext cx="164872" cy="265998"/>
            <a:chOff x="0" y="0"/>
            <a:chExt cx="219830" cy="354664"/>
          </a:xfrm>
        </p:grpSpPr>
        <p:sp>
          <p:nvSpPr>
            <p:cNvPr id="72" name="Freeform 7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73" name="Group 73"/>
          <p:cNvGrpSpPr/>
          <p:nvPr/>
        </p:nvGrpSpPr>
        <p:grpSpPr>
          <a:xfrm>
            <a:off x="289884" y="6885152"/>
            <a:ext cx="674061" cy="166551"/>
            <a:chOff x="0" y="0"/>
            <a:chExt cx="898748" cy="222068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75" name="Group 75"/>
          <p:cNvGrpSpPr/>
          <p:nvPr/>
        </p:nvGrpSpPr>
        <p:grpSpPr>
          <a:xfrm>
            <a:off x="325406" y="7009044"/>
            <a:ext cx="68579" cy="68578"/>
            <a:chOff x="0" y="0"/>
            <a:chExt cx="91438" cy="91438"/>
          </a:xfrm>
        </p:grpSpPr>
        <p:sp>
          <p:nvSpPr>
            <p:cNvPr id="76" name="Freeform 7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77" name="Group 77"/>
          <p:cNvGrpSpPr/>
          <p:nvPr/>
        </p:nvGrpSpPr>
        <p:grpSpPr>
          <a:xfrm>
            <a:off x="776628" y="6946193"/>
            <a:ext cx="68578" cy="68578"/>
            <a:chOff x="0" y="0"/>
            <a:chExt cx="91438" cy="91438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79" name="Group 79"/>
          <p:cNvGrpSpPr/>
          <p:nvPr/>
        </p:nvGrpSpPr>
        <p:grpSpPr>
          <a:xfrm>
            <a:off x="291670" y="6901829"/>
            <a:ext cx="671589" cy="144139"/>
            <a:chOff x="0" y="0"/>
            <a:chExt cx="895452" cy="192186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81" name="Group 81"/>
          <p:cNvGrpSpPr/>
          <p:nvPr/>
        </p:nvGrpSpPr>
        <p:grpSpPr>
          <a:xfrm>
            <a:off x="686034" y="7768994"/>
            <a:ext cx="164872" cy="265998"/>
            <a:chOff x="0" y="0"/>
            <a:chExt cx="219830" cy="354664"/>
          </a:xfrm>
        </p:grpSpPr>
        <p:sp>
          <p:nvSpPr>
            <p:cNvPr id="82" name="Freeform 8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83" name="Group 83"/>
          <p:cNvGrpSpPr/>
          <p:nvPr/>
        </p:nvGrpSpPr>
        <p:grpSpPr>
          <a:xfrm>
            <a:off x="288098" y="7805970"/>
            <a:ext cx="674061" cy="166551"/>
            <a:chOff x="0" y="0"/>
            <a:chExt cx="898748" cy="222068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85" name="Group 85"/>
          <p:cNvGrpSpPr/>
          <p:nvPr/>
        </p:nvGrpSpPr>
        <p:grpSpPr>
          <a:xfrm>
            <a:off x="323619" y="7929862"/>
            <a:ext cx="68579" cy="68578"/>
            <a:chOff x="0" y="0"/>
            <a:chExt cx="91438" cy="91438"/>
          </a:xfrm>
        </p:grpSpPr>
        <p:sp>
          <p:nvSpPr>
            <p:cNvPr id="86" name="Freeform 8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87" name="Group 87"/>
          <p:cNvGrpSpPr/>
          <p:nvPr/>
        </p:nvGrpSpPr>
        <p:grpSpPr>
          <a:xfrm>
            <a:off x="774842" y="7867011"/>
            <a:ext cx="68578" cy="68578"/>
            <a:chOff x="0" y="0"/>
            <a:chExt cx="91438" cy="91438"/>
          </a:xfrm>
        </p:grpSpPr>
        <p:sp>
          <p:nvSpPr>
            <p:cNvPr id="88" name="Freeform 8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89" name="Group 89"/>
          <p:cNvGrpSpPr/>
          <p:nvPr/>
        </p:nvGrpSpPr>
        <p:grpSpPr>
          <a:xfrm>
            <a:off x="289884" y="7822647"/>
            <a:ext cx="671589" cy="144139"/>
            <a:chOff x="0" y="0"/>
            <a:chExt cx="895452" cy="192186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91" name="Group 91"/>
          <p:cNvGrpSpPr/>
          <p:nvPr/>
        </p:nvGrpSpPr>
        <p:grpSpPr>
          <a:xfrm>
            <a:off x="684248" y="8689812"/>
            <a:ext cx="164872" cy="265998"/>
            <a:chOff x="0" y="0"/>
            <a:chExt cx="219830" cy="354664"/>
          </a:xfrm>
        </p:grpSpPr>
        <p:sp>
          <p:nvSpPr>
            <p:cNvPr id="92" name="Freeform 92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93" name="Group 93"/>
          <p:cNvGrpSpPr/>
          <p:nvPr/>
        </p:nvGrpSpPr>
        <p:grpSpPr>
          <a:xfrm>
            <a:off x="286311" y="8726788"/>
            <a:ext cx="674061" cy="166551"/>
            <a:chOff x="0" y="0"/>
            <a:chExt cx="898748" cy="222068"/>
          </a:xfrm>
        </p:grpSpPr>
        <p:sp>
          <p:nvSpPr>
            <p:cNvPr id="94" name="Freeform 94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95" name="Group 95"/>
          <p:cNvGrpSpPr/>
          <p:nvPr/>
        </p:nvGrpSpPr>
        <p:grpSpPr>
          <a:xfrm>
            <a:off x="321832" y="8850681"/>
            <a:ext cx="68579" cy="68578"/>
            <a:chOff x="0" y="0"/>
            <a:chExt cx="91438" cy="91438"/>
          </a:xfrm>
        </p:grpSpPr>
        <p:sp>
          <p:nvSpPr>
            <p:cNvPr id="96" name="Freeform 96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97" name="Group 97"/>
          <p:cNvGrpSpPr/>
          <p:nvPr/>
        </p:nvGrpSpPr>
        <p:grpSpPr>
          <a:xfrm>
            <a:off x="773055" y="8787830"/>
            <a:ext cx="68578" cy="68578"/>
            <a:chOff x="0" y="0"/>
            <a:chExt cx="91438" cy="91438"/>
          </a:xfrm>
        </p:grpSpPr>
        <p:sp>
          <p:nvSpPr>
            <p:cNvPr id="98" name="Freeform 98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99" name="Group 99"/>
          <p:cNvGrpSpPr/>
          <p:nvPr/>
        </p:nvGrpSpPr>
        <p:grpSpPr>
          <a:xfrm>
            <a:off x="288098" y="8743466"/>
            <a:ext cx="671589" cy="144139"/>
            <a:chOff x="0" y="0"/>
            <a:chExt cx="895452" cy="192186"/>
          </a:xfrm>
        </p:grpSpPr>
        <p:sp>
          <p:nvSpPr>
            <p:cNvPr id="100" name="Freeform 100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sp>
        <p:nvSpPr>
          <p:cNvPr id="101" name="Freeform 101"/>
          <p:cNvSpPr/>
          <p:nvPr/>
        </p:nvSpPr>
        <p:spPr>
          <a:xfrm>
            <a:off x="1118118" y="2237409"/>
            <a:ext cx="14801229" cy="7159616"/>
          </a:xfrm>
          <a:custGeom>
            <a:avLst/>
            <a:gdLst/>
            <a:ahLst/>
            <a:cxnLst/>
            <a:rect l="l" t="t" r="r" b="b"/>
            <a:pathLst>
              <a:path w="14801229" h="7159616">
                <a:moveTo>
                  <a:pt x="0" y="0"/>
                </a:moveTo>
                <a:lnTo>
                  <a:pt x="14801229" y="0"/>
                </a:lnTo>
                <a:lnTo>
                  <a:pt x="14801229" y="7159615"/>
                </a:lnTo>
                <a:lnTo>
                  <a:pt x="0" y="7159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02" name="Group 102"/>
          <p:cNvGrpSpPr/>
          <p:nvPr/>
        </p:nvGrpSpPr>
        <p:grpSpPr>
          <a:xfrm>
            <a:off x="4961942" y="9627000"/>
            <a:ext cx="398442" cy="246974"/>
            <a:chOff x="0" y="0"/>
            <a:chExt cx="531256" cy="329298"/>
          </a:xfrm>
        </p:grpSpPr>
        <p:sp>
          <p:nvSpPr>
            <p:cNvPr id="103" name="Freeform 103"/>
            <p:cNvSpPr/>
            <p:nvPr/>
          </p:nvSpPr>
          <p:spPr>
            <a:xfrm>
              <a:off x="127" y="127"/>
              <a:ext cx="530987" cy="329057"/>
            </a:xfrm>
            <a:custGeom>
              <a:avLst/>
              <a:gdLst/>
              <a:ahLst/>
              <a:cxnLst/>
              <a:rect l="l" t="t" r="r" b="b"/>
              <a:pathLst>
                <a:path w="530987" h="329057">
                  <a:moveTo>
                    <a:pt x="0" y="0"/>
                  </a:moveTo>
                  <a:lnTo>
                    <a:pt x="0" y="329057"/>
                  </a:lnTo>
                  <a:lnTo>
                    <a:pt x="530987" y="329057"/>
                  </a:lnTo>
                  <a:lnTo>
                    <a:pt x="530987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sp>
        <p:nvSpPr>
          <p:cNvPr id="104" name="Freeform 104"/>
          <p:cNvSpPr/>
          <p:nvPr/>
        </p:nvSpPr>
        <p:spPr>
          <a:xfrm>
            <a:off x="2057400" y="1208937"/>
            <a:ext cx="13981061" cy="5737256"/>
          </a:xfrm>
          <a:custGeom>
            <a:avLst/>
            <a:gdLst/>
            <a:ahLst/>
            <a:cxnLst/>
            <a:rect l="l" t="t" r="r" b="b"/>
            <a:pathLst>
              <a:path w="10825010" h="5737256">
                <a:moveTo>
                  <a:pt x="0" y="0"/>
                </a:moveTo>
                <a:lnTo>
                  <a:pt x="10825010" y="0"/>
                </a:lnTo>
                <a:lnTo>
                  <a:pt x="10825010" y="5737256"/>
                </a:lnTo>
                <a:lnTo>
                  <a:pt x="0" y="57372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5" name="Freeform 105"/>
          <p:cNvSpPr/>
          <p:nvPr/>
        </p:nvSpPr>
        <p:spPr>
          <a:xfrm>
            <a:off x="12649905" y="6193354"/>
            <a:ext cx="4202396" cy="3498495"/>
          </a:xfrm>
          <a:custGeom>
            <a:avLst/>
            <a:gdLst/>
            <a:ahLst/>
            <a:cxnLst/>
            <a:rect l="l" t="t" r="r" b="b"/>
            <a:pathLst>
              <a:path w="4202396" h="3498495">
                <a:moveTo>
                  <a:pt x="0" y="0"/>
                </a:moveTo>
                <a:lnTo>
                  <a:pt x="4202395" y="0"/>
                </a:lnTo>
                <a:lnTo>
                  <a:pt x="4202395" y="3498495"/>
                </a:lnTo>
                <a:lnTo>
                  <a:pt x="0" y="349849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06" name="TextBox 106"/>
          <p:cNvSpPr txBox="1"/>
          <p:nvPr/>
        </p:nvSpPr>
        <p:spPr>
          <a:xfrm>
            <a:off x="2857382" y="2535110"/>
            <a:ext cx="12573236" cy="2499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0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pen Sans Bold"/>
                <a:ea typeface="Playpen Sans Bold"/>
                <a:cs typeface="Playpen Sans Bold"/>
                <a:sym typeface="Playpen Sans Bold"/>
              </a:rPr>
              <a:t>Em đã làm được những việc tốt gì với các bạn trong lớp? </a:t>
            </a:r>
          </a:p>
        </p:txBody>
      </p:sp>
      <p:sp>
        <p:nvSpPr>
          <p:cNvPr id="107" name="Freeform 107"/>
          <p:cNvSpPr/>
          <p:nvPr/>
        </p:nvSpPr>
        <p:spPr>
          <a:xfrm>
            <a:off x="684248" y="6782117"/>
            <a:ext cx="4569522" cy="2907358"/>
          </a:xfrm>
          <a:custGeom>
            <a:avLst/>
            <a:gdLst/>
            <a:ahLst/>
            <a:cxnLst/>
            <a:rect l="l" t="t" r="r" b="b"/>
            <a:pathLst>
              <a:path w="4569522" h="2907358">
                <a:moveTo>
                  <a:pt x="0" y="0"/>
                </a:moveTo>
                <a:lnTo>
                  <a:pt x="4569521" y="0"/>
                </a:lnTo>
                <a:lnTo>
                  <a:pt x="4569521" y="2907358"/>
                </a:lnTo>
                <a:lnTo>
                  <a:pt x="0" y="290735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6063122" y="2010502"/>
            <a:ext cx="2062016" cy="1645930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endParaRPr sz="3600"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202462" y="2805772"/>
            <a:ext cx="3883770" cy="4497522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14024198" y="2418144"/>
            <a:ext cx="4024942" cy="4782926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195590" y="971996"/>
            <a:ext cx="2341588" cy="135994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endParaRPr sz="3600"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2416" y="7012578"/>
            <a:ext cx="18288588" cy="3274444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7065012" y="6417312"/>
            <a:ext cx="3999230" cy="2200910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13084424" y="7524702"/>
            <a:ext cx="5232076" cy="1777636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endParaRPr sz="3600"/>
          </a:p>
        </p:txBody>
      </p:sp>
      <p:sp>
        <p:nvSpPr>
          <p:cNvPr id="491" name="Google Shape;491;p40"/>
          <p:cNvSpPr/>
          <p:nvPr/>
        </p:nvSpPr>
        <p:spPr>
          <a:xfrm>
            <a:off x="-28450" y="7524722"/>
            <a:ext cx="5232076" cy="1777636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endParaRPr sz="3600"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15448496" y="5516570"/>
            <a:ext cx="2208300" cy="41307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134708" y="5333828"/>
            <a:ext cx="2228050" cy="445185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838450" y="1550670"/>
            <a:ext cx="12109450" cy="3430905"/>
          </a:xfrm>
          <a:prstGeom prst="rect">
            <a:avLst/>
          </a:prstGeom>
          <a:noFill/>
        </p:spPr>
        <p:txBody>
          <a:bodyPr wrap="square" lIns="182876" tIns="91438" rIns="182876" bIns="91438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8800" b="1" dirty="0">
                <a:ln w="13462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TẠM BIỆT</a:t>
            </a:r>
            <a:r>
              <a:rPr lang="vi-VN" altLang="en-US" sz="8800" b="1" dirty="0">
                <a:ln w="13462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CÁC EM</a:t>
            </a:r>
          </a:p>
          <a:p>
            <a:pPr algn="ctr">
              <a:lnSpc>
                <a:spcPct val="120000"/>
              </a:lnSpc>
            </a:pPr>
            <a:r>
              <a:rPr lang="en-US" sz="8800" b="1" dirty="0">
                <a:ln w="13462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HẸN GẶP LẠI</a:t>
            </a:r>
          </a:p>
        </p:txBody>
      </p:sp>
      <p:pic>
        <p:nvPicPr>
          <p:cNvPr id="3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97552" y="8976362"/>
            <a:ext cx="1012190" cy="1012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82870" y="1577887"/>
            <a:ext cx="12207583" cy="6695007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613978" y="4232712"/>
            <a:ext cx="867459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5"/>
              </a:lnSpc>
            </a:pPr>
            <a:r>
              <a:rPr lang="en-US" sz="8800" b="1" spc="-172">
                <a:solidFill>
                  <a:srgbClr val="FFFFFF"/>
                </a:solidFill>
                <a:latin typeface="Arial" panose="020B0604020202020204" pitchFamily="34" charset="0"/>
                <a:ea typeface="Cabin"/>
                <a:cs typeface="Arial" panose="020B0604020202020204" pitchFamily="34" charset="0"/>
                <a:sym typeface="Cabin"/>
              </a:rPr>
              <a:t>KHỞI ĐỘNG</a:t>
            </a:r>
          </a:p>
        </p:txBody>
      </p:sp>
      <p:sp>
        <p:nvSpPr>
          <p:cNvPr id="8" name="Freeform 8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477140" y="2607509"/>
            <a:ext cx="4625673" cy="9053809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04190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342194" y="3579292"/>
            <a:ext cx="1382977" cy="158786"/>
          </a:xfrm>
          <a:custGeom>
            <a:avLst/>
            <a:gdLst/>
            <a:ahLst/>
            <a:cxnLst/>
            <a:rect l="l" t="t" r="r" b="b"/>
            <a:pathLst>
              <a:path w="1382977" h="158786">
                <a:moveTo>
                  <a:pt x="0" y="0"/>
                </a:moveTo>
                <a:lnTo>
                  <a:pt x="1382978" y="0"/>
                </a:lnTo>
                <a:lnTo>
                  <a:pt x="1382978" y="158786"/>
                </a:lnTo>
                <a:lnTo>
                  <a:pt x="0" y="158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495168">
            <a:off x="8754566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3" name="Bông Hoa Mừng Cô  Xuân Mai  Nhạc Thiếu Nhi Hoạt Hình Có Lời">
            <a:hlinkClick r:id="" action="ppaction://media"/>
            <a:extLst>
              <a:ext uri="{FF2B5EF4-FFF2-40B4-BE49-F238E27FC236}">
                <a16:creationId xmlns:a16="http://schemas.microsoft.com/office/drawing/2014/main" xmlns="" id="{8880A800-DC21-D017-EFF3-D1B1CBB9E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8090" y="-797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1211" y="5011321"/>
            <a:ext cx="1354978" cy="2030622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1057" y="1404812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93416" y="5283147"/>
            <a:ext cx="1012611" cy="1739289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4410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26278" y="7022437"/>
            <a:ext cx="3762748" cy="3694335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165379" y="1759762"/>
            <a:ext cx="3194931" cy="8786059"/>
          </a:xfrm>
          <a:custGeom>
            <a:avLst/>
            <a:gdLst/>
            <a:ahLst/>
            <a:cxnLst/>
            <a:rect l="l" t="t" r="r" b="b"/>
            <a:pathLst>
              <a:path w="3194931" h="8786059">
                <a:moveTo>
                  <a:pt x="0" y="0"/>
                </a:moveTo>
                <a:lnTo>
                  <a:pt x="3194931" y="0"/>
                </a:lnTo>
                <a:lnTo>
                  <a:pt x="3194931" y="8786060"/>
                </a:lnTo>
                <a:lnTo>
                  <a:pt x="0" y="87860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598417" y="6582207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Google Shape;1719;p59">
            <a:extLst>
              <a:ext uri="{FF2B5EF4-FFF2-40B4-BE49-F238E27FC236}">
                <a16:creationId xmlns:a16="http://schemas.microsoft.com/office/drawing/2014/main" xmlns="" id="{55F5E8A6-0EFB-2006-24BA-67C8822BDC60}"/>
              </a:ext>
            </a:extLst>
          </p:cNvPr>
          <p:cNvSpPr/>
          <p:nvPr/>
        </p:nvSpPr>
        <p:spPr>
          <a:xfrm>
            <a:off x="4648200" y="1781135"/>
            <a:ext cx="9753600" cy="2752765"/>
          </a:xfrm>
          <a:prstGeom prst="roundRect">
            <a:avLst>
              <a:gd name="adj" fmla="val 30219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r>
              <a:rPr lang="en-US" altLang="en-GB" sz="5400" b="1"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TUẦN 25</a:t>
            </a:r>
            <a:endParaRPr lang="en-US" altLang="en-GB" sz="5400" b="1" dirty="0"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  <a:p>
            <a:pPr algn="ctr"/>
            <a:r>
              <a:rPr lang="en-US" altLang="en-GB" sz="4400" b="1" dirty="0" err="1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Hoạt</a:t>
            </a:r>
            <a:r>
              <a:rPr lang="en-US" altLang="en-GB" sz="4400" b="1" dirty="0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động</a:t>
            </a:r>
            <a:r>
              <a:rPr lang="en-US" altLang="en-GB" sz="4400" b="1" dirty="0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trải</a:t>
            </a:r>
            <a:r>
              <a:rPr lang="en-US" altLang="en-GB" sz="4400" b="1" dirty="0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nghiệm</a:t>
            </a:r>
            <a:r>
              <a:rPr lang="en-US" altLang="en-GB" sz="4400" b="1" dirty="0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– </a:t>
            </a:r>
            <a:r>
              <a:rPr lang="en-US" altLang="en-GB" sz="4400" b="1" dirty="0" err="1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Sinh</a:t>
            </a:r>
            <a:r>
              <a:rPr lang="en-US" altLang="en-GB" sz="4400" b="1" dirty="0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hoạt</a:t>
            </a:r>
            <a:r>
              <a:rPr lang="en-US" altLang="en-GB" sz="4400" b="1" dirty="0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</a:t>
            </a:r>
            <a:r>
              <a:rPr lang="en-US" altLang="en-GB" sz="4400" b="1" dirty="0" err="1">
                <a:solidFill>
                  <a:srgbClr val="FF000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lớp</a:t>
            </a:r>
            <a:endParaRPr lang="en-US" altLang="en-GB" sz="4400" b="1" dirty="0">
              <a:solidFill>
                <a:srgbClr val="FF0000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  <a:p>
            <a:pPr algn="ctr"/>
            <a:r>
              <a:rPr lang="en-US" altLang="en-GB" sz="4800" b="1" dirty="0">
                <a:solidFill>
                  <a:srgbClr val="0070C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SƠ KẾT TUẦN</a:t>
            </a:r>
          </a:p>
        </p:txBody>
      </p:sp>
      <p:sp>
        <p:nvSpPr>
          <p:cNvPr id="23" name="Google Shape;1718;p59">
            <a:extLst>
              <a:ext uri="{FF2B5EF4-FFF2-40B4-BE49-F238E27FC236}">
                <a16:creationId xmlns:a16="http://schemas.microsoft.com/office/drawing/2014/main" xmlns="" id="{DB6586C9-7573-58D6-27E0-24CE9923BC04}"/>
              </a:ext>
            </a:extLst>
          </p:cNvPr>
          <p:cNvSpPr/>
          <p:nvPr/>
        </p:nvSpPr>
        <p:spPr>
          <a:xfrm flipH="1">
            <a:off x="4648199" y="5753101"/>
            <a:ext cx="9517179" cy="2030622"/>
          </a:xfrm>
          <a:prstGeom prst="roundRect">
            <a:avLst>
              <a:gd name="adj" fmla="val 3021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r>
              <a:rPr lang="en-US" altLang="en-GB" sz="4800" b="1">
                <a:solidFill>
                  <a:srgbClr val="00206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CHIA SẺ NHỮNG VIỆC TỐT MÀ EM VÀ CÁC BẠN HÀNG XÓM ĐÃ LÀM</a:t>
            </a:r>
            <a:endParaRPr lang="en-US" altLang="en-GB" sz="4800" b="1" dirty="0">
              <a:solidFill>
                <a:srgbClr val="002060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  <p:bldP spid="21" grpId="2" animBg="1"/>
      <p:bldP spid="23" grpId="1" animBg="1"/>
      <p:bldP spid="2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1915" y="1193486"/>
            <a:ext cx="15621000" cy="10515600"/>
          </a:xfrm>
          <a:custGeom>
            <a:avLst/>
            <a:gdLst/>
            <a:ahLst/>
            <a:cxnLst/>
            <a:rect l="l" t="t" r="r" b="b"/>
            <a:pathLst>
              <a:path w="8243954" h="9050249">
                <a:moveTo>
                  <a:pt x="0" y="0"/>
                </a:moveTo>
                <a:lnTo>
                  <a:pt x="8243954" y="0"/>
                </a:lnTo>
                <a:lnTo>
                  <a:pt x="8243954" y="9050249"/>
                </a:lnTo>
                <a:lnTo>
                  <a:pt x="0" y="9050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5088460" y="6308078"/>
            <a:ext cx="2502541" cy="1856430"/>
          </a:xfrm>
          <a:custGeom>
            <a:avLst/>
            <a:gdLst/>
            <a:ahLst/>
            <a:cxnLst/>
            <a:rect l="l" t="t" r="r" b="b"/>
            <a:pathLst>
              <a:path w="2502541" h="1856430">
                <a:moveTo>
                  <a:pt x="2502541" y="0"/>
                </a:moveTo>
                <a:lnTo>
                  <a:pt x="0" y="0"/>
                </a:lnTo>
                <a:lnTo>
                  <a:pt x="0" y="1856430"/>
                </a:lnTo>
                <a:lnTo>
                  <a:pt x="2502541" y="1856430"/>
                </a:lnTo>
                <a:lnTo>
                  <a:pt x="250254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54775" y="7781984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55658E-E81A-4896-4C23-3350520E5671}"/>
              </a:ext>
            </a:extLst>
          </p:cNvPr>
          <p:cNvSpPr txBox="1"/>
          <p:nvPr/>
        </p:nvSpPr>
        <p:spPr>
          <a:xfrm>
            <a:off x="2895600" y="3978922"/>
            <a:ext cx="16018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KẾT ĐÁNH GIÁ TUẦN 25</a:t>
            </a:r>
          </a:p>
          <a:p>
            <a:endParaRPr lang="en-US" sz="6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3234" y="2248116"/>
            <a:ext cx="13755667" cy="6885223"/>
            <a:chOff x="0" y="0"/>
            <a:chExt cx="18292705" cy="9156180"/>
          </a:xfrm>
        </p:grpSpPr>
        <p:sp>
          <p:nvSpPr>
            <p:cNvPr id="3" name="Freeform 3"/>
            <p:cNvSpPr/>
            <p:nvPr/>
          </p:nvSpPr>
          <p:spPr>
            <a:xfrm>
              <a:off x="-127" y="127"/>
              <a:ext cx="18292578" cy="9163165"/>
            </a:xfrm>
            <a:custGeom>
              <a:avLst/>
              <a:gdLst/>
              <a:ahLst/>
              <a:cxnLst/>
              <a:rect l="l" t="t" r="r" b="b"/>
              <a:pathLst>
                <a:path w="18292578" h="9163165">
                  <a:moveTo>
                    <a:pt x="17891512" y="9150465"/>
                  </a:moveTo>
                  <a:cubicBezTo>
                    <a:pt x="17835632" y="9163165"/>
                    <a:pt x="17810232" y="9150465"/>
                    <a:pt x="17753082" y="9150465"/>
                  </a:cubicBezTo>
                  <a:cubicBezTo>
                    <a:pt x="17695932" y="9150465"/>
                    <a:pt x="17604873" y="9137765"/>
                    <a:pt x="17604873" y="9137765"/>
                  </a:cubicBezTo>
                  <a:lnTo>
                    <a:pt x="707771" y="9137765"/>
                  </a:lnTo>
                  <a:lnTo>
                    <a:pt x="631063" y="9125065"/>
                  </a:lnTo>
                  <a:cubicBezTo>
                    <a:pt x="631063" y="9125065"/>
                    <a:pt x="533400" y="9137765"/>
                    <a:pt x="457581" y="9125065"/>
                  </a:cubicBezTo>
                  <a:cubicBezTo>
                    <a:pt x="381762" y="9112365"/>
                    <a:pt x="296418" y="9125065"/>
                    <a:pt x="296418" y="9125065"/>
                  </a:cubicBezTo>
                  <a:cubicBezTo>
                    <a:pt x="240284" y="9125065"/>
                    <a:pt x="162814" y="9120747"/>
                    <a:pt x="119507" y="9091537"/>
                  </a:cubicBezTo>
                  <a:cubicBezTo>
                    <a:pt x="47371" y="9042895"/>
                    <a:pt x="25400" y="8972665"/>
                    <a:pt x="0" y="8866874"/>
                  </a:cubicBezTo>
                  <a:lnTo>
                    <a:pt x="0" y="8666341"/>
                  </a:lnTo>
                  <a:cubicBezTo>
                    <a:pt x="0" y="8666341"/>
                    <a:pt x="12700" y="8581378"/>
                    <a:pt x="12700" y="8523085"/>
                  </a:cubicBezTo>
                  <a:cubicBezTo>
                    <a:pt x="12700" y="8464792"/>
                    <a:pt x="0" y="8374876"/>
                    <a:pt x="0" y="8374876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773529" y="0"/>
                  </a:lnTo>
                  <a:cubicBezTo>
                    <a:pt x="17873605" y="0"/>
                    <a:pt x="17942058" y="12700"/>
                    <a:pt x="17942058" y="12700"/>
                  </a:cubicBezTo>
                  <a:cubicBezTo>
                    <a:pt x="18006192" y="12700"/>
                    <a:pt x="18094967" y="36322"/>
                    <a:pt x="18152878" y="50800"/>
                  </a:cubicBezTo>
                  <a:cubicBezTo>
                    <a:pt x="18254478" y="76200"/>
                    <a:pt x="18279878" y="254000"/>
                    <a:pt x="18279878" y="350520"/>
                  </a:cubicBezTo>
                  <a:lnTo>
                    <a:pt x="18279878" y="8284070"/>
                  </a:lnTo>
                  <a:cubicBezTo>
                    <a:pt x="18279878" y="8284070"/>
                    <a:pt x="18292578" y="8652752"/>
                    <a:pt x="18292578" y="8685772"/>
                  </a:cubicBezTo>
                  <a:cubicBezTo>
                    <a:pt x="18292578" y="8718791"/>
                    <a:pt x="18270099" y="8826741"/>
                    <a:pt x="18252191" y="8872969"/>
                  </a:cubicBezTo>
                  <a:cubicBezTo>
                    <a:pt x="18227173" y="8937613"/>
                    <a:pt x="18237333" y="8994508"/>
                    <a:pt x="18185516" y="9038704"/>
                  </a:cubicBezTo>
                  <a:cubicBezTo>
                    <a:pt x="18149449" y="9069566"/>
                    <a:pt x="18095347" y="9106903"/>
                    <a:pt x="18050135" y="9124049"/>
                  </a:cubicBezTo>
                  <a:cubicBezTo>
                    <a:pt x="18004923" y="9141193"/>
                    <a:pt x="17947139" y="9137891"/>
                    <a:pt x="17891258" y="9150591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6838647" y="9114289"/>
            <a:ext cx="4858755" cy="1809988"/>
          </a:xfrm>
          <a:custGeom>
            <a:avLst/>
            <a:gdLst/>
            <a:ahLst/>
            <a:cxnLst/>
            <a:rect l="l" t="t" r="r" b="b"/>
            <a:pathLst>
              <a:path w="4858755" h="1809988">
                <a:moveTo>
                  <a:pt x="0" y="0"/>
                </a:moveTo>
                <a:lnTo>
                  <a:pt x="4858755" y="0"/>
                </a:lnTo>
                <a:lnTo>
                  <a:pt x="4858755" y="1809988"/>
                </a:lnTo>
                <a:lnTo>
                  <a:pt x="0" y="1809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t="-19469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47533" y="6684025"/>
            <a:ext cx="2174957" cy="4689934"/>
          </a:xfrm>
          <a:custGeom>
            <a:avLst/>
            <a:gdLst/>
            <a:ahLst/>
            <a:cxnLst/>
            <a:rect l="l" t="t" r="r" b="b"/>
            <a:pathLst>
              <a:path w="2174957" h="4689934">
                <a:moveTo>
                  <a:pt x="0" y="0"/>
                </a:moveTo>
                <a:lnTo>
                  <a:pt x="2174957" y="0"/>
                </a:lnTo>
                <a:lnTo>
                  <a:pt x="2174957" y="4689934"/>
                </a:lnTo>
                <a:lnTo>
                  <a:pt x="0" y="46899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34676" y="594314"/>
            <a:ext cx="131483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7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Phương </a:t>
            </a:r>
            <a:r>
              <a:rPr lang="en-US" sz="7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3"/>
                <a:cs typeface="Calibri" panose="020F0502020204030204" charset="0"/>
              </a:rPr>
              <a:t>hướng</a:t>
            </a:r>
            <a:r>
              <a:rPr lang="en-US" sz="7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rPr>
              <a:t> hoạt động tuần 26</a:t>
            </a:r>
            <a:endParaRPr lang="en-US" sz="7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636873" y="7031955"/>
            <a:ext cx="3142166" cy="3892323"/>
          </a:xfrm>
          <a:custGeom>
            <a:avLst/>
            <a:gdLst/>
            <a:ahLst/>
            <a:cxnLst/>
            <a:rect l="l" t="t" r="r" b="b"/>
            <a:pathLst>
              <a:path w="3142166" h="3892323">
                <a:moveTo>
                  <a:pt x="3142166" y="0"/>
                </a:moveTo>
                <a:lnTo>
                  <a:pt x="0" y="0"/>
                </a:lnTo>
                <a:lnTo>
                  <a:pt x="0" y="3892322"/>
                </a:lnTo>
                <a:lnTo>
                  <a:pt x="3142166" y="3892322"/>
                </a:lnTo>
                <a:lnTo>
                  <a:pt x="31421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3C464EB-E762-C3E2-3A5A-D819F13FDE4E}"/>
              </a:ext>
            </a:extLst>
          </p:cNvPr>
          <p:cNvSpPr/>
          <p:nvPr/>
        </p:nvSpPr>
        <p:spPr>
          <a:xfrm>
            <a:off x="3460523" y="2580937"/>
            <a:ext cx="12888186" cy="633609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trật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>
              <a:lnSpc>
                <a:spcPct val="150000"/>
              </a:lnSpc>
            </a:pP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4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61028" y="1629026"/>
            <a:ext cx="10135562" cy="7641923"/>
            <a:chOff x="0" y="0"/>
            <a:chExt cx="14392669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4392542" cy="10858644"/>
            </a:xfrm>
            <a:custGeom>
              <a:avLst/>
              <a:gdLst/>
              <a:ahLst/>
              <a:cxnLst/>
              <a:rect l="l" t="t" r="r" b="b"/>
              <a:pathLst>
                <a:path w="14392542" h="10858644">
                  <a:moveTo>
                    <a:pt x="13991476" y="10845944"/>
                  </a:moveTo>
                  <a:cubicBezTo>
                    <a:pt x="13935596" y="10858644"/>
                    <a:pt x="13910196" y="10845944"/>
                    <a:pt x="13853046" y="10845944"/>
                  </a:cubicBezTo>
                  <a:cubicBezTo>
                    <a:pt x="13795896" y="10845944"/>
                    <a:pt x="13704836" y="10833244"/>
                    <a:pt x="13704836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3873493" y="0"/>
                  </a:lnTo>
                  <a:cubicBezTo>
                    <a:pt x="13973569" y="0"/>
                    <a:pt x="14042022" y="12700"/>
                    <a:pt x="14042022" y="12700"/>
                  </a:cubicBezTo>
                  <a:cubicBezTo>
                    <a:pt x="14106156" y="12700"/>
                    <a:pt x="14194930" y="36322"/>
                    <a:pt x="14252842" y="50800"/>
                  </a:cubicBezTo>
                  <a:cubicBezTo>
                    <a:pt x="14354442" y="76200"/>
                    <a:pt x="14379842" y="254000"/>
                    <a:pt x="14379842" y="350520"/>
                  </a:cubicBezTo>
                  <a:lnTo>
                    <a:pt x="14379842" y="9979550"/>
                  </a:lnTo>
                  <a:cubicBezTo>
                    <a:pt x="14379842" y="9979550"/>
                    <a:pt x="14392542" y="10348231"/>
                    <a:pt x="14392542" y="10381251"/>
                  </a:cubicBezTo>
                  <a:cubicBezTo>
                    <a:pt x="14392542" y="10414271"/>
                    <a:pt x="14370062" y="10522221"/>
                    <a:pt x="14352156" y="10568449"/>
                  </a:cubicBezTo>
                  <a:cubicBezTo>
                    <a:pt x="14327136" y="10633092"/>
                    <a:pt x="14337297" y="10689988"/>
                    <a:pt x="14285481" y="10734184"/>
                  </a:cubicBezTo>
                  <a:cubicBezTo>
                    <a:pt x="14249412" y="10765045"/>
                    <a:pt x="14195310" y="10802383"/>
                    <a:pt x="14150099" y="10819528"/>
                  </a:cubicBezTo>
                  <a:cubicBezTo>
                    <a:pt x="14104886" y="10836673"/>
                    <a:pt x="14047102" y="10833371"/>
                    <a:pt x="13991222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011558" y="2146590"/>
            <a:ext cx="9433253" cy="6520589"/>
            <a:chOff x="0" y="0"/>
            <a:chExt cx="15698956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5698829" cy="10858644"/>
            </a:xfrm>
            <a:custGeom>
              <a:avLst/>
              <a:gdLst/>
              <a:ahLst/>
              <a:cxnLst/>
              <a:rect l="l" t="t" r="r" b="b"/>
              <a:pathLst>
                <a:path w="15698829" h="10858644">
                  <a:moveTo>
                    <a:pt x="15297764" y="10845944"/>
                  </a:moveTo>
                  <a:cubicBezTo>
                    <a:pt x="15241883" y="10858644"/>
                    <a:pt x="15216483" y="10845944"/>
                    <a:pt x="15159333" y="10845944"/>
                  </a:cubicBezTo>
                  <a:cubicBezTo>
                    <a:pt x="15102183" y="10845944"/>
                    <a:pt x="15011124" y="10833244"/>
                    <a:pt x="15011124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5179780" y="0"/>
                  </a:lnTo>
                  <a:cubicBezTo>
                    <a:pt x="15279856" y="0"/>
                    <a:pt x="15348310" y="12700"/>
                    <a:pt x="15348310" y="12700"/>
                  </a:cubicBezTo>
                  <a:cubicBezTo>
                    <a:pt x="15412444" y="12700"/>
                    <a:pt x="15501218" y="36322"/>
                    <a:pt x="15559129" y="50800"/>
                  </a:cubicBezTo>
                  <a:cubicBezTo>
                    <a:pt x="15660729" y="76200"/>
                    <a:pt x="15686129" y="254000"/>
                    <a:pt x="15686129" y="350520"/>
                  </a:cubicBezTo>
                  <a:lnTo>
                    <a:pt x="15686129" y="9979550"/>
                  </a:lnTo>
                  <a:cubicBezTo>
                    <a:pt x="15686129" y="9979550"/>
                    <a:pt x="15698829" y="10348231"/>
                    <a:pt x="15698829" y="10381251"/>
                  </a:cubicBezTo>
                  <a:cubicBezTo>
                    <a:pt x="15698829" y="10414271"/>
                    <a:pt x="15676350" y="10522221"/>
                    <a:pt x="15658443" y="10568449"/>
                  </a:cubicBezTo>
                  <a:cubicBezTo>
                    <a:pt x="15633424" y="10633092"/>
                    <a:pt x="15643585" y="10689988"/>
                    <a:pt x="15591768" y="10734184"/>
                  </a:cubicBezTo>
                  <a:cubicBezTo>
                    <a:pt x="15555700" y="10765045"/>
                    <a:pt x="15501598" y="10802383"/>
                    <a:pt x="15456387" y="10819528"/>
                  </a:cubicBezTo>
                  <a:cubicBezTo>
                    <a:pt x="15411174" y="10836673"/>
                    <a:pt x="15353390" y="10833371"/>
                    <a:pt x="15297510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3733925" y="9243175"/>
            <a:ext cx="5781047" cy="42375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613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1056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29395" y="8940671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849920" y="3269291"/>
            <a:ext cx="1382977" cy="158786"/>
          </a:xfrm>
          <a:custGeom>
            <a:avLst/>
            <a:gdLst/>
            <a:ahLst/>
            <a:cxnLst/>
            <a:rect l="l" t="t" r="r" b="b"/>
            <a:pathLst>
              <a:path w="1382977" h="158786">
                <a:moveTo>
                  <a:pt x="0" y="0"/>
                </a:moveTo>
                <a:lnTo>
                  <a:pt x="1382977" y="0"/>
                </a:lnTo>
                <a:lnTo>
                  <a:pt x="1382977" y="158787"/>
                </a:lnTo>
                <a:lnTo>
                  <a:pt x="0" y="158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1449938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5729395" y="1463887"/>
            <a:ext cx="6357135" cy="330278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53056" y="949604"/>
            <a:ext cx="166080" cy="15819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5168">
            <a:off x="3663103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2">
            <a:off x="6830680" y="1227922"/>
            <a:ext cx="3368198" cy="73488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8" y="0"/>
                </a:lnTo>
                <a:lnTo>
                  <a:pt x="3368198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086530" y="4415784"/>
            <a:ext cx="3422553" cy="6946142"/>
          </a:xfrm>
          <a:custGeom>
            <a:avLst/>
            <a:gdLst/>
            <a:ahLst/>
            <a:cxnLst/>
            <a:rect l="l" t="t" r="r" b="b"/>
            <a:pathLst>
              <a:path w="3422553" h="6946142">
                <a:moveTo>
                  <a:pt x="0" y="0"/>
                </a:moveTo>
                <a:lnTo>
                  <a:pt x="3422553" y="0"/>
                </a:lnTo>
                <a:lnTo>
                  <a:pt x="3422553" y="6946142"/>
                </a:lnTo>
                <a:lnTo>
                  <a:pt x="0" y="694614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517962" y="8097339"/>
            <a:ext cx="3170242" cy="392710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2"/>
                </a:lnTo>
                <a:lnTo>
                  <a:pt x="0" y="39271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517962" y="0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3" y="0"/>
                </a:lnTo>
                <a:lnTo>
                  <a:pt x="2334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6" name="Google Shape;1718;p59">
            <a:extLst>
              <a:ext uri="{FF2B5EF4-FFF2-40B4-BE49-F238E27FC236}">
                <a16:creationId xmlns:a16="http://schemas.microsoft.com/office/drawing/2014/main" xmlns="" id="{EBE43DE5-F62A-F009-5C0A-CF532EF21B16}"/>
              </a:ext>
            </a:extLst>
          </p:cNvPr>
          <p:cNvSpPr/>
          <p:nvPr/>
        </p:nvSpPr>
        <p:spPr>
          <a:xfrm flipH="1">
            <a:off x="1969480" y="4257560"/>
            <a:ext cx="9517179" cy="2030622"/>
          </a:xfrm>
          <a:prstGeom prst="roundRect">
            <a:avLst>
              <a:gd name="adj" fmla="val 3021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150" dist="28575" dir="762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r>
              <a:rPr lang="en-US" altLang="en-GB" sz="4800" b="1" dirty="0">
                <a:solidFill>
                  <a:srgbClr val="00206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CHIA </a:t>
            </a:r>
            <a:r>
              <a:rPr lang="en-US" altLang="en-GB" sz="4800" b="1" dirty="0" err="1">
                <a:solidFill>
                  <a:srgbClr val="00206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SẺ</a:t>
            </a:r>
            <a:r>
              <a:rPr lang="en-US" altLang="en-GB" sz="4800" b="1">
                <a:solidFill>
                  <a:srgbClr val="002060"/>
                </a:solidFill>
                <a:latin typeface="Calibri" panose="020F0502020204030204" pitchFamily="34" charset="0"/>
                <a:ea typeface="Patrick Hand" panose="00000500000000000000"/>
                <a:cs typeface="Calibri" panose="020F0502020204030204" pitchFamily="34" charset="0"/>
                <a:sym typeface="Patrick Hand" panose="00000500000000000000"/>
              </a:rPr>
              <a:t> NHỮNG VIỆC TỐT MÀ EM VÀ CÁC BẠN HÀNG XÓM ĐÃ LÀM</a:t>
            </a:r>
            <a:endParaRPr lang="en-US" altLang="en-GB" sz="4800" b="1" dirty="0">
              <a:solidFill>
                <a:srgbClr val="002060"/>
              </a:solidFill>
              <a:latin typeface="Calibri" panose="020F0502020204030204" pitchFamily="34" charset="0"/>
              <a:ea typeface="Patrick Hand" panose="00000500000000000000"/>
              <a:cs typeface="Calibri" panose="020F0502020204030204" pitchFamily="34" charset="0"/>
              <a:sym typeface="Patrick Hand" panose="0000050000000000000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000" b="-2099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210336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1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5"/>
                </a:lnTo>
                <a:lnTo>
                  <a:pt x="0" y="4076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076664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099569" y="1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5"/>
                </a:lnTo>
                <a:lnTo>
                  <a:pt x="0" y="40766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99569" y="4076664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9" y="0"/>
                </a:lnTo>
                <a:lnTo>
                  <a:pt x="7099569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2644672" y="4643672"/>
            <a:ext cx="7099569" cy="4187088"/>
          </a:xfrm>
          <a:custGeom>
            <a:avLst/>
            <a:gdLst/>
            <a:ahLst/>
            <a:cxnLst/>
            <a:rect l="l" t="t" r="r" b="b"/>
            <a:pathLst>
              <a:path w="7099569" h="4187088">
                <a:moveTo>
                  <a:pt x="0" y="0"/>
                </a:moveTo>
                <a:lnTo>
                  <a:pt x="7099568" y="0"/>
                </a:lnTo>
                <a:lnTo>
                  <a:pt x="7099568" y="4187088"/>
                </a:lnTo>
                <a:lnTo>
                  <a:pt x="0" y="4187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24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84026" y="6210336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70" y="0"/>
                </a:lnTo>
                <a:lnTo>
                  <a:pt x="7099570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13038" y="6210338"/>
            <a:ext cx="7099569" cy="4076664"/>
          </a:xfrm>
          <a:custGeom>
            <a:avLst/>
            <a:gdLst/>
            <a:ahLst/>
            <a:cxnLst/>
            <a:rect l="l" t="t" r="r" b="b"/>
            <a:pathLst>
              <a:path w="7099569" h="4076664">
                <a:moveTo>
                  <a:pt x="0" y="0"/>
                </a:moveTo>
                <a:lnTo>
                  <a:pt x="7099568" y="0"/>
                </a:lnTo>
                <a:lnTo>
                  <a:pt x="7099568" y="4076664"/>
                </a:lnTo>
                <a:lnTo>
                  <a:pt x="0" y="407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2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103888" y="1"/>
            <a:ext cx="4184112" cy="4076664"/>
          </a:xfrm>
          <a:custGeom>
            <a:avLst/>
            <a:gdLst/>
            <a:ahLst/>
            <a:cxnLst/>
            <a:rect l="l" t="t" r="r" b="b"/>
            <a:pathLst>
              <a:path w="4184112" h="4076664">
                <a:moveTo>
                  <a:pt x="0" y="0"/>
                </a:moveTo>
                <a:lnTo>
                  <a:pt x="4184112" y="0"/>
                </a:lnTo>
                <a:lnTo>
                  <a:pt x="4184112" y="4076665"/>
                </a:lnTo>
                <a:lnTo>
                  <a:pt x="0" y="40766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088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972800" y="7635242"/>
            <a:ext cx="7315200" cy="2651760"/>
          </a:xfrm>
          <a:custGeom>
            <a:avLst/>
            <a:gdLst/>
            <a:ahLst/>
            <a:cxnLst/>
            <a:rect l="l" t="t" r="r" b="b"/>
            <a:pathLst>
              <a:path w="7315200" h="2651760">
                <a:moveTo>
                  <a:pt x="0" y="0"/>
                </a:moveTo>
                <a:lnTo>
                  <a:pt x="7315200" y="0"/>
                </a:lnTo>
                <a:lnTo>
                  <a:pt x="7315200" y="2651759"/>
                </a:lnTo>
                <a:lnTo>
                  <a:pt x="0" y="26517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825F918-6892-7980-3612-304DF4694F2E}"/>
              </a:ext>
            </a:extLst>
          </p:cNvPr>
          <p:cNvSpPr/>
          <p:nvPr/>
        </p:nvSpPr>
        <p:spPr>
          <a:xfrm>
            <a:off x="3810000" y="558130"/>
            <a:ext cx="10668000" cy="183607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laypen Sans Bold"/>
                <a:ea typeface="Playpen Sans Bold"/>
                <a:cs typeface="Playpen Sans Bold"/>
                <a:sym typeface="Playpen Sans Bold"/>
              </a:rPr>
              <a:t>THẢO LUẬN NHÓM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9A84387-C863-C777-0C85-B2D077B61BC2}"/>
              </a:ext>
            </a:extLst>
          </p:cNvPr>
          <p:cNvSpPr txBox="1"/>
          <p:nvPr/>
        </p:nvSpPr>
        <p:spPr>
          <a:xfrm>
            <a:off x="2438400" y="3069211"/>
            <a:ext cx="13868400" cy="599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Chia sẻ những việc tốt mà các em đã làm.</a:t>
            </a:r>
          </a:p>
          <a:p>
            <a:pPr marL="1143000" indent="-11430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Nêu cảm xúc của em sau khi thực hiện việc đó.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2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3180" y="326440"/>
            <a:ext cx="17419851" cy="9360196"/>
          </a:xfrm>
          <a:custGeom>
            <a:avLst/>
            <a:gdLst/>
            <a:ahLst/>
            <a:cxnLst/>
            <a:rect l="l" t="t" r="r" b="b"/>
            <a:pathLst>
              <a:path w="17419851" h="9360196">
                <a:moveTo>
                  <a:pt x="0" y="0"/>
                </a:moveTo>
                <a:lnTo>
                  <a:pt x="17419851" y="0"/>
                </a:lnTo>
                <a:lnTo>
                  <a:pt x="17419851" y="9360196"/>
                </a:lnTo>
                <a:lnTo>
                  <a:pt x="0" y="9360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8540" y="1323264"/>
            <a:ext cx="164872" cy="265998"/>
            <a:chOff x="0" y="0"/>
            <a:chExt cx="219830" cy="354664"/>
          </a:xfrm>
        </p:grpSpPr>
        <p:sp>
          <p:nvSpPr>
            <p:cNvPr id="4" name="Freeform 4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00603" y="1360240"/>
            <a:ext cx="674061" cy="166551"/>
            <a:chOff x="0" y="0"/>
            <a:chExt cx="898748" cy="2220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36124" y="1484133"/>
            <a:ext cx="68579" cy="68578"/>
            <a:chOff x="0" y="0"/>
            <a:chExt cx="91438" cy="91438"/>
          </a:xfrm>
        </p:grpSpPr>
        <p:sp>
          <p:nvSpPr>
            <p:cNvPr id="8" name="Freeform 8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7347" y="1421282"/>
            <a:ext cx="68578" cy="68578"/>
            <a:chOff x="0" y="0"/>
            <a:chExt cx="91438" cy="914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302390" y="1376918"/>
            <a:ext cx="671589" cy="144139"/>
            <a:chOff x="0" y="0"/>
            <a:chExt cx="895452" cy="1921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696753" y="2244082"/>
            <a:ext cx="164872" cy="265998"/>
            <a:chOff x="0" y="0"/>
            <a:chExt cx="219830" cy="354664"/>
          </a:xfrm>
        </p:grpSpPr>
        <p:sp>
          <p:nvSpPr>
            <p:cNvPr id="14" name="Freeform 14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298816" y="2281059"/>
            <a:ext cx="674061" cy="166551"/>
            <a:chOff x="0" y="0"/>
            <a:chExt cx="898748" cy="22206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334338" y="2404952"/>
            <a:ext cx="68579" cy="68578"/>
            <a:chOff x="0" y="0"/>
            <a:chExt cx="91438" cy="91438"/>
          </a:xfrm>
        </p:grpSpPr>
        <p:sp>
          <p:nvSpPr>
            <p:cNvPr id="18" name="Freeform 18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785560" y="2342100"/>
            <a:ext cx="68578" cy="68578"/>
            <a:chOff x="0" y="0"/>
            <a:chExt cx="91438" cy="914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300603" y="2297736"/>
            <a:ext cx="671589" cy="144140"/>
            <a:chOff x="0" y="0"/>
            <a:chExt cx="895452" cy="1921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694967" y="3164901"/>
            <a:ext cx="164872" cy="265998"/>
            <a:chOff x="0" y="0"/>
            <a:chExt cx="219830" cy="354664"/>
          </a:xfrm>
        </p:grpSpPr>
        <p:sp>
          <p:nvSpPr>
            <p:cNvPr id="24" name="Freeform 24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297030" y="3201878"/>
            <a:ext cx="674061" cy="166551"/>
            <a:chOff x="0" y="0"/>
            <a:chExt cx="898748" cy="22206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332552" y="3325770"/>
            <a:ext cx="68579" cy="68578"/>
            <a:chOff x="0" y="0"/>
            <a:chExt cx="91438" cy="91438"/>
          </a:xfrm>
        </p:grpSpPr>
        <p:sp>
          <p:nvSpPr>
            <p:cNvPr id="28" name="Freeform 28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29" name="Group 29"/>
          <p:cNvGrpSpPr/>
          <p:nvPr/>
        </p:nvGrpSpPr>
        <p:grpSpPr>
          <a:xfrm>
            <a:off x="783774" y="3262919"/>
            <a:ext cx="68578" cy="68578"/>
            <a:chOff x="0" y="0"/>
            <a:chExt cx="91438" cy="9143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298816" y="3218554"/>
            <a:ext cx="671589" cy="144140"/>
            <a:chOff x="0" y="0"/>
            <a:chExt cx="895452" cy="19218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693180" y="4085720"/>
            <a:ext cx="164872" cy="265998"/>
            <a:chOff x="0" y="0"/>
            <a:chExt cx="219830" cy="354664"/>
          </a:xfrm>
        </p:grpSpPr>
        <p:sp>
          <p:nvSpPr>
            <p:cNvPr id="34" name="Freeform 34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295244" y="4122696"/>
            <a:ext cx="674061" cy="166551"/>
            <a:chOff x="0" y="0"/>
            <a:chExt cx="898748" cy="22206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330765" y="4246588"/>
            <a:ext cx="68579" cy="68578"/>
            <a:chOff x="0" y="0"/>
            <a:chExt cx="91438" cy="91438"/>
          </a:xfrm>
        </p:grpSpPr>
        <p:sp>
          <p:nvSpPr>
            <p:cNvPr id="38" name="Freeform 38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39" name="Group 39"/>
          <p:cNvGrpSpPr/>
          <p:nvPr/>
        </p:nvGrpSpPr>
        <p:grpSpPr>
          <a:xfrm>
            <a:off x="781988" y="4183737"/>
            <a:ext cx="68578" cy="68578"/>
            <a:chOff x="0" y="0"/>
            <a:chExt cx="91438" cy="9143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297030" y="4139373"/>
            <a:ext cx="671589" cy="144140"/>
            <a:chOff x="0" y="0"/>
            <a:chExt cx="895452" cy="19218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43" name="Group 43"/>
          <p:cNvGrpSpPr/>
          <p:nvPr/>
        </p:nvGrpSpPr>
        <p:grpSpPr>
          <a:xfrm>
            <a:off x="691393" y="5006538"/>
            <a:ext cx="164872" cy="265998"/>
            <a:chOff x="0" y="0"/>
            <a:chExt cx="219830" cy="354664"/>
          </a:xfrm>
        </p:grpSpPr>
        <p:sp>
          <p:nvSpPr>
            <p:cNvPr id="44" name="Freeform 44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45" name="Group 45"/>
          <p:cNvGrpSpPr/>
          <p:nvPr/>
        </p:nvGrpSpPr>
        <p:grpSpPr>
          <a:xfrm>
            <a:off x="293457" y="5043514"/>
            <a:ext cx="674061" cy="166551"/>
            <a:chOff x="0" y="0"/>
            <a:chExt cx="898748" cy="22206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47" name="Group 47"/>
          <p:cNvGrpSpPr/>
          <p:nvPr/>
        </p:nvGrpSpPr>
        <p:grpSpPr>
          <a:xfrm>
            <a:off x="328978" y="5167407"/>
            <a:ext cx="68579" cy="68578"/>
            <a:chOff x="0" y="0"/>
            <a:chExt cx="91438" cy="91438"/>
          </a:xfrm>
        </p:grpSpPr>
        <p:sp>
          <p:nvSpPr>
            <p:cNvPr id="48" name="Freeform 48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49" name="Group 49"/>
          <p:cNvGrpSpPr/>
          <p:nvPr/>
        </p:nvGrpSpPr>
        <p:grpSpPr>
          <a:xfrm>
            <a:off x="780201" y="5104556"/>
            <a:ext cx="68578" cy="68578"/>
            <a:chOff x="0" y="0"/>
            <a:chExt cx="91438" cy="91438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51" name="Group 51"/>
          <p:cNvGrpSpPr/>
          <p:nvPr/>
        </p:nvGrpSpPr>
        <p:grpSpPr>
          <a:xfrm>
            <a:off x="295244" y="5060192"/>
            <a:ext cx="671589" cy="144139"/>
            <a:chOff x="0" y="0"/>
            <a:chExt cx="895452" cy="192186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53" name="Group 53"/>
          <p:cNvGrpSpPr/>
          <p:nvPr/>
        </p:nvGrpSpPr>
        <p:grpSpPr>
          <a:xfrm>
            <a:off x="689607" y="5927356"/>
            <a:ext cx="164872" cy="265998"/>
            <a:chOff x="0" y="0"/>
            <a:chExt cx="219830" cy="354664"/>
          </a:xfrm>
        </p:grpSpPr>
        <p:sp>
          <p:nvSpPr>
            <p:cNvPr id="54" name="Freeform 54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291670" y="5964333"/>
            <a:ext cx="674061" cy="166551"/>
            <a:chOff x="0" y="0"/>
            <a:chExt cx="898748" cy="222068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57" name="Group 57"/>
          <p:cNvGrpSpPr/>
          <p:nvPr/>
        </p:nvGrpSpPr>
        <p:grpSpPr>
          <a:xfrm>
            <a:off x="327192" y="6088226"/>
            <a:ext cx="68579" cy="68578"/>
            <a:chOff x="0" y="0"/>
            <a:chExt cx="91438" cy="91438"/>
          </a:xfrm>
        </p:grpSpPr>
        <p:sp>
          <p:nvSpPr>
            <p:cNvPr id="58" name="Freeform 58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59" name="Group 59"/>
          <p:cNvGrpSpPr/>
          <p:nvPr/>
        </p:nvGrpSpPr>
        <p:grpSpPr>
          <a:xfrm>
            <a:off x="778414" y="6025374"/>
            <a:ext cx="68578" cy="68578"/>
            <a:chOff x="0" y="0"/>
            <a:chExt cx="91438" cy="91438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61" name="Group 61"/>
          <p:cNvGrpSpPr/>
          <p:nvPr/>
        </p:nvGrpSpPr>
        <p:grpSpPr>
          <a:xfrm>
            <a:off x="293457" y="5981010"/>
            <a:ext cx="671589" cy="144139"/>
            <a:chOff x="0" y="0"/>
            <a:chExt cx="895452" cy="192186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63" name="Group 63"/>
          <p:cNvGrpSpPr/>
          <p:nvPr/>
        </p:nvGrpSpPr>
        <p:grpSpPr>
          <a:xfrm>
            <a:off x="687820" y="6848175"/>
            <a:ext cx="164872" cy="265998"/>
            <a:chOff x="0" y="0"/>
            <a:chExt cx="219830" cy="354664"/>
          </a:xfrm>
        </p:grpSpPr>
        <p:sp>
          <p:nvSpPr>
            <p:cNvPr id="64" name="Freeform 64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65" name="Group 65"/>
          <p:cNvGrpSpPr/>
          <p:nvPr/>
        </p:nvGrpSpPr>
        <p:grpSpPr>
          <a:xfrm>
            <a:off x="289884" y="6885152"/>
            <a:ext cx="674061" cy="166551"/>
            <a:chOff x="0" y="0"/>
            <a:chExt cx="898748" cy="222068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67" name="Group 67"/>
          <p:cNvGrpSpPr/>
          <p:nvPr/>
        </p:nvGrpSpPr>
        <p:grpSpPr>
          <a:xfrm>
            <a:off x="325406" y="7009044"/>
            <a:ext cx="68579" cy="68578"/>
            <a:chOff x="0" y="0"/>
            <a:chExt cx="91438" cy="91438"/>
          </a:xfrm>
        </p:grpSpPr>
        <p:sp>
          <p:nvSpPr>
            <p:cNvPr id="68" name="Freeform 68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69" name="Group 69"/>
          <p:cNvGrpSpPr/>
          <p:nvPr/>
        </p:nvGrpSpPr>
        <p:grpSpPr>
          <a:xfrm>
            <a:off x="776628" y="6946193"/>
            <a:ext cx="68578" cy="68578"/>
            <a:chOff x="0" y="0"/>
            <a:chExt cx="91438" cy="91438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71" name="Group 71"/>
          <p:cNvGrpSpPr/>
          <p:nvPr/>
        </p:nvGrpSpPr>
        <p:grpSpPr>
          <a:xfrm>
            <a:off x="291670" y="6901829"/>
            <a:ext cx="671589" cy="144139"/>
            <a:chOff x="0" y="0"/>
            <a:chExt cx="895452" cy="192186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73" name="Group 73"/>
          <p:cNvGrpSpPr/>
          <p:nvPr/>
        </p:nvGrpSpPr>
        <p:grpSpPr>
          <a:xfrm>
            <a:off x="686034" y="7768994"/>
            <a:ext cx="164872" cy="265998"/>
            <a:chOff x="0" y="0"/>
            <a:chExt cx="219830" cy="354664"/>
          </a:xfrm>
        </p:grpSpPr>
        <p:sp>
          <p:nvSpPr>
            <p:cNvPr id="74" name="Freeform 74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75" name="Group 75"/>
          <p:cNvGrpSpPr/>
          <p:nvPr/>
        </p:nvGrpSpPr>
        <p:grpSpPr>
          <a:xfrm>
            <a:off x="288098" y="7805970"/>
            <a:ext cx="674061" cy="166551"/>
            <a:chOff x="0" y="0"/>
            <a:chExt cx="898748" cy="222068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77" name="Group 77"/>
          <p:cNvGrpSpPr/>
          <p:nvPr/>
        </p:nvGrpSpPr>
        <p:grpSpPr>
          <a:xfrm>
            <a:off x="323619" y="7929862"/>
            <a:ext cx="68579" cy="68578"/>
            <a:chOff x="0" y="0"/>
            <a:chExt cx="91438" cy="91438"/>
          </a:xfrm>
        </p:grpSpPr>
        <p:sp>
          <p:nvSpPr>
            <p:cNvPr id="78" name="Freeform 78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79" name="Group 79"/>
          <p:cNvGrpSpPr/>
          <p:nvPr/>
        </p:nvGrpSpPr>
        <p:grpSpPr>
          <a:xfrm>
            <a:off x="774842" y="7867011"/>
            <a:ext cx="68578" cy="68578"/>
            <a:chOff x="0" y="0"/>
            <a:chExt cx="91438" cy="91438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81" name="Group 81"/>
          <p:cNvGrpSpPr/>
          <p:nvPr/>
        </p:nvGrpSpPr>
        <p:grpSpPr>
          <a:xfrm>
            <a:off x="289884" y="7822647"/>
            <a:ext cx="671589" cy="144139"/>
            <a:chOff x="0" y="0"/>
            <a:chExt cx="895452" cy="192186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grpSp>
        <p:nvGrpSpPr>
          <p:cNvPr id="83" name="Group 83"/>
          <p:cNvGrpSpPr/>
          <p:nvPr/>
        </p:nvGrpSpPr>
        <p:grpSpPr>
          <a:xfrm>
            <a:off x="684248" y="8689812"/>
            <a:ext cx="164872" cy="265998"/>
            <a:chOff x="0" y="0"/>
            <a:chExt cx="219830" cy="354664"/>
          </a:xfrm>
        </p:grpSpPr>
        <p:sp>
          <p:nvSpPr>
            <p:cNvPr id="84" name="Freeform 84"/>
            <p:cNvSpPr/>
            <p:nvPr/>
          </p:nvSpPr>
          <p:spPr>
            <a:xfrm>
              <a:off x="0" y="127"/>
              <a:ext cx="219710" cy="354457"/>
            </a:xfrm>
            <a:custGeom>
              <a:avLst/>
              <a:gdLst/>
              <a:ahLst/>
              <a:cxnLst/>
              <a:rect l="l" t="t" r="r" b="b"/>
              <a:pathLst>
                <a:path w="219710" h="354457">
                  <a:moveTo>
                    <a:pt x="111506" y="0"/>
                  </a:moveTo>
                  <a:cubicBezTo>
                    <a:pt x="49149" y="0"/>
                    <a:pt x="0" y="79502"/>
                    <a:pt x="0" y="178816"/>
                  </a:cubicBezTo>
                  <a:cubicBezTo>
                    <a:pt x="0" y="274955"/>
                    <a:pt x="49149" y="354457"/>
                    <a:pt x="111506" y="354457"/>
                  </a:cubicBezTo>
                  <a:cubicBezTo>
                    <a:pt x="170434" y="354457"/>
                    <a:pt x="219710" y="274955"/>
                    <a:pt x="219710" y="178816"/>
                  </a:cubicBezTo>
                  <a:cubicBezTo>
                    <a:pt x="219710" y="79502"/>
                    <a:pt x="170561" y="0"/>
                    <a:pt x="111506" y="0"/>
                  </a:cubicBezTo>
                  <a:close/>
                </a:path>
              </a:pathLst>
            </a:custGeom>
            <a:solidFill>
              <a:srgbClr val="E2CDBA"/>
            </a:solidFill>
          </p:spPr>
        </p:sp>
      </p:grpSp>
      <p:grpSp>
        <p:nvGrpSpPr>
          <p:cNvPr id="85" name="Group 85"/>
          <p:cNvGrpSpPr/>
          <p:nvPr/>
        </p:nvGrpSpPr>
        <p:grpSpPr>
          <a:xfrm>
            <a:off x="286311" y="8726788"/>
            <a:ext cx="674061" cy="166551"/>
            <a:chOff x="0" y="0"/>
            <a:chExt cx="898748" cy="222068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898652" cy="221996"/>
            </a:xfrm>
            <a:custGeom>
              <a:avLst/>
              <a:gdLst/>
              <a:ahLst/>
              <a:cxnLst/>
              <a:rect l="l" t="t" r="r" b="b"/>
              <a:pathLst>
                <a:path w="898652" h="221996">
                  <a:moveTo>
                    <a:pt x="68834" y="127"/>
                  </a:moveTo>
                  <a:cubicBezTo>
                    <a:pt x="29591" y="127"/>
                    <a:pt x="0" y="49784"/>
                    <a:pt x="0" y="112649"/>
                  </a:cubicBezTo>
                  <a:cubicBezTo>
                    <a:pt x="0" y="172339"/>
                    <a:pt x="29591" y="221996"/>
                    <a:pt x="68834" y="221996"/>
                  </a:cubicBezTo>
                  <a:lnTo>
                    <a:pt x="829818" y="221996"/>
                  </a:lnTo>
                  <a:cubicBezTo>
                    <a:pt x="869061" y="221996"/>
                    <a:pt x="898652" y="172339"/>
                    <a:pt x="898652" y="112649"/>
                  </a:cubicBezTo>
                  <a:cubicBezTo>
                    <a:pt x="898652" y="49784"/>
                    <a:pt x="869061" y="0"/>
                    <a:pt x="829818" y="0"/>
                  </a:cubicBezTo>
                  <a:close/>
                </a:path>
              </a:pathLst>
            </a:custGeom>
            <a:solidFill>
              <a:srgbClr val="D3D3D3"/>
            </a:solidFill>
          </p:spPr>
        </p:sp>
      </p:grpSp>
      <p:grpSp>
        <p:nvGrpSpPr>
          <p:cNvPr id="87" name="Group 87"/>
          <p:cNvGrpSpPr/>
          <p:nvPr/>
        </p:nvGrpSpPr>
        <p:grpSpPr>
          <a:xfrm>
            <a:off x="321832" y="8850681"/>
            <a:ext cx="68579" cy="68578"/>
            <a:chOff x="0" y="0"/>
            <a:chExt cx="91438" cy="91438"/>
          </a:xfrm>
        </p:grpSpPr>
        <p:sp>
          <p:nvSpPr>
            <p:cNvPr id="88" name="Freeform 88"/>
            <p:cNvSpPr/>
            <p:nvPr/>
          </p:nvSpPr>
          <p:spPr>
            <a:xfrm>
              <a:off x="3429" y="91440"/>
              <a:ext cx="87884" cy="0"/>
            </a:xfrm>
            <a:custGeom>
              <a:avLst/>
              <a:gdLst/>
              <a:ahLst/>
              <a:cxnLst/>
              <a:rect l="l" t="t" r="r" b="b"/>
              <a:pathLst>
                <a:path w="87884">
                  <a:moveTo>
                    <a:pt x="87884" y="0"/>
                  </a:moveTo>
                  <a:lnTo>
                    <a:pt x="0" y="0"/>
                  </a:lnTo>
                  <a:lnTo>
                    <a:pt x="87884" y="0"/>
                  </a:lnTo>
                  <a:close/>
                </a:path>
              </a:pathLst>
            </a:custGeom>
            <a:solidFill>
              <a:srgbClr val="6C2D0A"/>
            </a:solidFill>
          </p:spPr>
        </p:sp>
      </p:grpSp>
      <p:grpSp>
        <p:nvGrpSpPr>
          <p:cNvPr id="89" name="Group 89"/>
          <p:cNvGrpSpPr/>
          <p:nvPr/>
        </p:nvGrpSpPr>
        <p:grpSpPr>
          <a:xfrm>
            <a:off x="773055" y="8787830"/>
            <a:ext cx="68578" cy="68578"/>
            <a:chOff x="0" y="0"/>
            <a:chExt cx="91438" cy="91438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BEAD9D"/>
            </a:solidFill>
          </p:spPr>
        </p:sp>
      </p:grpSp>
      <p:grpSp>
        <p:nvGrpSpPr>
          <p:cNvPr id="91" name="Group 91"/>
          <p:cNvGrpSpPr/>
          <p:nvPr/>
        </p:nvGrpSpPr>
        <p:grpSpPr>
          <a:xfrm>
            <a:off x="288098" y="8743466"/>
            <a:ext cx="671589" cy="144139"/>
            <a:chOff x="0" y="0"/>
            <a:chExt cx="895452" cy="192186"/>
          </a:xfrm>
        </p:grpSpPr>
        <p:sp>
          <p:nvSpPr>
            <p:cNvPr id="92" name="Freeform 92"/>
            <p:cNvSpPr/>
            <p:nvPr/>
          </p:nvSpPr>
          <p:spPr>
            <a:xfrm>
              <a:off x="0" y="0"/>
              <a:ext cx="895350" cy="192151"/>
            </a:xfrm>
            <a:custGeom>
              <a:avLst/>
              <a:gdLst/>
              <a:ahLst/>
              <a:cxnLst/>
              <a:rect l="l" t="t" r="r" b="b"/>
              <a:pathLst>
                <a:path w="895350" h="192151">
                  <a:moveTo>
                    <a:pt x="872490" y="0"/>
                  </a:moveTo>
                  <a:cubicBezTo>
                    <a:pt x="875792" y="9906"/>
                    <a:pt x="875792" y="19939"/>
                    <a:pt x="875792" y="29845"/>
                  </a:cubicBezTo>
                  <a:cubicBezTo>
                    <a:pt x="875792" y="89535"/>
                    <a:pt x="846328" y="139192"/>
                    <a:pt x="806958" y="139192"/>
                  </a:cubicBezTo>
                  <a:lnTo>
                    <a:pt x="45974" y="139192"/>
                  </a:lnTo>
                  <a:cubicBezTo>
                    <a:pt x="26289" y="139192"/>
                    <a:pt x="9906" y="125984"/>
                    <a:pt x="0" y="109347"/>
                  </a:cubicBezTo>
                  <a:cubicBezTo>
                    <a:pt x="6604" y="155702"/>
                    <a:pt x="32766" y="188849"/>
                    <a:pt x="62357" y="192151"/>
                  </a:cubicBezTo>
                  <a:lnTo>
                    <a:pt x="826516" y="192151"/>
                  </a:lnTo>
                  <a:cubicBezTo>
                    <a:pt x="865759" y="192151"/>
                    <a:pt x="895350" y="142494"/>
                    <a:pt x="895350" y="82804"/>
                  </a:cubicBezTo>
                  <a:lnTo>
                    <a:pt x="895350" y="79502"/>
                  </a:lnTo>
                  <a:cubicBezTo>
                    <a:pt x="895350" y="49657"/>
                    <a:pt x="885444" y="19939"/>
                    <a:pt x="872363" y="0"/>
                  </a:cubicBezTo>
                  <a:close/>
                </a:path>
              </a:pathLst>
            </a:custGeom>
            <a:solidFill>
              <a:srgbClr val="B2B2B2"/>
            </a:solidFill>
          </p:spPr>
        </p:sp>
      </p:grpSp>
      <p:sp>
        <p:nvSpPr>
          <p:cNvPr id="93" name="Freeform 93"/>
          <p:cNvSpPr/>
          <p:nvPr/>
        </p:nvSpPr>
        <p:spPr>
          <a:xfrm>
            <a:off x="0" y="0"/>
            <a:ext cx="18288000" cy="9960560"/>
          </a:xfrm>
          <a:custGeom>
            <a:avLst/>
            <a:gdLst/>
            <a:ahLst/>
            <a:cxnLst/>
            <a:rect l="l" t="t" r="r" b="b"/>
            <a:pathLst>
              <a:path w="18288000" h="9960560">
                <a:moveTo>
                  <a:pt x="0" y="0"/>
                </a:moveTo>
                <a:lnTo>
                  <a:pt x="18288000" y="0"/>
                </a:lnTo>
                <a:lnTo>
                  <a:pt x="18288000" y="9960560"/>
                </a:lnTo>
                <a:lnTo>
                  <a:pt x="0" y="9960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32" r="-832" b="-4995"/>
            </a:stretch>
          </a:blipFill>
        </p:spPr>
      </p:sp>
      <p:sp>
        <p:nvSpPr>
          <p:cNvPr id="95" name="Freeform 95"/>
          <p:cNvSpPr/>
          <p:nvPr/>
        </p:nvSpPr>
        <p:spPr>
          <a:xfrm>
            <a:off x="13662057" y="326440"/>
            <a:ext cx="7194487" cy="3204763"/>
          </a:xfrm>
          <a:custGeom>
            <a:avLst/>
            <a:gdLst/>
            <a:ahLst/>
            <a:cxnLst/>
            <a:rect l="l" t="t" r="r" b="b"/>
            <a:pathLst>
              <a:path w="7194487" h="3204763">
                <a:moveTo>
                  <a:pt x="0" y="0"/>
                </a:moveTo>
                <a:lnTo>
                  <a:pt x="7194486" y="0"/>
                </a:lnTo>
                <a:lnTo>
                  <a:pt x="7194486" y="3204762"/>
                </a:lnTo>
                <a:lnTo>
                  <a:pt x="0" y="3204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7557" r="-20964" b="-85943"/>
            </a:stretch>
          </a:blipFill>
        </p:spPr>
      </p:sp>
      <p:pic>
        <p:nvPicPr>
          <p:cNvPr id="94" name="Bà Còng Đi Chợ Trời Mưa Hunchback Grandma Went to the Market on a Rainy Day Vietnamese Kids Music">
            <a:hlinkClick r:id="" action="ppaction://media"/>
            <a:extLst>
              <a:ext uri="{FF2B5EF4-FFF2-40B4-BE49-F238E27FC236}">
                <a16:creationId xmlns:a16="http://schemas.microsoft.com/office/drawing/2014/main" xmlns="" id="{38742FDC-0AFF-8A1F-5891-BBCEB9FA8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4968" y="326440"/>
            <a:ext cx="17938063" cy="96341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16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192</Words>
  <Application>Microsoft Office PowerPoint</Application>
  <PresentationFormat>Custom</PresentationFormat>
  <Paragraphs>33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Time3</vt:lpstr>
      <vt:lpstr>Times New Roman</vt:lpstr>
      <vt:lpstr>Wingdings</vt:lpstr>
      <vt:lpstr>Playpen Sans Bold</vt:lpstr>
      <vt:lpstr>Cabin</vt:lpstr>
      <vt:lpstr>Patrick Hand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thuyết trình Giáo dục Thuyết trình nói và đa phương thức hiệu quả Vàng Nâu Thân thiện Phong cách vẽ tay</dc:title>
  <dc:creator>Admin</dc:creator>
  <cp:lastModifiedBy>Windows User</cp:lastModifiedBy>
  <cp:revision>8</cp:revision>
  <dcterms:created xsi:type="dcterms:W3CDTF">2006-08-16T00:00:00Z</dcterms:created>
  <dcterms:modified xsi:type="dcterms:W3CDTF">2025-03-13T07:12:05Z</dcterms:modified>
  <dc:identifier>DAGgZTaA2ls</dc:identifier>
</cp:coreProperties>
</file>