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sap Bold" charset="0"/>
      <p:bold r:id="rId15"/>
    </p:embeddedFont>
    <p:embeddedFont>
      <p:font typeface="Sigmar One" charset="0"/>
      <p:regular r:id="rId16"/>
    </p:embeddedFont>
    <p:embeddedFont>
      <p:font typeface="Cabin Bold" charset="0"/>
      <p:bold r:id="rId17"/>
    </p:embeddedFont>
    <p:embeddedFont>
      <p:font typeface="Asap" charset="0"/>
      <p:regular r:id="rId18"/>
    </p:embeddedFont>
    <p:embeddedFont>
      <p:font typeface="Public Sans" charset="0"/>
      <p:regular r:id="rId19"/>
    </p:embeddedFont>
    <p:embeddedFont>
      <p:font typeface="Calistoga" charset="0"/>
      <p:regular r:id="rId20"/>
    </p:embeddedFont>
    <p:embeddedFont>
      <p:font typeface="Paytone One" charset="0"/>
      <p:regular r:id="rId21"/>
    </p:embeddedFont>
    <p:embeddedFont>
      <p:font typeface="Cabin" charset="0"/>
      <p:regular r:id="rId22"/>
    </p:embeddedFont>
    <p:embeddedFont>
      <p:font typeface="Saira" charset="0"/>
      <p:regular r:id="rId23"/>
    </p:embeddedFont>
    <p:embeddedFont>
      <p:font typeface="Bungee" charset="0"/>
      <p:regular r:id="rId24"/>
    </p:embeddedFont>
    <p:embeddedFont>
      <p:font typeface="Maven Pro" charset="0"/>
      <p:regular r:id="rId25"/>
    </p:embeddedFont>
    <p:embeddedFont>
      <p:font typeface="Calibri"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BD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6" d="100"/>
          <a:sy n="46" d="100"/>
        </p:scale>
        <p:origin x="-75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t>3/11/2025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t>3/11/2025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3/11/2025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6.svg"/><Relationship Id="rId30"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103.svg"/><Relationship Id="rId18" Type="http://schemas.openxmlformats.org/officeDocument/2006/relationships/image" Target="../media/image59.png"/><Relationship Id="rId3" Type="http://schemas.openxmlformats.org/officeDocument/2006/relationships/slideLayout" Target="../slideLayouts/slideLayout7.xml"/><Relationship Id="rId21" Type="http://schemas.openxmlformats.org/officeDocument/2006/relationships/image" Target="../media/image109.svg"/><Relationship Id="rId7" Type="http://schemas.openxmlformats.org/officeDocument/2006/relationships/image" Target="../media/image99.svg"/><Relationship Id="rId12" Type="http://schemas.openxmlformats.org/officeDocument/2006/relationships/image" Target="../media/image57.png"/><Relationship Id="rId17" Type="http://schemas.openxmlformats.org/officeDocument/2006/relationships/image" Target="../media/image105.svg"/><Relationship Id="rId2" Type="http://schemas.openxmlformats.org/officeDocument/2006/relationships/video" Target="../media/media1.mp4"/><Relationship Id="rId16" Type="http://schemas.openxmlformats.org/officeDocument/2006/relationships/image" Target="../media/image58.png"/><Relationship Id="rId20" Type="http://schemas.openxmlformats.org/officeDocument/2006/relationships/image" Target="../media/image60.png"/><Relationship Id="rId1" Type="http://schemas.microsoft.com/office/2007/relationships/media" Target="../media/media1.mp4"/><Relationship Id="rId6" Type="http://schemas.openxmlformats.org/officeDocument/2006/relationships/image" Target="../media/image55.png"/><Relationship Id="rId11" Type="http://schemas.openxmlformats.org/officeDocument/2006/relationships/image" Target="../media/image91.svg"/><Relationship Id="rId5" Type="http://schemas.openxmlformats.org/officeDocument/2006/relationships/image" Target="../media/image32.svg"/><Relationship Id="rId15" Type="http://schemas.openxmlformats.org/officeDocument/2006/relationships/image" Target="../media/image10.svg"/><Relationship Id="rId10" Type="http://schemas.openxmlformats.org/officeDocument/2006/relationships/image" Target="../media/image51.png"/><Relationship Id="rId19" Type="http://schemas.openxmlformats.org/officeDocument/2006/relationships/image" Target="../media/image107.svg"/><Relationship Id="rId4" Type="http://schemas.openxmlformats.org/officeDocument/2006/relationships/image" Target="../media/image16.png"/><Relationship Id="rId9" Type="http://schemas.openxmlformats.org/officeDocument/2006/relationships/image" Target="../media/image101.svg"/><Relationship Id="rId14" Type="http://schemas.openxmlformats.org/officeDocument/2006/relationships/image" Target="../media/image5.png"/><Relationship Id="rId22" Type="http://schemas.openxmlformats.org/officeDocument/2006/relationships/image" Target="../media/image61.jpe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2.svg"/><Relationship Id="rId18" Type="http://schemas.openxmlformats.org/officeDocument/2006/relationships/image" Target="../media/image40.png"/><Relationship Id="rId3" Type="http://schemas.openxmlformats.org/officeDocument/2006/relationships/image" Target="../media/image2.svg"/><Relationship Id="rId21" Type="http://schemas.openxmlformats.org/officeDocument/2006/relationships/image" Target="../media/image122.svg"/><Relationship Id="rId7" Type="http://schemas.openxmlformats.org/officeDocument/2006/relationships/image" Target="../media/image114.svg"/><Relationship Id="rId12" Type="http://schemas.openxmlformats.org/officeDocument/2006/relationships/image" Target="../media/image6.png"/><Relationship Id="rId17" Type="http://schemas.openxmlformats.org/officeDocument/2006/relationships/image" Target="../media/image38.svg"/><Relationship Id="rId2" Type="http://schemas.openxmlformats.org/officeDocument/2006/relationships/image" Target="../media/image1.png"/><Relationship Id="rId16" Type="http://schemas.openxmlformats.org/officeDocument/2006/relationships/image" Target="../media/image19.png"/><Relationship Id="rId20"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118.svg"/><Relationship Id="rId5" Type="http://schemas.openxmlformats.org/officeDocument/2006/relationships/image" Target="../media/image112.svg"/><Relationship Id="rId15" Type="http://schemas.openxmlformats.org/officeDocument/2006/relationships/image" Target="../media/image120.svg"/><Relationship Id="rId10" Type="http://schemas.openxmlformats.org/officeDocument/2006/relationships/image" Target="../media/image65.png"/><Relationship Id="rId19" Type="http://schemas.openxmlformats.org/officeDocument/2006/relationships/image" Target="../media/image75.svg"/><Relationship Id="rId4" Type="http://schemas.openxmlformats.org/officeDocument/2006/relationships/image" Target="../media/image62.png"/><Relationship Id="rId9" Type="http://schemas.openxmlformats.org/officeDocument/2006/relationships/image" Target="../media/image116.svg"/><Relationship Id="rId14"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30.svg"/><Relationship Id="rId18" Type="http://schemas.openxmlformats.org/officeDocument/2006/relationships/image" Target="../media/image73.png"/><Relationship Id="rId3" Type="http://schemas.openxmlformats.org/officeDocument/2006/relationships/image" Target="../media/image32.svg"/><Relationship Id="rId21" Type="http://schemas.openxmlformats.org/officeDocument/2006/relationships/image" Target="../media/image136.svg"/><Relationship Id="rId7" Type="http://schemas.openxmlformats.org/officeDocument/2006/relationships/image" Target="../media/image51.svg"/><Relationship Id="rId12" Type="http://schemas.openxmlformats.org/officeDocument/2006/relationships/image" Target="../media/image71.png"/><Relationship Id="rId17" Type="http://schemas.openxmlformats.org/officeDocument/2006/relationships/image" Target="../media/image132.svg"/><Relationship Id="rId25" Type="http://schemas.openxmlformats.org/officeDocument/2006/relationships/image" Target="../media/image140.svg"/><Relationship Id="rId2" Type="http://schemas.openxmlformats.org/officeDocument/2006/relationships/image" Target="../media/image16.png"/><Relationship Id="rId16" Type="http://schemas.openxmlformats.org/officeDocument/2006/relationships/image" Target="../media/image72.png"/><Relationship Id="rId20"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28.svg"/><Relationship Id="rId24" Type="http://schemas.openxmlformats.org/officeDocument/2006/relationships/image" Target="../media/image76.png"/><Relationship Id="rId5" Type="http://schemas.openxmlformats.org/officeDocument/2006/relationships/image" Target="../media/image124.svg"/><Relationship Id="rId15" Type="http://schemas.openxmlformats.org/officeDocument/2006/relationships/image" Target="../media/image107.svg"/><Relationship Id="rId23" Type="http://schemas.openxmlformats.org/officeDocument/2006/relationships/image" Target="../media/image138.svg"/><Relationship Id="rId10" Type="http://schemas.openxmlformats.org/officeDocument/2006/relationships/image" Target="../media/image70.png"/><Relationship Id="rId19" Type="http://schemas.openxmlformats.org/officeDocument/2006/relationships/image" Target="../media/image134.svg"/><Relationship Id="rId4" Type="http://schemas.openxmlformats.org/officeDocument/2006/relationships/image" Target="../media/image68.png"/><Relationship Id="rId9" Type="http://schemas.openxmlformats.org/officeDocument/2006/relationships/image" Target="../media/image126.svg"/><Relationship Id="rId14" Type="http://schemas.openxmlformats.org/officeDocument/2006/relationships/image" Target="../media/image59.png"/><Relationship Id="rId22" Type="http://schemas.openxmlformats.org/officeDocument/2006/relationships/image" Target="../media/image75.png"/></Relationships>
</file>

<file path=ppt/slides/_rels/slide1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42.svg"/><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21.png"/><Relationship Id="rId2" Type="http://schemas.openxmlformats.org/officeDocument/2006/relationships/image" Target="../media/image16.png"/><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23.png"/><Relationship Id="rId10" Type="http://schemas.openxmlformats.org/officeDocument/2006/relationships/image" Target="../media/image20.png"/><Relationship Id="rId4" Type="http://schemas.openxmlformats.org/officeDocument/2006/relationships/image" Target="../media/image17.png"/><Relationship Id="rId9" Type="http://schemas.openxmlformats.org/officeDocument/2006/relationships/image" Target="../media/image38.svg"/><Relationship Id="rId14" Type="http://schemas.openxmlformats.org/officeDocument/2006/relationships/image" Target="../media/image22.jpe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7.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29.png"/><Relationship Id="rId2" Type="http://schemas.openxmlformats.org/officeDocument/2006/relationships/image" Target="../media/image24.pn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53.sv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26" Type="http://schemas.openxmlformats.org/officeDocument/2006/relationships/image" Target="../media/image13.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8.png"/><Relationship Id="rId20" Type="http://schemas.openxmlformats.org/officeDocument/2006/relationships/image" Target="../media/image10.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24" Type="http://schemas.openxmlformats.org/officeDocument/2006/relationships/image" Target="../media/image12.png"/><Relationship Id="rId32" Type="http://schemas.openxmlformats.org/officeDocument/2006/relationships/image" Target="../media/image32.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4.png"/><Relationship Id="rId10" Type="http://schemas.openxmlformats.org/officeDocument/2006/relationships/image" Target="../media/image5.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11.png"/><Relationship Id="rId27" Type="http://schemas.openxmlformats.org/officeDocument/2006/relationships/image" Target="../media/image26.svg"/><Relationship Id="rId30"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47.svg"/><Relationship Id="rId7"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5.svg"/><Relationship Id="rId4" Type="http://schemas.openxmlformats.org/officeDocument/2006/relationships/image" Target="../media/image28.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5.svg"/><Relationship Id="rId18" Type="http://schemas.openxmlformats.org/officeDocument/2006/relationships/image" Target="../media/image44.png"/><Relationship Id="rId3" Type="http://schemas.openxmlformats.org/officeDocument/2006/relationships/image" Target="../media/image32.svg"/><Relationship Id="rId7" Type="http://schemas.openxmlformats.org/officeDocument/2006/relationships/image" Target="../media/image69.svg"/><Relationship Id="rId12"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image" Target="../media/image16.png"/><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73.svg"/><Relationship Id="rId5" Type="http://schemas.openxmlformats.org/officeDocument/2006/relationships/image" Target="../media/image67.svg"/><Relationship Id="rId15" Type="http://schemas.openxmlformats.org/officeDocument/2006/relationships/image" Target="../media/image77.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71.svg"/><Relationship Id="rId1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7.svg"/><Relationship Id="rId7"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55.svg"/><Relationship Id="rId10" Type="http://schemas.openxmlformats.org/officeDocument/2006/relationships/image" Target="../media/image46.png"/><Relationship Id="rId4" Type="http://schemas.openxmlformats.org/officeDocument/2006/relationships/image" Target="../media/image28.png"/><Relationship Id="rId9" Type="http://schemas.openxmlformats.org/officeDocument/2006/relationships/image" Target="../media/image64.svg"/></Relationships>
</file>

<file path=ppt/slides/_rels/slide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47.svg"/><Relationship Id="rId7"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28.png"/><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svg"/><Relationship Id="rId18" Type="http://schemas.openxmlformats.org/officeDocument/2006/relationships/image" Target="../media/image53.png"/><Relationship Id="rId3" Type="http://schemas.openxmlformats.org/officeDocument/2006/relationships/image" Target="../media/image32.svg"/><Relationship Id="rId21" Type="http://schemas.openxmlformats.org/officeDocument/2006/relationships/image" Target="../media/image97.svg"/><Relationship Id="rId7" Type="http://schemas.openxmlformats.org/officeDocument/2006/relationships/image" Target="../media/image87.svg"/><Relationship Id="rId12" Type="http://schemas.openxmlformats.org/officeDocument/2006/relationships/image" Target="../media/image28.png"/><Relationship Id="rId17" Type="http://schemas.openxmlformats.org/officeDocument/2006/relationships/image" Target="../media/image93.svg"/><Relationship Id="rId2" Type="http://schemas.openxmlformats.org/officeDocument/2006/relationships/image" Target="../media/image16.png"/><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91.svg"/><Relationship Id="rId5" Type="http://schemas.openxmlformats.org/officeDocument/2006/relationships/image" Target="../media/image85.svg"/><Relationship Id="rId15" Type="http://schemas.openxmlformats.org/officeDocument/2006/relationships/image" Target="../media/image75.svg"/><Relationship Id="rId10" Type="http://schemas.openxmlformats.org/officeDocument/2006/relationships/image" Target="../media/image51.png"/><Relationship Id="rId19" Type="http://schemas.openxmlformats.org/officeDocument/2006/relationships/image" Target="../media/image95.svg"/><Relationship Id="rId4" Type="http://schemas.openxmlformats.org/officeDocument/2006/relationships/image" Target="../media/image48.png"/><Relationship Id="rId9" Type="http://schemas.openxmlformats.org/officeDocument/2006/relationships/image" Target="../media/image89.svg"/><Relationship Id="rId1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19353" y="193235"/>
            <a:ext cx="16539948" cy="9288148"/>
          </a:xfrm>
          <a:custGeom>
            <a:avLst/>
            <a:gdLst/>
            <a:ahLst/>
            <a:cxnLst/>
            <a:rect l="l" t="t" r="r" b="b"/>
            <a:pathLst>
              <a:path w="16539948" h="9288148">
                <a:moveTo>
                  <a:pt x="0" y="0"/>
                </a:moveTo>
                <a:lnTo>
                  <a:pt x="16539948" y="0"/>
                </a:lnTo>
                <a:lnTo>
                  <a:pt x="16539948" y="9288147"/>
                </a:lnTo>
                <a:lnTo>
                  <a:pt x="0" y="92881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1431290" y="1637557"/>
            <a:ext cx="15247620" cy="1076960"/>
          </a:xfrm>
          <a:prstGeom prst="rect">
            <a:avLst/>
          </a:prstGeom>
        </p:spPr>
        <p:txBody>
          <a:bodyPr wrap="square" lIns="0" tIns="0" rIns="0" bIns="0" rtlCol="0" anchor="t">
            <a:spAutoFit/>
          </a:bodyPr>
          <a:lstStyle/>
          <a:p>
            <a:pPr algn="ctr">
              <a:lnSpc>
                <a:spcPts val="8400"/>
              </a:lnSpc>
            </a:pPr>
            <a:r>
              <a:rPr lang="en-US" sz="7000" dirty="0" err="1">
                <a:solidFill>
                  <a:srgbClr val="6D9F5D"/>
                </a:solidFill>
                <a:latin typeface="Saira" panose="00000500000000000000"/>
                <a:ea typeface="Saira" panose="00000500000000000000"/>
                <a:cs typeface="Saira" panose="00000500000000000000"/>
                <a:sym typeface="Saira" panose="00000500000000000000"/>
              </a:rPr>
              <a:t>Chào</a:t>
            </a:r>
            <a:r>
              <a:rPr lang="en-US" sz="7000" dirty="0">
                <a:solidFill>
                  <a:srgbClr val="6D9F5D"/>
                </a:solidFill>
                <a:latin typeface="Saira" panose="00000500000000000000"/>
                <a:ea typeface="Saira" panose="00000500000000000000"/>
                <a:cs typeface="Saira" panose="00000500000000000000"/>
                <a:sym typeface="Saira" panose="00000500000000000000"/>
              </a:rPr>
              <a:t> </a:t>
            </a:r>
            <a:r>
              <a:rPr lang="en-US" sz="7000" dirty="0" err="1">
                <a:solidFill>
                  <a:srgbClr val="6D9F5D"/>
                </a:solidFill>
                <a:latin typeface="Saira" panose="00000500000000000000"/>
                <a:ea typeface="Saira" panose="00000500000000000000"/>
                <a:cs typeface="Saira" panose="00000500000000000000"/>
                <a:sym typeface="Saira" panose="00000500000000000000"/>
              </a:rPr>
              <a:t>mừng</a:t>
            </a:r>
            <a:r>
              <a:rPr lang="en-US" sz="7000" dirty="0">
                <a:solidFill>
                  <a:srgbClr val="6D9F5D"/>
                </a:solidFill>
                <a:latin typeface="Saira" panose="00000500000000000000"/>
                <a:ea typeface="Saira" panose="00000500000000000000"/>
                <a:cs typeface="Saira" panose="00000500000000000000"/>
                <a:sym typeface="Saira" panose="00000500000000000000"/>
              </a:rPr>
              <a:t> </a:t>
            </a:r>
            <a:r>
              <a:rPr lang="en-US" sz="7000" dirty="0" err="1">
                <a:solidFill>
                  <a:srgbClr val="6D9F5D"/>
                </a:solidFill>
                <a:latin typeface="Saira" panose="00000500000000000000"/>
                <a:ea typeface="Saira" panose="00000500000000000000"/>
                <a:cs typeface="Saira" panose="00000500000000000000"/>
                <a:sym typeface="Saira" panose="00000500000000000000"/>
              </a:rPr>
              <a:t>các</a:t>
            </a:r>
            <a:r>
              <a:rPr lang="en-US" sz="7000" dirty="0">
                <a:solidFill>
                  <a:srgbClr val="6D9F5D"/>
                </a:solidFill>
                <a:latin typeface="Saira" panose="00000500000000000000"/>
                <a:ea typeface="Saira" panose="00000500000000000000"/>
                <a:cs typeface="Saira" panose="00000500000000000000"/>
                <a:sym typeface="Saira" panose="00000500000000000000"/>
              </a:rPr>
              <a:t> </a:t>
            </a:r>
            <a:r>
              <a:rPr lang="en-US" sz="7000" dirty="0" err="1">
                <a:solidFill>
                  <a:srgbClr val="6D9F5D"/>
                </a:solidFill>
                <a:latin typeface="Saira" panose="00000500000000000000"/>
                <a:ea typeface="Saira" panose="00000500000000000000"/>
                <a:cs typeface="Saira" panose="00000500000000000000"/>
                <a:sym typeface="Saira" panose="00000500000000000000"/>
              </a:rPr>
              <a:t>em</a:t>
            </a:r>
            <a:r>
              <a:rPr lang="en-US" sz="7000" dirty="0">
                <a:solidFill>
                  <a:srgbClr val="6D9F5D"/>
                </a:solidFill>
                <a:latin typeface="Saira" panose="00000500000000000000"/>
                <a:ea typeface="Saira" panose="00000500000000000000"/>
                <a:cs typeface="Saira" panose="00000500000000000000"/>
                <a:sym typeface="Saira" panose="00000500000000000000"/>
              </a:rPr>
              <a:t> </a:t>
            </a:r>
            <a:r>
              <a:rPr lang="en-US" sz="7000" dirty="0" err="1">
                <a:solidFill>
                  <a:srgbClr val="6D9F5D"/>
                </a:solidFill>
                <a:latin typeface="Saira" panose="00000500000000000000"/>
                <a:ea typeface="Saira" panose="00000500000000000000"/>
                <a:cs typeface="Saira" panose="00000500000000000000"/>
                <a:sym typeface="Saira" panose="00000500000000000000"/>
              </a:rPr>
              <a:t>đến</a:t>
            </a:r>
            <a:r>
              <a:rPr lang="en-US" sz="7000" dirty="0">
                <a:solidFill>
                  <a:srgbClr val="6D9F5D"/>
                </a:solidFill>
                <a:latin typeface="Saira" panose="00000500000000000000"/>
                <a:ea typeface="Saira" panose="00000500000000000000"/>
                <a:cs typeface="Saira" panose="00000500000000000000"/>
                <a:sym typeface="Saira" panose="00000500000000000000"/>
              </a:rPr>
              <a:t> </a:t>
            </a:r>
            <a:r>
              <a:rPr lang="en-US" sz="7000" dirty="0" err="1">
                <a:solidFill>
                  <a:srgbClr val="6D9F5D"/>
                </a:solidFill>
                <a:latin typeface="Saira" panose="00000500000000000000"/>
                <a:ea typeface="Saira" panose="00000500000000000000"/>
                <a:cs typeface="Saira" panose="00000500000000000000"/>
                <a:sym typeface="Saira" panose="00000500000000000000"/>
              </a:rPr>
              <a:t>với</a:t>
            </a:r>
            <a:r>
              <a:rPr lang="en-US" sz="7000" dirty="0">
                <a:solidFill>
                  <a:srgbClr val="6D9F5D"/>
                </a:solidFill>
                <a:latin typeface="Saira" panose="00000500000000000000"/>
                <a:ea typeface="Saira" panose="00000500000000000000"/>
                <a:cs typeface="Saira" panose="00000500000000000000"/>
                <a:sym typeface="Saira" panose="00000500000000000000"/>
              </a:rPr>
              <a:t> </a:t>
            </a:r>
            <a:r>
              <a:rPr lang="en-US" sz="7000" dirty="0" err="1">
                <a:solidFill>
                  <a:srgbClr val="6D9F5D"/>
                </a:solidFill>
                <a:latin typeface="Saira" panose="00000500000000000000"/>
                <a:ea typeface="Saira" panose="00000500000000000000"/>
                <a:cs typeface="Saira" panose="00000500000000000000"/>
                <a:sym typeface="Saira" panose="00000500000000000000"/>
              </a:rPr>
              <a:t>tiết</a:t>
            </a:r>
            <a:r>
              <a:rPr lang="en-US" sz="7000" dirty="0">
                <a:solidFill>
                  <a:srgbClr val="6D9F5D"/>
                </a:solidFill>
                <a:latin typeface="Saira" panose="00000500000000000000"/>
                <a:ea typeface="Saira" panose="00000500000000000000"/>
                <a:cs typeface="Saira" panose="00000500000000000000"/>
                <a:sym typeface="Saira" panose="00000500000000000000"/>
              </a:rPr>
              <a:t> </a:t>
            </a:r>
            <a:r>
              <a:rPr lang="en-US" sz="7000" dirty="0" err="1">
                <a:solidFill>
                  <a:srgbClr val="6D9F5D"/>
                </a:solidFill>
                <a:latin typeface="Saira" panose="00000500000000000000"/>
                <a:ea typeface="Saira" panose="00000500000000000000"/>
                <a:cs typeface="Saira" panose="00000500000000000000"/>
                <a:sym typeface="Saira" panose="00000500000000000000"/>
              </a:rPr>
              <a:t>học</a:t>
            </a:r>
            <a:endParaRPr lang="en-US" sz="7000" dirty="0">
              <a:solidFill>
                <a:srgbClr val="6D9F5D"/>
              </a:solidFill>
              <a:latin typeface="Saira" panose="00000500000000000000"/>
              <a:ea typeface="Saira" panose="00000500000000000000"/>
              <a:cs typeface="Saira" panose="00000500000000000000"/>
              <a:sym typeface="Saira" panose="00000500000000000000"/>
            </a:endParaRPr>
          </a:p>
        </p:txBody>
      </p:sp>
      <p:sp>
        <p:nvSpPr>
          <p:cNvPr id="5" name="Freeform 5"/>
          <p:cNvSpPr/>
          <p:nvPr/>
        </p:nvSpPr>
        <p:spPr>
          <a:xfrm rot="-1582253">
            <a:off x="13965835" y="278437"/>
            <a:ext cx="2748505" cy="3097700"/>
          </a:xfrm>
          <a:custGeom>
            <a:avLst/>
            <a:gdLst/>
            <a:ahLst/>
            <a:cxnLst/>
            <a:rect l="l" t="t" r="r" b="b"/>
            <a:pathLst>
              <a:path w="2748505" h="3097700">
                <a:moveTo>
                  <a:pt x="0" y="0"/>
                </a:moveTo>
                <a:lnTo>
                  <a:pt x="2748505" y="0"/>
                </a:lnTo>
                <a:lnTo>
                  <a:pt x="2748505" y="3097700"/>
                </a:lnTo>
                <a:lnTo>
                  <a:pt x="0" y="30977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8497962" y="415390"/>
            <a:ext cx="1106028" cy="1487323"/>
          </a:xfrm>
          <a:custGeom>
            <a:avLst/>
            <a:gdLst/>
            <a:ahLst/>
            <a:cxnLst/>
            <a:rect l="l" t="t" r="r" b="b"/>
            <a:pathLst>
              <a:path w="1106028" h="1487323">
                <a:moveTo>
                  <a:pt x="0" y="0"/>
                </a:moveTo>
                <a:lnTo>
                  <a:pt x="1106028" y="0"/>
                </a:lnTo>
                <a:lnTo>
                  <a:pt x="1106028" y="1487323"/>
                </a:lnTo>
                <a:lnTo>
                  <a:pt x="0" y="14873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rot="-1396125">
            <a:off x="693725" y="7703290"/>
            <a:ext cx="1099408" cy="1099408"/>
          </a:xfrm>
          <a:custGeom>
            <a:avLst/>
            <a:gdLst/>
            <a:ahLst/>
            <a:cxnLst/>
            <a:rect l="l" t="t" r="r" b="b"/>
            <a:pathLst>
              <a:path w="1099408" h="1099408">
                <a:moveTo>
                  <a:pt x="0" y="0"/>
                </a:moveTo>
                <a:lnTo>
                  <a:pt x="1099408" y="0"/>
                </a:lnTo>
                <a:lnTo>
                  <a:pt x="1099408" y="1099408"/>
                </a:lnTo>
                <a:lnTo>
                  <a:pt x="0" y="10994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229" y="8299940"/>
            <a:ext cx="2772309" cy="2066630"/>
          </a:xfrm>
          <a:custGeom>
            <a:avLst/>
            <a:gdLst/>
            <a:ahLst/>
            <a:cxnLst/>
            <a:rect l="l" t="t" r="r" b="b"/>
            <a:pathLst>
              <a:path w="2772309" h="2066630">
                <a:moveTo>
                  <a:pt x="0" y="0"/>
                </a:moveTo>
                <a:lnTo>
                  <a:pt x="2772309" y="0"/>
                </a:lnTo>
                <a:lnTo>
                  <a:pt x="2772309" y="2066631"/>
                </a:lnTo>
                <a:lnTo>
                  <a:pt x="0" y="20666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529212" y="1484302"/>
            <a:ext cx="858172" cy="1049428"/>
          </a:xfrm>
          <a:custGeom>
            <a:avLst/>
            <a:gdLst/>
            <a:ahLst/>
            <a:cxnLst/>
            <a:rect l="l" t="t" r="r" b="b"/>
            <a:pathLst>
              <a:path w="858172" h="1049428">
                <a:moveTo>
                  <a:pt x="0" y="0"/>
                </a:moveTo>
                <a:lnTo>
                  <a:pt x="858171" y="0"/>
                </a:lnTo>
                <a:lnTo>
                  <a:pt x="858171" y="1049427"/>
                </a:lnTo>
                <a:lnTo>
                  <a:pt x="0" y="1049427"/>
                </a:lnTo>
                <a:lnTo>
                  <a:pt x="0" y="0"/>
                </a:lnTo>
                <a:close/>
              </a:path>
            </a:pathLst>
          </a:custGeom>
          <a:blipFill>
            <a:blip r:embed="rId14">
              <a:extLst>
                <a:ext uri="{96DAC541-7B7A-43D3-8B79-37D633B846F1}">
                  <asvg:svgBlip xmlns:asvg="http://schemas.microsoft.com/office/drawing/2016/SVG/main" xmlns="" r:embed="rId15"/>
                </a:ext>
              </a:extLst>
            </a:blip>
            <a:stretch>
              <a:fillRect r="-188040" b="-126123"/>
            </a:stretch>
          </a:blipFill>
        </p:spPr>
      </p:sp>
      <p:sp>
        <p:nvSpPr>
          <p:cNvPr id="10" name="Freeform 10"/>
          <p:cNvSpPr/>
          <p:nvPr/>
        </p:nvSpPr>
        <p:spPr>
          <a:xfrm rot="-2182172">
            <a:off x="16725026" y="8912406"/>
            <a:ext cx="852429" cy="841698"/>
          </a:xfrm>
          <a:custGeom>
            <a:avLst/>
            <a:gdLst/>
            <a:ahLst/>
            <a:cxnLst/>
            <a:rect l="l" t="t" r="r" b="b"/>
            <a:pathLst>
              <a:path w="852429" h="841698">
                <a:moveTo>
                  <a:pt x="0" y="0"/>
                </a:moveTo>
                <a:lnTo>
                  <a:pt x="852430" y="0"/>
                </a:lnTo>
                <a:lnTo>
                  <a:pt x="852430" y="841698"/>
                </a:lnTo>
                <a:lnTo>
                  <a:pt x="0" y="841698"/>
                </a:lnTo>
                <a:lnTo>
                  <a:pt x="0" y="0"/>
                </a:lnTo>
                <a:close/>
              </a:path>
            </a:pathLst>
          </a:custGeom>
          <a:blipFill>
            <a:blip r:embed="rId14">
              <a:extLst>
                <a:ext uri="{96DAC541-7B7A-43D3-8B79-37D633B846F1}">
                  <asvg:svgBlip xmlns:asvg="http://schemas.microsoft.com/office/drawing/2016/SVG/main" xmlns="" r:embed="rId15"/>
                </a:ext>
              </a:extLst>
            </a:blip>
            <a:stretch>
              <a:fillRect l="-58032" t="-53645"/>
            </a:stretch>
          </a:blipFill>
        </p:spPr>
      </p:sp>
      <p:sp>
        <p:nvSpPr>
          <p:cNvPr id="11" name="Freeform 11"/>
          <p:cNvSpPr/>
          <p:nvPr/>
        </p:nvSpPr>
        <p:spPr>
          <a:xfrm>
            <a:off x="4584977" y="8224985"/>
            <a:ext cx="1033315" cy="1033315"/>
          </a:xfrm>
          <a:custGeom>
            <a:avLst/>
            <a:gdLst/>
            <a:ahLst/>
            <a:cxnLst/>
            <a:rect l="l" t="t" r="r" b="b"/>
            <a:pathLst>
              <a:path w="1033315" h="1033315">
                <a:moveTo>
                  <a:pt x="0" y="0"/>
                </a:moveTo>
                <a:lnTo>
                  <a:pt x="1033315" y="0"/>
                </a:lnTo>
                <a:lnTo>
                  <a:pt x="1033315" y="1033315"/>
                </a:lnTo>
                <a:lnTo>
                  <a:pt x="0" y="10333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2" name="Freeform 12"/>
          <p:cNvSpPr/>
          <p:nvPr/>
        </p:nvSpPr>
        <p:spPr>
          <a:xfrm rot="-888436">
            <a:off x="1087702" y="77052"/>
            <a:ext cx="1778716" cy="1903296"/>
          </a:xfrm>
          <a:custGeom>
            <a:avLst/>
            <a:gdLst/>
            <a:ahLst/>
            <a:cxnLst/>
            <a:rect l="l" t="t" r="r" b="b"/>
            <a:pathLst>
              <a:path w="1778716" h="1903296">
                <a:moveTo>
                  <a:pt x="0" y="0"/>
                </a:moveTo>
                <a:lnTo>
                  <a:pt x="1778716" y="0"/>
                </a:lnTo>
                <a:lnTo>
                  <a:pt x="1778716" y="1903296"/>
                </a:lnTo>
                <a:lnTo>
                  <a:pt x="0" y="190329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3" name="Freeform 13"/>
          <p:cNvSpPr/>
          <p:nvPr/>
        </p:nvSpPr>
        <p:spPr>
          <a:xfrm rot="844092">
            <a:off x="-952105" y="3360166"/>
            <a:ext cx="2946769" cy="2727101"/>
          </a:xfrm>
          <a:custGeom>
            <a:avLst/>
            <a:gdLst/>
            <a:ahLst/>
            <a:cxnLst/>
            <a:rect l="l" t="t" r="r" b="b"/>
            <a:pathLst>
              <a:path w="2946769" h="2727101">
                <a:moveTo>
                  <a:pt x="0" y="0"/>
                </a:moveTo>
                <a:lnTo>
                  <a:pt x="2946769" y="0"/>
                </a:lnTo>
                <a:lnTo>
                  <a:pt x="2946769" y="2727101"/>
                </a:lnTo>
                <a:lnTo>
                  <a:pt x="0" y="272710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4" name="Freeform 14"/>
          <p:cNvSpPr/>
          <p:nvPr/>
        </p:nvSpPr>
        <p:spPr>
          <a:xfrm rot="-607908">
            <a:off x="4979844" y="-598117"/>
            <a:ext cx="2763456" cy="1582706"/>
          </a:xfrm>
          <a:custGeom>
            <a:avLst/>
            <a:gdLst/>
            <a:ahLst/>
            <a:cxnLst/>
            <a:rect l="l" t="t" r="r" b="b"/>
            <a:pathLst>
              <a:path w="2763456" h="1582706">
                <a:moveTo>
                  <a:pt x="0" y="0"/>
                </a:moveTo>
                <a:lnTo>
                  <a:pt x="2763455" y="0"/>
                </a:lnTo>
                <a:lnTo>
                  <a:pt x="2763455" y="1582706"/>
                </a:lnTo>
                <a:lnTo>
                  <a:pt x="0" y="158270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5" name="Freeform 15"/>
          <p:cNvSpPr/>
          <p:nvPr/>
        </p:nvSpPr>
        <p:spPr>
          <a:xfrm>
            <a:off x="-1797681" y="740640"/>
            <a:ext cx="3595361" cy="516425"/>
          </a:xfrm>
          <a:custGeom>
            <a:avLst/>
            <a:gdLst/>
            <a:ahLst/>
            <a:cxnLst/>
            <a:rect l="l" t="t" r="r" b="b"/>
            <a:pathLst>
              <a:path w="3595361" h="516425">
                <a:moveTo>
                  <a:pt x="0" y="0"/>
                </a:moveTo>
                <a:lnTo>
                  <a:pt x="3595362" y="0"/>
                </a:lnTo>
                <a:lnTo>
                  <a:pt x="3595362" y="516425"/>
                </a:lnTo>
                <a:lnTo>
                  <a:pt x="0" y="51642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6" name="Freeform 16"/>
          <p:cNvSpPr/>
          <p:nvPr/>
        </p:nvSpPr>
        <p:spPr>
          <a:xfrm rot="1890535">
            <a:off x="16125429" y="5156253"/>
            <a:ext cx="1994956" cy="1204228"/>
          </a:xfrm>
          <a:custGeom>
            <a:avLst/>
            <a:gdLst/>
            <a:ahLst/>
            <a:cxnLst/>
            <a:rect l="l" t="t" r="r" b="b"/>
            <a:pathLst>
              <a:path w="1994956" h="1204228">
                <a:moveTo>
                  <a:pt x="0" y="0"/>
                </a:moveTo>
                <a:lnTo>
                  <a:pt x="1994957" y="0"/>
                </a:lnTo>
                <a:lnTo>
                  <a:pt x="1994957" y="1204228"/>
                </a:lnTo>
                <a:lnTo>
                  <a:pt x="0" y="120422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17" name="Freeform 17"/>
          <p:cNvSpPr/>
          <p:nvPr/>
        </p:nvSpPr>
        <p:spPr>
          <a:xfrm rot="-10037750">
            <a:off x="10990923" y="-485362"/>
            <a:ext cx="1727910" cy="1357195"/>
          </a:xfrm>
          <a:custGeom>
            <a:avLst/>
            <a:gdLst/>
            <a:ahLst/>
            <a:cxnLst/>
            <a:rect l="l" t="t" r="r" b="b"/>
            <a:pathLst>
              <a:path w="1727910" h="1357195">
                <a:moveTo>
                  <a:pt x="0" y="0"/>
                </a:moveTo>
                <a:lnTo>
                  <a:pt x="1727911" y="0"/>
                </a:lnTo>
                <a:lnTo>
                  <a:pt x="1727911" y="1357195"/>
                </a:lnTo>
                <a:lnTo>
                  <a:pt x="0" y="135719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18" name="Freeform 18"/>
          <p:cNvSpPr/>
          <p:nvPr/>
        </p:nvSpPr>
        <p:spPr>
          <a:xfrm>
            <a:off x="6794078" y="9258300"/>
            <a:ext cx="1796908" cy="588079"/>
          </a:xfrm>
          <a:custGeom>
            <a:avLst/>
            <a:gdLst/>
            <a:ahLst/>
            <a:cxnLst/>
            <a:rect l="l" t="t" r="r" b="b"/>
            <a:pathLst>
              <a:path w="1796908" h="588079">
                <a:moveTo>
                  <a:pt x="0" y="0"/>
                </a:moveTo>
                <a:lnTo>
                  <a:pt x="1796908" y="0"/>
                </a:lnTo>
                <a:lnTo>
                  <a:pt x="1796908" y="588079"/>
                </a:lnTo>
                <a:lnTo>
                  <a:pt x="0" y="58807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19" name="TextBox 19"/>
          <p:cNvSpPr txBox="1"/>
          <p:nvPr/>
        </p:nvSpPr>
        <p:spPr>
          <a:xfrm>
            <a:off x="2755900" y="3042917"/>
            <a:ext cx="12776200" cy="1346200"/>
          </a:xfrm>
          <a:prstGeom prst="rect">
            <a:avLst/>
          </a:prstGeom>
        </p:spPr>
        <p:txBody>
          <a:bodyPr wrap="square" lIns="0" tIns="0" rIns="0" bIns="0" rtlCol="0" anchor="t">
            <a:spAutoFit/>
          </a:bodyPr>
          <a:lstStyle/>
          <a:p>
            <a:pPr algn="ctr">
              <a:lnSpc>
                <a:spcPts val="10500"/>
              </a:lnSpc>
              <a:spcBef>
                <a:spcPct val="0"/>
              </a:spcBef>
            </a:pPr>
            <a:r>
              <a:rPr lang="en-US" sz="7000" dirty="0">
                <a:solidFill>
                  <a:srgbClr val="EB717B"/>
                </a:solidFill>
                <a:latin typeface="Paytone One" panose="00000500000000000000"/>
                <a:ea typeface="Paytone One" panose="00000500000000000000"/>
                <a:cs typeface="Paytone One" panose="00000500000000000000"/>
                <a:sym typeface="Paytone One" panose="00000500000000000000"/>
              </a:rPr>
              <a:t>HOẠT ĐỘNG TRẢI NGHIỆM</a:t>
            </a:r>
          </a:p>
        </p:txBody>
      </p:sp>
      <p:sp>
        <p:nvSpPr>
          <p:cNvPr id="20" name="TextBox 20"/>
          <p:cNvSpPr txBox="1"/>
          <p:nvPr/>
        </p:nvSpPr>
        <p:spPr>
          <a:xfrm>
            <a:off x="5125161" y="7274864"/>
            <a:ext cx="7859877" cy="698076"/>
          </a:xfrm>
          <a:prstGeom prst="rect">
            <a:avLst/>
          </a:prstGeom>
        </p:spPr>
        <p:txBody>
          <a:bodyPr lIns="0" tIns="0" rIns="0" bIns="0" rtlCol="0" anchor="t">
            <a:spAutoFit/>
          </a:bodyPr>
          <a:lstStyle/>
          <a:p>
            <a:pPr algn="just">
              <a:lnSpc>
                <a:spcPts val="6000"/>
              </a:lnSpc>
              <a:spcBef>
                <a:spcPct val="0"/>
              </a:spcBef>
            </a:pPr>
            <a:r>
              <a:rPr lang="en-US" sz="4400" b="1" dirty="0" smtClean="0">
                <a:solidFill>
                  <a:srgbClr val="000000"/>
                </a:solidFill>
                <a:latin typeface="Maven Pro" panose="00000500000000000000"/>
                <a:ea typeface="Maven Pro" panose="00000500000000000000"/>
                <a:cs typeface="Maven Pro" panose="00000500000000000000"/>
                <a:sym typeface="Maven Pro" panose="00000500000000000000"/>
              </a:rPr>
              <a:t>GV: </a:t>
            </a:r>
            <a:r>
              <a:rPr lang="en-US" sz="4400" b="1" dirty="0" err="1">
                <a:solidFill>
                  <a:srgbClr val="000000"/>
                </a:solidFill>
                <a:latin typeface="Maven Pro" panose="00000500000000000000"/>
                <a:ea typeface="Maven Pro" panose="00000500000000000000"/>
                <a:cs typeface="Maven Pro" panose="00000500000000000000"/>
                <a:sym typeface="Maven Pro" panose="00000500000000000000"/>
              </a:rPr>
              <a:t>Nguyễn</a:t>
            </a:r>
            <a:r>
              <a:rPr lang="en-US" sz="4400" b="1" dirty="0">
                <a:solidFill>
                  <a:srgbClr val="000000"/>
                </a:solidFill>
                <a:latin typeface="Maven Pro" panose="00000500000000000000"/>
                <a:ea typeface="Maven Pro" panose="00000500000000000000"/>
                <a:cs typeface="Maven Pro" panose="00000500000000000000"/>
                <a:sym typeface="Maven Pro" panose="00000500000000000000"/>
              </a:rPr>
              <a:t> </a:t>
            </a:r>
            <a:r>
              <a:rPr lang="en-US" sz="4400" b="1" dirty="0" err="1">
                <a:solidFill>
                  <a:srgbClr val="000000"/>
                </a:solidFill>
                <a:latin typeface="Maven Pro" panose="00000500000000000000"/>
                <a:ea typeface="Maven Pro" panose="00000500000000000000"/>
                <a:cs typeface="Maven Pro" panose="00000500000000000000"/>
                <a:sym typeface="Maven Pro" panose="00000500000000000000"/>
              </a:rPr>
              <a:t>Thị</a:t>
            </a:r>
            <a:r>
              <a:rPr lang="en-US" sz="4400" b="1" dirty="0">
                <a:solidFill>
                  <a:srgbClr val="000000"/>
                </a:solidFill>
                <a:latin typeface="Maven Pro" panose="00000500000000000000"/>
                <a:ea typeface="Maven Pro" panose="00000500000000000000"/>
                <a:cs typeface="Maven Pro" panose="00000500000000000000"/>
                <a:sym typeface="Maven Pro" panose="00000500000000000000"/>
              </a:rPr>
              <a:t> </a:t>
            </a:r>
            <a:r>
              <a:rPr lang="en-US" sz="4400" b="1" dirty="0" err="1">
                <a:solidFill>
                  <a:srgbClr val="000000"/>
                </a:solidFill>
                <a:latin typeface="Maven Pro" panose="00000500000000000000"/>
                <a:ea typeface="Maven Pro" panose="00000500000000000000"/>
                <a:cs typeface="Maven Pro" panose="00000500000000000000"/>
                <a:sym typeface="Maven Pro" panose="00000500000000000000"/>
              </a:rPr>
              <a:t>Diễm</a:t>
            </a:r>
            <a:r>
              <a:rPr lang="en-US" sz="4400" b="1" dirty="0">
                <a:solidFill>
                  <a:srgbClr val="000000"/>
                </a:solidFill>
                <a:latin typeface="Maven Pro" panose="00000500000000000000"/>
                <a:ea typeface="Maven Pro" panose="00000500000000000000"/>
                <a:cs typeface="Maven Pro" panose="00000500000000000000"/>
                <a:sym typeface="Maven Pro" panose="00000500000000000000"/>
              </a:rPr>
              <a:t> </a:t>
            </a:r>
            <a:r>
              <a:rPr lang="en-US" sz="4400" b="1" dirty="0" err="1">
                <a:solidFill>
                  <a:srgbClr val="000000"/>
                </a:solidFill>
                <a:latin typeface="Maven Pro" panose="00000500000000000000"/>
                <a:ea typeface="Maven Pro" panose="00000500000000000000"/>
                <a:cs typeface="Maven Pro" panose="00000500000000000000"/>
                <a:sym typeface="Maven Pro" panose="00000500000000000000"/>
              </a:rPr>
              <a:t>Hiền</a:t>
            </a:r>
            <a:endParaRPr lang="en-US" sz="4400" b="1" dirty="0">
              <a:solidFill>
                <a:srgbClr val="000000"/>
              </a:solidFill>
              <a:latin typeface="Maven Pro" panose="00000500000000000000"/>
              <a:ea typeface="Maven Pro" panose="00000500000000000000"/>
              <a:cs typeface="Maven Pro" panose="00000500000000000000"/>
              <a:sym typeface="Maven Pro" panose="00000500000000000000"/>
            </a:endParaRPr>
          </a:p>
        </p:txBody>
      </p:sp>
      <p:sp>
        <p:nvSpPr>
          <p:cNvPr id="22" name="TextBox 19"/>
          <p:cNvSpPr txBox="1"/>
          <p:nvPr/>
        </p:nvSpPr>
        <p:spPr>
          <a:xfrm>
            <a:off x="2281921" y="4707088"/>
            <a:ext cx="12776200" cy="1220270"/>
          </a:xfrm>
          <a:prstGeom prst="rect">
            <a:avLst/>
          </a:prstGeom>
        </p:spPr>
        <p:txBody>
          <a:bodyPr wrap="square" lIns="0" tIns="0" rIns="0" bIns="0" rtlCol="0" anchor="t">
            <a:spAutoFit/>
          </a:bodyPr>
          <a:lstStyle/>
          <a:p>
            <a:pPr algn="ctr">
              <a:lnSpc>
                <a:spcPts val="10500"/>
              </a:lnSpc>
              <a:spcBef>
                <a:spcPct val="0"/>
              </a:spcBef>
            </a:pPr>
            <a:r>
              <a:rPr lang="en-US" sz="7000" b="1" dirty="0" err="1" smtClean="0">
                <a:solidFill>
                  <a:srgbClr val="71BDCB"/>
                </a:solidFill>
                <a:latin typeface="Times New Roman" pitchFamily="18" charset="0"/>
                <a:ea typeface="Paytone One" panose="00000500000000000000"/>
                <a:cs typeface="Times New Roman" pitchFamily="18" charset="0"/>
                <a:sym typeface="Paytone One" panose="00000500000000000000"/>
              </a:rPr>
              <a:t>Bài</a:t>
            </a:r>
            <a:r>
              <a:rPr lang="en-US" sz="7000" b="1" dirty="0" smtClean="0">
                <a:solidFill>
                  <a:srgbClr val="71BDCB"/>
                </a:solidFill>
                <a:latin typeface="Times New Roman" pitchFamily="18" charset="0"/>
                <a:ea typeface="Paytone One" panose="00000500000000000000"/>
                <a:cs typeface="Times New Roman" pitchFamily="18" charset="0"/>
                <a:sym typeface="Paytone One" panose="00000500000000000000"/>
              </a:rPr>
              <a:t>: </a:t>
            </a:r>
            <a:r>
              <a:rPr lang="en-US" sz="7000" b="1" dirty="0" err="1" smtClean="0">
                <a:solidFill>
                  <a:srgbClr val="71BDCB"/>
                </a:solidFill>
                <a:latin typeface="Times New Roman" pitchFamily="18" charset="0"/>
                <a:ea typeface="Paytone One" panose="00000500000000000000"/>
                <a:cs typeface="Times New Roman" pitchFamily="18" charset="0"/>
                <a:sym typeface="Paytone One" panose="00000500000000000000"/>
              </a:rPr>
              <a:t>Những</a:t>
            </a:r>
            <a:r>
              <a:rPr lang="en-US" sz="7000" b="1" dirty="0" smtClean="0">
                <a:solidFill>
                  <a:srgbClr val="71BDCB"/>
                </a:solidFill>
                <a:latin typeface="Times New Roman" pitchFamily="18" charset="0"/>
                <a:ea typeface="Paytone One" panose="00000500000000000000"/>
                <a:cs typeface="Times New Roman" pitchFamily="18" charset="0"/>
                <a:sym typeface="Paytone One" panose="00000500000000000000"/>
              </a:rPr>
              <a:t> </a:t>
            </a:r>
            <a:r>
              <a:rPr lang="en-US" sz="7000" b="1" dirty="0" err="1" smtClean="0">
                <a:solidFill>
                  <a:srgbClr val="71BDCB"/>
                </a:solidFill>
                <a:latin typeface="Times New Roman" pitchFamily="18" charset="0"/>
                <a:ea typeface="Paytone One" panose="00000500000000000000"/>
                <a:cs typeface="Times New Roman" pitchFamily="18" charset="0"/>
                <a:sym typeface="Paytone One" panose="00000500000000000000"/>
              </a:rPr>
              <a:t>người</a:t>
            </a:r>
            <a:r>
              <a:rPr lang="en-US" sz="7000" b="1" dirty="0" smtClean="0">
                <a:solidFill>
                  <a:srgbClr val="71BDCB"/>
                </a:solidFill>
                <a:latin typeface="Times New Roman" pitchFamily="18" charset="0"/>
                <a:ea typeface="Paytone One" panose="00000500000000000000"/>
                <a:cs typeface="Times New Roman" pitchFamily="18" charset="0"/>
                <a:sym typeface="Paytone One" panose="00000500000000000000"/>
              </a:rPr>
              <a:t> </a:t>
            </a:r>
            <a:r>
              <a:rPr lang="en-US" sz="7000" b="1" dirty="0" err="1" smtClean="0">
                <a:solidFill>
                  <a:srgbClr val="71BDCB"/>
                </a:solidFill>
                <a:latin typeface="Times New Roman" pitchFamily="18" charset="0"/>
                <a:ea typeface="Paytone One" panose="00000500000000000000"/>
                <a:cs typeface="Times New Roman" pitchFamily="18" charset="0"/>
                <a:sym typeface="Paytone One" panose="00000500000000000000"/>
              </a:rPr>
              <a:t>bạn</a:t>
            </a:r>
            <a:r>
              <a:rPr lang="en-US" sz="7000" b="1" dirty="0" smtClean="0">
                <a:solidFill>
                  <a:srgbClr val="71BDCB"/>
                </a:solidFill>
                <a:latin typeface="Times New Roman" pitchFamily="18" charset="0"/>
                <a:ea typeface="Paytone One" panose="00000500000000000000"/>
                <a:cs typeface="Times New Roman" pitchFamily="18" charset="0"/>
                <a:sym typeface="Paytone One" panose="00000500000000000000"/>
              </a:rPr>
              <a:t> </a:t>
            </a:r>
            <a:r>
              <a:rPr lang="en-US" sz="7000" b="1" dirty="0" err="1" smtClean="0">
                <a:solidFill>
                  <a:srgbClr val="71BDCB"/>
                </a:solidFill>
                <a:latin typeface="Times New Roman" pitchFamily="18" charset="0"/>
                <a:ea typeface="Paytone One" panose="00000500000000000000"/>
                <a:cs typeface="Times New Roman" pitchFamily="18" charset="0"/>
                <a:sym typeface="Paytone One" panose="00000500000000000000"/>
              </a:rPr>
              <a:t>hàng</a:t>
            </a:r>
            <a:r>
              <a:rPr lang="en-US" sz="7000" b="1" dirty="0" smtClean="0">
                <a:solidFill>
                  <a:srgbClr val="71BDCB"/>
                </a:solidFill>
                <a:latin typeface="Times New Roman" pitchFamily="18" charset="0"/>
                <a:ea typeface="Paytone One" panose="00000500000000000000"/>
                <a:cs typeface="Times New Roman" pitchFamily="18" charset="0"/>
                <a:sym typeface="Paytone One" panose="00000500000000000000"/>
              </a:rPr>
              <a:t> </a:t>
            </a:r>
            <a:r>
              <a:rPr lang="en-US" sz="7000" b="1" dirty="0" err="1" smtClean="0">
                <a:solidFill>
                  <a:srgbClr val="71BDCB"/>
                </a:solidFill>
                <a:latin typeface="Times New Roman" pitchFamily="18" charset="0"/>
                <a:ea typeface="Paytone One" panose="00000500000000000000"/>
                <a:cs typeface="Times New Roman" pitchFamily="18" charset="0"/>
                <a:sym typeface="Paytone One" panose="00000500000000000000"/>
              </a:rPr>
              <a:t>xóm</a:t>
            </a:r>
            <a:endParaRPr lang="en-US" sz="7000" b="1" dirty="0">
              <a:solidFill>
                <a:srgbClr val="71BDCB"/>
              </a:solidFill>
              <a:latin typeface="Times New Roman" pitchFamily="18" charset="0"/>
              <a:ea typeface="Paytone One" panose="00000500000000000000"/>
              <a:cs typeface="Times New Roman" pitchFamily="18" charset="0"/>
              <a:sym typeface="Paytone One" panose="0000050000000000000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9481" y="-332386"/>
            <a:ext cx="21643930" cy="11555466"/>
          </a:xfrm>
          <a:custGeom>
            <a:avLst/>
            <a:gdLst/>
            <a:ahLst/>
            <a:cxnLst/>
            <a:rect l="l" t="t" r="r" b="b"/>
            <a:pathLst>
              <a:path w="21643930" h="11555466">
                <a:moveTo>
                  <a:pt x="0" y="0"/>
                </a:moveTo>
                <a:lnTo>
                  <a:pt x="21643930" y="0"/>
                </a:lnTo>
                <a:lnTo>
                  <a:pt x="21643930" y="11555466"/>
                </a:lnTo>
                <a:lnTo>
                  <a:pt x="0" y="1155546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rot="-477607">
            <a:off x="-528192" y="699461"/>
            <a:ext cx="3932835" cy="779416"/>
          </a:xfrm>
          <a:custGeom>
            <a:avLst/>
            <a:gdLst/>
            <a:ahLst/>
            <a:cxnLst/>
            <a:rect l="l" t="t" r="r" b="b"/>
            <a:pathLst>
              <a:path w="3932835" h="779416">
                <a:moveTo>
                  <a:pt x="0" y="0"/>
                </a:moveTo>
                <a:lnTo>
                  <a:pt x="3932836" y="0"/>
                </a:lnTo>
                <a:lnTo>
                  <a:pt x="3932836" y="779417"/>
                </a:lnTo>
                <a:lnTo>
                  <a:pt x="0" y="7794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rot="587852">
            <a:off x="5047688" y="9015007"/>
            <a:ext cx="2912402" cy="1858642"/>
          </a:xfrm>
          <a:custGeom>
            <a:avLst/>
            <a:gdLst/>
            <a:ahLst/>
            <a:cxnLst/>
            <a:rect l="l" t="t" r="r" b="b"/>
            <a:pathLst>
              <a:path w="2912402" h="1858642">
                <a:moveTo>
                  <a:pt x="0" y="0"/>
                </a:moveTo>
                <a:lnTo>
                  <a:pt x="2912403" y="0"/>
                </a:lnTo>
                <a:lnTo>
                  <a:pt x="2912403" y="1858642"/>
                </a:lnTo>
                <a:lnTo>
                  <a:pt x="0" y="185864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5" name="Freeform 5"/>
          <p:cNvSpPr/>
          <p:nvPr/>
        </p:nvSpPr>
        <p:spPr>
          <a:xfrm rot="-5062152">
            <a:off x="9468376" y="2000956"/>
            <a:ext cx="578113" cy="1700333"/>
          </a:xfrm>
          <a:custGeom>
            <a:avLst/>
            <a:gdLst/>
            <a:ahLst/>
            <a:cxnLst/>
            <a:rect l="l" t="t" r="r" b="b"/>
            <a:pathLst>
              <a:path w="578113" h="1700333">
                <a:moveTo>
                  <a:pt x="0" y="0"/>
                </a:moveTo>
                <a:lnTo>
                  <a:pt x="578113" y="0"/>
                </a:lnTo>
                <a:lnTo>
                  <a:pt x="578113" y="1700333"/>
                </a:lnTo>
                <a:lnTo>
                  <a:pt x="0" y="17003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6" name="Freeform 6"/>
          <p:cNvSpPr/>
          <p:nvPr/>
        </p:nvSpPr>
        <p:spPr>
          <a:xfrm>
            <a:off x="14877248" y="7892908"/>
            <a:ext cx="2382052" cy="1775712"/>
          </a:xfrm>
          <a:custGeom>
            <a:avLst/>
            <a:gdLst/>
            <a:ahLst/>
            <a:cxnLst/>
            <a:rect l="l" t="t" r="r" b="b"/>
            <a:pathLst>
              <a:path w="2382052" h="1775712">
                <a:moveTo>
                  <a:pt x="0" y="0"/>
                </a:moveTo>
                <a:lnTo>
                  <a:pt x="2382052" y="0"/>
                </a:lnTo>
                <a:lnTo>
                  <a:pt x="2382052" y="1775711"/>
                </a:lnTo>
                <a:lnTo>
                  <a:pt x="0" y="177571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7" name="Freeform 7"/>
          <p:cNvSpPr/>
          <p:nvPr/>
        </p:nvSpPr>
        <p:spPr>
          <a:xfrm>
            <a:off x="16857928" y="7090163"/>
            <a:ext cx="802744" cy="802744"/>
          </a:xfrm>
          <a:custGeom>
            <a:avLst/>
            <a:gdLst/>
            <a:ahLst/>
            <a:cxnLst/>
            <a:rect l="l" t="t" r="r" b="b"/>
            <a:pathLst>
              <a:path w="802744" h="802744">
                <a:moveTo>
                  <a:pt x="0" y="0"/>
                </a:moveTo>
                <a:lnTo>
                  <a:pt x="802744" y="0"/>
                </a:lnTo>
                <a:lnTo>
                  <a:pt x="802744" y="802745"/>
                </a:lnTo>
                <a:lnTo>
                  <a:pt x="0" y="8027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8" name="Freeform 8"/>
          <p:cNvSpPr/>
          <p:nvPr/>
        </p:nvSpPr>
        <p:spPr>
          <a:xfrm rot="1225017">
            <a:off x="16152494" y="3568918"/>
            <a:ext cx="1256886" cy="1231748"/>
          </a:xfrm>
          <a:custGeom>
            <a:avLst/>
            <a:gdLst/>
            <a:ahLst/>
            <a:cxnLst/>
            <a:rect l="l" t="t" r="r" b="b"/>
            <a:pathLst>
              <a:path w="1256886" h="1231748">
                <a:moveTo>
                  <a:pt x="0" y="0"/>
                </a:moveTo>
                <a:lnTo>
                  <a:pt x="1256887" y="0"/>
                </a:lnTo>
                <a:lnTo>
                  <a:pt x="1256887" y="1231748"/>
                </a:lnTo>
                <a:lnTo>
                  <a:pt x="0" y="123174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9" name="Freeform 9"/>
          <p:cNvSpPr/>
          <p:nvPr/>
        </p:nvSpPr>
        <p:spPr>
          <a:xfrm>
            <a:off x="4910787" y="-332386"/>
            <a:ext cx="1297186" cy="1200487"/>
          </a:xfrm>
          <a:custGeom>
            <a:avLst/>
            <a:gdLst/>
            <a:ahLst/>
            <a:cxnLst/>
            <a:rect l="l" t="t" r="r" b="b"/>
            <a:pathLst>
              <a:path w="1297186" h="1200487">
                <a:moveTo>
                  <a:pt x="0" y="0"/>
                </a:moveTo>
                <a:lnTo>
                  <a:pt x="1297186" y="0"/>
                </a:lnTo>
                <a:lnTo>
                  <a:pt x="1297186" y="1200487"/>
                </a:lnTo>
                <a:lnTo>
                  <a:pt x="0" y="120048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0" name="Freeform 10"/>
          <p:cNvSpPr/>
          <p:nvPr/>
        </p:nvSpPr>
        <p:spPr>
          <a:xfrm rot="1061328">
            <a:off x="678798" y="8626489"/>
            <a:ext cx="1391935" cy="1009785"/>
          </a:xfrm>
          <a:custGeom>
            <a:avLst/>
            <a:gdLst/>
            <a:ahLst/>
            <a:cxnLst/>
            <a:rect l="l" t="t" r="r" b="b"/>
            <a:pathLst>
              <a:path w="1391935" h="1009785">
                <a:moveTo>
                  <a:pt x="0" y="0"/>
                </a:moveTo>
                <a:lnTo>
                  <a:pt x="1391935" y="0"/>
                </a:lnTo>
                <a:lnTo>
                  <a:pt x="1391935" y="1009785"/>
                </a:lnTo>
                <a:lnTo>
                  <a:pt x="0" y="100978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pic>
        <p:nvPicPr>
          <p:cNvPr id="11" name="Picture 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2"/>
          <a:srcRect l="1406" t="2812" r="1406"/>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11"/>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088394" y="-457657"/>
            <a:ext cx="5777576" cy="4496005"/>
          </a:xfrm>
          <a:custGeom>
            <a:avLst/>
            <a:gdLst/>
            <a:ahLst/>
            <a:cxnLst/>
            <a:rect l="l" t="t" r="r" b="b"/>
            <a:pathLst>
              <a:path w="5777576" h="4496005">
                <a:moveTo>
                  <a:pt x="0" y="0"/>
                </a:moveTo>
                <a:lnTo>
                  <a:pt x="5777577" y="0"/>
                </a:lnTo>
                <a:lnTo>
                  <a:pt x="5777577" y="4496005"/>
                </a:lnTo>
                <a:lnTo>
                  <a:pt x="0" y="44960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AutoShape 4"/>
          <p:cNvSpPr/>
          <p:nvPr/>
        </p:nvSpPr>
        <p:spPr>
          <a:xfrm>
            <a:off x="1628704" y="1826349"/>
            <a:ext cx="15065067" cy="6634303"/>
          </a:xfrm>
          <a:prstGeom prst="rect">
            <a:avLst/>
          </a:prstGeom>
          <a:solidFill>
            <a:srgbClr val="FFFFFF"/>
          </a:solidFill>
        </p:spPr>
      </p:sp>
      <p:sp>
        <p:nvSpPr>
          <p:cNvPr id="5" name="Freeform 5"/>
          <p:cNvSpPr/>
          <p:nvPr/>
        </p:nvSpPr>
        <p:spPr>
          <a:xfrm>
            <a:off x="13113978" y="1501692"/>
            <a:ext cx="2349486" cy="649313"/>
          </a:xfrm>
          <a:custGeom>
            <a:avLst/>
            <a:gdLst/>
            <a:ahLst/>
            <a:cxnLst/>
            <a:rect l="l" t="t" r="r" b="b"/>
            <a:pathLst>
              <a:path w="2349486" h="649313">
                <a:moveTo>
                  <a:pt x="0" y="0"/>
                </a:moveTo>
                <a:lnTo>
                  <a:pt x="2349486" y="0"/>
                </a:lnTo>
                <a:lnTo>
                  <a:pt x="2349486" y="649313"/>
                </a:lnTo>
                <a:lnTo>
                  <a:pt x="0" y="6493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6" name="Freeform 6"/>
          <p:cNvSpPr/>
          <p:nvPr/>
        </p:nvSpPr>
        <p:spPr>
          <a:xfrm>
            <a:off x="12804136" y="7746133"/>
            <a:ext cx="3259574" cy="1631419"/>
          </a:xfrm>
          <a:custGeom>
            <a:avLst/>
            <a:gdLst/>
            <a:ahLst/>
            <a:cxnLst/>
            <a:rect l="l" t="t" r="r" b="b"/>
            <a:pathLst>
              <a:path w="3259574" h="1631419">
                <a:moveTo>
                  <a:pt x="0" y="0"/>
                </a:moveTo>
                <a:lnTo>
                  <a:pt x="3259574" y="0"/>
                </a:lnTo>
                <a:lnTo>
                  <a:pt x="3259574" y="1631418"/>
                </a:lnTo>
                <a:lnTo>
                  <a:pt x="0" y="163141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6693770" y="7213585"/>
            <a:ext cx="910262" cy="910262"/>
          </a:xfrm>
          <a:custGeom>
            <a:avLst/>
            <a:gdLst/>
            <a:ahLst/>
            <a:cxnLst/>
            <a:rect l="l" t="t" r="r" b="b"/>
            <a:pathLst>
              <a:path w="910262" h="910262">
                <a:moveTo>
                  <a:pt x="0" y="0"/>
                </a:moveTo>
                <a:lnTo>
                  <a:pt x="910263" y="0"/>
                </a:lnTo>
                <a:lnTo>
                  <a:pt x="910263" y="910262"/>
                </a:lnTo>
                <a:lnTo>
                  <a:pt x="0" y="91026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8" name="Freeform 8"/>
          <p:cNvSpPr/>
          <p:nvPr/>
        </p:nvSpPr>
        <p:spPr>
          <a:xfrm>
            <a:off x="10607256" y="7222057"/>
            <a:ext cx="1406057" cy="1048152"/>
          </a:xfrm>
          <a:custGeom>
            <a:avLst/>
            <a:gdLst/>
            <a:ahLst/>
            <a:cxnLst/>
            <a:rect l="l" t="t" r="r" b="b"/>
            <a:pathLst>
              <a:path w="1406057" h="1048152">
                <a:moveTo>
                  <a:pt x="0" y="0"/>
                </a:moveTo>
                <a:lnTo>
                  <a:pt x="1406058" y="0"/>
                </a:lnTo>
                <a:lnTo>
                  <a:pt x="1406058" y="1048152"/>
                </a:lnTo>
                <a:lnTo>
                  <a:pt x="0" y="10481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rot="-478797">
            <a:off x="7187680" y="778644"/>
            <a:ext cx="2561400" cy="1145644"/>
          </a:xfrm>
          <a:custGeom>
            <a:avLst/>
            <a:gdLst/>
            <a:ahLst/>
            <a:cxnLst/>
            <a:rect l="l" t="t" r="r" b="b"/>
            <a:pathLst>
              <a:path w="2561400" h="1145644">
                <a:moveTo>
                  <a:pt x="0" y="0"/>
                </a:moveTo>
                <a:lnTo>
                  <a:pt x="2561400" y="0"/>
                </a:lnTo>
                <a:lnTo>
                  <a:pt x="2561400" y="1145644"/>
                </a:lnTo>
                <a:lnTo>
                  <a:pt x="0" y="114564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Freeform 10"/>
          <p:cNvSpPr/>
          <p:nvPr/>
        </p:nvSpPr>
        <p:spPr>
          <a:xfrm rot="-641094">
            <a:off x="1505303" y="-619727"/>
            <a:ext cx="2742931" cy="2538458"/>
          </a:xfrm>
          <a:custGeom>
            <a:avLst/>
            <a:gdLst/>
            <a:ahLst/>
            <a:cxnLst/>
            <a:rect l="l" t="t" r="r" b="b"/>
            <a:pathLst>
              <a:path w="2742931" h="2538458">
                <a:moveTo>
                  <a:pt x="0" y="0"/>
                </a:moveTo>
                <a:lnTo>
                  <a:pt x="2742931" y="0"/>
                </a:lnTo>
                <a:lnTo>
                  <a:pt x="2742931" y="2538458"/>
                </a:lnTo>
                <a:lnTo>
                  <a:pt x="0" y="253845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rot="-915387">
            <a:off x="6473034" y="8118516"/>
            <a:ext cx="1912388" cy="886652"/>
          </a:xfrm>
          <a:custGeom>
            <a:avLst/>
            <a:gdLst/>
            <a:ahLst/>
            <a:cxnLst/>
            <a:rect l="l" t="t" r="r" b="b"/>
            <a:pathLst>
              <a:path w="1912388" h="886652">
                <a:moveTo>
                  <a:pt x="0" y="0"/>
                </a:moveTo>
                <a:lnTo>
                  <a:pt x="1912388" y="0"/>
                </a:lnTo>
                <a:lnTo>
                  <a:pt x="1912388" y="886652"/>
                </a:lnTo>
                <a:lnTo>
                  <a:pt x="0" y="88665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rot="287979">
            <a:off x="1410436" y="8151441"/>
            <a:ext cx="2770089" cy="1641907"/>
          </a:xfrm>
          <a:custGeom>
            <a:avLst/>
            <a:gdLst/>
            <a:ahLst/>
            <a:cxnLst/>
            <a:rect l="l" t="t" r="r" b="b"/>
            <a:pathLst>
              <a:path w="2770089" h="1641907">
                <a:moveTo>
                  <a:pt x="0" y="0"/>
                </a:moveTo>
                <a:lnTo>
                  <a:pt x="2770089" y="0"/>
                </a:lnTo>
                <a:lnTo>
                  <a:pt x="2770089" y="1641907"/>
                </a:lnTo>
                <a:lnTo>
                  <a:pt x="0" y="164190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3" name="TextBox 13"/>
          <p:cNvSpPr txBox="1"/>
          <p:nvPr/>
        </p:nvSpPr>
        <p:spPr>
          <a:xfrm>
            <a:off x="-227413" y="3125567"/>
            <a:ext cx="18742826" cy="2694356"/>
          </a:xfrm>
          <a:prstGeom prst="rect">
            <a:avLst/>
          </a:prstGeom>
        </p:spPr>
        <p:txBody>
          <a:bodyPr lIns="0" tIns="0" rIns="0" bIns="0" rtlCol="0" anchor="t">
            <a:spAutoFit/>
          </a:bodyPr>
          <a:lstStyle/>
          <a:p>
            <a:pPr algn="ctr">
              <a:lnSpc>
                <a:spcPts val="22395"/>
              </a:lnSpc>
              <a:spcBef>
                <a:spcPct val="0"/>
              </a:spcBef>
            </a:pPr>
            <a:r>
              <a:rPr lang="en-US" sz="14930">
                <a:solidFill>
                  <a:srgbClr val="EB717B"/>
                </a:solidFill>
                <a:latin typeface="Paytone One" panose="00000500000000000000"/>
                <a:ea typeface="Paytone One" panose="00000500000000000000"/>
                <a:cs typeface="Paytone One" panose="00000500000000000000"/>
                <a:sym typeface="Paytone One" panose="00000500000000000000"/>
              </a:rPr>
              <a:t>VẬN DỤNG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9481" y="-332386"/>
            <a:ext cx="21643930" cy="11555466"/>
          </a:xfrm>
          <a:custGeom>
            <a:avLst/>
            <a:gdLst/>
            <a:ahLst/>
            <a:cxnLst/>
            <a:rect l="l" t="t" r="r" b="b"/>
            <a:pathLst>
              <a:path w="21643930" h="11555466">
                <a:moveTo>
                  <a:pt x="0" y="0"/>
                </a:moveTo>
                <a:lnTo>
                  <a:pt x="21643930" y="0"/>
                </a:lnTo>
                <a:lnTo>
                  <a:pt x="21643930" y="11555466"/>
                </a:lnTo>
                <a:lnTo>
                  <a:pt x="0" y="115554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00000">
            <a:off x="677297" y="581196"/>
            <a:ext cx="16656653" cy="9254658"/>
          </a:xfrm>
          <a:custGeom>
            <a:avLst/>
            <a:gdLst/>
            <a:ahLst/>
            <a:cxnLst/>
            <a:rect l="l" t="t" r="r" b="b"/>
            <a:pathLst>
              <a:path w="16656653" h="9254658">
                <a:moveTo>
                  <a:pt x="0" y="0"/>
                </a:moveTo>
                <a:lnTo>
                  <a:pt x="16656653" y="0"/>
                </a:lnTo>
                <a:lnTo>
                  <a:pt x="16656653" y="9254658"/>
                </a:lnTo>
                <a:lnTo>
                  <a:pt x="0" y="925465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854397">
            <a:off x="15134921" y="7716018"/>
            <a:ext cx="1779073" cy="3339557"/>
          </a:xfrm>
          <a:custGeom>
            <a:avLst/>
            <a:gdLst/>
            <a:ahLst/>
            <a:cxnLst/>
            <a:rect l="l" t="t" r="r" b="b"/>
            <a:pathLst>
              <a:path w="1779073" h="3339557">
                <a:moveTo>
                  <a:pt x="0" y="0"/>
                </a:moveTo>
                <a:lnTo>
                  <a:pt x="1779073" y="0"/>
                </a:lnTo>
                <a:lnTo>
                  <a:pt x="1779073" y="3339557"/>
                </a:lnTo>
                <a:lnTo>
                  <a:pt x="0" y="333955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377386" y="384603"/>
            <a:ext cx="1507739" cy="1682062"/>
          </a:xfrm>
          <a:custGeom>
            <a:avLst/>
            <a:gdLst/>
            <a:ahLst/>
            <a:cxnLst/>
            <a:rect l="l" t="t" r="r" b="b"/>
            <a:pathLst>
              <a:path w="1507739" h="1682062">
                <a:moveTo>
                  <a:pt x="0" y="0"/>
                </a:moveTo>
                <a:lnTo>
                  <a:pt x="1507739" y="0"/>
                </a:lnTo>
                <a:lnTo>
                  <a:pt x="1507739" y="1682061"/>
                </a:lnTo>
                <a:lnTo>
                  <a:pt x="0" y="168206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6563007">
            <a:off x="9429349" y="8976612"/>
            <a:ext cx="551402" cy="1621771"/>
          </a:xfrm>
          <a:custGeom>
            <a:avLst/>
            <a:gdLst/>
            <a:ahLst/>
            <a:cxnLst/>
            <a:rect l="l" t="t" r="r" b="b"/>
            <a:pathLst>
              <a:path w="551402" h="1621771">
                <a:moveTo>
                  <a:pt x="0" y="0"/>
                </a:moveTo>
                <a:lnTo>
                  <a:pt x="551402" y="0"/>
                </a:lnTo>
                <a:lnTo>
                  <a:pt x="551402" y="1621771"/>
                </a:lnTo>
                <a:lnTo>
                  <a:pt x="0" y="162177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4517582" y="9071377"/>
            <a:ext cx="628838" cy="628838"/>
          </a:xfrm>
          <a:custGeom>
            <a:avLst/>
            <a:gdLst/>
            <a:ahLst/>
            <a:cxnLst/>
            <a:rect l="l" t="t" r="r" b="b"/>
            <a:pathLst>
              <a:path w="628838" h="628838">
                <a:moveTo>
                  <a:pt x="0" y="0"/>
                </a:moveTo>
                <a:lnTo>
                  <a:pt x="628838" y="0"/>
                </a:lnTo>
                <a:lnTo>
                  <a:pt x="628838" y="628838"/>
                </a:lnTo>
                <a:lnTo>
                  <a:pt x="0" y="62883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rot="-1620315">
            <a:off x="423537" y="5577310"/>
            <a:ext cx="747315" cy="691606"/>
          </a:xfrm>
          <a:custGeom>
            <a:avLst/>
            <a:gdLst/>
            <a:ahLst/>
            <a:cxnLst/>
            <a:rect l="l" t="t" r="r" b="b"/>
            <a:pathLst>
              <a:path w="747315" h="691606">
                <a:moveTo>
                  <a:pt x="0" y="0"/>
                </a:moveTo>
                <a:lnTo>
                  <a:pt x="747315" y="0"/>
                </a:lnTo>
                <a:lnTo>
                  <a:pt x="747315" y="691606"/>
                </a:lnTo>
                <a:lnTo>
                  <a:pt x="0" y="69160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rot="-813360">
            <a:off x="929735" y="7903113"/>
            <a:ext cx="1942830" cy="1911039"/>
          </a:xfrm>
          <a:custGeom>
            <a:avLst/>
            <a:gdLst/>
            <a:ahLst/>
            <a:cxnLst/>
            <a:rect l="l" t="t" r="r" b="b"/>
            <a:pathLst>
              <a:path w="1942830" h="1911039">
                <a:moveTo>
                  <a:pt x="0" y="0"/>
                </a:moveTo>
                <a:lnTo>
                  <a:pt x="1942830" y="0"/>
                </a:lnTo>
                <a:lnTo>
                  <a:pt x="1942830" y="1911038"/>
                </a:lnTo>
                <a:lnTo>
                  <a:pt x="0" y="191103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6544187" y="937119"/>
            <a:ext cx="4017288" cy="577029"/>
          </a:xfrm>
          <a:custGeom>
            <a:avLst/>
            <a:gdLst/>
            <a:ahLst/>
            <a:cxnLst/>
            <a:rect l="l" t="t" r="r" b="b"/>
            <a:pathLst>
              <a:path w="4017288" h="577029">
                <a:moveTo>
                  <a:pt x="0" y="0"/>
                </a:moveTo>
                <a:lnTo>
                  <a:pt x="4017288" y="0"/>
                </a:lnTo>
                <a:lnTo>
                  <a:pt x="4017288" y="577029"/>
                </a:lnTo>
                <a:lnTo>
                  <a:pt x="0" y="57702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1" name="Freeform 11"/>
          <p:cNvSpPr/>
          <p:nvPr/>
        </p:nvSpPr>
        <p:spPr>
          <a:xfrm>
            <a:off x="16309606" y="5447144"/>
            <a:ext cx="1503053" cy="1180580"/>
          </a:xfrm>
          <a:custGeom>
            <a:avLst/>
            <a:gdLst/>
            <a:ahLst/>
            <a:cxnLst/>
            <a:rect l="l" t="t" r="r" b="b"/>
            <a:pathLst>
              <a:path w="1503053" h="1180580">
                <a:moveTo>
                  <a:pt x="0" y="0"/>
                </a:moveTo>
                <a:lnTo>
                  <a:pt x="1503054" y="0"/>
                </a:lnTo>
                <a:lnTo>
                  <a:pt x="1503054" y="1180580"/>
                </a:lnTo>
                <a:lnTo>
                  <a:pt x="0" y="118058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2" name="Freeform 12"/>
          <p:cNvSpPr/>
          <p:nvPr/>
        </p:nvSpPr>
        <p:spPr>
          <a:xfrm>
            <a:off x="16309606" y="581196"/>
            <a:ext cx="1325012" cy="1288875"/>
          </a:xfrm>
          <a:custGeom>
            <a:avLst/>
            <a:gdLst/>
            <a:ahLst/>
            <a:cxnLst/>
            <a:rect l="l" t="t" r="r" b="b"/>
            <a:pathLst>
              <a:path w="1325012" h="1288875">
                <a:moveTo>
                  <a:pt x="0" y="0"/>
                </a:moveTo>
                <a:lnTo>
                  <a:pt x="1325013" y="0"/>
                </a:lnTo>
                <a:lnTo>
                  <a:pt x="1325013" y="1288875"/>
                </a:lnTo>
                <a:lnTo>
                  <a:pt x="0" y="128887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3" name="Freeform 13"/>
          <p:cNvSpPr/>
          <p:nvPr/>
        </p:nvSpPr>
        <p:spPr>
          <a:xfrm rot="-599856">
            <a:off x="17308453" y="3999300"/>
            <a:ext cx="1116700" cy="663929"/>
          </a:xfrm>
          <a:custGeom>
            <a:avLst/>
            <a:gdLst/>
            <a:ahLst/>
            <a:cxnLst/>
            <a:rect l="l" t="t" r="r" b="b"/>
            <a:pathLst>
              <a:path w="1116700" h="663929">
                <a:moveTo>
                  <a:pt x="0" y="0"/>
                </a:moveTo>
                <a:lnTo>
                  <a:pt x="1116700" y="0"/>
                </a:lnTo>
                <a:lnTo>
                  <a:pt x="1116700" y="663929"/>
                </a:lnTo>
                <a:lnTo>
                  <a:pt x="0" y="66392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4" name="TextBox 14"/>
          <p:cNvSpPr txBox="1"/>
          <p:nvPr/>
        </p:nvSpPr>
        <p:spPr>
          <a:xfrm>
            <a:off x="797194" y="2670870"/>
            <a:ext cx="14607967" cy="923961"/>
          </a:xfrm>
          <a:prstGeom prst="rect">
            <a:avLst/>
          </a:prstGeom>
        </p:spPr>
        <p:txBody>
          <a:bodyPr lIns="0" tIns="0" rIns="0" bIns="0" rtlCol="0" anchor="t">
            <a:spAutoFit/>
          </a:bodyPr>
          <a:lstStyle/>
          <a:p>
            <a:pPr algn="ctr">
              <a:lnSpc>
                <a:spcPts val="7200"/>
              </a:lnSpc>
            </a:pPr>
            <a:r>
              <a:rPr lang="en-US" sz="6000">
                <a:solidFill>
                  <a:srgbClr val="000000"/>
                </a:solidFill>
                <a:latin typeface="Cabin" panose="00000500000000000000"/>
                <a:ea typeface="Cabin" panose="00000500000000000000"/>
                <a:cs typeface="Cabin" panose="00000500000000000000"/>
                <a:sym typeface="Cabin" panose="00000500000000000000"/>
              </a:rPr>
              <a:t>1. Qua tiết học này em học được điều gì ?</a:t>
            </a:r>
          </a:p>
        </p:txBody>
      </p:sp>
      <p:sp>
        <p:nvSpPr>
          <p:cNvPr id="15" name="TextBox 15"/>
          <p:cNvSpPr txBox="1"/>
          <p:nvPr/>
        </p:nvSpPr>
        <p:spPr>
          <a:xfrm>
            <a:off x="1544641" y="3881242"/>
            <a:ext cx="14607967" cy="3667269"/>
          </a:xfrm>
          <a:prstGeom prst="rect">
            <a:avLst/>
          </a:prstGeom>
        </p:spPr>
        <p:txBody>
          <a:bodyPr lIns="0" tIns="0" rIns="0" bIns="0" rtlCol="0" anchor="t">
            <a:spAutoFit/>
          </a:bodyPr>
          <a:lstStyle/>
          <a:p>
            <a:pPr algn="just">
              <a:lnSpc>
                <a:spcPts val="7200"/>
              </a:lnSpc>
            </a:pPr>
            <a:r>
              <a:rPr lang="en-US" sz="6000">
                <a:solidFill>
                  <a:srgbClr val="000000"/>
                </a:solidFill>
                <a:latin typeface="Cabin" panose="00000500000000000000"/>
                <a:ea typeface="Cabin" panose="00000500000000000000"/>
                <a:cs typeface="Cabin" panose="00000500000000000000"/>
                <a:sym typeface="Cabin" panose="00000500000000000000"/>
              </a:rPr>
              <a:t>2. Nếu hôm nay lớp mình có bạn Việt Cường đang bị ốm nhưng bạn vẫn cố gắng đến trường để học. Trong trường hợp này em sẽ làm gì để giúp bạn?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9481" y="-332386"/>
            <a:ext cx="21643930" cy="11555466"/>
          </a:xfrm>
          <a:custGeom>
            <a:avLst/>
            <a:gdLst/>
            <a:ahLst/>
            <a:cxnLst/>
            <a:rect l="l" t="t" r="r" b="b"/>
            <a:pathLst>
              <a:path w="21643930" h="11555466">
                <a:moveTo>
                  <a:pt x="0" y="0"/>
                </a:moveTo>
                <a:lnTo>
                  <a:pt x="21643930" y="0"/>
                </a:lnTo>
                <a:lnTo>
                  <a:pt x="21643930" y="11555466"/>
                </a:lnTo>
                <a:lnTo>
                  <a:pt x="0" y="115554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592139">
            <a:off x="-328105" y="-348323"/>
            <a:ext cx="2713610" cy="1490018"/>
          </a:xfrm>
          <a:custGeom>
            <a:avLst/>
            <a:gdLst/>
            <a:ahLst/>
            <a:cxnLst/>
            <a:rect l="l" t="t" r="r" b="b"/>
            <a:pathLst>
              <a:path w="2713610" h="1490018">
                <a:moveTo>
                  <a:pt x="0" y="0"/>
                </a:moveTo>
                <a:lnTo>
                  <a:pt x="2713610" y="0"/>
                </a:lnTo>
                <a:lnTo>
                  <a:pt x="2713610" y="1490018"/>
                </a:lnTo>
                <a:lnTo>
                  <a:pt x="0" y="14900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6246314" y="0"/>
            <a:ext cx="2025973" cy="1856528"/>
          </a:xfrm>
          <a:custGeom>
            <a:avLst/>
            <a:gdLst/>
            <a:ahLst/>
            <a:cxnLst/>
            <a:rect l="l" t="t" r="r" b="b"/>
            <a:pathLst>
              <a:path w="2025973" h="1856528">
                <a:moveTo>
                  <a:pt x="0" y="0"/>
                </a:moveTo>
                <a:lnTo>
                  <a:pt x="2025972" y="0"/>
                </a:lnTo>
                <a:lnTo>
                  <a:pt x="2025972" y="1856528"/>
                </a:lnTo>
                <a:lnTo>
                  <a:pt x="0" y="18565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641094">
            <a:off x="114212" y="8049936"/>
            <a:ext cx="2611395" cy="2416727"/>
          </a:xfrm>
          <a:custGeom>
            <a:avLst/>
            <a:gdLst/>
            <a:ahLst/>
            <a:cxnLst/>
            <a:rect l="l" t="t" r="r" b="b"/>
            <a:pathLst>
              <a:path w="2611395" h="2416727">
                <a:moveTo>
                  <a:pt x="0" y="0"/>
                </a:moveTo>
                <a:lnTo>
                  <a:pt x="2611395" y="0"/>
                </a:lnTo>
                <a:lnTo>
                  <a:pt x="2611395" y="2416728"/>
                </a:lnTo>
                <a:lnTo>
                  <a:pt x="0" y="24167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4675978">
            <a:off x="1670211" y="1557533"/>
            <a:ext cx="615286" cy="1809666"/>
          </a:xfrm>
          <a:custGeom>
            <a:avLst/>
            <a:gdLst/>
            <a:ahLst/>
            <a:cxnLst/>
            <a:rect l="l" t="t" r="r" b="b"/>
            <a:pathLst>
              <a:path w="615286" h="1809666">
                <a:moveTo>
                  <a:pt x="0" y="0"/>
                </a:moveTo>
                <a:lnTo>
                  <a:pt x="615286" y="0"/>
                </a:lnTo>
                <a:lnTo>
                  <a:pt x="615286" y="1809666"/>
                </a:lnTo>
                <a:lnTo>
                  <a:pt x="0" y="180966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16746799" y="8926663"/>
            <a:ext cx="1330657" cy="1360337"/>
          </a:xfrm>
          <a:custGeom>
            <a:avLst/>
            <a:gdLst/>
            <a:ahLst/>
            <a:cxnLst/>
            <a:rect l="l" t="t" r="r" b="b"/>
            <a:pathLst>
              <a:path w="1330657" h="1360337">
                <a:moveTo>
                  <a:pt x="0" y="0"/>
                </a:moveTo>
                <a:lnTo>
                  <a:pt x="1330657" y="0"/>
                </a:lnTo>
                <a:lnTo>
                  <a:pt x="1330657" y="1360337"/>
                </a:lnTo>
                <a:lnTo>
                  <a:pt x="0" y="136033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8" name="Group 8"/>
          <p:cNvGrpSpPr/>
          <p:nvPr/>
        </p:nvGrpSpPr>
        <p:grpSpPr>
          <a:xfrm>
            <a:off x="-682597" y="-5127726"/>
            <a:ext cx="19970162" cy="16160195"/>
            <a:chOff x="0" y="0"/>
            <a:chExt cx="2485959" cy="2011680"/>
          </a:xfrm>
        </p:grpSpPr>
        <p:sp>
          <p:nvSpPr>
            <p:cNvPr id="9" name="Freeform 9"/>
            <p:cNvSpPr/>
            <p:nvPr/>
          </p:nvSpPr>
          <p:spPr>
            <a:xfrm>
              <a:off x="-2540" y="-2540"/>
              <a:ext cx="2488499" cy="2009140"/>
            </a:xfrm>
            <a:custGeom>
              <a:avLst/>
              <a:gdLst/>
              <a:ahLst/>
              <a:cxnLst/>
              <a:rect l="l" t="t" r="r" b="b"/>
              <a:pathLst>
                <a:path w="2488499" h="2009140">
                  <a:moveTo>
                    <a:pt x="2487169" y="1778000"/>
                  </a:moveTo>
                  <a:cubicBezTo>
                    <a:pt x="2485840" y="1276350"/>
                    <a:pt x="2469887" y="598170"/>
                    <a:pt x="2469887" y="97790"/>
                  </a:cubicBezTo>
                  <a:cubicBezTo>
                    <a:pt x="2469887" y="90170"/>
                    <a:pt x="2471216" y="82550"/>
                    <a:pt x="2471216" y="76200"/>
                  </a:cubicBezTo>
                  <a:cubicBezTo>
                    <a:pt x="2469887" y="74930"/>
                    <a:pt x="2468558" y="74930"/>
                    <a:pt x="2467228" y="73660"/>
                  </a:cubicBezTo>
                  <a:cubicBezTo>
                    <a:pt x="2467228" y="73660"/>
                    <a:pt x="2465899" y="74930"/>
                    <a:pt x="2465899" y="76200"/>
                  </a:cubicBezTo>
                  <a:cubicBezTo>
                    <a:pt x="2463240" y="82550"/>
                    <a:pt x="2457922" y="82550"/>
                    <a:pt x="2452605" y="82550"/>
                  </a:cubicBezTo>
                  <a:cubicBezTo>
                    <a:pt x="2445958" y="81280"/>
                    <a:pt x="2439311" y="74930"/>
                    <a:pt x="2431335" y="77470"/>
                  </a:cubicBezTo>
                  <a:cubicBezTo>
                    <a:pt x="2428676" y="78740"/>
                    <a:pt x="2423358" y="76200"/>
                    <a:pt x="2422029" y="73660"/>
                  </a:cubicBezTo>
                  <a:cubicBezTo>
                    <a:pt x="2418041" y="68580"/>
                    <a:pt x="2412723" y="68580"/>
                    <a:pt x="2407406" y="71120"/>
                  </a:cubicBezTo>
                  <a:cubicBezTo>
                    <a:pt x="2404747" y="72390"/>
                    <a:pt x="2402088" y="71120"/>
                    <a:pt x="2399429" y="71120"/>
                  </a:cubicBezTo>
                  <a:cubicBezTo>
                    <a:pt x="2395441" y="71120"/>
                    <a:pt x="2390124" y="69850"/>
                    <a:pt x="2386135" y="68580"/>
                  </a:cubicBezTo>
                  <a:cubicBezTo>
                    <a:pt x="2384806" y="68580"/>
                    <a:pt x="2382147" y="67310"/>
                    <a:pt x="2380818" y="67310"/>
                  </a:cubicBezTo>
                  <a:cubicBezTo>
                    <a:pt x="2376830" y="66040"/>
                    <a:pt x="2372841" y="62230"/>
                    <a:pt x="2368854" y="67310"/>
                  </a:cubicBezTo>
                  <a:cubicBezTo>
                    <a:pt x="2368854" y="67310"/>
                    <a:pt x="2366195" y="67310"/>
                    <a:pt x="2364865" y="66040"/>
                  </a:cubicBezTo>
                  <a:cubicBezTo>
                    <a:pt x="2363536" y="63500"/>
                    <a:pt x="2362207" y="59690"/>
                    <a:pt x="2360877" y="57150"/>
                  </a:cubicBezTo>
                  <a:cubicBezTo>
                    <a:pt x="2358218" y="53340"/>
                    <a:pt x="2358218" y="46990"/>
                    <a:pt x="2354230" y="44450"/>
                  </a:cubicBezTo>
                  <a:cubicBezTo>
                    <a:pt x="2351571" y="43180"/>
                    <a:pt x="2350242" y="41910"/>
                    <a:pt x="2348913" y="39370"/>
                  </a:cubicBezTo>
                  <a:cubicBezTo>
                    <a:pt x="2348913" y="38100"/>
                    <a:pt x="2346254" y="36830"/>
                    <a:pt x="2346254" y="35560"/>
                  </a:cubicBezTo>
                  <a:lnTo>
                    <a:pt x="2342266" y="31750"/>
                  </a:lnTo>
                  <a:cubicBezTo>
                    <a:pt x="2340936" y="29210"/>
                    <a:pt x="2339607" y="25400"/>
                    <a:pt x="2336948" y="24130"/>
                  </a:cubicBezTo>
                  <a:cubicBezTo>
                    <a:pt x="2331631" y="20320"/>
                    <a:pt x="2330301" y="15240"/>
                    <a:pt x="2332960" y="8890"/>
                  </a:cubicBezTo>
                  <a:cubicBezTo>
                    <a:pt x="2328972" y="7620"/>
                    <a:pt x="2326313" y="5080"/>
                    <a:pt x="2322325" y="5080"/>
                  </a:cubicBezTo>
                  <a:cubicBezTo>
                    <a:pt x="2306372" y="6350"/>
                    <a:pt x="2289090" y="8890"/>
                    <a:pt x="2273137" y="10160"/>
                  </a:cubicBezTo>
                  <a:cubicBezTo>
                    <a:pt x="2270479" y="10160"/>
                    <a:pt x="2266490" y="11430"/>
                    <a:pt x="2265161" y="12700"/>
                  </a:cubicBezTo>
                  <a:cubicBezTo>
                    <a:pt x="2254526" y="19050"/>
                    <a:pt x="2243891" y="13970"/>
                    <a:pt x="2233256" y="12700"/>
                  </a:cubicBezTo>
                  <a:cubicBezTo>
                    <a:pt x="2225279" y="12700"/>
                    <a:pt x="2217303" y="8890"/>
                    <a:pt x="2209327" y="7620"/>
                  </a:cubicBezTo>
                  <a:cubicBezTo>
                    <a:pt x="2200021" y="6350"/>
                    <a:pt x="2192045" y="7620"/>
                    <a:pt x="2182739" y="6350"/>
                  </a:cubicBezTo>
                  <a:cubicBezTo>
                    <a:pt x="2181410" y="6350"/>
                    <a:pt x="2180080" y="5080"/>
                    <a:pt x="2178751" y="3810"/>
                  </a:cubicBezTo>
                  <a:cubicBezTo>
                    <a:pt x="2176092" y="0"/>
                    <a:pt x="2170774" y="1270"/>
                    <a:pt x="2168116" y="2540"/>
                  </a:cubicBezTo>
                  <a:cubicBezTo>
                    <a:pt x="2164127" y="5080"/>
                    <a:pt x="2162798" y="8890"/>
                    <a:pt x="2160139" y="12700"/>
                  </a:cubicBezTo>
                  <a:cubicBezTo>
                    <a:pt x="2153492" y="13970"/>
                    <a:pt x="2144187" y="15240"/>
                    <a:pt x="2137540" y="19050"/>
                  </a:cubicBezTo>
                  <a:cubicBezTo>
                    <a:pt x="2132222" y="21590"/>
                    <a:pt x="2129563" y="22860"/>
                    <a:pt x="2125575" y="20320"/>
                  </a:cubicBezTo>
                  <a:lnTo>
                    <a:pt x="2124246" y="21590"/>
                  </a:lnTo>
                  <a:cubicBezTo>
                    <a:pt x="2126904" y="24130"/>
                    <a:pt x="2128234" y="27940"/>
                    <a:pt x="2130893" y="30480"/>
                  </a:cubicBezTo>
                  <a:cubicBezTo>
                    <a:pt x="2126904" y="31750"/>
                    <a:pt x="2121587" y="34290"/>
                    <a:pt x="2118928" y="33020"/>
                  </a:cubicBezTo>
                  <a:cubicBezTo>
                    <a:pt x="2112281" y="31750"/>
                    <a:pt x="2109622" y="34290"/>
                    <a:pt x="2104305" y="36830"/>
                  </a:cubicBezTo>
                  <a:cubicBezTo>
                    <a:pt x="2098987" y="40640"/>
                    <a:pt x="2092340" y="43180"/>
                    <a:pt x="2087023" y="45720"/>
                  </a:cubicBezTo>
                  <a:cubicBezTo>
                    <a:pt x="2085693" y="45720"/>
                    <a:pt x="2084364" y="45720"/>
                    <a:pt x="2083035" y="44450"/>
                  </a:cubicBezTo>
                  <a:cubicBezTo>
                    <a:pt x="2081705" y="44450"/>
                    <a:pt x="2080376" y="43180"/>
                    <a:pt x="2080376" y="43180"/>
                  </a:cubicBezTo>
                  <a:cubicBezTo>
                    <a:pt x="2073729" y="45720"/>
                    <a:pt x="2067082" y="48260"/>
                    <a:pt x="2060435" y="45720"/>
                  </a:cubicBezTo>
                  <a:cubicBezTo>
                    <a:pt x="2059106" y="45720"/>
                    <a:pt x="2059106" y="46990"/>
                    <a:pt x="2057776" y="46990"/>
                  </a:cubicBezTo>
                  <a:cubicBezTo>
                    <a:pt x="2049800" y="49530"/>
                    <a:pt x="2044482" y="58420"/>
                    <a:pt x="2033847" y="58420"/>
                  </a:cubicBezTo>
                  <a:cubicBezTo>
                    <a:pt x="2025871" y="58420"/>
                    <a:pt x="2017895" y="64770"/>
                    <a:pt x="2009918" y="64770"/>
                  </a:cubicBezTo>
                  <a:cubicBezTo>
                    <a:pt x="2000612" y="66040"/>
                    <a:pt x="1992636" y="68580"/>
                    <a:pt x="1984660" y="72390"/>
                  </a:cubicBezTo>
                  <a:cubicBezTo>
                    <a:pt x="1982001" y="73660"/>
                    <a:pt x="1979342" y="73660"/>
                    <a:pt x="1978013" y="73660"/>
                  </a:cubicBezTo>
                  <a:cubicBezTo>
                    <a:pt x="1971366" y="71120"/>
                    <a:pt x="1967378" y="74930"/>
                    <a:pt x="1964719" y="78740"/>
                  </a:cubicBezTo>
                  <a:cubicBezTo>
                    <a:pt x="1958072" y="87630"/>
                    <a:pt x="1947437" y="90170"/>
                    <a:pt x="1938131" y="92710"/>
                  </a:cubicBezTo>
                  <a:cubicBezTo>
                    <a:pt x="1926167" y="95250"/>
                    <a:pt x="1914202" y="96520"/>
                    <a:pt x="1902238" y="97790"/>
                  </a:cubicBezTo>
                  <a:cubicBezTo>
                    <a:pt x="1900908" y="97790"/>
                    <a:pt x="1899579" y="101600"/>
                    <a:pt x="1896920" y="102870"/>
                  </a:cubicBezTo>
                  <a:cubicBezTo>
                    <a:pt x="1895591" y="102870"/>
                    <a:pt x="1894261" y="101600"/>
                    <a:pt x="1894261" y="101600"/>
                  </a:cubicBezTo>
                  <a:cubicBezTo>
                    <a:pt x="1887614" y="109220"/>
                    <a:pt x="1883626" y="120650"/>
                    <a:pt x="1870332" y="119380"/>
                  </a:cubicBezTo>
                  <a:lnTo>
                    <a:pt x="1869003" y="119380"/>
                  </a:lnTo>
                  <a:cubicBezTo>
                    <a:pt x="1858368" y="125730"/>
                    <a:pt x="1847733" y="123190"/>
                    <a:pt x="1838427" y="120650"/>
                  </a:cubicBezTo>
                  <a:cubicBezTo>
                    <a:pt x="1835768" y="120650"/>
                    <a:pt x="1831780" y="118110"/>
                    <a:pt x="1830451" y="115570"/>
                  </a:cubicBezTo>
                  <a:cubicBezTo>
                    <a:pt x="1826463" y="107950"/>
                    <a:pt x="1815827" y="105410"/>
                    <a:pt x="1807851" y="107950"/>
                  </a:cubicBezTo>
                  <a:cubicBezTo>
                    <a:pt x="1801204" y="110490"/>
                    <a:pt x="1794557" y="111760"/>
                    <a:pt x="1787910" y="114300"/>
                  </a:cubicBezTo>
                  <a:cubicBezTo>
                    <a:pt x="1777275" y="116840"/>
                    <a:pt x="1767969" y="118110"/>
                    <a:pt x="1757334" y="113030"/>
                  </a:cubicBezTo>
                  <a:cubicBezTo>
                    <a:pt x="1746699" y="107950"/>
                    <a:pt x="1738723" y="111760"/>
                    <a:pt x="1733405" y="123190"/>
                  </a:cubicBezTo>
                  <a:cubicBezTo>
                    <a:pt x="1729417" y="130810"/>
                    <a:pt x="1718782" y="132080"/>
                    <a:pt x="1712135" y="125730"/>
                  </a:cubicBezTo>
                  <a:cubicBezTo>
                    <a:pt x="1708147" y="121920"/>
                    <a:pt x="1705488" y="123190"/>
                    <a:pt x="1701500" y="125730"/>
                  </a:cubicBezTo>
                  <a:lnTo>
                    <a:pt x="1693524" y="133350"/>
                  </a:lnTo>
                  <a:cubicBezTo>
                    <a:pt x="1692194" y="134620"/>
                    <a:pt x="1689535" y="134620"/>
                    <a:pt x="1688206" y="134620"/>
                  </a:cubicBezTo>
                  <a:lnTo>
                    <a:pt x="1680230" y="134620"/>
                  </a:lnTo>
                  <a:cubicBezTo>
                    <a:pt x="1674912" y="134620"/>
                    <a:pt x="1669594" y="133350"/>
                    <a:pt x="1664277" y="132080"/>
                  </a:cubicBezTo>
                  <a:cubicBezTo>
                    <a:pt x="1657630" y="130810"/>
                    <a:pt x="1652312" y="127000"/>
                    <a:pt x="1645665" y="125730"/>
                  </a:cubicBezTo>
                  <a:cubicBezTo>
                    <a:pt x="1635030" y="124460"/>
                    <a:pt x="1632372" y="115570"/>
                    <a:pt x="1628383" y="109220"/>
                  </a:cubicBezTo>
                  <a:cubicBezTo>
                    <a:pt x="1625725" y="105410"/>
                    <a:pt x="1620407" y="100330"/>
                    <a:pt x="1615090" y="101600"/>
                  </a:cubicBezTo>
                  <a:cubicBezTo>
                    <a:pt x="1609772" y="104140"/>
                    <a:pt x="1604454" y="101600"/>
                    <a:pt x="1600466" y="100330"/>
                  </a:cubicBezTo>
                  <a:cubicBezTo>
                    <a:pt x="1599137" y="100330"/>
                    <a:pt x="1596478" y="99060"/>
                    <a:pt x="1595149" y="99060"/>
                  </a:cubicBezTo>
                  <a:cubicBezTo>
                    <a:pt x="1585843" y="96520"/>
                    <a:pt x="1579196" y="101600"/>
                    <a:pt x="1572549" y="107950"/>
                  </a:cubicBezTo>
                  <a:lnTo>
                    <a:pt x="1567232" y="113030"/>
                  </a:lnTo>
                  <a:cubicBezTo>
                    <a:pt x="1565902" y="114300"/>
                    <a:pt x="1565902" y="116840"/>
                    <a:pt x="1564573" y="118110"/>
                  </a:cubicBezTo>
                  <a:cubicBezTo>
                    <a:pt x="1556596" y="124460"/>
                    <a:pt x="1548620" y="121920"/>
                    <a:pt x="1539314" y="118110"/>
                  </a:cubicBezTo>
                  <a:cubicBezTo>
                    <a:pt x="1531338" y="114300"/>
                    <a:pt x="1522032" y="118110"/>
                    <a:pt x="1519373" y="125730"/>
                  </a:cubicBezTo>
                  <a:cubicBezTo>
                    <a:pt x="1518044" y="130810"/>
                    <a:pt x="1516715" y="134620"/>
                    <a:pt x="1510068" y="137160"/>
                  </a:cubicBezTo>
                  <a:cubicBezTo>
                    <a:pt x="1503421" y="140970"/>
                    <a:pt x="1495445" y="143510"/>
                    <a:pt x="1494115" y="152400"/>
                  </a:cubicBezTo>
                  <a:cubicBezTo>
                    <a:pt x="1494115" y="153670"/>
                    <a:pt x="1492786" y="154940"/>
                    <a:pt x="1491456" y="154940"/>
                  </a:cubicBezTo>
                  <a:cubicBezTo>
                    <a:pt x="1487468" y="156210"/>
                    <a:pt x="1484809" y="157480"/>
                    <a:pt x="1480821" y="158750"/>
                  </a:cubicBezTo>
                  <a:lnTo>
                    <a:pt x="1468857" y="158750"/>
                  </a:lnTo>
                  <a:cubicBezTo>
                    <a:pt x="1460880" y="157480"/>
                    <a:pt x="1452904" y="154940"/>
                    <a:pt x="1444928" y="153670"/>
                  </a:cubicBezTo>
                  <a:cubicBezTo>
                    <a:pt x="1435622" y="152400"/>
                    <a:pt x="1427646" y="157480"/>
                    <a:pt x="1418340" y="158750"/>
                  </a:cubicBezTo>
                  <a:lnTo>
                    <a:pt x="1417010" y="160020"/>
                  </a:lnTo>
                  <a:cubicBezTo>
                    <a:pt x="1414352" y="163830"/>
                    <a:pt x="1410363" y="162560"/>
                    <a:pt x="1407705" y="160020"/>
                  </a:cubicBezTo>
                  <a:cubicBezTo>
                    <a:pt x="1402387" y="154940"/>
                    <a:pt x="1393081" y="153670"/>
                    <a:pt x="1386434" y="156210"/>
                  </a:cubicBezTo>
                  <a:cubicBezTo>
                    <a:pt x="1378458" y="160020"/>
                    <a:pt x="1370482" y="162560"/>
                    <a:pt x="1362506" y="165100"/>
                  </a:cubicBezTo>
                  <a:cubicBezTo>
                    <a:pt x="1359847" y="165100"/>
                    <a:pt x="1357188" y="163830"/>
                    <a:pt x="1355859" y="163830"/>
                  </a:cubicBezTo>
                  <a:cubicBezTo>
                    <a:pt x="1353200" y="163830"/>
                    <a:pt x="1349212" y="162560"/>
                    <a:pt x="1347882" y="163830"/>
                  </a:cubicBezTo>
                  <a:cubicBezTo>
                    <a:pt x="1337247" y="171450"/>
                    <a:pt x="1326612" y="168910"/>
                    <a:pt x="1317306" y="163830"/>
                  </a:cubicBezTo>
                  <a:cubicBezTo>
                    <a:pt x="1311989" y="161290"/>
                    <a:pt x="1304012" y="158750"/>
                    <a:pt x="1301354" y="151130"/>
                  </a:cubicBezTo>
                  <a:cubicBezTo>
                    <a:pt x="1300024" y="146050"/>
                    <a:pt x="1294707" y="140970"/>
                    <a:pt x="1290718" y="137160"/>
                  </a:cubicBezTo>
                  <a:cubicBezTo>
                    <a:pt x="1284071" y="130810"/>
                    <a:pt x="1277425" y="121920"/>
                    <a:pt x="1265460" y="121920"/>
                  </a:cubicBezTo>
                  <a:cubicBezTo>
                    <a:pt x="1262801" y="121920"/>
                    <a:pt x="1260142" y="116840"/>
                    <a:pt x="1258813" y="118110"/>
                  </a:cubicBezTo>
                  <a:cubicBezTo>
                    <a:pt x="1253496" y="119380"/>
                    <a:pt x="1253496" y="116840"/>
                    <a:pt x="1250837" y="114300"/>
                  </a:cubicBezTo>
                  <a:cubicBezTo>
                    <a:pt x="1248178" y="111760"/>
                    <a:pt x="1244190" y="109220"/>
                    <a:pt x="1241531" y="105410"/>
                  </a:cubicBezTo>
                  <a:cubicBezTo>
                    <a:pt x="1237543" y="100330"/>
                    <a:pt x="1233555" y="93980"/>
                    <a:pt x="1229567" y="88900"/>
                  </a:cubicBezTo>
                  <a:cubicBezTo>
                    <a:pt x="1225578" y="83820"/>
                    <a:pt x="1222920" y="77470"/>
                    <a:pt x="1218931" y="72390"/>
                  </a:cubicBezTo>
                  <a:cubicBezTo>
                    <a:pt x="1217602" y="71120"/>
                    <a:pt x="1213614" y="69850"/>
                    <a:pt x="1212284" y="71120"/>
                  </a:cubicBezTo>
                  <a:lnTo>
                    <a:pt x="1196332" y="78740"/>
                  </a:lnTo>
                  <a:cubicBezTo>
                    <a:pt x="1193673" y="80010"/>
                    <a:pt x="1192344" y="82550"/>
                    <a:pt x="1191014" y="85090"/>
                  </a:cubicBezTo>
                  <a:lnTo>
                    <a:pt x="1189685" y="83820"/>
                  </a:lnTo>
                  <a:cubicBezTo>
                    <a:pt x="1191014" y="80010"/>
                    <a:pt x="1192344" y="76200"/>
                    <a:pt x="1193673" y="74930"/>
                  </a:cubicBezTo>
                  <a:lnTo>
                    <a:pt x="1177720" y="71120"/>
                  </a:lnTo>
                  <a:cubicBezTo>
                    <a:pt x="1173732" y="69850"/>
                    <a:pt x="1167085" y="69850"/>
                    <a:pt x="1164426" y="69850"/>
                  </a:cubicBezTo>
                  <a:lnTo>
                    <a:pt x="1143156" y="69850"/>
                  </a:lnTo>
                  <a:cubicBezTo>
                    <a:pt x="1135180" y="69850"/>
                    <a:pt x="1128533" y="68580"/>
                    <a:pt x="1120557" y="69850"/>
                  </a:cubicBezTo>
                  <a:cubicBezTo>
                    <a:pt x="1115239" y="71120"/>
                    <a:pt x="1111251" y="68580"/>
                    <a:pt x="1107263" y="66040"/>
                  </a:cubicBezTo>
                  <a:cubicBezTo>
                    <a:pt x="1096628" y="58420"/>
                    <a:pt x="1085992" y="49530"/>
                    <a:pt x="1071369" y="53340"/>
                  </a:cubicBezTo>
                  <a:cubicBezTo>
                    <a:pt x="1070040" y="53340"/>
                    <a:pt x="1067381" y="52070"/>
                    <a:pt x="1066052" y="50800"/>
                  </a:cubicBezTo>
                  <a:cubicBezTo>
                    <a:pt x="1062064" y="49530"/>
                    <a:pt x="1059405" y="46990"/>
                    <a:pt x="1054087" y="44450"/>
                  </a:cubicBezTo>
                  <a:cubicBezTo>
                    <a:pt x="1054087" y="48260"/>
                    <a:pt x="1054087" y="49530"/>
                    <a:pt x="1055417" y="52070"/>
                  </a:cubicBezTo>
                  <a:cubicBezTo>
                    <a:pt x="1052758" y="54610"/>
                    <a:pt x="1051428" y="53340"/>
                    <a:pt x="1050099" y="52070"/>
                  </a:cubicBezTo>
                  <a:cubicBezTo>
                    <a:pt x="1048770" y="53340"/>
                    <a:pt x="1047440" y="55880"/>
                    <a:pt x="1046111" y="55880"/>
                  </a:cubicBezTo>
                  <a:cubicBezTo>
                    <a:pt x="1039464" y="58420"/>
                    <a:pt x="1032817" y="59690"/>
                    <a:pt x="1026170" y="62230"/>
                  </a:cubicBezTo>
                  <a:cubicBezTo>
                    <a:pt x="1023511" y="63500"/>
                    <a:pt x="1020852" y="64770"/>
                    <a:pt x="1019523" y="66040"/>
                  </a:cubicBezTo>
                  <a:cubicBezTo>
                    <a:pt x="1014205" y="69850"/>
                    <a:pt x="1010217" y="76200"/>
                    <a:pt x="1000911" y="74930"/>
                  </a:cubicBezTo>
                  <a:cubicBezTo>
                    <a:pt x="999582" y="74930"/>
                    <a:pt x="996923" y="77470"/>
                    <a:pt x="994265" y="77470"/>
                  </a:cubicBezTo>
                  <a:cubicBezTo>
                    <a:pt x="991606" y="78740"/>
                    <a:pt x="987618" y="78740"/>
                    <a:pt x="984959" y="80010"/>
                  </a:cubicBezTo>
                  <a:lnTo>
                    <a:pt x="982300" y="80010"/>
                  </a:lnTo>
                  <a:cubicBezTo>
                    <a:pt x="974324" y="82550"/>
                    <a:pt x="967677" y="85090"/>
                    <a:pt x="959700" y="86360"/>
                  </a:cubicBezTo>
                  <a:lnTo>
                    <a:pt x="954383" y="86360"/>
                  </a:lnTo>
                  <a:cubicBezTo>
                    <a:pt x="947736" y="86360"/>
                    <a:pt x="942418" y="85090"/>
                    <a:pt x="935771" y="85090"/>
                  </a:cubicBezTo>
                  <a:cubicBezTo>
                    <a:pt x="929125" y="85090"/>
                    <a:pt x="922478" y="87630"/>
                    <a:pt x="915831" y="87630"/>
                  </a:cubicBezTo>
                  <a:cubicBezTo>
                    <a:pt x="907854" y="87630"/>
                    <a:pt x="898548" y="87630"/>
                    <a:pt x="891902" y="82550"/>
                  </a:cubicBezTo>
                  <a:cubicBezTo>
                    <a:pt x="890572" y="81280"/>
                    <a:pt x="886584" y="81280"/>
                    <a:pt x="883925" y="82550"/>
                  </a:cubicBezTo>
                  <a:cubicBezTo>
                    <a:pt x="874619" y="83820"/>
                    <a:pt x="865314" y="85090"/>
                    <a:pt x="857337" y="87630"/>
                  </a:cubicBezTo>
                  <a:cubicBezTo>
                    <a:pt x="849361" y="90170"/>
                    <a:pt x="845373" y="87630"/>
                    <a:pt x="842714" y="81280"/>
                  </a:cubicBezTo>
                  <a:cubicBezTo>
                    <a:pt x="841385" y="78740"/>
                    <a:pt x="838726" y="76200"/>
                    <a:pt x="836067" y="73660"/>
                  </a:cubicBezTo>
                  <a:cubicBezTo>
                    <a:pt x="832079" y="71120"/>
                    <a:pt x="828091" y="67310"/>
                    <a:pt x="824103" y="67310"/>
                  </a:cubicBezTo>
                  <a:cubicBezTo>
                    <a:pt x="814797" y="67310"/>
                    <a:pt x="809479" y="62230"/>
                    <a:pt x="802832" y="58420"/>
                  </a:cubicBezTo>
                  <a:cubicBezTo>
                    <a:pt x="792197" y="52070"/>
                    <a:pt x="782892" y="44450"/>
                    <a:pt x="769598" y="45720"/>
                  </a:cubicBezTo>
                  <a:lnTo>
                    <a:pt x="769598" y="39370"/>
                  </a:lnTo>
                  <a:cubicBezTo>
                    <a:pt x="772256" y="39370"/>
                    <a:pt x="774915" y="39370"/>
                    <a:pt x="777574" y="38100"/>
                  </a:cubicBezTo>
                  <a:cubicBezTo>
                    <a:pt x="773586" y="35560"/>
                    <a:pt x="773586" y="31750"/>
                    <a:pt x="770927" y="29210"/>
                  </a:cubicBezTo>
                  <a:cubicBezTo>
                    <a:pt x="765610" y="25400"/>
                    <a:pt x="760292" y="24130"/>
                    <a:pt x="754974" y="21590"/>
                  </a:cubicBezTo>
                  <a:cubicBezTo>
                    <a:pt x="750986" y="20320"/>
                    <a:pt x="745669" y="20320"/>
                    <a:pt x="748327" y="26670"/>
                  </a:cubicBezTo>
                  <a:cubicBezTo>
                    <a:pt x="741681" y="27940"/>
                    <a:pt x="736363" y="27940"/>
                    <a:pt x="733704" y="30480"/>
                  </a:cubicBezTo>
                  <a:cubicBezTo>
                    <a:pt x="728387" y="34290"/>
                    <a:pt x="723069" y="31750"/>
                    <a:pt x="719081" y="29210"/>
                  </a:cubicBezTo>
                  <a:cubicBezTo>
                    <a:pt x="716422" y="27940"/>
                    <a:pt x="713763" y="26670"/>
                    <a:pt x="711105" y="27940"/>
                  </a:cubicBezTo>
                  <a:cubicBezTo>
                    <a:pt x="695152" y="35560"/>
                    <a:pt x="679199" y="31750"/>
                    <a:pt x="663247" y="31750"/>
                  </a:cubicBezTo>
                  <a:cubicBezTo>
                    <a:pt x="660588" y="31750"/>
                    <a:pt x="657929" y="30480"/>
                    <a:pt x="653941" y="30480"/>
                  </a:cubicBezTo>
                  <a:cubicBezTo>
                    <a:pt x="648623" y="29210"/>
                    <a:pt x="644635" y="26670"/>
                    <a:pt x="639318" y="25400"/>
                  </a:cubicBezTo>
                  <a:cubicBezTo>
                    <a:pt x="634000" y="24130"/>
                    <a:pt x="627353" y="22860"/>
                    <a:pt x="622035" y="21590"/>
                  </a:cubicBezTo>
                  <a:lnTo>
                    <a:pt x="618047" y="21590"/>
                  </a:lnTo>
                  <a:cubicBezTo>
                    <a:pt x="608742" y="21590"/>
                    <a:pt x="599436" y="22860"/>
                    <a:pt x="591460" y="22860"/>
                  </a:cubicBezTo>
                  <a:cubicBezTo>
                    <a:pt x="584813" y="22860"/>
                    <a:pt x="578166" y="20320"/>
                    <a:pt x="570189" y="19050"/>
                  </a:cubicBezTo>
                  <a:cubicBezTo>
                    <a:pt x="568860" y="8890"/>
                    <a:pt x="558225" y="11430"/>
                    <a:pt x="551578" y="6350"/>
                  </a:cubicBezTo>
                  <a:cubicBezTo>
                    <a:pt x="550248" y="5080"/>
                    <a:pt x="547590" y="6350"/>
                    <a:pt x="546260" y="6350"/>
                  </a:cubicBezTo>
                  <a:cubicBezTo>
                    <a:pt x="538284" y="5080"/>
                    <a:pt x="532966" y="8890"/>
                    <a:pt x="530308" y="15240"/>
                  </a:cubicBezTo>
                  <a:cubicBezTo>
                    <a:pt x="526319" y="21590"/>
                    <a:pt x="515684" y="24130"/>
                    <a:pt x="519672" y="34290"/>
                  </a:cubicBezTo>
                  <a:cubicBezTo>
                    <a:pt x="521002" y="35560"/>
                    <a:pt x="523661" y="36830"/>
                    <a:pt x="524990" y="39370"/>
                  </a:cubicBezTo>
                  <a:cubicBezTo>
                    <a:pt x="524990" y="43180"/>
                    <a:pt x="523661" y="45720"/>
                    <a:pt x="519672" y="44450"/>
                  </a:cubicBezTo>
                  <a:cubicBezTo>
                    <a:pt x="518343" y="44450"/>
                    <a:pt x="517014" y="46990"/>
                    <a:pt x="515684" y="48260"/>
                  </a:cubicBezTo>
                  <a:cubicBezTo>
                    <a:pt x="514355" y="49530"/>
                    <a:pt x="514355" y="52070"/>
                    <a:pt x="513026" y="52070"/>
                  </a:cubicBezTo>
                  <a:cubicBezTo>
                    <a:pt x="505049" y="54610"/>
                    <a:pt x="499732" y="60960"/>
                    <a:pt x="490426" y="59690"/>
                  </a:cubicBezTo>
                  <a:lnTo>
                    <a:pt x="487767" y="59690"/>
                  </a:lnTo>
                  <a:cubicBezTo>
                    <a:pt x="479791" y="66040"/>
                    <a:pt x="471814" y="64770"/>
                    <a:pt x="462509" y="63500"/>
                  </a:cubicBezTo>
                  <a:cubicBezTo>
                    <a:pt x="458521" y="62230"/>
                    <a:pt x="453203" y="63500"/>
                    <a:pt x="447885" y="63500"/>
                  </a:cubicBezTo>
                  <a:cubicBezTo>
                    <a:pt x="443897" y="63500"/>
                    <a:pt x="439909" y="63500"/>
                    <a:pt x="435921" y="60960"/>
                  </a:cubicBezTo>
                  <a:cubicBezTo>
                    <a:pt x="430603" y="58420"/>
                    <a:pt x="425286" y="54610"/>
                    <a:pt x="419968" y="52070"/>
                  </a:cubicBezTo>
                  <a:cubicBezTo>
                    <a:pt x="414651" y="49530"/>
                    <a:pt x="408004" y="49530"/>
                    <a:pt x="408004" y="40640"/>
                  </a:cubicBezTo>
                  <a:cubicBezTo>
                    <a:pt x="408004" y="39370"/>
                    <a:pt x="405345" y="38100"/>
                    <a:pt x="405345" y="36830"/>
                  </a:cubicBezTo>
                  <a:cubicBezTo>
                    <a:pt x="396039" y="44450"/>
                    <a:pt x="388063" y="50800"/>
                    <a:pt x="380087" y="57150"/>
                  </a:cubicBezTo>
                  <a:cubicBezTo>
                    <a:pt x="376098" y="60960"/>
                    <a:pt x="370781" y="66040"/>
                    <a:pt x="373440" y="72390"/>
                  </a:cubicBezTo>
                  <a:cubicBezTo>
                    <a:pt x="373440" y="73660"/>
                    <a:pt x="372110" y="74930"/>
                    <a:pt x="372110" y="76200"/>
                  </a:cubicBezTo>
                  <a:cubicBezTo>
                    <a:pt x="370781" y="78740"/>
                    <a:pt x="369451" y="81280"/>
                    <a:pt x="366793" y="82550"/>
                  </a:cubicBezTo>
                  <a:cubicBezTo>
                    <a:pt x="364134" y="86360"/>
                    <a:pt x="361475" y="90170"/>
                    <a:pt x="358816" y="95250"/>
                  </a:cubicBezTo>
                  <a:lnTo>
                    <a:pt x="350840" y="102870"/>
                  </a:lnTo>
                  <a:cubicBezTo>
                    <a:pt x="348181" y="106680"/>
                    <a:pt x="345522" y="110490"/>
                    <a:pt x="341534" y="113030"/>
                  </a:cubicBezTo>
                  <a:cubicBezTo>
                    <a:pt x="332229" y="120650"/>
                    <a:pt x="322923" y="128270"/>
                    <a:pt x="312288" y="135890"/>
                  </a:cubicBezTo>
                  <a:cubicBezTo>
                    <a:pt x="306970" y="140970"/>
                    <a:pt x="300323" y="144780"/>
                    <a:pt x="295006" y="149860"/>
                  </a:cubicBezTo>
                  <a:cubicBezTo>
                    <a:pt x="285700" y="157480"/>
                    <a:pt x="275065" y="163830"/>
                    <a:pt x="269747" y="175260"/>
                  </a:cubicBezTo>
                  <a:cubicBezTo>
                    <a:pt x="269747" y="176530"/>
                    <a:pt x="267088" y="177800"/>
                    <a:pt x="265759" y="179070"/>
                  </a:cubicBezTo>
                  <a:cubicBezTo>
                    <a:pt x="259112" y="184150"/>
                    <a:pt x="248477" y="184150"/>
                    <a:pt x="248477" y="194310"/>
                  </a:cubicBezTo>
                  <a:cubicBezTo>
                    <a:pt x="237842" y="194310"/>
                    <a:pt x="232524" y="201930"/>
                    <a:pt x="227207" y="208280"/>
                  </a:cubicBezTo>
                  <a:cubicBezTo>
                    <a:pt x="223219" y="213360"/>
                    <a:pt x="219230" y="219710"/>
                    <a:pt x="213913" y="223520"/>
                  </a:cubicBezTo>
                  <a:cubicBezTo>
                    <a:pt x="208595" y="226060"/>
                    <a:pt x="201948" y="224790"/>
                    <a:pt x="195301" y="224790"/>
                  </a:cubicBezTo>
                  <a:cubicBezTo>
                    <a:pt x="192643" y="224790"/>
                    <a:pt x="189984" y="224790"/>
                    <a:pt x="189984" y="226060"/>
                  </a:cubicBezTo>
                  <a:cubicBezTo>
                    <a:pt x="184666" y="231140"/>
                    <a:pt x="178019" y="234950"/>
                    <a:pt x="174031" y="241300"/>
                  </a:cubicBezTo>
                  <a:cubicBezTo>
                    <a:pt x="170043" y="247650"/>
                    <a:pt x="166055" y="251460"/>
                    <a:pt x="159408" y="252730"/>
                  </a:cubicBezTo>
                  <a:cubicBezTo>
                    <a:pt x="152761" y="254000"/>
                    <a:pt x="146114" y="260350"/>
                    <a:pt x="136808" y="256540"/>
                  </a:cubicBezTo>
                  <a:cubicBezTo>
                    <a:pt x="128832" y="254000"/>
                    <a:pt x="119526" y="256540"/>
                    <a:pt x="114209" y="251460"/>
                  </a:cubicBezTo>
                  <a:cubicBezTo>
                    <a:pt x="103574" y="252730"/>
                    <a:pt x="95597" y="255270"/>
                    <a:pt x="86291" y="256540"/>
                  </a:cubicBezTo>
                  <a:cubicBezTo>
                    <a:pt x="75656" y="259080"/>
                    <a:pt x="63692" y="257810"/>
                    <a:pt x="54386" y="265430"/>
                  </a:cubicBezTo>
                  <a:cubicBezTo>
                    <a:pt x="46410" y="271780"/>
                    <a:pt x="39763" y="278130"/>
                    <a:pt x="27798" y="276860"/>
                  </a:cubicBezTo>
                  <a:cubicBezTo>
                    <a:pt x="29128" y="284480"/>
                    <a:pt x="30457" y="290830"/>
                    <a:pt x="31786" y="298450"/>
                  </a:cubicBezTo>
                  <a:cubicBezTo>
                    <a:pt x="34445" y="318770"/>
                    <a:pt x="37104" y="339090"/>
                    <a:pt x="38433" y="359410"/>
                  </a:cubicBezTo>
                  <a:cubicBezTo>
                    <a:pt x="42422" y="384810"/>
                    <a:pt x="43751" y="408940"/>
                    <a:pt x="41092" y="433070"/>
                  </a:cubicBezTo>
                  <a:cubicBezTo>
                    <a:pt x="38433" y="467360"/>
                    <a:pt x="26469" y="1640840"/>
                    <a:pt x="14504" y="1672590"/>
                  </a:cubicBezTo>
                  <a:lnTo>
                    <a:pt x="2540" y="1699260"/>
                  </a:lnTo>
                  <a:cubicBezTo>
                    <a:pt x="0" y="1705610"/>
                    <a:pt x="3869" y="1709420"/>
                    <a:pt x="10516" y="1710690"/>
                  </a:cubicBezTo>
                  <a:cubicBezTo>
                    <a:pt x="18493" y="1711960"/>
                    <a:pt x="21151" y="1717040"/>
                    <a:pt x="23810" y="1723390"/>
                  </a:cubicBezTo>
                  <a:cubicBezTo>
                    <a:pt x="26469" y="1733550"/>
                    <a:pt x="22481" y="1743710"/>
                    <a:pt x="27798" y="1753870"/>
                  </a:cubicBezTo>
                  <a:cubicBezTo>
                    <a:pt x="30457" y="1758950"/>
                    <a:pt x="27798" y="1767840"/>
                    <a:pt x="26469" y="1775460"/>
                  </a:cubicBezTo>
                  <a:cubicBezTo>
                    <a:pt x="25140" y="1785620"/>
                    <a:pt x="27798" y="1795780"/>
                    <a:pt x="31786" y="1804670"/>
                  </a:cubicBezTo>
                  <a:cubicBezTo>
                    <a:pt x="41092" y="1819910"/>
                    <a:pt x="42422" y="1837690"/>
                    <a:pt x="42422" y="1854200"/>
                  </a:cubicBezTo>
                  <a:cubicBezTo>
                    <a:pt x="42422" y="1858010"/>
                    <a:pt x="43751" y="1861820"/>
                    <a:pt x="45080" y="1864360"/>
                  </a:cubicBezTo>
                  <a:cubicBezTo>
                    <a:pt x="47739" y="1866900"/>
                    <a:pt x="53057" y="1869440"/>
                    <a:pt x="58374" y="1870710"/>
                  </a:cubicBezTo>
                  <a:lnTo>
                    <a:pt x="90280" y="1885950"/>
                  </a:lnTo>
                  <a:cubicBezTo>
                    <a:pt x="104903" y="1893570"/>
                    <a:pt x="116867" y="1892300"/>
                    <a:pt x="130161" y="1883410"/>
                  </a:cubicBezTo>
                  <a:cubicBezTo>
                    <a:pt x="131491" y="1882140"/>
                    <a:pt x="135479" y="1880870"/>
                    <a:pt x="136808" y="1880870"/>
                  </a:cubicBezTo>
                  <a:cubicBezTo>
                    <a:pt x="146114" y="1882140"/>
                    <a:pt x="155420" y="1882140"/>
                    <a:pt x="163396" y="1889760"/>
                  </a:cubicBezTo>
                  <a:cubicBezTo>
                    <a:pt x="172702" y="1897380"/>
                    <a:pt x="185996" y="1902460"/>
                    <a:pt x="196631" y="1908810"/>
                  </a:cubicBezTo>
                  <a:cubicBezTo>
                    <a:pt x="203278" y="1912620"/>
                    <a:pt x="211254" y="1917700"/>
                    <a:pt x="215242" y="1922780"/>
                  </a:cubicBezTo>
                  <a:cubicBezTo>
                    <a:pt x="217901" y="1925320"/>
                    <a:pt x="220560" y="1927860"/>
                    <a:pt x="223219" y="1929130"/>
                  </a:cubicBezTo>
                  <a:cubicBezTo>
                    <a:pt x="237842" y="1934210"/>
                    <a:pt x="245818" y="1946910"/>
                    <a:pt x="255124" y="1957070"/>
                  </a:cubicBezTo>
                  <a:cubicBezTo>
                    <a:pt x="263100" y="1965960"/>
                    <a:pt x="273735" y="1971040"/>
                    <a:pt x="285700" y="1972310"/>
                  </a:cubicBezTo>
                  <a:cubicBezTo>
                    <a:pt x="298994" y="1974850"/>
                    <a:pt x="312288" y="1976120"/>
                    <a:pt x="325582" y="1978660"/>
                  </a:cubicBezTo>
                  <a:cubicBezTo>
                    <a:pt x="330899" y="1979930"/>
                    <a:pt x="337546" y="1981200"/>
                    <a:pt x="342864" y="1983740"/>
                  </a:cubicBezTo>
                  <a:cubicBezTo>
                    <a:pt x="349511" y="1986280"/>
                    <a:pt x="356158" y="1986280"/>
                    <a:pt x="361475" y="1990090"/>
                  </a:cubicBezTo>
                  <a:cubicBezTo>
                    <a:pt x="369451" y="1996440"/>
                    <a:pt x="377428" y="2000250"/>
                    <a:pt x="388063" y="1997710"/>
                  </a:cubicBezTo>
                  <a:cubicBezTo>
                    <a:pt x="392051" y="1996440"/>
                    <a:pt x="397369" y="1998980"/>
                    <a:pt x="401357" y="2000250"/>
                  </a:cubicBezTo>
                  <a:cubicBezTo>
                    <a:pt x="402686" y="2000250"/>
                    <a:pt x="404016" y="2001520"/>
                    <a:pt x="405345" y="2001520"/>
                  </a:cubicBezTo>
                  <a:cubicBezTo>
                    <a:pt x="419968" y="2002790"/>
                    <a:pt x="433262" y="2000250"/>
                    <a:pt x="446556" y="1997710"/>
                  </a:cubicBezTo>
                  <a:cubicBezTo>
                    <a:pt x="451874" y="1996440"/>
                    <a:pt x="457191" y="1995170"/>
                    <a:pt x="462509" y="1992630"/>
                  </a:cubicBezTo>
                  <a:cubicBezTo>
                    <a:pt x="477132" y="1986280"/>
                    <a:pt x="491755" y="1979930"/>
                    <a:pt x="505049" y="1972310"/>
                  </a:cubicBezTo>
                  <a:cubicBezTo>
                    <a:pt x="514355" y="1967230"/>
                    <a:pt x="523661" y="1962150"/>
                    <a:pt x="534296" y="1967230"/>
                  </a:cubicBezTo>
                  <a:lnTo>
                    <a:pt x="539613" y="1967230"/>
                  </a:lnTo>
                  <a:cubicBezTo>
                    <a:pt x="548919" y="1967230"/>
                    <a:pt x="558225" y="1965960"/>
                    <a:pt x="566201" y="1964690"/>
                  </a:cubicBezTo>
                  <a:cubicBezTo>
                    <a:pt x="567530" y="1964690"/>
                    <a:pt x="570189" y="1964690"/>
                    <a:pt x="570189" y="1963420"/>
                  </a:cubicBezTo>
                  <a:cubicBezTo>
                    <a:pt x="574177" y="1958340"/>
                    <a:pt x="580824" y="1958340"/>
                    <a:pt x="587471" y="1957070"/>
                  </a:cubicBezTo>
                  <a:cubicBezTo>
                    <a:pt x="598106" y="1955800"/>
                    <a:pt x="608742" y="1955800"/>
                    <a:pt x="616718" y="1949450"/>
                  </a:cubicBezTo>
                  <a:cubicBezTo>
                    <a:pt x="624694" y="1944370"/>
                    <a:pt x="632671" y="1943100"/>
                    <a:pt x="641976" y="1941830"/>
                  </a:cubicBezTo>
                  <a:cubicBezTo>
                    <a:pt x="643306" y="1941830"/>
                    <a:pt x="645964" y="1940560"/>
                    <a:pt x="647294" y="1940560"/>
                  </a:cubicBezTo>
                  <a:cubicBezTo>
                    <a:pt x="653941" y="1939290"/>
                    <a:pt x="660588" y="1935480"/>
                    <a:pt x="665905" y="1936750"/>
                  </a:cubicBezTo>
                  <a:cubicBezTo>
                    <a:pt x="677870" y="1939290"/>
                    <a:pt x="683187" y="1935480"/>
                    <a:pt x="691164" y="1925320"/>
                  </a:cubicBezTo>
                  <a:cubicBezTo>
                    <a:pt x="692493" y="1922780"/>
                    <a:pt x="696481" y="1921510"/>
                    <a:pt x="699140" y="1920240"/>
                  </a:cubicBezTo>
                  <a:cubicBezTo>
                    <a:pt x="705787" y="1918970"/>
                    <a:pt x="712434" y="1920240"/>
                    <a:pt x="719081" y="1918970"/>
                  </a:cubicBezTo>
                  <a:cubicBezTo>
                    <a:pt x="723069" y="1918970"/>
                    <a:pt x="727057" y="1915160"/>
                    <a:pt x="729716" y="1915160"/>
                  </a:cubicBezTo>
                  <a:cubicBezTo>
                    <a:pt x="740351" y="1916430"/>
                    <a:pt x="752316" y="1912620"/>
                    <a:pt x="761621" y="1918970"/>
                  </a:cubicBezTo>
                  <a:cubicBezTo>
                    <a:pt x="762951" y="1920240"/>
                    <a:pt x="765610" y="1920240"/>
                    <a:pt x="768268" y="1920240"/>
                  </a:cubicBezTo>
                  <a:cubicBezTo>
                    <a:pt x="785550" y="1921510"/>
                    <a:pt x="800174" y="1926590"/>
                    <a:pt x="812138" y="1936750"/>
                  </a:cubicBezTo>
                  <a:cubicBezTo>
                    <a:pt x="816126" y="1940560"/>
                    <a:pt x="821444" y="1943100"/>
                    <a:pt x="825432" y="1945640"/>
                  </a:cubicBezTo>
                  <a:cubicBezTo>
                    <a:pt x="829420" y="1948180"/>
                    <a:pt x="834738" y="1948180"/>
                    <a:pt x="838726" y="1949450"/>
                  </a:cubicBezTo>
                  <a:cubicBezTo>
                    <a:pt x="842714" y="1950720"/>
                    <a:pt x="845373" y="1951990"/>
                    <a:pt x="849361" y="1951990"/>
                  </a:cubicBezTo>
                  <a:cubicBezTo>
                    <a:pt x="856008" y="1951990"/>
                    <a:pt x="861326" y="1954530"/>
                    <a:pt x="865314" y="1959610"/>
                  </a:cubicBezTo>
                  <a:cubicBezTo>
                    <a:pt x="866643" y="1960880"/>
                    <a:pt x="867973" y="1962150"/>
                    <a:pt x="869302" y="1964690"/>
                  </a:cubicBezTo>
                  <a:cubicBezTo>
                    <a:pt x="867973" y="1968500"/>
                    <a:pt x="875949" y="1978660"/>
                    <a:pt x="881266" y="1978660"/>
                  </a:cubicBezTo>
                  <a:cubicBezTo>
                    <a:pt x="890572" y="1978660"/>
                    <a:pt x="899878" y="1981200"/>
                    <a:pt x="907854" y="1987550"/>
                  </a:cubicBezTo>
                  <a:cubicBezTo>
                    <a:pt x="909184" y="1988820"/>
                    <a:pt x="911842" y="1988820"/>
                    <a:pt x="914501" y="1987550"/>
                  </a:cubicBezTo>
                  <a:cubicBezTo>
                    <a:pt x="918489" y="1986280"/>
                    <a:pt x="921148" y="1986280"/>
                    <a:pt x="923807" y="1990090"/>
                  </a:cubicBezTo>
                  <a:cubicBezTo>
                    <a:pt x="925136" y="1991360"/>
                    <a:pt x="930454" y="1991360"/>
                    <a:pt x="933113" y="1991360"/>
                  </a:cubicBezTo>
                  <a:cubicBezTo>
                    <a:pt x="939760" y="1991360"/>
                    <a:pt x="947736" y="1990090"/>
                    <a:pt x="954383" y="1991360"/>
                  </a:cubicBezTo>
                  <a:cubicBezTo>
                    <a:pt x="966347" y="1992630"/>
                    <a:pt x="976983" y="1993900"/>
                    <a:pt x="988947" y="1996440"/>
                  </a:cubicBezTo>
                  <a:cubicBezTo>
                    <a:pt x="991606" y="1996440"/>
                    <a:pt x="994265" y="1997710"/>
                    <a:pt x="995594" y="1998980"/>
                  </a:cubicBezTo>
                  <a:cubicBezTo>
                    <a:pt x="998253" y="2005330"/>
                    <a:pt x="1004900" y="2005330"/>
                    <a:pt x="1008888" y="2006600"/>
                  </a:cubicBezTo>
                  <a:cubicBezTo>
                    <a:pt x="1012876" y="2007870"/>
                    <a:pt x="1018194" y="2009140"/>
                    <a:pt x="1020852" y="2009140"/>
                  </a:cubicBezTo>
                  <a:cubicBezTo>
                    <a:pt x="1022182" y="2007870"/>
                    <a:pt x="1024840" y="2006600"/>
                    <a:pt x="1027499" y="2004060"/>
                  </a:cubicBezTo>
                  <a:cubicBezTo>
                    <a:pt x="1022182" y="2004060"/>
                    <a:pt x="1019523" y="2005330"/>
                    <a:pt x="1016864" y="2005330"/>
                  </a:cubicBezTo>
                  <a:cubicBezTo>
                    <a:pt x="1022182" y="1998980"/>
                    <a:pt x="1027499" y="1997710"/>
                    <a:pt x="1034146" y="2001520"/>
                  </a:cubicBezTo>
                  <a:cubicBezTo>
                    <a:pt x="1042123" y="2007870"/>
                    <a:pt x="1048770" y="2007870"/>
                    <a:pt x="1058075" y="2001520"/>
                  </a:cubicBezTo>
                  <a:lnTo>
                    <a:pt x="1066052" y="1997710"/>
                  </a:lnTo>
                  <a:lnTo>
                    <a:pt x="1066052" y="1991360"/>
                  </a:lnTo>
                  <a:cubicBezTo>
                    <a:pt x="1070040" y="1992630"/>
                    <a:pt x="1074028" y="1995170"/>
                    <a:pt x="1076687" y="1995170"/>
                  </a:cubicBezTo>
                  <a:cubicBezTo>
                    <a:pt x="1084663" y="1991360"/>
                    <a:pt x="1092639" y="1987550"/>
                    <a:pt x="1099286" y="1982470"/>
                  </a:cubicBezTo>
                  <a:cubicBezTo>
                    <a:pt x="1107263" y="1977390"/>
                    <a:pt x="1113910" y="1971040"/>
                    <a:pt x="1120557" y="1965960"/>
                  </a:cubicBezTo>
                  <a:cubicBezTo>
                    <a:pt x="1121886" y="1965960"/>
                    <a:pt x="1121886" y="1964690"/>
                    <a:pt x="1123215" y="1964690"/>
                  </a:cubicBezTo>
                  <a:cubicBezTo>
                    <a:pt x="1132521" y="1962150"/>
                    <a:pt x="1140497" y="1960880"/>
                    <a:pt x="1149803" y="1958340"/>
                  </a:cubicBezTo>
                  <a:cubicBezTo>
                    <a:pt x="1155121" y="1957070"/>
                    <a:pt x="1159109" y="1954530"/>
                    <a:pt x="1164426" y="1953260"/>
                  </a:cubicBezTo>
                  <a:cubicBezTo>
                    <a:pt x="1168415" y="1951990"/>
                    <a:pt x="1171073" y="1951990"/>
                    <a:pt x="1175062" y="1950720"/>
                  </a:cubicBezTo>
                  <a:lnTo>
                    <a:pt x="1188356" y="1950720"/>
                  </a:lnTo>
                  <a:cubicBezTo>
                    <a:pt x="1191014" y="1950720"/>
                    <a:pt x="1195002" y="1950720"/>
                    <a:pt x="1197661" y="1949450"/>
                  </a:cubicBezTo>
                  <a:cubicBezTo>
                    <a:pt x="1198991" y="1946910"/>
                    <a:pt x="1201649" y="1943100"/>
                    <a:pt x="1202979" y="1943100"/>
                  </a:cubicBezTo>
                  <a:cubicBezTo>
                    <a:pt x="1206967" y="1943100"/>
                    <a:pt x="1209626" y="1945640"/>
                    <a:pt x="1213614" y="1946910"/>
                  </a:cubicBezTo>
                  <a:cubicBezTo>
                    <a:pt x="1214943" y="1946910"/>
                    <a:pt x="1214943" y="1948180"/>
                    <a:pt x="1214943" y="1949450"/>
                  </a:cubicBezTo>
                  <a:cubicBezTo>
                    <a:pt x="1220261" y="1954530"/>
                    <a:pt x="1224249" y="1960880"/>
                    <a:pt x="1229567" y="1965960"/>
                  </a:cubicBezTo>
                  <a:cubicBezTo>
                    <a:pt x="1236213" y="1972310"/>
                    <a:pt x="1242860" y="1972310"/>
                    <a:pt x="1246849" y="1968500"/>
                  </a:cubicBezTo>
                  <a:cubicBezTo>
                    <a:pt x="1253496" y="1963420"/>
                    <a:pt x="1258813" y="1959610"/>
                    <a:pt x="1268119" y="1962150"/>
                  </a:cubicBezTo>
                  <a:cubicBezTo>
                    <a:pt x="1269448" y="1962150"/>
                    <a:pt x="1272107" y="1963420"/>
                    <a:pt x="1273436" y="1962150"/>
                  </a:cubicBezTo>
                  <a:cubicBezTo>
                    <a:pt x="1280083" y="1959610"/>
                    <a:pt x="1288060" y="1957070"/>
                    <a:pt x="1294707" y="1953260"/>
                  </a:cubicBezTo>
                  <a:cubicBezTo>
                    <a:pt x="1298695" y="1951990"/>
                    <a:pt x="1304012" y="1951990"/>
                    <a:pt x="1305342" y="1949450"/>
                  </a:cubicBezTo>
                  <a:cubicBezTo>
                    <a:pt x="1309330" y="1941830"/>
                    <a:pt x="1315977" y="1938020"/>
                    <a:pt x="1322624" y="1932940"/>
                  </a:cubicBezTo>
                  <a:cubicBezTo>
                    <a:pt x="1326612" y="1929130"/>
                    <a:pt x="1330600" y="1924050"/>
                    <a:pt x="1334588" y="1922780"/>
                  </a:cubicBezTo>
                  <a:cubicBezTo>
                    <a:pt x="1343894" y="1920240"/>
                    <a:pt x="1350541" y="1912620"/>
                    <a:pt x="1358517" y="1907540"/>
                  </a:cubicBezTo>
                  <a:cubicBezTo>
                    <a:pt x="1365164" y="1903730"/>
                    <a:pt x="1369152" y="1896110"/>
                    <a:pt x="1375799" y="1894840"/>
                  </a:cubicBezTo>
                  <a:cubicBezTo>
                    <a:pt x="1386434" y="1892300"/>
                    <a:pt x="1394411" y="1885950"/>
                    <a:pt x="1403717" y="1879600"/>
                  </a:cubicBezTo>
                  <a:cubicBezTo>
                    <a:pt x="1409034" y="1875790"/>
                    <a:pt x="1415681" y="1873250"/>
                    <a:pt x="1422328" y="1874520"/>
                  </a:cubicBezTo>
                  <a:cubicBezTo>
                    <a:pt x="1426316" y="1875790"/>
                    <a:pt x="1431634" y="1874520"/>
                    <a:pt x="1434293" y="1873250"/>
                  </a:cubicBezTo>
                  <a:cubicBezTo>
                    <a:pt x="1439610" y="1870710"/>
                    <a:pt x="1444928" y="1866900"/>
                    <a:pt x="1450245" y="1864360"/>
                  </a:cubicBezTo>
                  <a:cubicBezTo>
                    <a:pt x="1454233" y="1861820"/>
                    <a:pt x="1458221" y="1859280"/>
                    <a:pt x="1462210" y="1859280"/>
                  </a:cubicBezTo>
                  <a:cubicBezTo>
                    <a:pt x="1475504" y="1858010"/>
                    <a:pt x="1486139" y="1855470"/>
                    <a:pt x="1492786" y="1842770"/>
                  </a:cubicBezTo>
                  <a:cubicBezTo>
                    <a:pt x="1495445" y="1837690"/>
                    <a:pt x="1508738" y="1831340"/>
                    <a:pt x="1514056" y="1833880"/>
                  </a:cubicBezTo>
                  <a:cubicBezTo>
                    <a:pt x="1523362" y="1837690"/>
                    <a:pt x="1530009" y="1835150"/>
                    <a:pt x="1535326" y="1827530"/>
                  </a:cubicBezTo>
                  <a:cubicBezTo>
                    <a:pt x="1539314" y="1823720"/>
                    <a:pt x="1544632" y="1824990"/>
                    <a:pt x="1548620" y="1827530"/>
                  </a:cubicBezTo>
                  <a:cubicBezTo>
                    <a:pt x="1551279" y="1830070"/>
                    <a:pt x="1553938" y="1831340"/>
                    <a:pt x="1556596" y="1831340"/>
                  </a:cubicBezTo>
                  <a:cubicBezTo>
                    <a:pt x="1565902" y="1832610"/>
                    <a:pt x="1576537" y="1831340"/>
                    <a:pt x="1585843" y="1832610"/>
                  </a:cubicBezTo>
                  <a:cubicBezTo>
                    <a:pt x="1593819" y="1833880"/>
                    <a:pt x="1601796" y="1831340"/>
                    <a:pt x="1607113" y="1826260"/>
                  </a:cubicBezTo>
                  <a:cubicBezTo>
                    <a:pt x="1612431" y="1821180"/>
                    <a:pt x="1616419" y="1821180"/>
                    <a:pt x="1624395" y="1823720"/>
                  </a:cubicBezTo>
                  <a:cubicBezTo>
                    <a:pt x="1631042" y="1826260"/>
                    <a:pt x="1636360" y="1832610"/>
                    <a:pt x="1645665" y="1831340"/>
                  </a:cubicBezTo>
                  <a:cubicBezTo>
                    <a:pt x="1653642" y="1830070"/>
                    <a:pt x="1662948" y="1833880"/>
                    <a:pt x="1672253" y="1830070"/>
                  </a:cubicBezTo>
                  <a:lnTo>
                    <a:pt x="1677571" y="1830070"/>
                  </a:lnTo>
                  <a:cubicBezTo>
                    <a:pt x="1685547" y="1832610"/>
                    <a:pt x="1693524" y="1833880"/>
                    <a:pt x="1700170" y="1840230"/>
                  </a:cubicBezTo>
                  <a:cubicBezTo>
                    <a:pt x="1708147" y="1846580"/>
                    <a:pt x="1709476" y="1799590"/>
                    <a:pt x="1717453" y="1804670"/>
                  </a:cubicBezTo>
                  <a:cubicBezTo>
                    <a:pt x="1729417" y="1812290"/>
                    <a:pt x="1726758" y="1804670"/>
                    <a:pt x="1738723" y="1811020"/>
                  </a:cubicBezTo>
                  <a:cubicBezTo>
                    <a:pt x="1748028" y="1814830"/>
                    <a:pt x="1744040" y="1800860"/>
                    <a:pt x="1754675" y="1803400"/>
                  </a:cubicBezTo>
                  <a:cubicBezTo>
                    <a:pt x="1756005" y="1803400"/>
                    <a:pt x="1771957" y="1813560"/>
                    <a:pt x="1771957" y="1812290"/>
                  </a:cubicBezTo>
                  <a:cubicBezTo>
                    <a:pt x="1778604" y="1808480"/>
                    <a:pt x="1785251" y="1770380"/>
                    <a:pt x="1791898" y="1771650"/>
                  </a:cubicBezTo>
                  <a:cubicBezTo>
                    <a:pt x="1805192" y="1775460"/>
                    <a:pt x="1817157" y="1772920"/>
                    <a:pt x="1829121" y="1767840"/>
                  </a:cubicBezTo>
                  <a:cubicBezTo>
                    <a:pt x="1835768" y="1765300"/>
                    <a:pt x="1846403" y="1756410"/>
                    <a:pt x="1851721" y="1760220"/>
                  </a:cubicBezTo>
                  <a:cubicBezTo>
                    <a:pt x="1861027" y="1766570"/>
                    <a:pt x="1870332" y="1769110"/>
                    <a:pt x="1880967" y="1770380"/>
                  </a:cubicBezTo>
                  <a:cubicBezTo>
                    <a:pt x="1882297" y="1770380"/>
                    <a:pt x="1883626" y="1771650"/>
                    <a:pt x="1884956" y="1772920"/>
                  </a:cubicBezTo>
                  <a:cubicBezTo>
                    <a:pt x="1888944" y="1778000"/>
                    <a:pt x="1907555" y="1764030"/>
                    <a:pt x="1911543" y="1769110"/>
                  </a:cubicBezTo>
                  <a:cubicBezTo>
                    <a:pt x="1916861" y="1776730"/>
                    <a:pt x="1922178" y="1784350"/>
                    <a:pt x="1927496" y="1790700"/>
                  </a:cubicBezTo>
                  <a:cubicBezTo>
                    <a:pt x="1930155" y="1793240"/>
                    <a:pt x="1934143" y="1794510"/>
                    <a:pt x="1935472" y="1797050"/>
                  </a:cubicBezTo>
                  <a:cubicBezTo>
                    <a:pt x="1936802" y="1803400"/>
                    <a:pt x="1939461" y="1805940"/>
                    <a:pt x="1946108" y="1805940"/>
                  </a:cubicBezTo>
                  <a:cubicBezTo>
                    <a:pt x="1950096" y="1805940"/>
                    <a:pt x="1954084" y="1807210"/>
                    <a:pt x="1956743" y="1809750"/>
                  </a:cubicBezTo>
                  <a:cubicBezTo>
                    <a:pt x="1963390" y="1813560"/>
                    <a:pt x="1968707" y="1817370"/>
                    <a:pt x="1974025" y="1821180"/>
                  </a:cubicBezTo>
                  <a:cubicBezTo>
                    <a:pt x="1980672" y="1824990"/>
                    <a:pt x="1987318" y="1828800"/>
                    <a:pt x="1989977" y="1835150"/>
                  </a:cubicBezTo>
                  <a:cubicBezTo>
                    <a:pt x="1991307" y="1837690"/>
                    <a:pt x="1992636" y="1838960"/>
                    <a:pt x="1993966" y="1840230"/>
                  </a:cubicBezTo>
                  <a:cubicBezTo>
                    <a:pt x="1999283" y="1845310"/>
                    <a:pt x="2004601" y="1849120"/>
                    <a:pt x="2009918" y="1854200"/>
                  </a:cubicBezTo>
                  <a:cubicBezTo>
                    <a:pt x="2017895" y="1860550"/>
                    <a:pt x="2024541" y="1868170"/>
                    <a:pt x="2032518" y="1874520"/>
                  </a:cubicBezTo>
                  <a:cubicBezTo>
                    <a:pt x="2035177" y="1875790"/>
                    <a:pt x="2037835" y="1878330"/>
                    <a:pt x="2040494" y="1879600"/>
                  </a:cubicBezTo>
                  <a:cubicBezTo>
                    <a:pt x="2045812" y="1882140"/>
                    <a:pt x="2051129" y="1884680"/>
                    <a:pt x="2055117" y="1888490"/>
                  </a:cubicBezTo>
                  <a:cubicBezTo>
                    <a:pt x="2059106" y="1892300"/>
                    <a:pt x="2077717" y="1869440"/>
                    <a:pt x="2080376" y="1874520"/>
                  </a:cubicBezTo>
                  <a:cubicBezTo>
                    <a:pt x="2080376" y="1875790"/>
                    <a:pt x="2081705" y="1875790"/>
                    <a:pt x="2083035" y="1875790"/>
                  </a:cubicBezTo>
                  <a:cubicBezTo>
                    <a:pt x="2091011" y="1882140"/>
                    <a:pt x="2098987" y="1879600"/>
                    <a:pt x="2106963" y="1877060"/>
                  </a:cubicBezTo>
                  <a:cubicBezTo>
                    <a:pt x="2109622" y="1875790"/>
                    <a:pt x="2112281" y="1874520"/>
                    <a:pt x="2113611" y="1875790"/>
                  </a:cubicBezTo>
                  <a:cubicBezTo>
                    <a:pt x="2122916" y="1879600"/>
                    <a:pt x="2129563" y="1888490"/>
                    <a:pt x="2141528" y="1889760"/>
                  </a:cubicBezTo>
                  <a:cubicBezTo>
                    <a:pt x="2141528" y="1889760"/>
                    <a:pt x="2142857" y="1889760"/>
                    <a:pt x="2142857" y="1891030"/>
                  </a:cubicBezTo>
                  <a:cubicBezTo>
                    <a:pt x="2145516" y="1898650"/>
                    <a:pt x="2153492" y="1898650"/>
                    <a:pt x="2160139" y="1899920"/>
                  </a:cubicBezTo>
                  <a:cubicBezTo>
                    <a:pt x="2164127" y="1899920"/>
                    <a:pt x="2168116" y="1901190"/>
                    <a:pt x="2170774" y="1902460"/>
                  </a:cubicBezTo>
                  <a:cubicBezTo>
                    <a:pt x="2178751" y="1906270"/>
                    <a:pt x="2186727" y="1911350"/>
                    <a:pt x="2196033" y="1913890"/>
                  </a:cubicBezTo>
                  <a:cubicBezTo>
                    <a:pt x="2207997" y="1917700"/>
                    <a:pt x="2219962" y="1920240"/>
                    <a:pt x="2229268" y="1926590"/>
                  </a:cubicBezTo>
                  <a:cubicBezTo>
                    <a:pt x="2230597" y="1926590"/>
                    <a:pt x="2231926" y="1926590"/>
                    <a:pt x="2231926" y="1927860"/>
                  </a:cubicBezTo>
                  <a:cubicBezTo>
                    <a:pt x="2235915" y="1930400"/>
                    <a:pt x="2242561" y="1931670"/>
                    <a:pt x="2245220" y="1935480"/>
                  </a:cubicBezTo>
                  <a:cubicBezTo>
                    <a:pt x="2249208" y="1943100"/>
                    <a:pt x="2259843" y="1941830"/>
                    <a:pt x="2265161" y="1948180"/>
                  </a:cubicBezTo>
                  <a:lnTo>
                    <a:pt x="2266490" y="1948180"/>
                  </a:lnTo>
                  <a:cubicBezTo>
                    <a:pt x="2271808" y="1948180"/>
                    <a:pt x="2277125" y="1949450"/>
                    <a:pt x="2283772" y="1949450"/>
                  </a:cubicBezTo>
                  <a:cubicBezTo>
                    <a:pt x="2286431" y="1948180"/>
                    <a:pt x="2290419" y="1945640"/>
                    <a:pt x="2293078" y="1945640"/>
                  </a:cubicBezTo>
                  <a:cubicBezTo>
                    <a:pt x="2305043" y="1949450"/>
                    <a:pt x="2317007" y="1949450"/>
                    <a:pt x="2324984" y="1939290"/>
                  </a:cubicBezTo>
                  <a:cubicBezTo>
                    <a:pt x="2326313" y="1938020"/>
                    <a:pt x="2328972" y="1938020"/>
                    <a:pt x="2331631" y="1938020"/>
                  </a:cubicBezTo>
                  <a:lnTo>
                    <a:pt x="2342266" y="1938020"/>
                  </a:lnTo>
                  <a:cubicBezTo>
                    <a:pt x="2354230" y="1935480"/>
                    <a:pt x="2364865" y="1932940"/>
                    <a:pt x="2376830" y="1931670"/>
                  </a:cubicBezTo>
                  <a:cubicBezTo>
                    <a:pt x="2382147" y="1930400"/>
                    <a:pt x="2388794" y="1932940"/>
                    <a:pt x="2394112" y="1934210"/>
                  </a:cubicBezTo>
                  <a:cubicBezTo>
                    <a:pt x="2399429" y="1935480"/>
                    <a:pt x="2404747" y="1935480"/>
                    <a:pt x="2410064" y="1935480"/>
                  </a:cubicBezTo>
                  <a:cubicBezTo>
                    <a:pt x="2416711" y="1935480"/>
                    <a:pt x="2422029" y="1932940"/>
                    <a:pt x="2428676" y="1932940"/>
                  </a:cubicBezTo>
                  <a:cubicBezTo>
                    <a:pt x="2433994" y="1931670"/>
                    <a:pt x="2440640" y="1931670"/>
                    <a:pt x="2445958" y="1930400"/>
                  </a:cubicBezTo>
                  <a:cubicBezTo>
                    <a:pt x="2457922" y="1927860"/>
                    <a:pt x="2468558" y="1925320"/>
                    <a:pt x="2480522" y="1924050"/>
                  </a:cubicBezTo>
                  <a:cubicBezTo>
                    <a:pt x="2488499" y="1880870"/>
                    <a:pt x="2487169" y="1830070"/>
                    <a:pt x="2487169" y="1778000"/>
                  </a:cubicBezTo>
                  <a:close/>
                </a:path>
              </a:pathLst>
            </a:custGeom>
            <a:solidFill>
              <a:srgbClr val="000000">
                <a:alpha val="0"/>
              </a:srgbClr>
            </a:solidFill>
            <a:ln w="12700">
              <a:solidFill>
                <a:srgbClr val="000000"/>
              </a:solidFill>
            </a:ln>
          </p:spPr>
        </p:sp>
      </p:grpSp>
      <p:sp>
        <p:nvSpPr>
          <p:cNvPr id="10" name="Freeform 10"/>
          <p:cNvSpPr/>
          <p:nvPr/>
        </p:nvSpPr>
        <p:spPr>
          <a:xfrm>
            <a:off x="-682597" y="0"/>
            <a:ext cx="18970597" cy="10287000"/>
          </a:xfrm>
          <a:custGeom>
            <a:avLst/>
            <a:gdLst/>
            <a:ahLst/>
            <a:cxnLst/>
            <a:rect l="l" t="t" r="r" b="b"/>
            <a:pathLst>
              <a:path w="18970597" h="10287000">
                <a:moveTo>
                  <a:pt x="0" y="0"/>
                </a:moveTo>
                <a:lnTo>
                  <a:pt x="18970597" y="0"/>
                </a:lnTo>
                <a:lnTo>
                  <a:pt x="18970597" y="10287000"/>
                </a:lnTo>
                <a:lnTo>
                  <a:pt x="0" y="10287000"/>
                </a:lnTo>
                <a:lnTo>
                  <a:pt x="0" y="0"/>
                </a:lnTo>
                <a:close/>
              </a:path>
            </a:pathLst>
          </a:custGeom>
          <a:blipFill>
            <a:blip r:embed="rId14"/>
            <a:stretch>
              <a:fillRect t="-2394" b="-1337"/>
            </a:stretch>
          </a:blipFill>
        </p:spPr>
      </p:sp>
      <p:sp>
        <p:nvSpPr>
          <p:cNvPr id="11" name="Freeform 11"/>
          <p:cNvSpPr/>
          <p:nvPr/>
        </p:nvSpPr>
        <p:spPr>
          <a:xfrm>
            <a:off x="2210482" y="545094"/>
            <a:ext cx="14184003" cy="2854531"/>
          </a:xfrm>
          <a:custGeom>
            <a:avLst/>
            <a:gdLst/>
            <a:ahLst/>
            <a:cxnLst/>
            <a:rect l="l" t="t" r="r" b="b"/>
            <a:pathLst>
              <a:path w="14184003" h="2854531">
                <a:moveTo>
                  <a:pt x="0" y="0"/>
                </a:moveTo>
                <a:lnTo>
                  <a:pt x="14184003" y="0"/>
                </a:lnTo>
                <a:lnTo>
                  <a:pt x="14184003" y="2854531"/>
                </a:lnTo>
                <a:lnTo>
                  <a:pt x="0" y="285453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TextBox 12"/>
          <p:cNvSpPr txBox="1"/>
          <p:nvPr/>
        </p:nvSpPr>
        <p:spPr>
          <a:xfrm>
            <a:off x="2834995" y="756814"/>
            <a:ext cx="12618010" cy="1928002"/>
          </a:xfrm>
          <a:prstGeom prst="rect">
            <a:avLst/>
          </a:prstGeom>
        </p:spPr>
        <p:txBody>
          <a:bodyPr lIns="0" tIns="0" rIns="0" bIns="0" rtlCol="0" anchor="t">
            <a:spAutoFit/>
          </a:bodyPr>
          <a:lstStyle/>
          <a:p>
            <a:pPr algn="ctr">
              <a:lnSpc>
                <a:spcPts val="8400"/>
              </a:lnSpc>
            </a:pPr>
            <a:r>
              <a:rPr lang="en-US" sz="5600">
                <a:solidFill>
                  <a:srgbClr val="FD3041"/>
                </a:solidFill>
                <a:latin typeface="Calistoga" panose="00000500000000000000"/>
                <a:ea typeface="Calistoga" panose="00000500000000000000"/>
                <a:cs typeface="Calistoga" panose="00000500000000000000"/>
                <a:sym typeface="Calistoga" panose="00000500000000000000"/>
              </a:rPr>
              <a:t>KHỞI  ĐỘNG</a:t>
            </a:r>
          </a:p>
          <a:p>
            <a:pPr algn="ctr">
              <a:lnSpc>
                <a:spcPts val="7040"/>
              </a:lnSpc>
              <a:spcBef>
                <a:spcPct val="0"/>
              </a:spcBef>
            </a:pPr>
            <a:r>
              <a:rPr lang="en-US" sz="4690" b="1">
                <a:solidFill>
                  <a:srgbClr val="000000"/>
                </a:solidFill>
                <a:latin typeface="Asap Bold" panose="020F0804030202060203"/>
                <a:ea typeface="Asap Bold" panose="020F0804030202060203"/>
                <a:cs typeface="Asap Bold" panose="020F0804030202060203"/>
                <a:sym typeface="Asap Bold" panose="020F0804030202060203"/>
              </a:rPr>
              <a:t>Trò chơi “HÀNG XÓM TRONG LỚP CỦA TÔI LÀ</a:t>
            </a:r>
            <a:r>
              <a:rPr lang="en-US" sz="4690">
                <a:solidFill>
                  <a:srgbClr val="000000"/>
                </a:solidFill>
                <a:latin typeface="Asap" panose="020F0504030202060203"/>
                <a:ea typeface="Asap" panose="020F0504030202060203"/>
                <a:cs typeface="Asap" panose="020F0504030202060203"/>
                <a:sym typeface="Asap" panose="020F0504030202060203"/>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97525" cy="10287000"/>
          </a:xfrm>
          <a:custGeom>
            <a:avLst/>
            <a:gdLst/>
            <a:ahLst/>
            <a:cxnLst/>
            <a:rect l="l" t="t" r="r" b="b"/>
            <a:pathLst>
              <a:path w="18297525" h="10287000">
                <a:moveTo>
                  <a:pt x="0" y="0"/>
                </a:moveTo>
                <a:lnTo>
                  <a:pt x="18297525" y="0"/>
                </a:lnTo>
                <a:lnTo>
                  <a:pt x="18297525" y="10287000"/>
                </a:lnTo>
                <a:lnTo>
                  <a:pt x="0" y="10287000"/>
                </a:lnTo>
                <a:lnTo>
                  <a:pt x="0" y="0"/>
                </a:lnTo>
                <a:close/>
              </a:path>
            </a:pathLst>
          </a:custGeom>
          <a:blipFill>
            <a:blip r:embed="rId2">
              <a:alphaModFix amt="69000"/>
              <a:extLst>
                <a:ext uri="{96DAC541-7B7A-43D3-8B79-37D633B846F1}">
                  <asvg:svgBlip xmlns:asvg="http://schemas.microsoft.com/office/drawing/2016/SVG/main" xmlns="" r:embed="rId3"/>
                </a:ext>
              </a:extLst>
            </a:blip>
            <a:stretch>
              <a:fillRect/>
            </a:stretch>
          </a:blipFill>
        </p:spPr>
      </p:sp>
      <p:sp>
        <p:nvSpPr>
          <p:cNvPr id="3" name="AutoShape 3"/>
          <p:cNvSpPr/>
          <p:nvPr/>
        </p:nvSpPr>
        <p:spPr>
          <a:xfrm>
            <a:off x="1184904" y="3200156"/>
            <a:ext cx="6763960" cy="6854850"/>
          </a:xfrm>
          <a:prstGeom prst="rect">
            <a:avLst/>
          </a:prstGeom>
          <a:solidFill>
            <a:srgbClr val="FAF2E3"/>
          </a:solidFill>
        </p:spPr>
      </p:sp>
      <p:sp>
        <p:nvSpPr>
          <p:cNvPr id="4" name="AutoShape 4"/>
          <p:cNvSpPr/>
          <p:nvPr/>
        </p:nvSpPr>
        <p:spPr>
          <a:xfrm>
            <a:off x="7440568" y="505054"/>
            <a:ext cx="10261998" cy="2230458"/>
          </a:xfrm>
          <a:prstGeom prst="rect">
            <a:avLst/>
          </a:prstGeom>
          <a:solidFill>
            <a:srgbClr val="FAF2E3"/>
          </a:solidFill>
        </p:spPr>
      </p:sp>
      <p:sp>
        <p:nvSpPr>
          <p:cNvPr id="5" name="Freeform 5"/>
          <p:cNvSpPr/>
          <p:nvPr/>
        </p:nvSpPr>
        <p:spPr>
          <a:xfrm>
            <a:off x="2710609" y="2922523"/>
            <a:ext cx="3380393" cy="823587"/>
          </a:xfrm>
          <a:custGeom>
            <a:avLst/>
            <a:gdLst/>
            <a:ahLst/>
            <a:cxnLst/>
            <a:rect l="l" t="t" r="r" b="b"/>
            <a:pathLst>
              <a:path w="3380393" h="823587">
                <a:moveTo>
                  <a:pt x="0" y="0"/>
                </a:moveTo>
                <a:lnTo>
                  <a:pt x="3380393" y="0"/>
                </a:lnTo>
                <a:lnTo>
                  <a:pt x="3380393" y="823587"/>
                </a:lnTo>
                <a:lnTo>
                  <a:pt x="0" y="823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p:cNvSpPr/>
          <p:nvPr/>
        </p:nvSpPr>
        <p:spPr>
          <a:xfrm rot="497727">
            <a:off x="16260776" y="-127070"/>
            <a:ext cx="1997048" cy="3748725"/>
          </a:xfrm>
          <a:custGeom>
            <a:avLst/>
            <a:gdLst/>
            <a:ahLst/>
            <a:cxnLst/>
            <a:rect l="l" t="t" r="r" b="b"/>
            <a:pathLst>
              <a:path w="1997048" h="3748725">
                <a:moveTo>
                  <a:pt x="0" y="0"/>
                </a:moveTo>
                <a:lnTo>
                  <a:pt x="1997048" y="0"/>
                </a:lnTo>
                <a:lnTo>
                  <a:pt x="1997048" y="3748726"/>
                </a:lnTo>
                <a:lnTo>
                  <a:pt x="0" y="37487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a:off x="11782569" y="2431707"/>
            <a:ext cx="2641543" cy="768449"/>
          </a:xfrm>
          <a:custGeom>
            <a:avLst/>
            <a:gdLst/>
            <a:ahLst/>
            <a:cxnLst/>
            <a:rect l="l" t="t" r="r" b="b"/>
            <a:pathLst>
              <a:path w="2641543" h="768449">
                <a:moveTo>
                  <a:pt x="0" y="0"/>
                </a:moveTo>
                <a:lnTo>
                  <a:pt x="2641544" y="0"/>
                </a:lnTo>
                <a:lnTo>
                  <a:pt x="2641544" y="768449"/>
                </a:lnTo>
                <a:lnTo>
                  <a:pt x="0" y="7684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8" name="Freeform 8"/>
          <p:cNvSpPr/>
          <p:nvPr/>
        </p:nvSpPr>
        <p:spPr>
          <a:xfrm>
            <a:off x="8421355" y="2199713"/>
            <a:ext cx="1445289" cy="1232437"/>
          </a:xfrm>
          <a:custGeom>
            <a:avLst/>
            <a:gdLst/>
            <a:ahLst/>
            <a:cxnLst/>
            <a:rect l="l" t="t" r="r" b="b"/>
            <a:pathLst>
              <a:path w="1445289" h="1232437">
                <a:moveTo>
                  <a:pt x="0" y="0"/>
                </a:moveTo>
                <a:lnTo>
                  <a:pt x="1445290" y="0"/>
                </a:lnTo>
                <a:lnTo>
                  <a:pt x="1445290" y="1232437"/>
                </a:lnTo>
                <a:lnTo>
                  <a:pt x="0" y="123243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9" name="Freeform 9"/>
          <p:cNvSpPr/>
          <p:nvPr/>
        </p:nvSpPr>
        <p:spPr>
          <a:xfrm>
            <a:off x="16773873" y="8826828"/>
            <a:ext cx="1465571" cy="1465571"/>
          </a:xfrm>
          <a:custGeom>
            <a:avLst/>
            <a:gdLst/>
            <a:ahLst/>
            <a:cxnLst/>
            <a:rect l="l" t="t" r="r" b="b"/>
            <a:pathLst>
              <a:path w="1465571" h="1465571">
                <a:moveTo>
                  <a:pt x="0" y="0"/>
                </a:moveTo>
                <a:lnTo>
                  <a:pt x="1465570" y="0"/>
                </a:lnTo>
                <a:lnTo>
                  <a:pt x="1465570" y="1465570"/>
                </a:lnTo>
                <a:lnTo>
                  <a:pt x="0" y="14655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flipH="1">
            <a:off x="0" y="8224202"/>
            <a:ext cx="2369808" cy="2068196"/>
          </a:xfrm>
          <a:custGeom>
            <a:avLst/>
            <a:gdLst/>
            <a:ahLst/>
            <a:cxnLst/>
            <a:rect l="l" t="t" r="r" b="b"/>
            <a:pathLst>
              <a:path w="2369808" h="2068196">
                <a:moveTo>
                  <a:pt x="2369808" y="0"/>
                </a:moveTo>
                <a:lnTo>
                  <a:pt x="0" y="0"/>
                </a:lnTo>
                <a:lnTo>
                  <a:pt x="0" y="2068196"/>
                </a:lnTo>
                <a:lnTo>
                  <a:pt x="2369808" y="2068196"/>
                </a:lnTo>
                <a:lnTo>
                  <a:pt x="2369808"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a:off x="1441659" y="3746110"/>
            <a:ext cx="6250451" cy="5813503"/>
          </a:xfrm>
          <a:custGeom>
            <a:avLst/>
            <a:gdLst/>
            <a:ahLst/>
            <a:cxnLst/>
            <a:rect l="l" t="t" r="r" b="b"/>
            <a:pathLst>
              <a:path w="6250451" h="5813503">
                <a:moveTo>
                  <a:pt x="0" y="0"/>
                </a:moveTo>
                <a:lnTo>
                  <a:pt x="6250451" y="0"/>
                </a:lnTo>
                <a:lnTo>
                  <a:pt x="6250451" y="5813503"/>
                </a:lnTo>
                <a:lnTo>
                  <a:pt x="0" y="5813503"/>
                </a:lnTo>
                <a:lnTo>
                  <a:pt x="0" y="0"/>
                </a:lnTo>
                <a:close/>
              </a:path>
            </a:pathLst>
          </a:custGeom>
          <a:blipFill>
            <a:blip r:embed="rId16"/>
            <a:stretch>
              <a:fillRect l="-17354" r="-7211"/>
            </a:stretch>
          </a:blipFill>
        </p:spPr>
      </p:sp>
      <p:sp>
        <p:nvSpPr>
          <p:cNvPr id="12" name="TextBox 12"/>
          <p:cNvSpPr txBox="1"/>
          <p:nvPr/>
        </p:nvSpPr>
        <p:spPr>
          <a:xfrm>
            <a:off x="7882890" y="916305"/>
            <a:ext cx="9819640" cy="1153795"/>
          </a:xfrm>
          <a:prstGeom prst="rect">
            <a:avLst/>
          </a:prstGeom>
        </p:spPr>
        <p:txBody>
          <a:bodyPr wrap="square" lIns="0" tIns="0" rIns="0" bIns="0" rtlCol="0" anchor="t">
            <a:spAutoFit/>
          </a:bodyPr>
          <a:lstStyle/>
          <a:p>
            <a:pPr algn="ctr">
              <a:lnSpc>
                <a:spcPts val="9000"/>
              </a:lnSpc>
              <a:spcBef>
                <a:spcPct val="0"/>
              </a:spcBef>
            </a:pPr>
            <a:r>
              <a:rPr lang="en-US" sz="6000">
                <a:solidFill>
                  <a:srgbClr val="545454"/>
                </a:solidFill>
                <a:latin typeface="Sigmar One" panose="00000500000000000000"/>
                <a:ea typeface="Sigmar One" panose="00000500000000000000"/>
                <a:cs typeface="Sigmar One" panose="00000500000000000000"/>
                <a:sym typeface="Sigmar One" panose="00000500000000000000"/>
              </a:rPr>
              <a:t>CHIA SẺ CỘNG ĐỒNG</a:t>
            </a:r>
          </a:p>
        </p:txBody>
      </p:sp>
      <p:grpSp>
        <p:nvGrpSpPr>
          <p:cNvPr id="13" name="Group 13"/>
          <p:cNvGrpSpPr/>
          <p:nvPr/>
        </p:nvGrpSpPr>
        <p:grpSpPr>
          <a:xfrm>
            <a:off x="437504" y="397534"/>
            <a:ext cx="7606982" cy="1802179"/>
            <a:chOff x="0" y="0"/>
            <a:chExt cx="10142643" cy="2402905"/>
          </a:xfrm>
        </p:grpSpPr>
        <p:sp>
          <p:nvSpPr>
            <p:cNvPr id="14" name="TextBox 14"/>
            <p:cNvSpPr txBox="1"/>
            <p:nvPr/>
          </p:nvSpPr>
          <p:spPr>
            <a:xfrm>
              <a:off x="0" y="709954"/>
              <a:ext cx="9944239" cy="1692951"/>
            </a:xfrm>
            <a:prstGeom prst="rect">
              <a:avLst/>
            </a:prstGeom>
          </p:spPr>
          <p:txBody>
            <a:bodyPr lIns="0" tIns="0" rIns="0" bIns="0" rtlCol="0" anchor="t">
              <a:spAutoFit/>
              <a:scene3d>
                <a:camera prst="orthographicFront"/>
                <a:lightRig rig="threePt" dir="t"/>
              </a:scene3d>
            </a:bodyPr>
            <a:lstStyle/>
            <a:p>
              <a:pPr algn="ctr">
                <a:lnSpc>
                  <a:spcPts val="9100"/>
                </a:lnSpc>
              </a:pPr>
              <a:r>
                <a:rPr lang="en-US" sz="9385">
                  <a:ln w="10160">
                    <a:solidFill>
                      <a:schemeClr val="accent5"/>
                    </a:solidFill>
                    <a:prstDash val="solid"/>
                  </a:ln>
                  <a:solidFill>
                    <a:srgbClr val="FFFFFF"/>
                  </a:solidFill>
                  <a:effectLst>
                    <a:outerShdw blurRad="38100" dist="22860" dir="5400000" algn="tl" rotWithShape="0">
                      <a:srgbClr val="000000">
                        <a:alpha val="30000"/>
                      </a:srgbClr>
                    </a:outerShdw>
                  </a:effectLst>
                  <a:latin typeface="Calistoga" panose="00000500000000000000"/>
                  <a:ea typeface="Calistoga" panose="00000500000000000000"/>
                  <a:cs typeface="Calistoga" panose="00000500000000000000"/>
                  <a:sym typeface="Calistoga" panose="00000500000000000000"/>
                </a:rPr>
                <a:t>Chủ  đề  8:</a:t>
              </a:r>
            </a:p>
          </p:txBody>
        </p:sp>
        <p:sp>
          <p:nvSpPr>
            <p:cNvPr id="15" name="TextBox 15"/>
            <p:cNvSpPr txBox="1"/>
            <p:nvPr/>
          </p:nvSpPr>
          <p:spPr>
            <a:xfrm>
              <a:off x="0" y="28575"/>
              <a:ext cx="10142643" cy="612030"/>
            </a:xfrm>
            <a:prstGeom prst="rect">
              <a:avLst/>
            </a:prstGeom>
          </p:spPr>
          <p:txBody>
            <a:bodyPr lIns="0" tIns="0" rIns="0" bIns="0" rtlCol="0" anchor="t">
              <a:spAutoFit/>
              <a:scene3d>
                <a:camera prst="orthographicFront"/>
                <a:lightRig rig="threePt" dir="t"/>
              </a:scene3d>
            </a:bodyPr>
            <a:lstStyle/>
            <a:p>
              <a:pPr algn="ctr">
                <a:lnSpc>
                  <a:spcPts val="3575"/>
                </a:lnSpc>
                <a:spcBef>
                  <a:spcPct val="0"/>
                </a:spcBef>
              </a:pPr>
              <a:endParaRPr>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grpSp>
      <p:sp>
        <p:nvSpPr>
          <p:cNvPr id="16" name="TextBox 16"/>
          <p:cNvSpPr txBox="1"/>
          <p:nvPr/>
        </p:nvSpPr>
        <p:spPr>
          <a:xfrm>
            <a:off x="11576816" y="5467350"/>
            <a:ext cx="3053051" cy="1783908"/>
          </a:xfrm>
          <a:prstGeom prst="rect">
            <a:avLst/>
          </a:prstGeom>
        </p:spPr>
        <p:txBody>
          <a:bodyPr lIns="0" tIns="0" rIns="0" bIns="0" rtlCol="0" anchor="t">
            <a:spAutoFit/>
          </a:bodyPr>
          <a:lstStyle/>
          <a:p>
            <a:pPr algn="ctr">
              <a:lnSpc>
                <a:spcPts val="4720"/>
              </a:lnSpc>
            </a:pPr>
            <a:r>
              <a:rPr lang="en-US" sz="6745">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Genty" panose="00000500000000000000"/>
                <a:ea typeface="Genty" panose="00000500000000000000"/>
                <a:cs typeface="Genty" panose="00000500000000000000"/>
                <a:sym typeface="Genty" panose="00000500000000000000"/>
              </a:rPr>
              <a:t>Bài 25: </a:t>
            </a:r>
          </a:p>
          <a:p>
            <a:pPr algn="ctr">
              <a:lnSpc>
                <a:spcPts val="4720"/>
              </a:lnSpc>
            </a:pPr>
            <a:endParaRPr lang="en-US" sz="6745">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Genty" panose="00000500000000000000"/>
              <a:ea typeface="Genty" panose="00000500000000000000"/>
              <a:cs typeface="Genty" panose="00000500000000000000"/>
              <a:sym typeface="Genty" panose="00000500000000000000"/>
            </a:endParaRPr>
          </a:p>
          <a:p>
            <a:pPr algn="ctr">
              <a:lnSpc>
                <a:spcPts val="4160"/>
              </a:lnSpc>
            </a:pPr>
            <a:r>
              <a:rPr lang="en-US" sz="5945">
                <a:solidFill>
                  <a:srgbClr val="FED5FF"/>
                </a:solidFill>
                <a:latin typeface="Paytone One" panose="00000500000000000000"/>
                <a:ea typeface="Paytone One" panose="00000500000000000000"/>
                <a:cs typeface="Paytone One" panose="00000500000000000000"/>
                <a:sym typeface="Paytone One" panose="00000500000000000000"/>
              </a:rPr>
              <a:t> </a:t>
            </a:r>
          </a:p>
        </p:txBody>
      </p:sp>
      <p:sp>
        <p:nvSpPr>
          <p:cNvPr id="17" name="TextBox 17"/>
          <p:cNvSpPr txBox="1"/>
          <p:nvPr/>
        </p:nvSpPr>
        <p:spPr>
          <a:xfrm>
            <a:off x="7948864" y="6321204"/>
            <a:ext cx="10260302" cy="548202"/>
          </a:xfrm>
          <a:prstGeom prst="rect">
            <a:avLst/>
          </a:prstGeom>
        </p:spPr>
        <p:txBody>
          <a:bodyPr lIns="0" tIns="0" rIns="0" bIns="0" rtlCol="0" anchor="t">
            <a:spAutoFit/>
          </a:bodyPr>
          <a:lstStyle/>
          <a:p>
            <a:pPr algn="ctr">
              <a:lnSpc>
                <a:spcPts val="3100"/>
              </a:lnSpc>
            </a:pPr>
            <a:r>
              <a:rPr lang="en-US" sz="4430">
                <a:ln w="6600">
                  <a:solidFill>
                    <a:schemeClr val="accent2"/>
                  </a:solidFill>
                  <a:prstDash val="solid"/>
                </a:ln>
                <a:solidFill>
                  <a:srgbClr val="FFFFFF"/>
                </a:solidFill>
                <a:effectLst>
                  <a:outerShdw dist="38100" dir="2700000" algn="tl" rotWithShape="0">
                    <a:schemeClr val="accent2"/>
                  </a:outerShdw>
                </a:effectLst>
                <a:latin typeface="Bungee"/>
                <a:ea typeface="Bungee"/>
                <a:cs typeface="Bungee"/>
                <a:sym typeface="Bungee"/>
              </a:rPr>
              <a:t>Những  người  bạn  hàng  xóm</a:t>
            </a:r>
          </a:p>
        </p:txBody>
      </p:sp>
      <p:sp>
        <p:nvSpPr>
          <p:cNvPr id="18" name="TextBox 18"/>
          <p:cNvSpPr txBox="1"/>
          <p:nvPr/>
        </p:nvSpPr>
        <p:spPr>
          <a:xfrm>
            <a:off x="7948930" y="3709035"/>
            <a:ext cx="10928985" cy="1250315"/>
          </a:xfrm>
          <a:prstGeom prst="rect">
            <a:avLst/>
          </a:prstGeom>
        </p:spPr>
        <p:txBody>
          <a:bodyPr wrap="square" lIns="0" tIns="0" rIns="0" bIns="0" rtlCol="0" anchor="t">
            <a:spAutoFit/>
          </a:bodyPr>
          <a:lstStyle/>
          <a:p>
            <a:pPr algn="ctr">
              <a:lnSpc>
                <a:spcPts val="9750"/>
              </a:lnSpc>
              <a:spcBef>
                <a:spcPct val="0"/>
              </a:spcBef>
            </a:pPr>
            <a:r>
              <a:rPr lang="en-US" sz="6500">
                <a:solidFill>
                  <a:srgbClr val="6D9F5D"/>
                </a:solidFill>
                <a:latin typeface="Calistoga" panose="00000500000000000000"/>
                <a:ea typeface="Calistoga" panose="00000500000000000000"/>
                <a:cs typeface="Calistoga" panose="00000500000000000000"/>
                <a:sym typeface="Calistoga" panose="00000500000000000000"/>
              </a:rPr>
              <a:t>Hoạt động trải nghiệm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874026" y="415390"/>
            <a:ext cx="16539948" cy="9288148"/>
          </a:xfrm>
          <a:custGeom>
            <a:avLst/>
            <a:gdLst/>
            <a:ahLst/>
            <a:cxnLst/>
            <a:rect l="l" t="t" r="r" b="b"/>
            <a:pathLst>
              <a:path w="16539948" h="9288148">
                <a:moveTo>
                  <a:pt x="0" y="0"/>
                </a:moveTo>
                <a:lnTo>
                  <a:pt x="16539948" y="0"/>
                </a:lnTo>
                <a:lnTo>
                  <a:pt x="16539948" y="9288147"/>
                </a:lnTo>
                <a:lnTo>
                  <a:pt x="0" y="92881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582253">
            <a:off x="15173053" y="-209509"/>
            <a:ext cx="2748505" cy="3097700"/>
          </a:xfrm>
          <a:custGeom>
            <a:avLst/>
            <a:gdLst/>
            <a:ahLst/>
            <a:cxnLst/>
            <a:rect l="l" t="t" r="r" b="b"/>
            <a:pathLst>
              <a:path w="2748505" h="3097700">
                <a:moveTo>
                  <a:pt x="0" y="0"/>
                </a:moveTo>
                <a:lnTo>
                  <a:pt x="2748505" y="0"/>
                </a:lnTo>
                <a:lnTo>
                  <a:pt x="2748505" y="3097701"/>
                </a:lnTo>
                <a:lnTo>
                  <a:pt x="0" y="309770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8590986" y="-3021"/>
            <a:ext cx="1106028" cy="1487323"/>
          </a:xfrm>
          <a:custGeom>
            <a:avLst/>
            <a:gdLst/>
            <a:ahLst/>
            <a:cxnLst/>
            <a:rect l="l" t="t" r="r" b="b"/>
            <a:pathLst>
              <a:path w="1106028" h="1487323">
                <a:moveTo>
                  <a:pt x="0" y="0"/>
                </a:moveTo>
                <a:lnTo>
                  <a:pt x="1106028" y="0"/>
                </a:lnTo>
                <a:lnTo>
                  <a:pt x="1106028" y="1487323"/>
                </a:lnTo>
                <a:lnTo>
                  <a:pt x="0" y="14873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1396125">
            <a:off x="693725" y="7703290"/>
            <a:ext cx="1099408" cy="1099408"/>
          </a:xfrm>
          <a:custGeom>
            <a:avLst/>
            <a:gdLst/>
            <a:ahLst/>
            <a:cxnLst/>
            <a:rect l="l" t="t" r="r" b="b"/>
            <a:pathLst>
              <a:path w="1099408" h="1099408">
                <a:moveTo>
                  <a:pt x="0" y="0"/>
                </a:moveTo>
                <a:lnTo>
                  <a:pt x="1099408" y="0"/>
                </a:lnTo>
                <a:lnTo>
                  <a:pt x="1099408" y="1099408"/>
                </a:lnTo>
                <a:lnTo>
                  <a:pt x="0" y="109940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357455" y="8670222"/>
            <a:ext cx="2772309" cy="2066630"/>
          </a:xfrm>
          <a:custGeom>
            <a:avLst/>
            <a:gdLst/>
            <a:ahLst/>
            <a:cxnLst/>
            <a:rect l="l" t="t" r="r" b="b"/>
            <a:pathLst>
              <a:path w="2772309" h="2066630">
                <a:moveTo>
                  <a:pt x="0" y="0"/>
                </a:moveTo>
                <a:lnTo>
                  <a:pt x="2772310" y="0"/>
                </a:lnTo>
                <a:lnTo>
                  <a:pt x="2772310" y="2066631"/>
                </a:lnTo>
                <a:lnTo>
                  <a:pt x="0" y="20666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529212" y="1484302"/>
            <a:ext cx="858172" cy="1049428"/>
          </a:xfrm>
          <a:custGeom>
            <a:avLst/>
            <a:gdLst/>
            <a:ahLst/>
            <a:cxnLst/>
            <a:rect l="l" t="t" r="r" b="b"/>
            <a:pathLst>
              <a:path w="858172" h="1049428">
                <a:moveTo>
                  <a:pt x="0" y="0"/>
                </a:moveTo>
                <a:lnTo>
                  <a:pt x="858171" y="0"/>
                </a:lnTo>
                <a:lnTo>
                  <a:pt x="858171" y="1049427"/>
                </a:lnTo>
                <a:lnTo>
                  <a:pt x="0" y="1049427"/>
                </a:lnTo>
                <a:lnTo>
                  <a:pt x="0" y="0"/>
                </a:lnTo>
                <a:close/>
              </a:path>
            </a:pathLst>
          </a:custGeom>
          <a:blipFill>
            <a:blip r:embed="rId14">
              <a:extLst>
                <a:ext uri="{96DAC541-7B7A-43D3-8B79-37D633B846F1}">
                  <asvg:svgBlip xmlns:asvg="http://schemas.microsoft.com/office/drawing/2016/SVG/main" xmlns="" r:embed="rId15"/>
                </a:ext>
              </a:extLst>
            </a:blip>
            <a:stretch>
              <a:fillRect r="-188040" b="-126123"/>
            </a:stretch>
          </a:blipFill>
        </p:spPr>
      </p:sp>
      <p:sp>
        <p:nvSpPr>
          <p:cNvPr id="9" name="Freeform 9"/>
          <p:cNvSpPr/>
          <p:nvPr/>
        </p:nvSpPr>
        <p:spPr>
          <a:xfrm rot="-2182172">
            <a:off x="16725026" y="8912406"/>
            <a:ext cx="852429" cy="841698"/>
          </a:xfrm>
          <a:custGeom>
            <a:avLst/>
            <a:gdLst/>
            <a:ahLst/>
            <a:cxnLst/>
            <a:rect l="l" t="t" r="r" b="b"/>
            <a:pathLst>
              <a:path w="852429" h="841698">
                <a:moveTo>
                  <a:pt x="0" y="0"/>
                </a:moveTo>
                <a:lnTo>
                  <a:pt x="852430" y="0"/>
                </a:lnTo>
                <a:lnTo>
                  <a:pt x="852430" y="841698"/>
                </a:lnTo>
                <a:lnTo>
                  <a:pt x="0" y="841698"/>
                </a:lnTo>
                <a:lnTo>
                  <a:pt x="0" y="0"/>
                </a:lnTo>
                <a:close/>
              </a:path>
            </a:pathLst>
          </a:custGeom>
          <a:blipFill>
            <a:blip r:embed="rId14">
              <a:extLst>
                <a:ext uri="{96DAC541-7B7A-43D3-8B79-37D633B846F1}">
                  <asvg:svgBlip xmlns:asvg="http://schemas.microsoft.com/office/drawing/2016/SVG/main" xmlns="" r:embed="rId15"/>
                </a:ext>
              </a:extLst>
            </a:blip>
            <a:stretch>
              <a:fillRect l="-58032" t="-53645"/>
            </a:stretch>
          </a:blipFill>
        </p:spPr>
      </p:sp>
      <p:sp>
        <p:nvSpPr>
          <p:cNvPr id="10" name="Freeform 10"/>
          <p:cNvSpPr/>
          <p:nvPr/>
        </p:nvSpPr>
        <p:spPr>
          <a:xfrm>
            <a:off x="4584977" y="8224985"/>
            <a:ext cx="1033315" cy="1033315"/>
          </a:xfrm>
          <a:custGeom>
            <a:avLst/>
            <a:gdLst/>
            <a:ahLst/>
            <a:cxnLst/>
            <a:rect l="l" t="t" r="r" b="b"/>
            <a:pathLst>
              <a:path w="1033315" h="1033315">
                <a:moveTo>
                  <a:pt x="0" y="0"/>
                </a:moveTo>
                <a:lnTo>
                  <a:pt x="1033315" y="0"/>
                </a:lnTo>
                <a:lnTo>
                  <a:pt x="1033315" y="1033315"/>
                </a:lnTo>
                <a:lnTo>
                  <a:pt x="0" y="10333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1" name="Freeform 11"/>
          <p:cNvSpPr/>
          <p:nvPr/>
        </p:nvSpPr>
        <p:spPr>
          <a:xfrm rot="-888436">
            <a:off x="213676" y="47205"/>
            <a:ext cx="1778716" cy="1903296"/>
          </a:xfrm>
          <a:custGeom>
            <a:avLst/>
            <a:gdLst/>
            <a:ahLst/>
            <a:cxnLst/>
            <a:rect l="l" t="t" r="r" b="b"/>
            <a:pathLst>
              <a:path w="1778716" h="1903296">
                <a:moveTo>
                  <a:pt x="0" y="0"/>
                </a:moveTo>
                <a:lnTo>
                  <a:pt x="1778717" y="0"/>
                </a:lnTo>
                <a:lnTo>
                  <a:pt x="1778717" y="1903295"/>
                </a:lnTo>
                <a:lnTo>
                  <a:pt x="0" y="190329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2" name="Freeform 12"/>
          <p:cNvSpPr/>
          <p:nvPr/>
        </p:nvSpPr>
        <p:spPr>
          <a:xfrm rot="844092">
            <a:off x="-952105" y="3360166"/>
            <a:ext cx="2946769" cy="2727101"/>
          </a:xfrm>
          <a:custGeom>
            <a:avLst/>
            <a:gdLst/>
            <a:ahLst/>
            <a:cxnLst/>
            <a:rect l="l" t="t" r="r" b="b"/>
            <a:pathLst>
              <a:path w="2946769" h="2727101">
                <a:moveTo>
                  <a:pt x="0" y="0"/>
                </a:moveTo>
                <a:lnTo>
                  <a:pt x="2946769" y="0"/>
                </a:lnTo>
                <a:lnTo>
                  <a:pt x="2946769" y="2727101"/>
                </a:lnTo>
                <a:lnTo>
                  <a:pt x="0" y="272710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3" name="Freeform 13"/>
          <p:cNvSpPr/>
          <p:nvPr/>
        </p:nvSpPr>
        <p:spPr>
          <a:xfrm rot="-607908">
            <a:off x="4979844" y="-598117"/>
            <a:ext cx="2763456" cy="1582706"/>
          </a:xfrm>
          <a:custGeom>
            <a:avLst/>
            <a:gdLst/>
            <a:ahLst/>
            <a:cxnLst/>
            <a:rect l="l" t="t" r="r" b="b"/>
            <a:pathLst>
              <a:path w="2763456" h="1582706">
                <a:moveTo>
                  <a:pt x="0" y="0"/>
                </a:moveTo>
                <a:lnTo>
                  <a:pt x="2763455" y="0"/>
                </a:lnTo>
                <a:lnTo>
                  <a:pt x="2763455" y="1582706"/>
                </a:lnTo>
                <a:lnTo>
                  <a:pt x="0" y="158270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14" name="Freeform 14"/>
          <p:cNvSpPr/>
          <p:nvPr/>
        </p:nvSpPr>
        <p:spPr>
          <a:xfrm>
            <a:off x="-1797681" y="740640"/>
            <a:ext cx="3595361" cy="516425"/>
          </a:xfrm>
          <a:custGeom>
            <a:avLst/>
            <a:gdLst/>
            <a:ahLst/>
            <a:cxnLst/>
            <a:rect l="l" t="t" r="r" b="b"/>
            <a:pathLst>
              <a:path w="3595361" h="516425">
                <a:moveTo>
                  <a:pt x="0" y="0"/>
                </a:moveTo>
                <a:lnTo>
                  <a:pt x="3595362" y="0"/>
                </a:lnTo>
                <a:lnTo>
                  <a:pt x="3595362" y="516425"/>
                </a:lnTo>
                <a:lnTo>
                  <a:pt x="0" y="51642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5" name="Freeform 15"/>
          <p:cNvSpPr/>
          <p:nvPr/>
        </p:nvSpPr>
        <p:spPr>
          <a:xfrm rot="1890535">
            <a:off x="16125429" y="5156253"/>
            <a:ext cx="1994956" cy="1204228"/>
          </a:xfrm>
          <a:custGeom>
            <a:avLst/>
            <a:gdLst/>
            <a:ahLst/>
            <a:cxnLst/>
            <a:rect l="l" t="t" r="r" b="b"/>
            <a:pathLst>
              <a:path w="1994956" h="1204228">
                <a:moveTo>
                  <a:pt x="0" y="0"/>
                </a:moveTo>
                <a:lnTo>
                  <a:pt x="1994957" y="0"/>
                </a:lnTo>
                <a:lnTo>
                  <a:pt x="1994957" y="1204228"/>
                </a:lnTo>
                <a:lnTo>
                  <a:pt x="0" y="120422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16" name="Freeform 16"/>
          <p:cNvSpPr/>
          <p:nvPr/>
        </p:nvSpPr>
        <p:spPr>
          <a:xfrm rot="-10037750">
            <a:off x="10990923" y="-485362"/>
            <a:ext cx="1727910" cy="1357195"/>
          </a:xfrm>
          <a:custGeom>
            <a:avLst/>
            <a:gdLst/>
            <a:ahLst/>
            <a:cxnLst/>
            <a:rect l="l" t="t" r="r" b="b"/>
            <a:pathLst>
              <a:path w="1727910" h="1357195">
                <a:moveTo>
                  <a:pt x="0" y="0"/>
                </a:moveTo>
                <a:lnTo>
                  <a:pt x="1727911" y="0"/>
                </a:lnTo>
                <a:lnTo>
                  <a:pt x="1727911" y="1357195"/>
                </a:lnTo>
                <a:lnTo>
                  <a:pt x="0" y="135719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17" name="Freeform 17"/>
          <p:cNvSpPr/>
          <p:nvPr/>
        </p:nvSpPr>
        <p:spPr>
          <a:xfrm>
            <a:off x="6794078" y="9258300"/>
            <a:ext cx="1796908" cy="588079"/>
          </a:xfrm>
          <a:custGeom>
            <a:avLst/>
            <a:gdLst/>
            <a:ahLst/>
            <a:cxnLst/>
            <a:rect l="l" t="t" r="r" b="b"/>
            <a:pathLst>
              <a:path w="1796908" h="588079">
                <a:moveTo>
                  <a:pt x="0" y="0"/>
                </a:moveTo>
                <a:lnTo>
                  <a:pt x="1796908" y="0"/>
                </a:lnTo>
                <a:lnTo>
                  <a:pt x="1796908" y="588079"/>
                </a:lnTo>
                <a:lnTo>
                  <a:pt x="0" y="58807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18" name="Freeform 18"/>
          <p:cNvSpPr/>
          <p:nvPr/>
        </p:nvSpPr>
        <p:spPr>
          <a:xfrm>
            <a:off x="709017" y="1576055"/>
            <a:ext cx="16869967" cy="7399089"/>
          </a:xfrm>
          <a:custGeom>
            <a:avLst/>
            <a:gdLst/>
            <a:ahLst/>
            <a:cxnLst/>
            <a:rect l="l" t="t" r="r" b="b"/>
            <a:pathLst>
              <a:path w="16869967" h="7399089">
                <a:moveTo>
                  <a:pt x="0" y="0"/>
                </a:moveTo>
                <a:lnTo>
                  <a:pt x="16869966" y="0"/>
                </a:lnTo>
                <a:lnTo>
                  <a:pt x="16869966" y="7399089"/>
                </a:lnTo>
                <a:lnTo>
                  <a:pt x="0" y="7399089"/>
                </a:lnTo>
                <a:lnTo>
                  <a:pt x="0" y="0"/>
                </a:lnTo>
                <a:close/>
              </a:path>
            </a:pathLst>
          </a:custGeom>
          <a:blipFill>
            <a:blip r:embed="rId32"/>
            <a:stretch>
              <a:fillRect l="-3324" r="-3324"/>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97525" cy="10287000"/>
          </a:xfrm>
          <a:custGeom>
            <a:avLst/>
            <a:gdLst/>
            <a:ahLst/>
            <a:cxnLst/>
            <a:rect l="l" t="t" r="r" b="b"/>
            <a:pathLst>
              <a:path w="18297525" h="10287000">
                <a:moveTo>
                  <a:pt x="0" y="0"/>
                </a:moveTo>
                <a:lnTo>
                  <a:pt x="18297525" y="0"/>
                </a:lnTo>
                <a:lnTo>
                  <a:pt x="18297525" y="10287000"/>
                </a:lnTo>
                <a:lnTo>
                  <a:pt x="0" y="10287000"/>
                </a:lnTo>
                <a:lnTo>
                  <a:pt x="0" y="0"/>
                </a:lnTo>
                <a:close/>
              </a:path>
            </a:pathLst>
          </a:custGeom>
          <a:blipFill>
            <a:blip r:embed="rId2">
              <a:alphaModFix amt="69000"/>
              <a:extLst>
                <a:ext uri="{96DAC541-7B7A-43D3-8B79-37D633B846F1}">
                  <asvg:svgBlip xmlns:asvg="http://schemas.microsoft.com/office/drawing/2016/SVG/main" xmlns="" r:embed="rId3"/>
                </a:ext>
              </a:extLst>
            </a:blip>
            <a:stretch>
              <a:fillRect/>
            </a:stretch>
          </a:blipFill>
        </p:spPr>
      </p:sp>
      <p:sp>
        <p:nvSpPr>
          <p:cNvPr id="3" name="AutoShape 3"/>
          <p:cNvSpPr/>
          <p:nvPr/>
        </p:nvSpPr>
        <p:spPr>
          <a:xfrm>
            <a:off x="1726807" y="2276297"/>
            <a:ext cx="14809848" cy="5421147"/>
          </a:xfrm>
          <a:prstGeom prst="rect">
            <a:avLst/>
          </a:prstGeom>
          <a:solidFill>
            <a:srgbClr val="FAF2E3"/>
          </a:solidFill>
        </p:spPr>
      </p:sp>
      <p:sp>
        <p:nvSpPr>
          <p:cNvPr id="4" name="Freeform 4"/>
          <p:cNvSpPr/>
          <p:nvPr/>
        </p:nvSpPr>
        <p:spPr>
          <a:xfrm>
            <a:off x="16536655" y="521971"/>
            <a:ext cx="1445289" cy="1232437"/>
          </a:xfrm>
          <a:custGeom>
            <a:avLst/>
            <a:gdLst/>
            <a:ahLst/>
            <a:cxnLst/>
            <a:rect l="l" t="t" r="r" b="b"/>
            <a:pathLst>
              <a:path w="1445289" h="1232437">
                <a:moveTo>
                  <a:pt x="0" y="0"/>
                </a:moveTo>
                <a:lnTo>
                  <a:pt x="1445290" y="0"/>
                </a:lnTo>
                <a:lnTo>
                  <a:pt x="1445290" y="1232438"/>
                </a:lnTo>
                <a:lnTo>
                  <a:pt x="0" y="12324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TextBox 5"/>
          <p:cNvSpPr txBox="1"/>
          <p:nvPr/>
        </p:nvSpPr>
        <p:spPr>
          <a:xfrm>
            <a:off x="2955502" y="3073933"/>
            <a:ext cx="14010379" cy="4623511"/>
          </a:xfrm>
          <a:prstGeom prst="rect">
            <a:avLst/>
          </a:prstGeom>
        </p:spPr>
        <p:txBody>
          <a:bodyPr lIns="0" tIns="0" rIns="0" bIns="0" rtlCol="0" anchor="t">
            <a:spAutoFit/>
          </a:bodyPr>
          <a:lstStyle/>
          <a:p>
            <a:pPr algn="just">
              <a:lnSpc>
                <a:spcPts val="7350"/>
              </a:lnSpc>
            </a:pPr>
            <a:r>
              <a:rPr lang="en-US" sz="4900">
                <a:solidFill>
                  <a:srgbClr val="000000"/>
                </a:solidFill>
                <a:latin typeface="Maven Pro" panose="00000500000000000000"/>
                <a:ea typeface="Maven Pro" panose="00000500000000000000"/>
                <a:cs typeface="Maven Pro" panose="00000500000000000000"/>
                <a:sym typeface="Maven Pro" panose="00000500000000000000"/>
              </a:rPr>
              <a:t>+ Bạn hàng xóm của em tên gì, bao nhiêu tuổi?</a:t>
            </a:r>
          </a:p>
          <a:p>
            <a:pPr algn="just">
              <a:lnSpc>
                <a:spcPts val="7350"/>
              </a:lnSpc>
            </a:pPr>
            <a:r>
              <a:rPr lang="en-US" sz="4900">
                <a:solidFill>
                  <a:srgbClr val="000000"/>
                </a:solidFill>
                <a:latin typeface="Maven Pro" panose="00000500000000000000"/>
                <a:ea typeface="Maven Pro" panose="00000500000000000000"/>
                <a:cs typeface="Maven Pro" panose="00000500000000000000"/>
                <a:sym typeface="Maven Pro" panose="00000500000000000000"/>
              </a:rPr>
              <a:t>+ Hình dáng của bạn như thế nào?</a:t>
            </a:r>
          </a:p>
          <a:p>
            <a:pPr algn="just">
              <a:lnSpc>
                <a:spcPts val="7350"/>
              </a:lnSpc>
            </a:pPr>
            <a:r>
              <a:rPr lang="en-US" sz="4900">
                <a:solidFill>
                  <a:srgbClr val="000000"/>
                </a:solidFill>
                <a:latin typeface="Maven Pro" panose="00000500000000000000"/>
                <a:ea typeface="Maven Pro" panose="00000500000000000000"/>
                <a:cs typeface="Maven Pro" panose="00000500000000000000"/>
                <a:sym typeface="Maven Pro" panose="00000500000000000000"/>
              </a:rPr>
              <a:t>+ Sở thích của bạn ấy là gì?</a:t>
            </a:r>
          </a:p>
          <a:p>
            <a:pPr algn="just">
              <a:lnSpc>
                <a:spcPts val="7350"/>
              </a:lnSpc>
            </a:pPr>
            <a:r>
              <a:rPr lang="en-US" sz="4900">
                <a:solidFill>
                  <a:srgbClr val="000000"/>
                </a:solidFill>
                <a:latin typeface="Maven Pro" panose="00000500000000000000"/>
                <a:ea typeface="Maven Pro" panose="00000500000000000000"/>
                <a:cs typeface="Maven Pro" panose="00000500000000000000"/>
                <a:sym typeface="Maven Pro" panose="00000500000000000000"/>
              </a:rPr>
              <a:t>+ Tính cách của bạn ấy như thế nào?</a:t>
            </a:r>
          </a:p>
          <a:p>
            <a:pPr algn="just">
              <a:lnSpc>
                <a:spcPts val="7350"/>
              </a:lnSpc>
              <a:spcBef>
                <a:spcPct val="0"/>
              </a:spcBef>
            </a:pPr>
            <a:endParaRPr lang="en-US" sz="4900">
              <a:solidFill>
                <a:srgbClr val="000000"/>
              </a:solidFill>
              <a:latin typeface="Maven Pro" panose="00000500000000000000"/>
              <a:ea typeface="Maven Pro" panose="00000500000000000000"/>
              <a:cs typeface="Maven Pro" panose="00000500000000000000"/>
              <a:sym typeface="Maven Pro" panose="00000500000000000000"/>
            </a:endParaRPr>
          </a:p>
        </p:txBody>
      </p:sp>
      <p:sp>
        <p:nvSpPr>
          <p:cNvPr id="6" name="Freeform 6"/>
          <p:cNvSpPr/>
          <p:nvPr/>
        </p:nvSpPr>
        <p:spPr>
          <a:xfrm>
            <a:off x="5399736" y="349840"/>
            <a:ext cx="6193261" cy="1576701"/>
          </a:xfrm>
          <a:custGeom>
            <a:avLst/>
            <a:gdLst/>
            <a:ahLst/>
            <a:cxnLst/>
            <a:rect l="l" t="t" r="r" b="b"/>
            <a:pathLst>
              <a:path w="6193261" h="1576701">
                <a:moveTo>
                  <a:pt x="0" y="0"/>
                </a:moveTo>
                <a:lnTo>
                  <a:pt x="6193261" y="0"/>
                </a:lnTo>
                <a:lnTo>
                  <a:pt x="6193261" y="1576701"/>
                </a:lnTo>
                <a:lnTo>
                  <a:pt x="0" y="1576701"/>
                </a:lnTo>
                <a:lnTo>
                  <a:pt x="0" y="0"/>
                </a:lnTo>
                <a:close/>
              </a:path>
            </a:pathLst>
          </a:custGeom>
          <a:blipFill>
            <a:blip r:embed="rId6"/>
            <a:stretch>
              <a:fillRect/>
            </a:stretch>
          </a:blipFill>
        </p:spPr>
      </p:sp>
      <p:sp>
        <p:nvSpPr>
          <p:cNvPr id="7" name="Freeform 7"/>
          <p:cNvSpPr/>
          <p:nvPr/>
        </p:nvSpPr>
        <p:spPr>
          <a:xfrm>
            <a:off x="10982325" y="7068312"/>
            <a:ext cx="7315200" cy="3218688"/>
          </a:xfrm>
          <a:custGeom>
            <a:avLst/>
            <a:gdLst/>
            <a:ahLst/>
            <a:cxnLst/>
            <a:rect l="l" t="t" r="r" b="b"/>
            <a:pathLst>
              <a:path w="7315200" h="3218688">
                <a:moveTo>
                  <a:pt x="0" y="0"/>
                </a:moveTo>
                <a:lnTo>
                  <a:pt x="7315200" y="0"/>
                </a:lnTo>
                <a:lnTo>
                  <a:pt x="7315200" y="3218688"/>
                </a:lnTo>
                <a:lnTo>
                  <a:pt x="0" y="321868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8" name="Freeform 8"/>
          <p:cNvSpPr/>
          <p:nvPr/>
        </p:nvSpPr>
        <p:spPr>
          <a:xfrm>
            <a:off x="0" y="6567687"/>
            <a:ext cx="3668172" cy="3719313"/>
          </a:xfrm>
          <a:custGeom>
            <a:avLst/>
            <a:gdLst/>
            <a:ahLst/>
            <a:cxnLst/>
            <a:rect l="l" t="t" r="r" b="b"/>
            <a:pathLst>
              <a:path w="3668172" h="3719313">
                <a:moveTo>
                  <a:pt x="0" y="0"/>
                </a:moveTo>
                <a:lnTo>
                  <a:pt x="3668172" y="0"/>
                </a:lnTo>
                <a:lnTo>
                  <a:pt x="3668172" y="3719313"/>
                </a:lnTo>
                <a:lnTo>
                  <a:pt x="0" y="3719313"/>
                </a:lnTo>
                <a:lnTo>
                  <a:pt x="0" y="0"/>
                </a:lnTo>
                <a:close/>
              </a:path>
            </a:pathLst>
          </a:custGeom>
          <a:blipFill>
            <a:blip r:embed="rId9"/>
            <a:stretch>
              <a:fillRect/>
            </a:stretch>
          </a:blipFill>
        </p:spPr>
      </p:sp>
      <p:sp>
        <p:nvSpPr>
          <p:cNvPr id="9" name="TextBox 9"/>
          <p:cNvSpPr txBox="1"/>
          <p:nvPr/>
        </p:nvSpPr>
        <p:spPr>
          <a:xfrm>
            <a:off x="5399736" y="521930"/>
            <a:ext cx="6193261" cy="1061070"/>
          </a:xfrm>
          <a:prstGeom prst="rect">
            <a:avLst/>
          </a:prstGeom>
        </p:spPr>
        <p:txBody>
          <a:bodyPr lIns="0" tIns="0" rIns="0" bIns="0" rtlCol="0" anchor="t">
            <a:spAutoFit/>
          </a:bodyPr>
          <a:lstStyle/>
          <a:p>
            <a:pPr algn="ctr">
              <a:lnSpc>
                <a:spcPts val="8850"/>
              </a:lnSpc>
              <a:spcBef>
                <a:spcPct val="0"/>
              </a:spcBef>
            </a:pPr>
            <a:r>
              <a:rPr lang="en-US" sz="5900">
                <a:solidFill>
                  <a:srgbClr val="47353F"/>
                </a:solidFill>
                <a:latin typeface="Paytone One" panose="00000500000000000000"/>
                <a:ea typeface="Paytone One" panose="00000500000000000000"/>
                <a:cs typeface="Paytone One" panose="00000500000000000000"/>
                <a:sym typeface="Paytone One" panose="00000500000000000000"/>
              </a:rPr>
              <a:t>GỢI Ý</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77965" y="0"/>
            <a:ext cx="21643930" cy="11555466"/>
          </a:xfrm>
          <a:custGeom>
            <a:avLst/>
            <a:gdLst/>
            <a:ahLst/>
            <a:cxnLst/>
            <a:rect l="l" t="t" r="r" b="b"/>
            <a:pathLst>
              <a:path w="21643930" h="11555466">
                <a:moveTo>
                  <a:pt x="0" y="0"/>
                </a:moveTo>
                <a:lnTo>
                  <a:pt x="21643930" y="0"/>
                </a:lnTo>
                <a:lnTo>
                  <a:pt x="21643930" y="11555466"/>
                </a:lnTo>
                <a:lnTo>
                  <a:pt x="0" y="115554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91132">
            <a:off x="19045" y="-161002"/>
            <a:ext cx="2019311" cy="1699892"/>
          </a:xfrm>
          <a:custGeom>
            <a:avLst/>
            <a:gdLst/>
            <a:ahLst/>
            <a:cxnLst/>
            <a:rect l="l" t="t" r="r" b="b"/>
            <a:pathLst>
              <a:path w="2019311" h="1699892">
                <a:moveTo>
                  <a:pt x="0" y="0"/>
                </a:moveTo>
                <a:lnTo>
                  <a:pt x="2019310" y="0"/>
                </a:lnTo>
                <a:lnTo>
                  <a:pt x="2019310" y="1699892"/>
                </a:lnTo>
                <a:lnTo>
                  <a:pt x="0" y="169989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931361">
            <a:off x="-510810" y="7363233"/>
            <a:ext cx="2052646" cy="2313433"/>
          </a:xfrm>
          <a:custGeom>
            <a:avLst/>
            <a:gdLst/>
            <a:ahLst/>
            <a:cxnLst/>
            <a:rect l="l" t="t" r="r" b="b"/>
            <a:pathLst>
              <a:path w="2052646" h="2313433">
                <a:moveTo>
                  <a:pt x="0" y="0"/>
                </a:moveTo>
                <a:lnTo>
                  <a:pt x="2052646" y="0"/>
                </a:lnTo>
                <a:lnTo>
                  <a:pt x="2052646" y="2313432"/>
                </a:lnTo>
                <a:lnTo>
                  <a:pt x="0" y="231343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1010578">
            <a:off x="3640006" y="8992228"/>
            <a:ext cx="1255708" cy="2784836"/>
          </a:xfrm>
          <a:custGeom>
            <a:avLst/>
            <a:gdLst/>
            <a:ahLst/>
            <a:cxnLst/>
            <a:rect l="l" t="t" r="r" b="b"/>
            <a:pathLst>
              <a:path w="1255708" h="2784836">
                <a:moveTo>
                  <a:pt x="0" y="0"/>
                </a:moveTo>
                <a:lnTo>
                  <a:pt x="1255708" y="0"/>
                </a:lnTo>
                <a:lnTo>
                  <a:pt x="1255708" y="2784836"/>
                </a:lnTo>
                <a:lnTo>
                  <a:pt x="0" y="278483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5771500" y="9531261"/>
            <a:ext cx="1746250" cy="1028700"/>
          </a:xfrm>
          <a:custGeom>
            <a:avLst/>
            <a:gdLst/>
            <a:ahLst/>
            <a:cxnLst/>
            <a:rect l="l" t="t" r="r" b="b"/>
            <a:pathLst>
              <a:path w="1746250" h="1028700">
                <a:moveTo>
                  <a:pt x="0" y="0"/>
                </a:moveTo>
                <a:lnTo>
                  <a:pt x="1746250" y="0"/>
                </a:lnTo>
                <a:lnTo>
                  <a:pt x="1746250" y="1028700"/>
                </a:lnTo>
                <a:lnTo>
                  <a:pt x="0" y="10287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rot="-915387">
            <a:off x="16596582" y="261857"/>
            <a:ext cx="1842337" cy="854174"/>
          </a:xfrm>
          <a:custGeom>
            <a:avLst/>
            <a:gdLst/>
            <a:ahLst/>
            <a:cxnLst/>
            <a:rect l="l" t="t" r="r" b="b"/>
            <a:pathLst>
              <a:path w="1842337" h="854174">
                <a:moveTo>
                  <a:pt x="0" y="0"/>
                </a:moveTo>
                <a:lnTo>
                  <a:pt x="1842337" y="0"/>
                </a:lnTo>
                <a:lnTo>
                  <a:pt x="1842337" y="854174"/>
                </a:lnTo>
                <a:lnTo>
                  <a:pt x="0" y="85417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rot="1225017">
            <a:off x="10669823" y="9147670"/>
            <a:ext cx="1256886" cy="1231748"/>
          </a:xfrm>
          <a:custGeom>
            <a:avLst/>
            <a:gdLst/>
            <a:ahLst/>
            <a:cxnLst/>
            <a:rect l="l" t="t" r="r" b="b"/>
            <a:pathLst>
              <a:path w="1256886" h="1231748">
                <a:moveTo>
                  <a:pt x="0" y="0"/>
                </a:moveTo>
                <a:lnTo>
                  <a:pt x="1256886" y="0"/>
                </a:lnTo>
                <a:lnTo>
                  <a:pt x="1256886" y="1231749"/>
                </a:lnTo>
                <a:lnTo>
                  <a:pt x="0" y="123174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a:off x="12102076" y="4653032"/>
            <a:ext cx="6072981" cy="5731613"/>
          </a:xfrm>
          <a:custGeom>
            <a:avLst/>
            <a:gdLst/>
            <a:ahLst/>
            <a:cxnLst/>
            <a:rect l="l" t="t" r="r" b="b"/>
            <a:pathLst>
              <a:path w="6072981" h="5731613">
                <a:moveTo>
                  <a:pt x="0" y="0"/>
                </a:moveTo>
                <a:lnTo>
                  <a:pt x="6072981" y="0"/>
                </a:lnTo>
                <a:lnTo>
                  <a:pt x="6072981" y="5731614"/>
                </a:lnTo>
                <a:lnTo>
                  <a:pt x="0" y="5731614"/>
                </a:lnTo>
                <a:lnTo>
                  <a:pt x="0" y="0"/>
                </a:lnTo>
                <a:close/>
              </a:path>
            </a:pathLst>
          </a:custGeom>
          <a:blipFill>
            <a:blip r:embed="rId16"/>
            <a:stretch>
              <a:fillRect t="-3378" b="-3378"/>
            </a:stretch>
          </a:blipFill>
        </p:spPr>
      </p:sp>
      <p:sp>
        <p:nvSpPr>
          <p:cNvPr id="10" name="TextBox 10"/>
          <p:cNvSpPr txBox="1"/>
          <p:nvPr/>
        </p:nvSpPr>
        <p:spPr>
          <a:xfrm>
            <a:off x="-195788" y="1532747"/>
            <a:ext cx="17600037" cy="2080325"/>
          </a:xfrm>
          <a:prstGeom prst="rect">
            <a:avLst/>
          </a:prstGeom>
        </p:spPr>
        <p:txBody>
          <a:bodyPr lIns="0" tIns="0" rIns="0" bIns="0" rtlCol="0" anchor="t">
            <a:spAutoFit/>
          </a:bodyPr>
          <a:lstStyle/>
          <a:p>
            <a:pPr algn="ctr">
              <a:lnSpc>
                <a:spcPts val="8385"/>
              </a:lnSpc>
            </a:pPr>
            <a:r>
              <a:rPr lang="en-US" sz="6450" b="1">
                <a:solidFill>
                  <a:srgbClr val="191919"/>
                </a:solidFill>
                <a:latin typeface="Cabin Bold" panose="00000800000000000000"/>
                <a:ea typeface="Cabin Bold" panose="00000800000000000000"/>
                <a:cs typeface="Cabin Bold" panose="00000800000000000000"/>
                <a:sym typeface="Cabin Bold" panose="00000800000000000000"/>
              </a:rPr>
              <a:t>Câu tục ngữ:</a:t>
            </a:r>
          </a:p>
          <a:p>
            <a:pPr algn="ctr">
              <a:lnSpc>
                <a:spcPts val="8385"/>
              </a:lnSpc>
            </a:pPr>
            <a:r>
              <a:rPr lang="en-US" sz="6450">
                <a:solidFill>
                  <a:srgbClr val="191919"/>
                </a:solidFill>
                <a:latin typeface="Cabin" panose="00000500000000000000"/>
                <a:ea typeface="Cabin" panose="00000500000000000000"/>
                <a:cs typeface="Cabin" panose="00000500000000000000"/>
                <a:sym typeface="Cabin" panose="00000500000000000000"/>
              </a:rPr>
              <a:t>“Bán anh em xa, mua láng giềng gần”</a:t>
            </a:r>
          </a:p>
        </p:txBody>
      </p:sp>
      <p:grpSp>
        <p:nvGrpSpPr>
          <p:cNvPr id="11" name="Group 11"/>
          <p:cNvGrpSpPr/>
          <p:nvPr/>
        </p:nvGrpSpPr>
        <p:grpSpPr>
          <a:xfrm>
            <a:off x="6034802" y="4653032"/>
            <a:ext cx="5340192" cy="5633968"/>
            <a:chOff x="0" y="0"/>
            <a:chExt cx="2077720" cy="2192020"/>
          </a:xfrm>
        </p:grpSpPr>
        <p:sp>
          <p:nvSpPr>
            <p:cNvPr id="12" name="Freeform 12"/>
            <p:cNvSpPr/>
            <p:nvPr/>
          </p:nvSpPr>
          <p:spPr>
            <a:xfrm>
              <a:off x="-7620" y="-2540"/>
              <a:ext cx="2085340" cy="2194560"/>
            </a:xfrm>
            <a:custGeom>
              <a:avLst/>
              <a:gdLst/>
              <a:ahLst/>
              <a:cxnLst/>
              <a:rect l="l" t="t" r="r" b="b"/>
              <a:pathLst>
                <a:path w="2085340" h="219456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17"/>
              <a:stretch>
                <a:fillRect l="-8677" r="-8677"/>
              </a:stretch>
            </a:blipFill>
          </p:spPr>
        </p:sp>
      </p:grpSp>
      <p:grpSp>
        <p:nvGrpSpPr>
          <p:cNvPr id="13" name="Group 13"/>
          <p:cNvGrpSpPr/>
          <p:nvPr/>
        </p:nvGrpSpPr>
        <p:grpSpPr>
          <a:xfrm>
            <a:off x="0" y="4653032"/>
            <a:ext cx="5633968" cy="5633968"/>
            <a:chOff x="0" y="0"/>
            <a:chExt cx="812800" cy="812800"/>
          </a:xfrm>
        </p:grpSpPr>
        <p:sp>
          <p:nvSpPr>
            <p:cNvPr id="14" name="Freeform 14"/>
            <p:cNvSpPr/>
            <p:nvPr/>
          </p:nvSpPr>
          <p:spPr>
            <a:xfrm>
              <a:off x="0" y="0"/>
              <a:ext cx="812800" cy="812800"/>
            </a:xfrm>
            <a:custGeom>
              <a:avLst/>
              <a:gdLst/>
              <a:ahLst/>
              <a:cxnLst/>
              <a:rect l="l" t="t" r="r" b="b"/>
              <a:pathLst>
                <a:path w="812800" h="812800">
                  <a:moveTo>
                    <a:pt x="31605" y="0"/>
                  </a:moveTo>
                  <a:lnTo>
                    <a:pt x="781195" y="0"/>
                  </a:lnTo>
                  <a:cubicBezTo>
                    <a:pt x="789577" y="0"/>
                    <a:pt x="797616" y="3330"/>
                    <a:pt x="803543" y="9257"/>
                  </a:cubicBezTo>
                  <a:cubicBezTo>
                    <a:pt x="809470" y="15184"/>
                    <a:pt x="812800" y="23223"/>
                    <a:pt x="812800" y="31605"/>
                  </a:cubicBezTo>
                  <a:lnTo>
                    <a:pt x="812800" y="781195"/>
                  </a:lnTo>
                  <a:cubicBezTo>
                    <a:pt x="812800" y="789577"/>
                    <a:pt x="809470" y="797616"/>
                    <a:pt x="803543" y="803543"/>
                  </a:cubicBezTo>
                  <a:cubicBezTo>
                    <a:pt x="797616" y="809470"/>
                    <a:pt x="789577" y="812800"/>
                    <a:pt x="781195" y="812800"/>
                  </a:cubicBezTo>
                  <a:lnTo>
                    <a:pt x="31605" y="812800"/>
                  </a:lnTo>
                  <a:cubicBezTo>
                    <a:pt x="23223" y="812800"/>
                    <a:pt x="15184" y="809470"/>
                    <a:pt x="9257" y="803543"/>
                  </a:cubicBezTo>
                  <a:cubicBezTo>
                    <a:pt x="3330" y="797616"/>
                    <a:pt x="0" y="789577"/>
                    <a:pt x="0" y="781195"/>
                  </a:cubicBezTo>
                  <a:lnTo>
                    <a:pt x="0" y="31605"/>
                  </a:lnTo>
                  <a:cubicBezTo>
                    <a:pt x="0" y="23223"/>
                    <a:pt x="3330" y="15184"/>
                    <a:pt x="9257" y="9257"/>
                  </a:cubicBezTo>
                  <a:cubicBezTo>
                    <a:pt x="15184" y="3330"/>
                    <a:pt x="23223" y="0"/>
                    <a:pt x="31605" y="0"/>
                  </a:cubicBezTo>
                  <a:close/>
                </a:path>
              </a:pathLst>
            </a:custGeom>
            <a:blipFill>
              <a:blip r:embed="rId18"/>
              <a:stretch>
                <a:fillRect l="-25046" r="-25046"/>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97525" cy="10287000"/>
          </a:xfrm>
          <a:custGeom>
            <a:avLst/>
            <a:gdLst/>
            <a:ahLst/>
            <a:cxnLst/>
            <a:rect l="l" t="t" r="r" b="b"/>
            <a:pathLst>
              <a:path w="18297525" h="10287000">
                <a:moveTo>
                  <a:pt x="0" y="0"/>
                </a:moveTo>
                <a:lnTo>
                  <a:pt x="18297525" y="0"/>
                </a:lnTo>
                <a:lnTo>
                  <a:pt x="18297525" y="10287000"/>
                </a:lnTo>
                <a:lnTo>
                  <a:pt x="0" y="10287000"/>
                </a:lnTo>
                <a:lnTo>
                  <a:pt x="0" y="0"/>
                </a:lnTo>
                <a:close/>
              </a:path>
            </a:pathLst>
          </a:custGeom>
          <a:blipFill>
            <a:blip r:embed="rId2">
              <a:alphaModFix amt="69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536655" y="521971"/>
            <a:ext cx="1445289" cy="1232437"/>
          </a:xfrm>
          <a:custGeom>
            <a:avLst/>
            <a:gdLst/>
            <a:ahLst/>
            <a:cxnLst/>
            <a:rect l="l" t="t" r="r" b="b"/>
            <a:pathLst>
              <a:path w="1445289" h="1232437">
                <a:moveTo>
                  <a:pt x="0" y="0"/>
                </a:moveTo>
                <a:lnTo>
                  <a:pt x="1445290" y="0"/>
                </a:lnTo>
                <a:lnTo>
                  <a:pt x="1445290" y="1232438"/>
                </a:lnTo>
                <a:lnTo>
                  <a:pt x="0" y="12324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571541" y="240349"/>
            <a:ext cx="6193261" cy="1576701"/>
          </a:xfrm>
          <a:custGeom>
            <a:avLst/>
            <a:gdLst/>
            <a:ahLst/>
            <a:cxnLst/>
            <a:rect l="l" t="t" r="r" b="b"/>
            <a:pathLst>
              <a:path w="6193261" h="1576701">
                <a:moveTo>
                  <a:pt x="0" y="0"/>
                </a:moveTo>
                <a:lnTo>
                  <a:pt x="6193261" y="0"/>
                </a:lnTo>
                <a:lnTo>
                  <a:pt x="6193261" y="1576702"/>
                </a:lnTo>
                <a:lnTo>
                  <a:pt x="0" y="1576702"/>
                </a:lnTo>
                <a:lnTo>
                  <a:pt x="0" y="0"/>
                </a:lnTo>
                <a:close/>
              </a:path>
            </a:pathLst>
          </a:custGeom>
          <a:blipFill>
            <a:blip r:embed="rId6"/>
            <a:stretch>
              <a:fillRect/>
            </a:stretch>
          </a:blipFill>
        </p:spPr>
      </p:sp>
      <p:sp>
        <p:nvSpPr>
          <p:cNvPr id="5" name="Freeform 5"/>
          <p:cNvSpPr/>
          <p:nvPr/>
        </p:nvSpPr>
        <p:spPr>
          <a:xfrm>
            <a:off x="1681892" y="1874886"/>
            <a:ext cx="14933742" cy="6537228"/>
          </a:xfrm>
          <a:custGeom>
            <a:avLst/>
            <a:gdLst/>
            <a:ahLst/>
            <a:cxnLst/>
            <a:rect l="l" t="t" r="r" b="b"/>
            <a:pathLst>
              <a:path w="14933742" h="6537228">
                <a:moveTo>
                  <a:pt x="0" y="0"/>
                </a:moveTo>
                <a:lnTo>
                  <a:pt x="14933741" y="0"/>
                </a:lnTo>
                <a:lnTo>
                  <a:pt x="14933741" y="6537228"/>
                </a:lnTo>
                <a:lnTo>
                  <a:pt x="0" y="6537228"/>
                </a:lnTo>
                <a:lnTo>
                  <a:pt x="0" y="0"/>
                </a:lnTo>
                <a:close/>
              </a:path>
            </a:pathLst>
          </a:custGeom>
          <a:blipFill>
            <a:blip r:embed="rId7"/>
            <a:stretch>
              <a:fillRect t="-19218" b="-39445"/>
            </a:stretch>
          </a:blipFill>
        </p:spPr>
      </p:sp>
      <p:sp>
        <p:nvSpPr>
          <p:cNvPr id="6" name="Freeform 6"/>
          <p:cNvSpPr/>
          <p:nvPr/>
        </p:nvSpPr>
        <p:spPr>
          <a:xfrm>
            <a:off x="0" y="7835269"/>
            <a:ext cx="5179594" cy="2279021"/>
          </a:xfrm>
          <a:custGeom>
            <a:avLst/>
            <a:gdLst/>
            <a:ahLst/>
            <a:cxnLst/>
            <a:rect l="l" t="t" r="r" b="b"/>
            <a:pathLst>
              <a:path w="5179594" h="2279021">
                <a:moveTo>
                  <a:pt x="0" y="0"/>
                </a:moveTo>
                <a:lnTo>
                  <a:pt x="5179594" y="0"/>
                </a:lnTo>
                <a:lnTo>
                  <a:pt x="5179594" y="2279022"/>
                </a:lnTo>
                <a:lnTo>
                  <a:pt x="0" y="22790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12278513" y="6969357"/>
            <a:ext cx="6019012" cy="3144934"/>
          </a:xfrm>
          <a:custGeom>
            <a:avLst/>
            <a:gdLst/>
            <a:ahLst/>
            <a:cxnLst/>
            <a:rect l="l" t="t" r="r" b="b"/>
            <a:pathLst>
              <a:path w="6019012" h="3144934">
                <a:moveTo>
                  <a:pt x="0" y="0"/>
                </a:moveTo>
                <a:lnTo>
                  <a:pt x="6019012" y="0"/>
                </a:lnTo>
                <a:lnTo>
                  <a:pt x="6019012" y="3144934"/>
                </a:lnTo>
                <a:lnTo>
                  <a:pt x="0" y="3144934"/>
                </a:lnTo>
                <a:lnTo>
                  <a:pt x="0" y="0"/>
                </a:lnTo>
                <a:close/>
              </a:path>
            </a:pathLst>
          </a:custGeom>
          <a:blipFill>
            <a:blip r:embed="rId10"/>
            <a:stretch>
              <a:fillRect/>
            </a:stretch>
          </a:blipFill>
        </p:spPr>
      </p:sp>
      <p:sp>
        <p:nvSpPr>
          <p:cNvPr id="8" name="TextBox 8"/>
          <p:cNvSpPr txBox="1"/>
          <p:nvPr/>
        </p:nvSpPr>
        <p:spPr>
          <a:xfrm>
            <a:off x="2747722" y="2129484"/>
            <a:ext cx="12821131" cy="6412340"/>
          </a:xfrm>
          <a:prstGeom prst="rect">
            <a:avLst/>
          </a:prstGeom>
        </p:spPr>
        <p:txBody>
          <a:bodyPr lIns="0" tIns="0" rIns="0" bIns="0" rtlCol="0" anchor="t">
            <a:spAutoFit/>
          </a:bodyPr>
          <a:lstStyle/>
          <a:p>
            <a:pPr algn="just">
              <a:lnSpc>
                <a:spcPts val="8550"/>
              </a:lnSpc>
              <a:spcBef>
                <a:spcPct val="0"/>
              </a:spcBef>
            </a:pPr>
            <a:r>
              <a:rPr lang="en-US" sz="5700">
                <a:solidFill>
                  <a:srgbClr val="47353F"/>
                </a:solidFill>
                <a:latin typeface="Public Sans"/>
                <a:ea typeface="Public Sans"/>
                <a:cs typeface="Public Sans"/>
                <a:sym typeface="Public Sans"/>
              </a:rPr>
              <a:t>Bạn bè ở xung quanh chúng ta. Vì vậy các em có thể kết bạn ở trường, ở lớp và cũng có thể kết bạn nơi mình sinh sống. Nhờ có bạn mà cuộc sống sẽ vui vẻ và ý nghĩa hơn.</a:t>
            </a:r>
          </a:p>
          <a:p>
            <a:pPr algn="just">
              <a:lnSpc>
                <a:spcPts val="8550"/>
              </a:lnSpc>
              <a:spcBef>
                <a:spcPct val="0"/>
              </a:spcBef>
            </a:pPr>
            <a:r>
              <a:rPr lang="en-US" sz="5700">
                <a:solidFill>
                  <a:srgbClr val="47353F"/>
                </a:solidFill>
                <a:latin typeface="Public Sans"/>
                <a:ea typeface="Public Sans"/>
                <a:cs typeface="Public Sans"/>
                <a:sym typeface="Public Sans"/>
              </a:rPr>
              <a:t> </a:t>
            </a:r>
          </a:p>
        </p:txBody>
      </p:sp>
      <p:sp>
        <p:nvSpPr>
          <p:cNvPr id="9" name="TextBox 9"/>
          <p:cNvSpPr txBox="1"/>
          <p:nvPr/>
        </p:nvSpPr>
        <p:spPr>
          <a:xfrm>
            <a:off x="571541" y="412440"/>
            <a:ext cx="6193261" cy="1061070"/>
          </a:xfrm>
          <a:prstGeom prst="rect">
            <a:avLst/>
          </a:prstGeom>
        </p:spPr>
        <p:txBody>
          <a:bodyPr lIns="0" tIns="0" rIns="0" bIns="0" rtlCol="0" anchor="t">
            <a:spAutoFit/>
          </a:bodyPr>
          <a:lstStyle/>
          <a:p>
            <a:pPr algn="ctr">
              <a:lnSpc>
                <a:spcPts val="8850"/>
              </a:lnSpc>
              <a:spcBef>
                <a:spcPct val="0"/>
              </a:spcBef>
            </a:pPr>
            <a:r>
              <a:rPr lang="en-US" sz="5900">
                <a:solidFill>
                  <a:srgbClr val="47353F"/>
                </a:solidFill>
                <a:latin typeface="Paytone One" panose="00000500000000000000"/>
                <a:ea typeface="Paytone One" panose="00000500000000000000"/>
                <a:cs typeface="Paytone One" panose="00000500000000000000"/>
                <a:sym typeface="Paytone One" panose="00000500000000000000"/>
              </a:rPr>
              <a:t>KẾT LUẬN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97525" cy="10287000"/>
          </a:xfrm>
          <a:custGeom>
            <a:avLst/>
            <a:gdLst/>
            <a:ahLst/>
            <a:cxnLst/>
            <a:rect l="l" t="t" r="r" b="b"/>
            <a:pathLst>
              <a:path w="18297525" h="10287000">
                <a:moveTo>
                  <a:pt x="0" y="0"/>
                </a:moveTo>
                <a:lnTo>
                  <a:pt x="18297525" y="0"/>
                </a:lnTo>
                <a:lnTo>
                  <a:pt x="18297525" y="10287000"/>
                </a:lnTo>
                <a:lnTo>
                  <a:pt x="0" y="10287000"/>
                </a:lnTo>
                <a:lnTo>
                  <a:pt x="0" y="0"/>
                </a:lnTo>
                <a:close/>
              </a:path>
            </a:pathLst>
          </a:custGeom>
          <a:blipFill>
            <a:blip r:embed="rId2">
              <a:alphaModFix amt="69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756974" y="687485"/>
            <a:ext cx="16774052" cy="9016053"/>
          </a:xfrm>
          <a:custGeom>
            <a:avLst/>
            <a:gdLst/>
            <a:ahLst/>
            <a:cxnLst/>
            <a:rect l="l" t="t" r="r" b="b"/>
            <a:pathLst>
              <a:path w="16774052" h="9016053">
                <a:moveTo>
                  <a:pt x="0" y="0"/>
                </a:moveTo>
                <a:lnTo>
                  <a:pt x="16774052" y="0"/>
                </a:lnTo>
                <a:lnTo>
                  <a:pt x="16774052" y="9016052"/>
                </a:lnTo>
                <a:lnTo>
                  <a:pt x="0" y="9016052"/>
                </a:lnTo>
                <a:lnTo>
                  <a:pt x="0" y="0"/>
                </a:lnTo>
                <a:close/>
              </a:path>
            </a:pathLst>
          </a:custGeom>
          <a:blipFill>
            <a:blip r:embed="rId4"/>
            <a:stretch>
              <a:fillRect/>
            </a:stretch>
          </a:blipFill>
        </p:spPr>
      </p:sp>
      <p:sp>
        <p:nvSpPr>
          <p:cNvPr id="4" name="Freeform 4"/>
          <p:cNvSpPr/>
          <p:nvPr/>
        </p:nvSpPr>
        <p:spPr>
          <a:xfrm>
            <a:off x="16852236" y="71266"/>
            <a:ext cx="1445289" cy="1232437"/>
          </a:xfrm>
          <a:custGeom>
            <a:avLst/>
            <a:gdLst/>
            <a:ahLst/>
            <a:cxnLst/>
            <a:rect l="l" t="t" r="r" b="b"/>
            <a:pathLst>
              <a:path w="1445289" h="1232437">
                <a:moveTo>
                  <a:pt x="0" y="0"/>
                </a:moveTo>
                <a:lnTo>
                  <a:pt x="1445289" y="0"/>
                </a:lnTo>
                <a:lnTo>
                  <a:pt x="1445289" y="1232437"/>
                </a:lnTo>
                <a:lnTo>
                  <a:pt x="0" y="12324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357455" y="8670222"/>
            <a:ext cx="2772309" cy="2066630"/>
          </a:xfrm>
          <a:custGeom>
            <a:avLst/>
            <a:gdLst/>
            <a:ahLst/>
            <a:cxnLst/>
            <a:rect l="l" t="t" r="r" b="b"/>
            <a:pathLst>
              <a:path w="2772309" h="2066630">
                <a:moveTo>
                  <a:pt x="0" y="0"/>
                </a:moveTo>
                <a:lnTo>
                  <a:pt x="2772310" y="0"/>
                </a:lnTo>
                <a:lnTo>
                  <a:pt x="2772310" y="2066631"/>
                </a:lnTo>
                <a:lnTo>
                  <a:pt x="0" y="20666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90906" y="-332386"/>
            <a:ext cx="21643930" cy="11555466"/>
          </a:xfrm>
          <a:custGeom>
            <a:avLst/>
            <a:gdLst/>
            <a:ahLst/>
            <a:cxnLst/>
            <a:rect l="l" t="t" r="r" b="b"/>
            <a:pathLst>
              <a:path w="21643930" h="11555466">
                <a:moveTo>
                  <a:pt x="0" y="0"/>
                </a:moveTo>
                <a:lnTo>
                  <a:pt x="21643930" y="0"/>
                </a:lnTo>
                <a:lnTo>
                  <a:pt x="21643930" y="11555466"/>
                </a:lnTo>
                <a:lnTo>
                  <a:pt x="0" y="1155546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6779303" y="297902"/>
            <a:ext cx="1193172" cy="1145445"/>
          </a:xfrm>
          <a:custGeom>
            <a:avLst/>
            <a:gdLst/>
            <a:ahLst/>
            <a:cxnLst/>
            <a:rect l="l" t="t" r="r" b="b"/>
            <a:pathLst>
              <a:path w="1193172" h="1145445">
                <a:moveTo>
                  <a:pt x="0" y="0"/>
                </a:moveTo>
                <a:lnTo>
                  <a:pt x="1193171" y="0"/>
                </a:lnTo>
                <a:lnTo>
                  <a:pt x="1193171" y="1145445"/>
                </a:lnTo>
                <a:lnTo>
                  <a:pt x="0" y="114544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5660410" y="8776008"/>
            <a:ext cx="859964" cy="879146"/>
          </a:xfrm>
          <a:custGeom>
            <a:avLst/>
            <a:gdLst/>
            <a:ahLst/>
            <a:cxnLst/>
            <a:rect l="l" t="t" r="r" b="b"/>
            <a:pathLst>
              <a:path w="859964" h="879146">
                <a:moveTo>
                  <a:pt x="0" y="0"/>
                </a:moveTo>
                <a:lnTo>
                  <a:pt x="859964" y="0"/>
                </a:lnTo>
                <a:lnTo>
                  <a:pt x="859964" y="879146"/>
                </a:lnTo>
                <a:lnTo>
                  <a:pt x="0" y="87914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a:off x="16709150" y="9321785"/>
            <a:ext cx="666739" cy="666739"/>
          </a:xfrm>
          <a:custGeom>
            <a:avLst/>
            <a:gdLst/>
            <a:ahLst/>
            <a:cxnLst/>
            <a:rect l="l" t="t" r="r" b="b"/>
            <a:pathLst>
              <a:path w="666739" h="666739">
                <a:moveTo>
                  <a:pt x="0" y="0"/>
                </a:moveTo>
                <a:lnTo>
                  <a:pt x="666738" y="0"/>
                </a:lnTo>
                <a:lnTo>
                  <a:pt x="666738" y="666738"/>
                </a:lnTo>
                <a:lnTo>
                  <a:pt x="0" y="66673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6420594">
            <a:off x="787944" y="-330783"/>
            <a:ext cx="586251" cy="1724267"/>
          </a:xfrm>
          <a:custGeom>
            <a:avLst/>
            <a:gdLst/>
            <a:ahLst/>
            <a:cxnLst/>
            <a:rect l="l" t="t" r="r" b="b"/>
            <a:pathLst>
              <a:path w="586251" h="1724267">
                <a:moveTo>
                  <a:pt x="0" y="0"/>
                </a:moveTo>
                <a:lnTo>
                  <a:pt x="586251" y="0"/>
                </a:lnTo>
                <a:lnTo>
                  <a:pt x="586251" y="1724267"/>
                </a:lnTo>
                <a:lnTo>
                  <a:pt x="0" y="172426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641827" y="7671091"/>
            <a:ext cx="2136062" cy="1821479"/>
          </a:xfrm>
          <a:custGeom>
            <a:avLst/>
            <a:gdLst/>
            <a:ahLst/>
            <a:cxnLst/>
            <a:rect l="l" t="t" r="r" b="b"/>
            <a:pathLst>
              <a:path w="2136062" h="1821479">
                <a:moveTo>
                  <a:pt x="0" y="0"/>
                </a:moveTo>
                <a:lnTo>
                  <a:pt x="2136062" y="0"/>
                </a:lnTo>
                <a:lnTo>
                  <a:pt x="2136062" y="1821479"/>
                </a:lnTo>
                <a:lnTo>
                  <a:pt x="0" y="182147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rot="296649">
            <a:off x="4410419" y="9387056"/>
            <a:ext cx="1842337" cy="854174"/>
          </a:xfrm>
          <a:custGeom>
            <a:avLst/>
            <a:gdLst/>
            <a:ahLst/>
            <a:cxnLst/>
            <a:rect l="l" t="t" r="r" b="b"/>
            <a:pathLst>
              <a:path w="1842337" h="854174">
                <a:moveTo>
                  <a:pt x="0" y="0"/>
                </a:moveTo>
                <a:lnTo>
                  <a:pt x="1842337" y="0"/>
                </a:lnTo>
                <a:lnTo>
                  <a:pt x="1842337" y="854174"/>
                </a:lnTo>
                <a:lnTo>
                  <a:pt x="0" y="85417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 name="Freeform 9"/>
          <p:cNvSpPr/>
          <p:nvPr/>
        </p:nvSpPr>
        <p:spPr>
          <a:xfrm rot="1003639">
            <a:off x="11161934" y="9196010"/>
            <a:ext cx="1474366" cy="1190215"/>
          </a:xfrm>
          <a:custGeom>
            <a:avLst/>
            <a:gdLst/>
            <a:ahLst/>
            <a:cxnLst/>
            <a:rect l="l" t="t" r="r" b="b"/>
            <a:pathLst>
              <a:path w="1474366" h="1190215">
                <a:moveTo>
                  <a:pt x="0" y="0"/>
                </a:moveTo>
                <a:lnTo>
                  <a:pt x="1474366" y="0"/>
                </a:lnTo>
                <a:lnTo>
                  <a:pt x="1474366" y="1190215"/>
                </a:lnTo>
                <a:lnTo>
                  <a:pt x="0" y="119021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0" name="Freeform 10"/>
          <p:cNvSpPr/>
          <p:nvPr/>
        </p:nvSpPr>
        <p:spPr>
          <a:xfrm>
            <a:off x="2841346" y="657557"/>
            <a:ext cx="12802154" cy="2576433"/>
          </a:xfrm>
          <a:custGeom>
            <a:avLst/>
            <a:gdLst/>
            <a:ahLst/>
            <a:cxnLst/>
            <a:rect l="l" t="t" r="r" b="b"/>
            <a:pathLst>
              <a:path w="12802154" h="2576433">
                <a:moveTo>
                  <a:pt x="0" y="0"/>
                </a:moveTo>
                <a:lnTo>
                  <a:pt x="12802154" y="0"/>
                </a:lnTo>
                <a:lnTo>
                  <a:pt x="12802154" y="2576433"/>
                </a:lnTo>
                <a:lnTo>
                  <a:pt x="0" y="257643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1" name="Freeform 11"/>
          <p:cNvSpPr/>
          <p:nvPr/>
        </p:nvSpPr>
        <p:spPr>
          <a:xfrm>
            <a:off x="2939769" y="3233990"/>
            <a:ext cx="12605308" cy="5829955"/>
          </a:xfrm>
          <a:custGeom>
            <a:avLst/>
            <a:gdLst/>
            <a:ahLst/>
            <a:cxnLst/>
            <a:rect l="l" t="t" r="r" b="b"/>
            <a:pathLst>
              <a:path w="12605308" h="5829955">
                <a:moveTo>
                  <a:pt x="0" y="0"/>
                </a:moveTo>
                <a:lnTo>
                  <a:pt x="12605308" y="0"/>
                </a:lnTo>
                <a:lnTo>
                  <a:pt x="12605308" y="5829955"/>
                </a:lnTo>
                <a:lnTo>
                  <a:pt x="0" y="582995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2" name="TextBox 12"/>
          <p:cNvSpPr txBox="1"/>
          <p:nvPr/>
        </p:nvSpPr>
        <p:spPr>
          <a:xfrm>
            <a:off x="2385341" y="1195697"/>
            <a:ext cx="12802154" cy="1000091"/>
          </a:xfrm>
          <a:prstGeom prst="rect">
            <a:avLst/>
          </a:prstGeom>
        </p:spPr>
        <p:txBody>
          <a:bodyPr lIns="0" tIns="0" rIns="0" bIns="0" rtlCol="0" anchor="t">
            <a:spAutoFit/>
          </a:bodyPr>
          <a:lstStyle/>
          <a:p>
            <a:pPr algn="ctr">
              <a:lnSpc>
                <a:spcPts val="7500"/>
              </a:lnSpc>
              <a:spcBef>
                <a:spcPct val="0"/>
              </a:spcBef>
            </a:pPr>
            <a:r>
              <a:rPr lang="en-US" sz="5000">
                <a:solidFill>
                  <a:srgbClr val="191919"/>
                </a:solidFill>
                <a:latin typeface="Bungee"/>
                <a:ea typeface="Bungee"/>
                <a:cs typeface="Bungee"/>
                <a:sym typeface="Bungee"/>
              </a:rPr>
              <a:t>THẢO LUẬN NHÓM 4</a:t>
            </a:r>
          </a:p>
        </p:txBody>
      </p:sp>
      <p:sp>
        <p:nvSpPr>
          <p:cNvPr id="13" name="TextBox 13"/>
          <p:cNvSpPr txBox="1"/>
          <p:nvPr/>
        </p:nvSpPr>
        <p:spPr>
          <a:xfrm>
            <a:off x="3604629" y="4096384"/>
            <a:ext cx="11078743" cy="3905142"/>
          </a:xfrm>
          <a:prstGeom prst="rect">
            <a:avLst/>
          </a:prstGeom>
        </p:spPr>
        <p:txBody>
          <a:bodyPr lIns="0" tIns="0" rIns="0" bIns="0" rtlCol="0" anchor="t">
            <a:spAutoFit/>
          </a:bodyPr>
          <a:lstStyle/>
          <a:p>
            <a:pPr algn="ctr">
              <a:lnSpc>
                <a:spcPts val="10500"/>
              </a:lnSpc>
              <a:spcBef>
                <a:spcPct val="0"/>
              </a:spcBef>
            </a:pPr>
            <a:r>
              <a:rPr lang="en-US" sz="7000">
                <a:solidFill>
                  <a:srgbClr val="191919"/>
                </a:solidFill>
                <a:latin typeface="Cabin" panose="00000500000000000000"/>
                <a:ea typeface="Cabin" panose="00000500000000000000"/>
                <a:cs typeface="Cabin" panose="00000500000000000000"/>
                <a:sym typeface="Cabin" panose="00000500000000000000"/>
              </a:rPr>
              <a:t>Em hãy viết những việc làm em và các bạn hàng xóm có thể thực hiện cùng nhau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239</Words>
  <Application>Microsoft Office PowerPoint</Application>
  <PresentationFormat>Custom</PresentationFormat>
  <Paragraphs>28</Paragraphs>
  <Slides>13</Slides>
  <Notes>0</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13</vt:i4>
      </vt:variant>
    </vt:vector>
  </HeadingPairs>
  <TitlesOfParts>
    <vt:vector size="29" baseType="lpstr">
      <vt:lpstr>Arial</vt:lpstr>
      <vt:lpstr>Asap Bold</vt:lpstr>
      <vt:lpstr>Sigmar One</vt:lpstr>
      <vt:lpstr>Cabin Bold</vt:lpstr>
      <vt:lpstr>Asap</vt:lpstr>
      <vt:lpstr>Public Sans</vt:lpstr>
      <vt:lpstr>Genty</vt:lpstr>
      <vt:lpstr>Calistoga</vt:lpstr>
      <vt:lpstr>Paytone One</vt:lpstr>
      <vt:lpstr>Cabin</vt:lpstr>
      <vt:lpstr>Saira</vt:lpstr>
      <vt:lpstr>Bungee</vt:lpstr>
      <vt:lpstr>Times New Roman</vt:lpstr>
      <vt:lpstr>Maven Pro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Đỏ Màu kem và Xanh dương Nhật ký Cốt lõi Màu phấn Quyến tâm Năm mới Bài thuyết trình Bảng kế hoạch</dc:title>
  <dc:creator/>
  <cp:lastModifiedBy>HIEN</cp:lastModifiedBy>
  <cp:revision>4</cp:revision>
  <dcterms:created xsi:type="dcterms:W3CDTF">2006-08-16T00:00:00Z</dcterms:created>
  <dcterms:modified xsi:type="dcterms:W3CDTF">2025-03-11T15:14:12Z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08D6DEEC619945369A2289677B469079_13</vt:lpwstr>
  </property>
  <property fmtid="{D5CDD505-2E9C-101B-9397-08002B2CF9AE}" pid="3" name="KSOProductBuildVer">
    <vt:lpwstr>1033-12.2.0.20326</vt:lpwstr>
  </property>
</Properties>
</file>