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1" r:id="rId3"/>
    <p:sldMasterId id="2147483713" r:id="rId4"/>
    <p:sldMasterId id="2147483725" r:id="rId5"/>
  </p:sldMasterIdLst>
  <p:notesMasterIdLst>
    <p:notesMasterId r:id="rId25"/>
  </p:notesMasterIdLst>
  <p:sldIdLst>
    <p:sldId id="2007577182" r:id="rId6"/>
    <p:sldId id="2007577183" r:id="rId7"/>
    <p:sldId id="271" r:id="rId8"/>
    <p:sldId id="263" r:id="rId9"/>
    <p:sldId id="264" r:id="rId10"/>
    <p:sldId id="2007577164" r:id="rId11"/>
    <p:sldId id="265" r:id="rId12"/>
    <p:sldId id="266" r:id="rId13"/>
    <p:sldId id="2007577175" r:id="rId14"/>
    <p:sldId id="2007577165" r:id="rId15"/>
    <p:sldId id="2007577170" r:id="rId16"/>
    <p:sldId id="2007577181" r:id="rId17"/>
    <p:sldId id="2007577166" r:id="rId18"/>
    <p:sldId id="2007577176" r:id="rId19"/>
    <p:sldId id="2007577171" r:id="rId20"/>
    <p:sldId id="2007577174" r:id="rId21"/>
    <p:sldId id="272" r:id="rId22"/>
    <p:sldId id="273" r:id="rId23"/>
    <p:sldId id="200757718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FF0000"/>
    <a:srgbClr val="BF520A"/>
    <a:srgbClr val="FF3399"/>
    <a:srgbClr val="660066"/>
    <a:srgbClr val="CC3300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322AA275-2F7C-4752-92BC-32594539C4DF}" type="slidenum">
              <a:rPr lang="vi-VN" altLang="vi-VN" sz="1200" smtClean="0">
                <a:solidFill>
                  <a:prstClr val="black"/>
                </a:solidFill>
              </a:rPr>
              <a:pPr/>
              <a:t>1</a:t>
            </a:fld>
            <a:endParaRPr lang="vi-VN" altLang="vi-VN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1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91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22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6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79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46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79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8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9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99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4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47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45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68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3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30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40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1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0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50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7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37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12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7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96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34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35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04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1" indent="0">
              <a:buNone/>
              <a:defRPr sz="1300" b="1"/>
            </a:lvl2pPr>
            <a:lvl3pPr marL="609583" indent="0">
              <a:buNone/>
              <a:defRPr sz="1200" b="1"/>
            </a:lvl3pPr>
            <a:lvl4pPr marL="914378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3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1" indent="0">
              <a:buNone/>
              <a:defRPr sz="1300" b="1"/>
            </a:lvl2pPr>
            <a:lvl3pPr marL="609583" indent="0">
              <a:buNone/>
              <a:defRPr sz="1200" b="1"/>
            </a:lvl3pPr>
            <a:lvl4pPr marL="914378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3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28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49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5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2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8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91" indent="0">
              <a:buNone/>
              <a:defRPr sz="800"/>
            </a:lvl2pPr>
            <a:lvl3pPr marL="609583" indent="0">
              <a:buNone/>
              <a:defRPr sz="700"/>
            </a:lvl3pPr>
            <a:lvl4pPr marL="914378" indent="0">
              <a:buNone/>
              <a:defRPr sz="700"/>
            </a:lvl4pPr>
            <a:lvl5pPr marL="1219170" indent="0">
              <a:buNone/>
              <a:defRPr sz="700"/>
            </a:lvl5pPr>
            <a:lvl6pPr marL="1523963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17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91" indent="0">
              <a:buNone/>
              <a:defRPr sz="1900"/>
            </a:lvl2pPr>
            <a:lvl3pPr marL="609583" indent="0">
              <a:buNone/>
              <a:defRPr sz="1600"/>
            </a:lvl3pPr>
            <a:lvl4pPr marL="914378" indent="0">
              <a:buNone/>
              <a:defRPr sz="1300"/>
            </a:lvl4pPr>
            <a:lvl5pPr marL="1219170" indent="0">
              <a:buNone/>
              <a:defRPr sz="1300"/>
            </a:lvl5pPr>
            <a:lvl6pPr marL="1523963" indent="0">
              <a:buNone/>
              <a:defRPr sz="1300"/>
            </a:lvl6pPr>
            <a:lvl7pPr marL="1828754" indent="0">
              <a:buNone/>
              <a:defRPr sz="1300"/>
            </a:lvl7pPr>
            <a:lvl8pPr marL="2133547" indent="0">
              <a:buNone/>
              <a:defRPr sz="1300"/>
            </a:lvl8pPr>
            <a:lvl9pPr marL="243834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91" indent="0">
              <a:buNone/>
              <a:defRPr sz="800"/>
            </a:lvl2pPr>
            <a:lvl3pPr marL="609583" indent="0">
              <a:buNone/>
              <a:defRPr sz="700"/>
            </a:lvl3pPr>
            <a:lvl4pPr marL="914378" indent="0">
              <a:buNone/>
              <a:defRPr sz="700"/>
            </a:lvl4pPr>
            <a:lvl5pPr marL="1219170" indent="0">
              <a:buNone/>
              <a:defRPr sz="700"/>
            </a:lvl5pPr>
            <a:lvl6pPr marL="1523963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9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92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37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76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629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06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96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34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92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58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1" indent="0">
              <a:buNone/>
              <a:defRPr sz="1300" b="1"/>
            </a:lvl2pPr>
            <a:lvl3pPr marL="609583" indent="0">
              <a:buNone/>
              <a:defRPr sz="1200" b="1"/>
            </a:lvl3pPr>
            <a:lvl4pPr marL="914378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3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1" indent="0">
              <a:buNone/>
              <a:defRPr sz="1300" b="1"/>
            </a:lvl2pPr>
            <a:lvl3pPr marL="609583" indent="0">
              <a:buNone/>
              <a:defRPr sz="1200" b="1"/>
            </a:lvl3pPr>
            <a:lvl4pPr marL="914378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3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7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7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720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2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8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91" indent="0">
              <a:buNone/>
              <a:defRPr sz="800"/>
            </a:lvl2pPr>
            <a:lvl3pPr marL="609583" indent="0">
              <a:buNone/>
              <a:defRPr sz="700"/>
            </a:lvl3pPr>
            <a:lvl4pPr marL="914378" indent="0">
              <a:buNone/>
              <a:defRPr sz="700"/>
            </a:lvl4pPr>
            <a:lvl5pPr marL="1219170" indent="0">
              <a:buNone/>
              <a:defRPr sz="700"/>
            </a:lvl5pPr>
            <a:lvl6pPr marL="1523963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2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368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91" indent="0">
              <a:buNone/>
              <a:defRPr sz="1900"/>
            </a:lvl2pPr>
            <a:lvl3pPr marL="609583" indent="0">
              <a:buNone/>
              <a:defRPr sz="1600"/>
            </a:lvl3pPr>
            <a:lvl4pPr marL="914378" indent="0">
              <a:buNone/>
              <a:defRPr sz="1300"/>
            </a:lvl4pPr>
            <a:lvl5pPr marL="1219170" indent="0">
              <a:buNone/>
              <a:defRPr sz="1300"/>
            </a:lvl5pPr>
            <a:lvl6pPr marL="1523963" indent="0">
              <a:buNone/>
              <a:defRPr sz="1300"/>
            </a:lvl6pPr>
            <a:lvl7pPr marL="1828754" indent="0">
              <a:buNone/>
              <a:defRPr sz="1300"/>
            </a:lvl7pPr>
            <a:lvl8pPr marL="2133547" indent="0">
              <a:buNone/>
              <a:defRPr sz="1300"/>
            </a:lvl8pPr>
            <a:lvl9pPr marL="243834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91" indent="0">
              <a:buNone/>
              <a:defRPr sz="800"/>
            </a:lvl2pPr>
            <a:lvl3pPr marL="609583" indent="0">
              <a:buNone/>
              <a:defRPr sz="700"/>
            </a:lvl3pPr>
            <a:lvl4pPr marL="914378" indent="0">
              <a:buNone/>
              <a:defRPr sz="700"/>
            </a:lvl4pPr>
            <a:lvl5pPr marL="1219170" indent="0">
              <a:buNone/>
              <a:defRPr sz="700"/>
            </a:lvl5pPr>
            <a:lvl6pPr marL="1523963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7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219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218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1" y="21305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3788" indent="0" algn="ctr">
              <a:buNone/>
              <a:defRPr/>
            </a:lvl2pPr>
            <a:lvl3pPr marL="1207570" indent="0" algn="ctr">
              <a:buNone/>
              <a:defRPr/>
            </a:lvl3pPr>
            <a:lvl4pPr marL="1811368" indent="0" algn="ctr">
              <a:buNone/>
              <a:defRPr/>
            </a:lvl4pPr>
            <a:lvl5pPr marL="2415148" indent="0" algn="ctr">
              <a:buNone/>
              <a:defRPr/>
            </a:lvl5pPr>
            <a:lvl6pPr marL="3018939" indent="0" algn="ctr">
              <a:buNone/>
              <a:defRPr/>
            </a:lvl6pPr>
            <a:lvl7pPr marL="3622724" indent="0" algn="ctr">
              <a:buNone/>
              <a:defRPr/>
            </a:lvl7pPr>
            <a:lvl8pPr marL="4226524" indent="0" algn="ctr">
              <a:buNone/>
              <a:defRPr/>
            </a:lvl8pPr>
            <a:lvl9pPr marL="48303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D263D-AC10-460D-B794-D1CCF59ACF8E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8EBBB-97FD-474D-BCF2-4AFF64072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518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4A021-09DC-4B28-B41F-DDC27A272E3F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3A79D-C5D4-4088-A8BF-26539EAF0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5421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21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3788" indent="0">
              <a:buNone/>
              <a:defRPr sz="2400"/>
            </a:lvl2pPr>
            <a:lvl3pPr marL="1207570" indent="0">
              <a:buNone/>
              <a:defRPr sz="2100"/>
            </a:lvl3pPr>
            <a:lvl4pPr marL="1811368" indent="0">
              <a:buNone/>
              <a:defRPr sz="1900"/>
            </a:lvl4pPr>
            <a:lvl5pPr marL="2415148" indent="0">
              <a:buNone/>
              <a:defRPr sz="1900"/>
            </a:lvl5pPr>
            <a:lvl6pPr marL="3018939" indent="0">
              <a:buNone/>
              <a:defRPr sz="1900"/>
            </a:lvl6pPr>
            <a:lvl7pPr marL="3622724" indent="0">
              <a:buNone/>
              <a:defRPr sz="1900"/>
            </a:lvl7pPr>
            <a:lvl8pPr marL="4226524" indent="0">
              <a:buNone/>
              <a:defRPr sz="1900"/>
            </a:lvl8pPr>
            <a:lvl9pPr marL="4830309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6A05-97C0-4A21-83C3-EEC30F2C00A4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CED9C-338E-41A9-A0F1-6F4570897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363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9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4A7A-531B-4011-A3FA-E730A42E6C06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A3F7-60B6-4E6E-A7C4-C272F14AE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442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1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88" indent="0">
              <a:buNone/>
              <a:defRPr sz="2700" b="1"/>
            </a:lvl2pPr>
            <a:lvl3pPr marL="1207570" indent="0">
              <a:buNone/>
              <a:defRPr sz="2400" b="1"/>
            </a:lvl3pPr>
            <a:lvl4pPr marL="1811368" indent="0">
              <a:buNone/>
              <a:defRPr sz="2100" b="1"/>
            </a:lvl4pPr>
            <a:lvl5pPr marL="2415148" indent="0">
              <a:buNone/>
              <a:defRPr sz="2100" b="1"/>
            </a:lvl5pPr>
            <a:lvl6pPr marL="3018939" indent="0">
              <a:buNone/>
              <a:defRPr sz="2100" b="1"/>
            </a:lvl6pPr>
            <a:lvl7pPr marL="3622724" indent="0">
              <a:buNone/>
              <a:defRPr sz="2100" b="1"/>
            </a:lvl7pPr>
            <a:lvl8pPr marL="4226524" indent="0">
              <a:buNone/>
              <a:defRPr sz="2100" b="1"/>
            </a:lvl8pPr>
            <a:lvl9pPr marL="483030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2" y="1535121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88" indent="0">
              <a:buNone/>
              <a:defRPr sz="2700" b="1"/>
            </a:lvl2pPr>
            <a:lvl3pPr marL="1207570" indent="0">
              <a:buNone/>
              <a:defRPr sz="2400" b="1"/>
            </a:lvl3pPr>
            <a:lvl4pPr marL="1811368" indent="0">
              <a:buNone/>
              <a:defRPr sz="2100" b="1"/>
            </a:lvl4pPr>
            <a:lvl5pPr marL="2415148" indent="0">
              <a:buNone/>
              <a:defRPr sz="2100" b="1"/>
            </a:lvl5pPr>
            <a:lvl6pPr marL="3018939" indent="0">
              <a:buNone/>
              <a:defRPr sz="2100" b="1"/>
            </a:lvl6pPr>
            <a:lvl7pPr marL="3622724" indent="0">
              <a:buNone/>
              <a:defRPr sz="2100" b="1"/>
            </a:lvl7pPr>
            <a:lvl8pPr marL="4226524" indent="0">
              <a:buNone/>
              <a:defRPr sz="2100" b="1"/>
            </a:lvl8pPr>
            <a:lvl9pPr marL="483030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2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D9DF4-30C2-4F21-87D4-1A1C8A3AFDFC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D2567-5EA6-42CA-B856-7C757ADF9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619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085BC-54FB-405B-B7B6-7DF0EBAC100A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701E7-02DA-404B-831A-0C87B50C3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610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C043A-E8CA-4924-8204-146044A70009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171D-8905-4607-B58B-EA8593F3D1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1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667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1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788" indent="0">
              <a:buNone/>
              <a:defRPr sz="1600"/>
            </a:lvl2pPr>
            <a:lvl3pPr marL="1207570" indent="0">
              <a:buNone/>
              <a:defRPr sz="1300"/>
            </a:lvl3pPr>
            <a:lvl4pPr marL="1811368" indent="0">
              <a:buNone/>
              <a:defRPr sz="1200"/>
            </a:lvl4pPr>
            <a:lvl5pPr marL="2415148" indent="0">
              <a:buNone/>
              <a:defRPr sz="1200"/>
            </a:lvl5pPr>
            <a:lvl6pPr marL="3018939" indent="0">
              <a:buNone/>
              <a:defRPr sz="1200"/>
            </a:lvl6pPr>
            <a:lvl7pPr marL="3622724" indent="0">
              <a:buNone/>
              <a:defRPr sz="1200"/>
            </a:lvl7pPr>
            <a:lvl8pPr marL="4226524" indent="0">
              <a:buNone/>
              <a:defRPr sz="1200"/>
            </a:lvl8pPr>
            <a:lvl9pPr marL="483030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608A8-DBE0-498E-AE29-3B0AC69100F4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949F8-CDE6-4339-AB85-586A509A51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682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3788" indent="0">
              <a:buNone/>
              <a:defRPr sz="3700"/>
            </a:lvl2pPr>
            <a:lvl3pPr marL="1207570" indent="0">
              <a:buNone/>
              <a:defRPr sz="3200"/>
            </a:lvl3pPr>
            <a:lvl4pPr marL="1811368" indent="0">
              <a:buNone/>
              <a:defRPr sz="2700"/>
            </a:lvl4pPr>
            <a:lvl5pPr marL="2415148" indent="0">
              <a:buNone/>
              <a:defRPr sz="2700"/>
            </a:lvl5pPr>
            <a:lvl6pPr marL="3018939" indent="0">
              <a:buNone/>
              <a:defRPr sz="2700"/>
            </a:lvl6pPr>
            <a:lvl7pPr marL="3622724" indent="0">
              <a:buNone/>
              <a:defRPr sz="2700"/>
            </a:lvl7pPr>
            <a:lvl8pPr marL="4226524" indent="0">
              <a:buNone/>
              <a:defRPr sz="2700"/>
            </a:lvl8pPr>
            <a:lvl9pPr marL="4830309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3788" indent="0">
              <a:buNone/>
              <a:defRPr sz="1600"/>
            </a:lvl2pPr>
            <a:lvl3pPr marL="1207570" indent="0">
              <a:buNone/>
              <a:defRPr sz="1300"/>
            </a:lvl3pPr>
            <a:lvl4pPr marL="1811368" indent="0">
              <a:buNone/>
              <a:defRPr sz="1200"/>
            </a:lvl4pPr>
            <a:lvl5pPr marL="2415148" indent="0">
              <a:buNone/>
              <a:defRPr sz="1200"/>
            </a:lvl5pPr>
            <a:lvl6pPr marL="3018939" indent="0">
              <a:buNone/>
              <a:defRPr sz="1200"/>
            </a:lvl6pPr>
            <a:lvl7pPr marL="3622724" indent="0">
              <a:buNone/>
              <a:defRPr sz="1200"/>
            </a:lvl7pPr>
            <a:lvl8pPr marL="4226524" indent="0">
              <a:buNone/>
              <a:defRPr sz="1200"/>
            </a:lvl8pPr>
            <a:lvl9pPr marL="483030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8E20C-1C60-4102-96BD-EDB7A53D3817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1A3D5-2F82-47AD-86F7-E014D071B0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751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D424-E007-432A-ABBE-00E0BA25A53C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BF23C-2C68-4CF0-8A8A-5DF6D223B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418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5D46-6D95-49E2-8716-DD014DBBC7B8}" type="datetimeFigureOut">
              <a:rPr lang="en-US"/>
              <a:pPr>
                <a:defRPr/>
              </a:pPr>
              <a:t>13/03/2025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9B917-F27E-47BE-8017-3E24CCB62B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2317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39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56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2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9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44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119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1" indent="0">
              <a:buNone/>
              <a:defRPr sz="2700" b="1"/>
            </a:lvl2pPr>
            <a:lvl3pPr marL="1218744" indent="0">
              <a:buNone/>
              <a:defRPr sz="2400" b="1"/>
            </a:lvl3pPr>
            <a:lvl4pPr marL="1828116" indent="0">
              <a:buNone/>
              <a:defRPr sz="2100" b="1"/>
            </a:lvl4pPr>
            <a:lvl5pPr marL="2437486" indent="0">
              <a:buNone/>
              <a:defRPr sz="2100" b="1"/>
            </a:lvl5pPr>
            <a:lvl6pPr marL="3046858" indent="0">
              <a:buNone/>
              <a:defRPr sz="2100" b="1"/>
            </a:lvl6pPr>
            <a:lvl7pPr marL="3656231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1" indent="0">
              <a:buNone/>
              <a:defRPr sz="2700" b="1"/>
            </a:lvl2pPr>
            <a:lvl3pPr marL="1218744" indent="0">
              <a:buNone/>
              <a:defRPr sz="2400" b="1"/>
            </a:lvl3pPr>
            <a:lvl4pPr marL="1828116" indent="0">
              <a:buNone/>
              <a:defRPr sz="2100" b="1"/>
            </a:lvl4pPr>
            <a:lvl5pPr marL="2437486" indent="0">
              <a:buNone/>
              <a:defRPr sz="2100" b="1"/>
            </a:lvl5pPr>
            <a:lvl6pPr marL="3046858" indent="0">
              <a:buNone/>
              <a:defRPr sz="2100" b="1"/>
            </a:lvl6pPr>
            <a:lvl7pPr marL="3656231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316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8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74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98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71" indent="0">
              <a:buNone/>
              <a:defRPr sz="1600"/>
            </a:lvl2pPr>
            <a:lvl3pPr marL="1218744" indent="0">
              <a:buNone/>
              <a:defRPr sz="1300"/>
            </a:lvl3pPr>
            <a:lvl4pPr marL="1828116" indent="0">
              <a:buNone/>
              <a:defRPr sz="1200"/>
            </a:lvl4pPr>
            <a:lvl5pPr marL="2437486" indent="0">
              <a:buNone/>
              <a:defRPr sz="1200"/>
            </a:lvl5pPr>
            <a:lvl6pPr marL="3046858" indent="0">
              <a:buNone/>
              <a:defRPr sz="1200"/>
            </a:lvl6pPr>
            <a:lvl7pPr marL="3656231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5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71" indent="0">
              <a:buNone/>
              <a:defRPr sz="3700"/>
            </a:lvl2pPr>
            <a:lvl3pPr marL="1218744" indent="0">
              <a:buNone/>
              <a:defRPr sz="3200"/>
            </a:lvl3pPr>
            <a:lvl4pPr marL="1828116" indent="0">
              <a:buNone/>
              <a:defRPr sz="2700"/>
            </a:lvl4pPr>
            <a:lvl5pPr marL="2437486" indent="0">
              <a:buNone/>
              <a:defRPr sz="2700"/>
            </a:lvl5pPr>
            <a:lvl6pPr marL="3046858" indent="0">
              <a:buNone/>
              <a:defRPr sz="2700"/>
            </a:lvl6pPr>
            <a:lvl7pPr marL="3656231" indent="0">
              <a:buNone/>
              <a:defRPr sz="2700"/>
            </a:lvl7pPr>
            <a:lvl8pPr marL="4265600" indent="0">
              <a:buNone/>
              <a:defRPr sz="2700"/>
            </a:lvl8pPr>
            <a:lvl9pPr marL="4874971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71" indent="0">
              <a:buNone/>
              <a:defRPr sz="1600"/>
            </a:lvl2pPr>
            <a:lvl3pPr marL="1218744" indent="0">
              <a:buNone/>
              <a:defRPr sz="1300"/>
            </a:lvl3pPr>
            <a:lvl4pPr marL="1828116" indent="0">
              <a:buNone/>
              <a:defRPr sz="1200"/>
            </a:lvl4pPr>
            <a:lvl5pPr marL="2437486" indent="0">
              <a:buNone/>
              <a:defRPr sz="1200"/>
            </a:lvl5pPr>
            <a:lvl6pPr marL="3046858" indent="0">
              <a:buNone/>
              <a:defRPr sz="1200"/>
            </a:lvl6pPr>
            <a:lvl7pPr marL="3656231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941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01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6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7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2"/>
            <a:ext cx="1422400" cy="243417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2"/>
            <a:ext cx="1930400" cy="243417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2"/>
            <a:ext cx="1422400" cy="243417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9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609583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9" indent="-190498" algn="l" defTabSz="6095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2" indent="-152396" algn="l" defTabSz="609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3" rtl="0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9" indent="-152396" algn="l" defTabSz="609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6" indent="-152396" algn="l" defTabSz="609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8" indent="-152396" algn="l" defTabSz="609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1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3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8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3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42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2"/>
            <a:ext cx="1422400" cy="243417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2"/>
            <a:ext cx="1930400" cy="243417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2"/>
            <a:ext cx="1422400" cy="243417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5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609583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9" indent="-190498" algn="l" defTabSz="609583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2" indent="-152396" algn="l" defTabSz="60958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3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9" indent="-152396" algn="l" defTabSz="60958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6" indent="-152396" algn="l" defTabSz="60958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8" indent="-152396" algn="l" defTabSz="60958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1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3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8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3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42" algn="l" defTabSz="60958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762" tIns="60394" rIns="120762" bIns="603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762" tIns="60394" rIns="120762" bIns="603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9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762" tIns="60394" rIns="120762" bIns="6039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5E10C8-E02B-4E31-B306-40BB57096AB0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13/03/2025</a:t>
            </a:fld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9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762" tIns="60394" rIns="120762" bIns="6039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9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762" tIns="60394" rIns="120762" bIns="6039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3C3C66-2EAD-4A82-8351-FA5A7552C75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98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5pPr>
      <a:lvl6pPr marL="60378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6pPr>
      <a:lvl7pPr marL="120757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7pPr>
      <a:lvl8pPr marL="181136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8pPr>
      <a:lvl9pPr marL="241514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8687" indent="-448687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77804" indent="-374613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  <a:cs typeface="+mn-cs"/>
        </a:defRPr>
      </a:lvl2pPr>
      <a:lvl3pPr marL="1506917" indent="-29841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10109" indent="-298419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13295" indent="-298419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320824" indent="-30188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924623" indent="-30188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528401" indent="-30188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5132202" indent="-30188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788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570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368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148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939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724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6524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0309" algn="l" defTabSz="1207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6" tIns="60938" rIns="121876" bIns="6093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76" tIns="60938" rIns="121876" bIns="609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76" tIns="60938" rIns="121876" bIns="6093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44">
              <a:buFont typeface="Arial" panose="020B0604020202020204"/>
              <a:buNone/>
            </a:pPr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  <a:pPr defTabSz="1218744">
                <a:buFont typeface="Arial" panose="020B0604020202020204"/>
                <a:buNone/>
              </a:pPr>
              <a:t>13/03/2025</a:t>
            </a:fld>
            <a:endParaRPr lang="vi-VN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76" tIns="60938" rIns="121876" bIns="6093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44">
              <a:buFont typeface="Arial" panose="020B0604020202020204"/>
              <a:buNone/>
            </a:pPr>
            <a:endParaRPr lang="vi-VN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76" tIns="60938" rIns="121876" bIns="6093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44">
              <a:buFont typeface="Arial" panose="020B0604020202020204"/>
              <a:buNone/>
            </a:pPr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  <a:pPr defTabSz="1218744">
                <a:buFont typeface="Arial" panose="020B0604020202020204"/>
                <a:buNone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7865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874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31" indent="-457031" algn="l" defTabSz="12187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30" indent="-380858" algn="l" defTabSz="121874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31" indent="-304687" algn="l" defTabSz="12187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00" indent="-304687" algn="l" defTabSz="121874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70" indent="-304687" algn="l" defTabSz="121874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43" indent="-304687" algn="l" defTabSz="12187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916" indent="-304687" algn="l" defTabSz="12187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86" indent="-304687" algn="l" defTabSz="12187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59" indent="-304687" algn="l" defTabSz="12187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1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4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16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86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58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1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00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71" algn="l" defTabSz="12187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image" Target="../media/image46.png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62.sv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2.svg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" Type="http://schemas.openxmlformats.org/officeDocument/2006/relationships/image" Target="../media/image72.svg"/><Relationship Id="rId21" Type="http://schemas.openxmlformats.org/officeDocument/2006/relationships/image" Target="../media/image90.svg"/><Relationship Id="rId7" Type="http://schemas.openxmlformats.org/officeDocument/2006/relationships/image" Target="../media/image76.svg"/><Relationship Id="rId12" Type="http://schemas.openxmlformats.org/officeDocument/2006/relationships/image" Target="../media/image60.png"/><Relationship Id="rId17" Type="http://schemas.openxmlformats.org/officeDocument/2006/relationships/image" Target="../media/image86.svg"/><Relationship Id="rId25" Type="http://schemas.openxmlformats.org/officeDocument/2006/relationships/image" Target="../media/image94.svg"/><Relationship Id="rId2" Type="http://schemas.openxmlformats.org/officeDocument/2006/relationships/image" Target="../media/image55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png"/><Relationship Id="rId11" Type="http://schemas.openxmlformats.org/officeDocument/2006/relationships/image" Target="../media/image80.svg"/><Relationship Id="rId24" Type="http://schemas.openxmlformats.org/officeDocument/2006/relationships/image" Target="../media/image66.pn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23" Type="http://schemas.openxmlformats.org/officeDocument/2006/relationships/image" Target="../media/image92.svg"/><Relationship Id="rId10" Type="http://schemas.openxmlformats.org/officeDocument/2006/relationships/image" Target="../media/image59.png"/><Relationship Id="rId19" Type="http://schemas.openxmlformats.org/officeDocument/2006/relationships/image" Target="../media/image88.svg"/><Relationship Id="rId4" Type="http://schemas.openxmlformats.org/officeDocument/2006/relationships/image" Target="../media/image56.png"/><Relationship Id="rId9" Type="http://schemas.openxmlformats.org/officeDocument/2006/relationships/image" Target="../media/image78.svg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image" Target="../media/image9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12.jpeg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16.jpe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19.jpe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WordArt 2"/>
          <p:cNvSpPr>
            <a:spLocks noChangeArrowheads="1" noChangeShapeType="1" noTextEdit="1"/>
          </p:cNvSpPr>
          <p:nvPr/>
        </p:nvSpPr>
        <p:spPr bwMode="auto">
          <a:xfrm>
            <a:off x="457200" y="1142301"/>
            <a:ext cx="11277600" cy="1390651"/>
          </a:xfrm>
          <a:prstGeom prst="rect">
            <a:avLst/>
          </a:prstGeom>
        </p:spPr>
        <p:txBody>
          <a:bodyPr wrap="none" lIns="121906" tIns="60953" rIns="121906" bIns="609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CHÀO MỪNG QÚY THẦY CÔ VÀ CÁC EM HỌC SINH</a:t>
            </a:r>
          </a:p>
        </p:txBody>
      </p:sp>
      <p:sp>
        <p:nvSpPr>
          <p:cNvPr id="56323" name="WordArt 3"/>
          <p:cNvSpPr>
            <a:spLocks noChangeArrowheads="1" noChangeShapeType="1" noTextEdit="1"/>
          </p:cNvSpPr>
          <p:nvPr/>
        </p:nvSpPr>
        <p:spPr bwMode="auto">
          <a:xfrm>
            <a:off x="2651643" y="2669147"/>
            <a:ext cx="6680199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8" rIns="91430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kern="1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Toán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1169" y="4815628"/>
            <a:ext cx="6625107" cy="584771"/>
          </a:xfrm>
          <a:prstGeom prst="rect">
            <a:avLst/>
          </a:prstGeom>
          <a:noFill/>
        </p:spPr>
        <p:txBody>
          <a:bodyPr wrap="square" lIns="91430" tIns="45718" rIns="91430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Diễm</a:t>
            </a:r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3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921996" y="3733803"/>
            <a:ext cx="8525815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8" rIns="91430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kern="1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kern="1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kern="1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kern="1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600" b="1" kern="1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03081" y="397378"/>
            <a:ext cx="11185843" cy="578297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183445" y="60545"/>
            <a:ext cx="7004771" cy="668959"/>
            <a:chOff x="1729056" y="116445"/>
            <a:chExt cx="7119187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879225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1F16ED-0FFB-469C-8697-406F7532A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82" t="11013" b="13288"/>
          <a:stretch/>
        </p:blipFill>
        <p:spPr>
          <a:xfrm>
            <a:off x="5973429" y="1153058"/>
            <a:ext cx="4847179" cy="43691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8696CA8-224B-411B-9E64-6DED20401E78}"/>
              </a:ext>
            </a:extLst>
          </p:cNvPr>
          <p:cNvSpPr txBox="1"/>
          <p:nvPr/>
        </p:nvSpPr>
        <p:spPr>
          <a:xfrm>
            <a:off x="909647" y="1398177"/>
            <a:ext cx="4421112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ED4FB98-C630-480B-91F5-B21C07C4FD6B}"/>
              </a:ext>
            </a:extLst>
          </p:cNvPr>
          <p:cNvSpPr txBox="1"/>
          <p:nvPr/>
        </p:nvSpPr>
        <p:spPr>
          <a:xfrm>
            <a:off x="912289" y="2603509"/>
            <a:ext cx="4651935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B153934-DE9A-49AE-9A3D-187C125A2423}"/>
              </a:ext>
            </a:extLst>
          </p:cNvPr>
          <p:cNvSpPr txBox="1"/>
          <p:nvPr/>
        </p:nvSpPr>
        <p:spPr>
          <a:xfrm>
            <a:off x="912289" y="3743589"/>
            <a:ext cx="4651935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C2D1AD2-C29A-4734-896A-CABA495B3687}"/>
              </a:ext>
            </a:extLst>
          </p:cNvPr>
          <p:cNvSpPr txBox="1"/>
          <p:nvPr/>
        </p:nvSpPr>
        <p:spPr>
          <a:xfrm>
            <a:off x="909649" y="4936607"/>
            <a:ext cx="4651935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9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" y="45263"/>
            <a:ext cx="12191999" cy="681274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AD0A2D-FEBC-258E-2F32-051383FD2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5" y="987741"/>
            <a:ext cx="3810883" cy="2556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A1E2E3-BA2A-9811-146D-7A813E6629AD}"/>
              </a:ext>
            </a:extLst>
          </p:cNvPr>
          <p:cNvSpPr txBox="1"/>
          <p:nvPr/>
        </p:nvSpPr>
        <p:spPr>
          <a:xfrm>
            <a:off x="791659" y="436609"/>
            <a:ext cx="4421112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446652-B8CD-2D5B-5D35-D8B37E353BD1}"/>
              </a:ext>
            </a:extLst>
          </p:cNvPr>
          <p:cNvSpPr txBox="1"/>
          <p:nvPr/>
        </p:nvSpPr>
        <p:spPr>
          <a:xfrm>
            <a:off x="6725169" y="436441"/>
            <a:ext cx="4651935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EB539C-BE46-3A2C-CCE9-275E34403A9C}"/>
              </a:ext>
            </a:extLst>
          </p:cNvPr>
          <p:cNvSpPr txBox="1"/>
          <p:nvPr/>
        </p:nvSpPr>
        <p:spPr>
          <a:xfrm>
            <a:off x="890133" y="3429001"/>
            <a:ext cx="4651935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F37F08-FF43-B0F4-58AB-7EE3136CC717}"/>
              </a:ext>
            </a:extLst>
          </p:cNvPr>
          <p:cNvSpPr txBox="1"/>
          <p:nvPr/>
        </p:nvSpPr>
        <p:spPr>
          <a:xfrm>
            <a:off x="6860966" y="3505787"/>
            <a:ext cx="4651935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087754-8232-2595-3D0F-B42BEBAC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03" b="49307" l="60961" r="76952">
                        <a14:foregroundMark x1="69444" y1="48998" x2="69444" y2="48998"/>
                        <a14:foregroundMark x1="69444" y1="47149" x2="69444" y2="47149"/>
                        <a14:foregroundMark x1="67568" y1="42835" x2="67568" y2="42835"/>
                        <a14:foregroundMark x1="66892" y1="42065" x2="66817" y2="30971"/>
                        <a14:foregroundMark x1="66817" y1="30971" x2="73724" y2="31433"/>
                        <a14:foregroundMark x1="73724" y1="31433" x2="72447" y2="42835"/>
                        <a14:foregroundMark x1="72447" y1="42835" x2="69745" y2="44992"/>
                        <a14:foregroundMark x1="62087" y1="20955" x2="62087" y2="20955"/>
                        <a14:foregroundMark x1="61186" y1="18028" x2="61186" y2="18028"/>
                        <a14:foregroundMark x1="65390" y1="29430" x2="65390" y2="29430"/>
                        <a14:foregroundMark x1="70345" y1="21109" x2="65616" y2="25886"/>
                        <a14:foregroundMark x1="65616" y1="25886" x2="63889" y2="38059"/>
                        <a14:foregroundMark x1="63889" y1="38059" x2="66291" y2="44376"/>
                        <a14:foregroundMark x1="66291" y1="44376" x2="72222" y2="45146"/>
                        <a14:foregroundMark x1="72222" y1="45146" x2="74324" y2="33282"/>
                        <a14:foregroundMark x1="74324" y1="33282" x2="73574" y2="25886"/>
                        <a14:foregroundMark x1="65390" y1="34669" x2="66892" y2="44530"/>
                        <a14:foregroundMark x1="66892" y1="44530" x2="71547" y2="44992"/>
                        <a14:foregroundMark x1="71547" y1="44992" x2="72297" y2="36672"/>
                        <a14:foregroundMark x1="72297" y1="36672" x2="70796" y2="36364"/>
                        <a14:foregroundMark x1="69069" y1="36364" x2="71246" y2="38521"/>
                        <a14:foregroundMark x1="66667" y1="38521" x2="65616" y2="41602"/>
                        <a14:foregroundMark x1="70120" y1="30971" x2="70721" y2="35131"/>
                        <a14:foregroundMark x1="69069" y1="34977" x2="69069" y2="34977"/>
                        <a14:foregroundMark x1="69069" y1="34977" x2="69069" y2="34977"/>
                        <a14:foregroundMark x1="69069" y1="34977" x2="69069" y2="34977"/>
                        <a14:foregroundMark x1="73949" y1="40216" x2="73949" y2="40216"/>
                        <a14:foregroundMark x1="73949" y1="40216" x2="73949" y2="40216"/>
                        <a14:foregroundMark x1="73949" y1="40216" x2="73949" y2="40216"/>
                        <a14:foregroundMark x1="72447" y1="25424" x2="72447" y2="25424"/>
                        <a14:foregroundMark x1="69745" y1="24499" x2="69745" y2="24499"/>
                        <a14:foregroundMark x1="69745" y1="24499" x2="69745" y2="24499"/>
                        <a14:foregroundMark x1="69745" y1="24499" x2="69745" y2="24499"/>
                        <a14:foregroundMark x1="69745" y1="24499" x2="69745" y2="24499"/>
                        <a14:foregroundMark x1="69895" y1="24961" x2="69895" y2="24961"/>
                        <a14:foregroundMark x1="69895" y1="24961" x2="69895" y2="24961"/>
                        <a14:foregroundMark x1="69895" y1="24961" x2="69895" y2="24961"/>
                        <a14:foregroundMark x1="69895" y1="24961" x2="69895" y2="24961"/>
                        <a14:foregroundMark x1="74850" y1="35131" x2="74850" y2="35131"/>
                        <a14:foregroundMark x1="74850" y1="35131" x2="74850" y2="35131"/>
                        <a14:foregroundMark x1="74850" y1="35131" x2="74850" y2="35131"/>
                        <a14:foregroundMark x1="74850" y1="35131" x2="74850" y2="35131"/>
                        <a14:foregroundMark x1="75000" y1="33744" x2="75000" y2="33744"/>
                        <a14:foregroundMark x1="75000" y1="33744" x2="75000" y2="33744"/>
                        <a14:foregroundMark x1="75000" y1="33744" x2="75000" y2="33744"/>
                        <a14:foregroundMark x1="75000" y1="33744" x2="75000" y2="33744"/>
                        <a14:foregroundMark x1="74324" y1="40216" x2="74324" y2="40216"/>
                        <a14:foregroundMark x1="74324" y1="40216" x2="74324" y2="40216"/>
                        <a14:foregroundMark x1="74324" y1="40216" x2="74324" y2="40216"/>
                        <a14:foregroundMark x1="74324" y1="40216" x2="74324" y2="40216"/>
                        <a14:foregroundMark x1="74099" y1="40216" x2="74099" y2="40216"/>
                        <a14:foregroundMark x1="74099" y1="40216" x2="74099" y2="40216"/>
                        <a14:foregroundMark x1="74099" y1="40216" x2="74099" y2="40216"/>
                        <a14:foregroundMark x1="69895" y1="44992" x2="69895" y2="44992"/>
                        <a14:foregroundMark x1="69895" y1="44992" x2="69895" y2="44992"/>
                        <a14:foregroundMark x1="69444" y1="45917" x2="69444" y2="45917"/>
                        <a14:foregroundMark x1="69444" y1="45917" x2="69444" y2="45917"/>
                        <a14:foregroundMark x1="69444" y1="45917" x2="69444" y2="45917"/>
                        <a14:foregroundMark x1="65390" y1="39445" x2="65390" y2="39445"/>
                        <a14:foregroundMark x1="65390" y1="39445" x2="65390" y2="39445"/>
                        <a14:foregroundMark x1="61186" y1="18336" x2="61186" y2="18336"/>
                        <a14:foregroundMark x1="61186" y1="18336" x2="61186" y2="18336"/>
                        <a14:foregroundMark x1="61186" y1="18336" x2="61186" y2="18336"/>
                        <a14:foregroundMark x1="62012" y1="19877" x2="62012" y2="19877"/>
                        <a14:foregroundMark x1="62012" y1="19877" x2="62012" y2="19877"/>
                        <a14:foregroundMark x1="62012" y1="19877" x2="62012" y2="19877"/>
                        <a14:foregroundMark x1="62012" y1="19877" x2="62012" y2="19877"/>
                        <a14:foregroundMark x1="61186" y1="18028" x2="61186" y2="18028"/>
                        <a14:foregroundMark x1="61186" y1="18028" x2="61186" y2="18028"/>
                        <a14:foregroundMark x1="61186" y1="18028" x2="61186" y2="18028"/>
                        <a14:foregroundMark x1="61336" y1="17103" x2="61336" y2="17103"/>
                        <a14:foregroundMark x1="61336" y1="17103" x2="61336" y2="17103"/>
                        <a14:foregroundMark x1="61336" y1="17103" x2="61336" y2="17103"/>
                      </a14:backgroundRemoval>
                    </a14:imgEffect>
                  </a14:imgLayer>
                </a14:imgProps>
              </a:ext>
            </a:extLst>
          </a:blip>
          <a:srcRect l="59081" t="15690" r="21051" b="46942"/>
          <a:stretch/>
        </p:blipFill>
        <p:spPr>
          <a:xfrm>
            <a:off x="7456899" y="1416546"/>
            <a:ext cx="2525031" cy="2086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21B49C-4620-BE7B-DC39-D70C81E9A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89701" l="9026" r="89786">
                        <a14:foregroundMark x1="49881" y1="58140" x2="49881" y2="58140"/>
                        <a14:foregroundMark x1="67933" y1="49502" x2="49169" y2="45847"/>
                        <a14:foregroundMark x1="49169" y1="45847" x2="39430" y2="49502"/>
                        <a14:foregroundMark x1="39430" y1="49502" x2="34679" y2="60133"/>
                        <a14:foregroundMark x1="34679" y1="60133" x2="50831" y2="69435"/>
                        <a14:foregroundMark x1="50831" y1="69435" x2="64371" y2="69103"/>
                        <a14:foregroundMark x1="64371" y1="69103" x2="65321" y2="69103"/>
                        <a14:foregroundMark x1="29216" y1="42857" x2="28029" y2="59468"/>
                        <a14:foregroundMark x1="28029" y1="59468" x2="33492" y2="70764"/>
                        <a14:foregroundMark x1="33492" y1="70764" x2="39192" y2="71096"/>
                        <a14:foregroundMark x1="66271" y1="42525" x2="70309" y2="54153"/>
                        <a14:foregroundMark x1="70309" y1="54153" x2="71021" y2="67774"/>
                        <a14:foregroundMark x1="58907" y1="51495" x2="62470" y2="59468"/>
                        <a14:foregroundMark x1="61995" y1="60133" x2="60333" y2="53156"/>
                        <a14:foregroundMark x1="56295" y1="50831" x2="56295" y2="63455"/>
                        <a14:foregroundMark x1="43468" y1="52159" x2="45131" y2="63123"/>
                        <a14:foregroundMark x1="41093" y1="50498" x2="41093" y2="64120"/>
                        <a14:foregroundMark x1="9026" y1="12625" x2="9026" y2="12625"/>
                        <a14:foregroundMark x1="9026" y1="12625" x2="9026" y2="12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934" y="4177009"/>
            <a:ext cx="3847127" cy="2750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570BA9E-C585-206D-302B-4F18E0190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499" y1="34588" x2="38631" y2="60471"/>
                        <a14:foregroundMark x1="38631" y1="60471" x2="56968" y2="64941"/>
                        <a14:foregroundMark x1="56968" y1="64941" x2="63081" y2="58118"/>
                        <a14:foregroundMark x1="63081" y1="43294" x2="46944" y2="33176"/>
                        <a14:foregroundMark x1="46944" y1="33176" x2="30073" y2="42353"/>
                        <a14:foregroundMark x1="30073" y1="42353" x2="23227" y2="66588"/>
                        <a14:foregroundMark x1="23227" y1="66588" x2="32763" y2="77176"/>
                        <a14:foregroundMark x1="32763" y1="77176" x2="47922" y2="80235"/>
                        <a14:foregroundMark x1="47922" y1="80235" x2="61858" y2="72000"/>
                        <a14:foregroundMark x1="61858" y1="72000" x2="71638" y2="55529"/>
                        <a14:foregroundMark x1="71638" y1="55529" x2="70416" y2="37412"/>
                        <a14:foregroundMark x1="70416" y1="37412" x2="54523" y2="30588"/>
                        <a14:foregroundMark x1="54523" y1="30588" x2="48655" y2="30588"/>
                        <a14:foregroundMark x1="24450" y1="44000" x2="50367" y2="25176"/>
                        <a14:foregroundMark x1="50367" y1="25176" x2="70905" y2="32000"/>
                        <a14:foregroundMark x1="70905" y1="32000" x2="74817" y2="41176"/>
                        <a14:foregroundMark x1="75306" y1="41176" x2="81174" y2="59529"/>
                        <a14:foregroundMark x1="81174" y1="59529" x2="62103" y2="81647"/>
                        <a14:foregroundMark x1="62103" y1="81647" x2="46944" y2="81412"/>
                        <a14:foregroundMark x1="46944" y1="81412" x2="37653" y2="71059"/>
                        <a14:foregroundMark x1="37653" y1="71059" x2="31051" y2="49176"/>
                        <a14:foregroundMark x1="31051" y1="49176" x2="31051" y2="33647"/>
                        <a14:foregroundMark x1="31051" y1="33647" x2="33252" y2="29412"/>
                        <a14:foregroundMark x1="51834" y1="53412" x2="51834" y2="53412"/>
                        <a14:foregroundMark x1="14670" y1="14118" x2="14670" y2="14118"/>
                        <a14:foregroundMark x1="14670" y1="14118" x2="14670" y2="14118"/>
                        <a14:foregroundMark x1="14670" y1="14118" x2="14670" y2="1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4041" y="3856826"/>
            <a:ext cx="2900699" cy="30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1014F17-B1A6-C4E6-E848-C9DFC62AEF64}"/>
              </a:ext>
            </a:extLst>
          </p:cNvPr>
          <p:cNvSpPr txBox="1"/>
          <p:nvPr/>
        </p:nvSpPr>
        <p:spPr>
          <a:xfrm>
            <a:off x="429492" y="180113"/>
            <a:ext cx="1130530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Các em hãy chia sẻ việc em thường làm tại các thời điểm đó: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F4599D-C5A3-9C8C-00F9-6D60648BB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03" b="49307" l="60961" r="76952">
                        <a14:foregroundMark x1="69444" y1="48998" x2="69444" y2="48998"/>
                        <a14:foregroundMark x1="69444" y1="47149" x2="69444" y2="47149"/>
                        <a14:foregroundMark x1="67568" y1="42835" x2="67568" y2="42835"/>
                        <a14:foregroundMark x1="66892" y1="42065" x2="66817" y2="30971"/>
                        <a14:foregroundMark x1="66817" y1="30971" x2="73724" y2="31433"/>
                        <a14:foregroundMark x1="73724" y1="31433" x2="72447" y2="42835"/>
                        <a14:foregroundMark x1="72447" y1="42835" x2="69745" y2="44992"/>
                        <a14:foregroundMark x1="62087" y1="20955" x2="62087" y2="20955"/>
                        <a14:foregroundMark x1="61186" y1="18028" x2="61186" y2="18028"/>
                        <a14:foregroundMark x1="65390" y1="29430" x2="65390" y2="29430"/>
                        <a14:foregroundMark x1="70345" y1="21109" x2="65616" y2="25886"/>
                        <a14:foregroundMark x1="65616" y1="25886" x2="63889" y2="38059"/>
                        <a14:foregroundMark x1="63889" y1="38059" x2="66291" y2="44376"/>
                        <a14:foregroundMark x1="66291" y1="44376" x2="72222" y2="45146"/>
                        <a14:foregroundMark x1="72222" y1="45146" x2="74324" y2="33282"/>
                        <a14:foregroundMark x1="74324" y1="33282" x2="73574" y2="25886"/>
                        <a14:foregroundMark x1="65390" y1="34669" x2="66892" y2="44530"/>
                        <a14:foregroundMark x1="66892" y1="44530" x2="71547" y2="44992"/>
                        <a14:foregroundMark x1="71547" y1="44992" x2="72297" y2="36672"/>
                        <a14:foregroundMark x1="72297" y1="36672" x2="70796" y2="36364"/>
                        <a14:foregroundMark x1="69069" y1="36364" x2="71246" y2="38521"/>
                        <a14:foregroundMark x1="66667" y1="38521" x2="65616" y2="41602"/>
                        <a14:foregroundMark x1="70120" y1="30971" x2="70721" y2="35131"/>
                        <a14:foregroundMark x1="69069" y1="34977" x2="69069" y2="34977"/>
                        <a14:foregroundMark x1="69069" y1="34977" x2="69069" y2="34977"/>
                        <a14:foregroundMark x1="69069" y1="34977" x2="69069" y2="34977"/>
                        <a14:foregroundMark x1="73949" y1="40216" x2="73949" y2="40216"/>
                        <a14:foregroundMark x1="73949" y1="40216" x2="73949" y2="40216"/>
                        <a14:foregroundMark x1="73949" y1="40216" x2="73949" y2="40216"/>
                        <a14:foregroundMark x1="72447" y1="25424" x2="72447" y2="25424"/>
                        <a14:foregroundMark x1="69745" y1="24499" x2="69745" y2="24499"/>
                        <a14:foregroundMark x1="69745" y1="24499" x2="69745" y2="24499"/>
                        <a14:foregroundMark x1="69745" y1="24499" x2="69745" y2="24499"/>
                        <a14:foregroundMark x1="69745" y1="24499" x2="69745" y2="24499"/>
                        <a14:foregroundMark x1="69895" y1="24961" x2="69895" y2="24961"/>
                        <a14:foregroundMark x1="69895" y1="24961" x2="69895" y2="24961"/>
                        <a14:foregroundMark x1="69895" y1="24961" x2="69895" y2="24961"/>
                        <a14:foregroundMark x1="69895" y1="24961" x2="69895" y2="24961"/>
                        <a14:foregroundMark x1="74850" y1="35131" x2="74850" y2="35131"/>
                        <a14:foregroundMark x1="74850" y1="35131" x2="74850" y2="35131"/>
                        <a14:foregroundMark x1="74850" y1="35131" x2="74850" y2="35131"/>
                        <a14:foregroundMark x1="74850" y1="35131" x2="74850" y2="35131"/>
                        <a14:foregroundMark x1="75000" y1="33744" x2="75000" y2="33744"/>
                        <a14:foregroundMark x1="75000" y1="33744" x2="75000" y2="33744"/>
                        <a14:foregroundMark x1="75000" y1="33744" x2="75000" y2="33744"/>
                        <a14:foregroundMark x1="75000" y1="33744" x2="75000" y2="33744"/>
                        <a14:foregroundMark x1="74324" y1="40216" x2="74324" y2="40216"/>
                        <a14:foregroundMark x1="74324" y1="40216" x2="74324" y2="40216"/>
                        <a14:foregroundMark x1="74324" y1="40216" x2="74324" y2="40216"/>
                        <a14:foregroundMark x1="74324" y1="40216" x2="74324" y2="40216"/>
                        <a14:foregroundMark x1="74099" y1="40216" x2="74099" y2="40216"/>
                        <a14:foregroundMark x1="74099" y1="40216" x2="74099" y2="40216"/>
                        <a14:foregroundMark x1="74099" y1="40216" x2="74099" y2="40216"/>
                        <a14:foregroundMark x1="69895" y1="44992" x2="69895" y2="44992"/>
                        <a14:foregroundMark x1="69895" y1="44992" x2="69895" y2="44992"/>
                        <a14:foregroundMark x1="69444" y1="45917" x2="69444" y2="45917"/>
                        <a14:foregroundMark x1="69444" y1="45917" x2="69444" y2="45917"/>
                        <a14:foregroundMark x1="69444" y1="45917" x2="69444" y2="45917"/>
                        <a14:foregroundMark x1="65390" y1="39445" x2="65390" y2="39445"/>
                        <a14:foregroundMark x1="65390" y1="39445" x2="65390" y2="39445"/>
                        <a14:foregroundMark x1="61186" y1="18336" x2="61186" y2="18336"/>
                        <a14:foregroundMark x1="61186" y1="18336" x2="61186" y2="18336"/>
                        <a14:foregroundMark x1="61186" y1="18336" x2="61186" y2="18336"/>
                        <a14:foregroundMark x1="62012" y1="19877" x2="62012" y2="19877"/>
                        <a14:foregroundMark x1="62012" y1="19877" x2="62012" y2="19877"/>
                        <a14:foregroundMark x1="62012" y1="19877" x2="62012" y2="19877"/>
                        <a14:foregroundMark x1="62012" y1="19877" x2="62012" y2="19877"/>
                        <a14:foregroundMark x1="61186" y1="18028" x2="61186" y2="18028"/>
                        <a14:foregroundMark x1="61186" y1="18028" x2="61186" y2="18028"/>
                        <a14:foregroundMark x1="61186" y1="18028" x2="61186" y2="18028"/>
                        <a14:foregroundMark x1="61336" y1="17103" x2="61336" y2="17103"/>
                        <a14:foregroundMark x1="61336" y1="17103" x2="61336" y2="17103"/>
                        <a14:foregroundMark x1="61336" y1="17103" x2="61336" y2="17103"/>
                      </a14:backgroundRemoval>
                    </a14:imgEffect>
                  </a14:imgLayer>
                </a14:imgProps>
              </a:ext>
            </a:extLst>
          </a:blip>
          <a:srcRect l="59081" t="15690" r="21051" b="46942"/>
          <a:stretch/>
        </p:blipFill>
        <p:spPr>
          <a:xfrm>
            <a:off x="429495" y="1582801"/>
            <a:ext cx="2525031" cy="2086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4024E9-5F8C-2371-C4CA-72ECE96CD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499" y1="34588" x2="38631" y2="60471"/>
                        <a14:foregroundMark x1="38631" y1="60471" x2="56968" y2="64941"/>
                        <a14:foregroundMark x1="56968" y1="64941" x2="63081" y2="58118"/>
                        <a14:foregroundMark x1="63081" y1="43294" x2="46944" y2="33176"/>
                        <a14:foregroundMark x1="46944" y1="33176" x2="30073" y2="42353"/>
                        <a14:foregroundMark x1="30073" y1="42353" x2="23227" y2="66588"/>
                        <a14:foregroundMark x1="23227" y1="66588" x2="32763" y2="77176"/>
                        <a14:foregroundMark x1="32763" y1="77176" x2="47922" y2="80235"/>
                        <a14:foregroundMark x1="47922" y1="80235" x2="61858" y2="72000"/>
                        <a14:foregroundMark x1="61858" y1="72000" x2="71638" y2="55529"/>
                        <a14:foregroundMark x1="71638" y1="55529" x2="70416" y2="37412"/>
                        <a14:foregroundMark x1="70416" y1="37412" x2="54523" y2="30588"/>
                        <a14:foregroundMark x1="54523" y1="30588" x2="48655" y2="30588"/>
                        <a14:foregroundMark x1="24450" y1="44000" x2="50367" y2="25176"/>
                        <a14:foregroundMark x1="50367" y1="25176" x2="70905" y2="32000"/>
                        <a14:foregroundMark x1="70905" y1="32000" x2="74817" y2="41176"/>
                        <a14:foregroundMark x1="75306" y1="41176" x2="81174" y2="59529"/>
                        <a14:foregroundMark x1="81174" y1="59529" x2="62103" y2="81647"/>
                        <a14:foregroundMark x1="62103" y1="81647" x2="46944" y2="81412"/>
                        <a14:foregroundMark x1="46944" y1="81412" x2="37653" y2="71059"/>
                        <a14:foregroundMark x1="37653" y1="71059" x2="31051" y2="49176"/>
                        <a14:foregroundMark x1="31051" y1="49176" x2="31051" y2="33647"/>
                        <a14:foregroundMark x1="31051" y1="33647" x2="33252" y2="29412"/>
                        <a14:foregroundMark x1="51834" y1="53412" x2="51834" y2="53412"/>
                        <a14:foregroundMark x1="14670" y1="14118" x2="14670" y2="14118"/>
                        <a14:foregroundMark x1="14670" y1="14118" x2="14670" y2="14118"/>
                        <a14:foregroundMark x1="14670" y1="14118" x2="14670" y2="1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2409" y="4001281"/>
            <a:ext cx="2900699" cy="3014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F72C8E-C66E-4E4E-C246-A98C2D3BA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89701" l="9026" r="89786">
                        <a14:foregroundMark x1="49881" y1="58140" x2="49881" y2="58140"/>
                        <a14:foregroundMark x1="67933" y1="49502" x2="49169" y2="45847"/>
                        <a14:foregroundMark x1="49169" y1="45847" x2="39430" y2="49502"/>
                        <a14:foregroundMark x1="39430" y1="49502" x2="34679" y2="60133"/>
                        <a14:foregroundMark x1="34679" y1="60133" x2="50831" y2="69435"/>
                        <a14:foregroundMark x1="50831" y1="69435" x2="64371" y2="69103"/>
                        <a14:foregroundMark x1="64371" y1="69103" x2="65321" y2="69103"/>
                        <a14:foregroundMark x1="29216" y1="42857" x2="28029" y2="59468"/>
                        <a14:foregroundMark x1="28029" y1="59468" x2="33492" y2="70764"/>
                        <a14:foregroundMark x1="33492" y1="70764" x2="39192" y2="71096"/>
                        <a14:foregroundMark x1="66271" y1="42525" x2="70309" y2="54153"/>
                        <a14:foregroundMark x1="70309" y1="54153" x2="71021" y2="67774"/>
                        <a14:foregroundMark x1="58907" y1="51495" x2="62470" y2="59468"/>
                        <a14:foregroundMark x1="61995" y1="60133" x2="60333" y2="53156"/>
                        <a14:foregroundMark x1="56295" y1="50831" x2="56295" y2="63455"/>
                        <a14:foregroundMark x1="43468" y1="52159" x2="45131" y2="63123"/>
                        <a14:foregroundMark x1="41093" y1="50498" x2="41093" y2="64120"/>
                        <a14:foregroundMark x1="9026" y1="12625" x2="9026" y2="12625"/>
                        <a14:foregroundMark x1="9026" y1="12625" x2="9026" y2="12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4921" y="876999"/>
            <a:ext cx="3847127" cy="2750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B89178C-F67B-0C39-66BC-02DB4E28B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2237" y="4121809"/>
            <a:ext cx="3810883" cy="2556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F7186E-0A87-52B6-0DAF-BAF7B33C0CBC}"/>
              </a:ext>
            </a:extLst>
          </p:cNvPr>
          <p:cNvSpPr txBox="1"/>
          <p:nvPr/>
        </p:nvSpPr>
        <p:spPr>
          <a:xfrm>
            <a:off x="98885" y="3739671"/>
            <a:ext cx="3283527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 giờ 30 phút sáng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7370EF-9209-F7B8-1EFC-AD9559F9AF54}"/>
              </a:ext>
            </a:extLst>
          </p:cNvPr>
          <p:cNvSpPr txBox="1"/>
          <p:nvPr/>
        </p:nvSpPr>
        <p:spPr>
          <a:xfrm>
            <a:off x="4293813" y="3870475"/>
            <a:ext cx="1596439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21 giờ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69A3D0-CB4D-CE4C-E654-86D1DD9862B5}"/>
              </a:ext>
            </a:extLst>
          </p:cNvPr>
          <p:cNvSpPr txBox="1"/>
          <p:nvPr/>
        </p:nvSpPr>
        <p:spPr>
          <a:xfrm>
            <a:off x="6200321" y="3429003"/>
            <a:ext cx="3264879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18 giờ 15 phút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D230B8-F3F8-2722-536F-949C730749DC}"/>
              </a:ext>
            </a:extLst>
          </p:cNvPr>
          <p:cNvSpPr txBox="1"/>
          <p:nvPr/>
        </p:nvSpPr>
        <p:spPr>
          <a:xfrm>
            <a:off x="9465201" y="4258579"/>
            <a:ext cx="2168167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 giờ chiều</a:t>
            </a:r>
          </a:p>
        </p:txBody>
      </p:sp>
    </p:spTree>
    <p:extLst>
      <p:ext uri="{BB962C8B-B14F-4D97-AF65-F5344CB8AC3E}">
        <p14:creationId xmlns:p14="http://schemas.microsoft.com/office/powerpoint/2010/main" val="324234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03081" y="397377"/>
            <a:ext cx="11185843" cy="5838831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518608" y="60461"/>
            <a:ext cx="6711117" cy="668959"/>
            <a:chOff x="1729056" y="116445"/>
            <a:chExt cx="6820736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580774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FD4868-BC6D-4159-B603-4046344B10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8" r="47999" b="2988"/>
          <a:stretch/>
        </p:blipFill>
        <p:spPr>
          <a:xfrm>
            <a:off x="875492" y="800263"/>
            <a:ext cx="5116749" cy="4971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4F94323-EC6C-4FBD-9404-F5CF532F8B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r="270" b="2988"/>
          <a:stretch/>
        </p:blipFill>
        <p:spPr>
          <a:xfrm>
            <a:off x="5992220" y="800263"/>
            <a:ext cx="5116749" cy="497127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C36EC66-7A16-45A9-B62B-764952433A3E}"/>
              </a:ext>
            </a:extLst>
          </p:cNvPr>
          <p:cNvSpPr/>
          <p:nvPr/>
        </p:nvSpPr>
        <p:spPr>
          <a:xfrm>
            <a:off x="4416361" y="4295688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E173C72-4C2D-44BF-BADA-C144A09804A4}"/>
              </a:ext>
            </a:extLst>
          </p:cNvPr>
          <p:cNvSpPr/>
          <p:nvPr/>
        </p:nvSpPr>
        <p:spPr>
          <a:xfrm>
            <a:off x="4416361" y="4925772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1AAEA26-1CC2-4801-A635-A74C1C7FB1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4289221" y="4802683"/>
            <a:ext cx="662839" cy="62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A7B702F-2B54-4424-AA2F-9A5A8A52A6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4338241" y="4229837"/>
            <a:ext cx="564799" cy="55636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1826125A-1755-453C-BCB8-42AFFD8130E8}"/>
              </a:ext>
            </a:extLst>
          </p:cNvPr>
          <p:cNvSpPr/>
          <p:nvPr/>
        </p:nvSpPr>
        <p:spPr>
          <a:xfrm>
            <a:off x="10482132" y="4957974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A1368136-2202-4060-8417-FB79176665E6}"/>
              </a:ext>
            </a:extLst>
          </p:cNvPr>
          <p:cNvSpPr/>
          <p:nvPr/>
        </p:nvSpPr>
        <p:spPr>
          <a:xfrm>
            <a:off x="10199732" y="4295688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901A214-03CF-4219-912D-2A5E7801CA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10072593" y="4174209"/>
            <a:ext cx="662839" cy="6236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146D1C4-EFE5-40E8-96CF-124F384C99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10404013" y="4872095"/>
            <a:ext cx="564799" cy="5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CABBADC-C288-8716-7175-890BD3A7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DD33F1C8-90F5-2B75-10A4-055BE0548AD0}"/>
              </a:ext>
            </a:extLst>
          </p:cNvPr>
          <p:cNvSpPr/>
          <p:nvPr/>
        </p:nvSpPr>
        <p:spPr>
          <a:xfrm>
            <a:off x="0" y="1"/>
            <a:ext cx="12192000" cy="6460627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E7C68D6-1666-8019-7931-3EC485FAFFBC}"/>
              </a:ext>
            </a:extLst>
          </p:cNvPr>
          <p:cNvSpPr/>
          <p:nvPr/>
        </p:nvSpPr>
        <p:spPr>
          <a:xfrm>
            <a:off x="378047" y="397375"/>
            <a:ext cx="11520041" cy="589410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="" xmlns:a16="http://schemas.microsoft.com/office/drawing/2014/main" id="{6E701657-38A4-A7A6-FB01-3CAA5D5CD4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4E6AE81-49D1-B099-0E9E-AAE00D7F76BE}"/>
              </a:ext>
            </a:extLst>
          </p:cNvPr>
          <p:cNvSpPr/>
          <p:nvPr/>
        </p:nvSpPr>
        <p:spPr>
          <a:xfrm>
            <a:off x="378047" y="525295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527197C-371B-99C8-B572-6921C32EC196}"/>
              </a:ext>
            </a:extLst>
          </p:cNvPr>
          <p:cNvGrpSpPr/>
          <p:nvPr/>
        </p:nvGrpSpPr>
        <p:grpSpPr>
          <a:xfrm>
            <a:off x="1530792" y="233311"/>
            <a:ext cx="8998333" cy="746812"/>
            <a:chOff x="1693121" y="130495"/>
            <a:chExt cx="8917495" cy="6749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356B2939-0129-205D-E565-D0D35AF6D2D8}"/>
                </a:ext>
              </a:extLst>
            </p:cNvPr>
            <p:cNvSpPr/>
            <p:nvPr/>
          </p:nvSpPr>
          <p:spPr>
            <a:xfrm>
              <a:off x="1917020" y="130495"/>
              <a:ext cx="869359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Quay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852B2F20-52E1-805C-0172-574AF2949708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A5195F-5813-3A3A-E8DF-BF4BC17C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5" y="1568874"/>
            <a:ext cx="10827315" cy="41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1"/>
            <a:ext cx="12192000" cy="6460627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7" y="397375"/>
            <a:ext cx="11520041" cy="589410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="" xmlns:a16="http://schemas.microsoft.com/office/drawing/2014/main" id="{61E6B3E1-632E-466A-B501-9A6C3A0CA0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906E21F-C0C3-45A5-9BD4-EEE3031BD37C}"/>
              </a:ext>
            </a:extLst>
          </p:cNvPr>
          <p:cNvSpPr/>
          <p:nvPr/>
        </p:nvSpPr>
        <p:spPr>
          <a:xfrm>
            <a:off x="378047" y="525295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9198C5B-4175-43A9-A520-D3A479A3C46A}"/>
              </a:ext>
            </a:extLst>
          </p:cNvPr>
          <p:cNvGrpSpPr/>
          <p:nvPr/>
        </p:nvGrpSpPr>
        <p:grpSpPr>
          <a:xfrm>
            <a:off x="1530792" y="233311"/>
            <a:ext cx="8998333" cy="746812"/>
            <a:chOff x="1693121" y="130495"/>
            <a:chExt cx="8917495" cy="6749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9716A878-BFEF-45CF-AF1A-9BB953734047}"/>
                </a:ext>
              </a:extLst>
            </p:cNvPr>
            <p:cNvSpPr/>
            <p:nvPr/>
          </p:nvSpPr>
          <p:spPr>
            <a:xfrm>
              <a:off x="1917020" y="130495"/>
              <a:ext cx="869359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a. Quay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48B7ED5-4E7E-461A-94E7-8073F9A3A244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AA441EF-0949-48A7-A2EE-2C5FC38ACB52}"/>
              </a:ext>
            </a:extLst>
          </p:cNvPr>
          <p:cNvGrpSpPr/>
          <p:nvPr/>
        </p:nvGrpSpPr>
        <p:grpSpPr>
          <a:xfrm>
            <a:off x="3483231" y="2543224"/>
            <a:ext cx="2026020" cy="2006573"/>
            <a:chOff x="2141868" y="4487896"/>
            <a:chExt cx="2405057" cy="2473243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A83AA605-104F-4F6D-84F4-A18759E25969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8B1519D4-0EC0-441B-97B8-4B94AF2AF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CD7D827F-8D64-4450-92D8-2E2592CA75EF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8988A4D-5EDA-4E81-B2F4-958A15DE90D2}"/>
                </a:ext>
              </a:extLst>
            </p:cNvPr>
            <p:cNvGrpSpPr/>
            <p:nvPr/>
          </p:nvGrpSpPr>
          <p:grpSpPr>
            <a:xfrm>
              <a:off x="2947291" y="5588222"/>
              <a:ext cx="958205" cy="203214"/>
              <a:chOff x="2495838" y="7640250"/>
              <a:chExt cx="1457231" cy="309048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2C9D29F9-219A-4B1F-91C7-5512B23CB636}"/>
                  </a:ext>
                </a:extLst>
              </p:cNvPr>
              <p:cNvSpPr/>
              <p:nvPr/>
            </p:nvSpPr>
            <p:spPr>
              <a:xfrm rot="5400000">
                <a:off x="3416496" y="7372356"/>
                <a:ext cx="179917" cy="893228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607ABD39-DF19-4751-BAF1-D21D5954295B}"/>
                  </a:ext>
                </a:extLst>
              </p:cNvPr>
              <p:cNvSpPr/>
              <p:nvPr/>
            </p:nvSpPr>
            <p:spPr>
              <a:xfrm rot="1895172">
                <a:off x="2495838" y="7640250"/>
                <a:ext cx="548370" cy="30904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E889E4B5-D42D-4FB2-A5C5-81611C1D7F36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A4BF0E6-54BC-4B90-9E5E-D3BDD3381148}"/>
              </a:ext>
            </a:extLst>
          </p:cNvPr>
          <p:cNvGrpSpPr/>
          <p:nvPr/>
        </p:nvGrpSpPr>
        <p:grpSpPr>
          <a:xfrm>
            <a:off x="9603743" y="2488952"/>
            <a:ext cx="2026020" cy="2006573"/>
            <a:chOff x="4672029" y="4552099"/>
            <a:chExt cx="2405057" cy="2473242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67698DA-3286-4D2A-ABF4-6D75FF91741A}"/>
                </a:ext>
              </a:extLst>
            </p:cNvPr>
            <p:cNvGrpSpPr/>
            <p:nvPr/>
          </p:nvGrpSpPr>
          <p:grpSpPr>
            <a:xfrm>
              <a:off x="4672029" y="4552099"/>
              <a:ext cx="2405057" cy="2473242"/>
              <a:chOff x="3962400" y="3257193"/>
              <a:chExt cx="3245272" cy="333727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59AFC4A9-C2F2-4F12-ABE7-3BABFCFB59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3"/>
                <a:ext cx="3245272" cy="3337279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96FD591E-8749-4576-B6BA-810C4031811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C0717992-1EEC-40D0-94C0-26D9DF22FF67}"/>
                </a:ext>
              </a:extLst>
            </p:cNvPr>
            <p:cNvGrpSpPr/>
            <p:nvPr/>
          </p:nvGrpSpPr>
          <p:grpSpPr>
            <a:xfrm>
              <a:off x="5683539" y="5429614"/>
              <a:ext cx="205302" cy="938911"/>
              <a:chOff x="2809263" y="7301370"/>
              <a:chExt cx="312223" cy="1427892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D898D126-E024-447A-AF8F-CF79B7F49412}"/>
                  </a:ext>
                </a:extLst>
              </p:cNvPr>
              <p:cNvSpPr/>
              <p:nvPr/>
            </p:nvSpPr>
            <p:spPr>
              <a:xfrm rot="10800000">
                <a:off x="2941570" y="7836029"/>
                <a:ext cx="179916" cy="89323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0E26263A-A268-4358-8A76-11B2A0BBB901}"/>
                  </a:ext>
                </a:extLst>
              </p:cNvPr>
              <p:cNvSpPr/>
              <p:nvPr/>
            </p:nvSpPr>
            <p:spPr>
              <a:xfrm rot="6573205">
                <a:off x="2736342" y="7374291"/>
                <a:ext cx="453933" cy="308091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CF3F7140-31D6-48CF-9CC8-E9BF014ACD4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9367F7DF-8C2B-4D87-84FE-4C5EB67747BB}"/>
              </a:ext>
            </a:extLst>
          </p:cNvPr>
          <p:cNvGrpSpPr/>
          <p:nvPr/>
        </p:nvGrpSpPr>
        <p:grpSpPr>
          <a:xfrm>
            <a:off x="694051" y="2425716"/>
            <a:ext cx="2026020" cy="2006573"/>
            <a:chOff x="-988484" y="4467071"/>
            <a:chExt cx="2405057" cy="2473243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56ACA05D-F4A4-4B3A-A347-4B21A08E5E6F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407B3362-E9A9-4F20-90D9-2D03602EA9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0D269366-3DDC-4435-A48D-CE1B7A9616E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3920A94A-7450-4256-AB2D-63828E15D279}"/>
                </a:ext>
              </a:extLst>
            </p:cNvPr>
            <p:cNvGrpSpPr/>
            <p:nvPr/>
          </p:nvGrpSpPr>
          <p:grpSpPr>
            <a:xfrm>
              <a:off x="108678" y="5544711"/>
              <a:ext cx="454345" cy="736718"/>
              <a:chOff x="2939522" y="7605742"/>
              <a:chExt cx="690967" cy="1120401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F8356578-7CE5-4913-8BFA-886EFD91E22D}"/>
                  </a:ext>
                </a:extLst>
              </p:cNvPr>
              <p:cNvSpPr/>
              <p:nvPr/>
            </p:nvSpPr>
            <p:spPr>
              <a:xfrm rot="10800000">
                <a:off x="2939522" y="7798680"/>
                <a:ext cx="173276" cy="92746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BA566C6C-7F3D-4BAD-97C1-8C76BBB4878E}"/>
                  </a:ext>
                </a:extLst>
              </p:cNvPr>
              <p:cNvSpPr/>
              <p:nvPr/>
            </p:nvSpPr>
            <p:spPr>
              <a:xfrm rot="11160041">
                <a:off x="3082116" y="7605742"/>
                <a:ext cx="548373" cy="29945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="" xmlns:a16="http://schemas.microsoft.com/office/drawing/2014/main" id="{3F5922F4-BE54-497C-8316-34D196639B56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B908659E-EE85-4960-AC20-344AE0C28D55}"/>
              </a:ext>
            </a:extLst>
          </p:cNvPr>
          <p:cNvGrpSpPr/>
          <p:nvPr/>
        </p:nvGrpSpPr>
        <p:grpSpPr>
          <a:xfrm>
            <a:off x="6608503" y="2471923"/>
            <a:ext cx="2026020" cy="2006573"/>
            <a:chOff x="-988484" y="4467071"/>
            <a:chExt cx="2405057" cy="2473243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DDD8BE38-96F8-420D-940F-8980D853FA8A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A85AF338-FC4D-4925-8016-61A6D0B24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9EC67811-DEB4-43D0-BD66-DDBD9F710B3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84E97154-4E05-459F-9A7A-4DB48D699AAA}"/>
                </a:ext>
              </a:extLst>
            </p:cNvPr>
            <p:cNvGrpSpPr/>
            <p:nvPr/>
          </p:nvGrpSpPr>
          <p:grpSpPr>
            <a:xfrm>
              <a:off x="-88544" y="5137335"/>
              <a:ext cx="317978" cy="640180"/>
              <a:chOff x="2639566" y="6986179"/>
              <a:chExt cx="483577" cy="973582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C9201B94-A128-417C-A006-F7515C5C556A}"/>
                  </a:ext>
                </a:extLst>
              </p:cNvPr>
              <p:cNvSpPr/>
              <p:nvPr/>
            </p:nvSpPr>
            <p:spPr>
              <a:xfrm>
                <a:off x="2943226" y="6986179"/>
                <a:ext cx="179917" cy="893232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38954F-22A7-47DC-A973-7ECCB0221C22}"/>
                  </a:ext>
                </a:extLst>
              </p:cNvPr>
              <p:cNvSpPr/>
              <p:nvPr/>
            </p:nvSpPr>
            <p:spPr>
              <a:xfrm rot="3400793">
                <a:off x="2495115" y="7522362"/>
                <a:ext cx="581850" cy="29294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="" xmlns:a16="http://schemas.microsoft.com/office/drawing/2014/main" id="{E3925E3E-9F38-463F-A590-1882022CAE4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</p:grp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8B0FF55E-F6EC-45F2-BD06-A3E71B891E7F}"/>
              </a:ext>
            </a:extLst>
          </p:cNvPr>
          <p:cNvSpPr/>
          <p:nvPr/>
        </p:nvSpPr>
        <p:spPr>
          <a:xfrm>
            <a:off x="530717" y="1643177"/>
            <a:ext cx="2272963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7943C562-AD7C-4F0A-A636-E89A82BD73F3}"/>
              </a:ext>
            </a:extLst>
          </p:cNvPr>
          <p:cNvSpPr/>
          <p:nvPr/>
        </p:nvSpPr>
        <p:spPr>
          <a:xfrm>
            <a:off x="3422737" y="1646125"/>
            <a:ext cx="2272963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6B4837E9-DF48-4300-A05D-DCF8016C3439}"/>
              </a:ext>
            </a:extLst>
          </p:cNvPr>
          <p:cNvSpPr/>
          <p:nvPr/>
        </p:nvSpPr>
        <p:spPr>
          <a:xfrm>
            <a:off x="6371822" y="1643177"/>
            <a:ext cx="2343313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FB03FE92-6E96-4CE8-8573-F07981DD05E7}"/>
              </a:ext>
            </a:extLst>
          </p:cNvPr>
          <p:cNvSpPr/>
          <p:nvPr/>
        </p:nvSpPr>
        <p:spPr>
          <a:xfrm>
            <a:off x="9312167" y="1657705"/>
            <a:ext cx="234331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1"/>
            <a:ext cx="12192000" cy="6460627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7" y="397375"/>
            <a:ext cx="11520041" cy="589410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="" xmlns:a16="http://schemas.microsoft.com/office/drawing/2014/main" id="{61E6B3E1-632E-466A-B501-9A6C3A0CA0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906E21F-C0C3-45A5-9BD4-EEE3031BD37C}"/>
              </a:ext>
            </a:extLst>
          </p:cNvPr>
          <p:cNvSpPr/>
          <p:nvPr/>
        </p:nvSpPr>
        <p:spPr>
          <a:xfrm>
            <a:off x="378047" y="525295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9198C5B-4175-43A9-A520-D3A479A3C46A}"/>
              </a:ext>
            </a:extLst>
          </p:cNvPr>
          <p:cNvGrpSpPr/>
          <p:nvPr/>
        </p:nvGrpSpPr>
        <p:grpSpPr>
          <a:xfrm>
            <a:off x="1530794" y="233311"/>
            <a:ext cx="9039239" cy="746812"/>
            <a:chOff x="1693121" y="130495"/>
            <a:chExt cx="8958033" cy="6749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9716A878-BFEF-45CF-AF1A-9BB953734047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Quay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48B7ED5-4E7E-461A-94E7-8073F9A3A244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8B0FF55E-F6EC-45F2-BD06-A3E71B891E7F}"/>
              </a:ext>
            </a:extLst>
          </p:cNvPr>
          <p:cNvSpPr/>
          <p:nvPr/>
        </p:nvSpPr>
        <p:spPr>
          <a:xfrm>
            <a:off x="530717" y="1643177"/>
            <a:ext cx="2272963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7943C562-AD7C-4F0A-A636-E89A82BD73F3}"/>
              </a:ext>
            </a:extLst>
          </p:cNvPr>
          <p:cNvSpPr/>
          <p:nvPr/>
        </p:nvSpPr>
        <p:spPr>
          <a:xfrm>
            <a:off x="3422736" y="1646125"/>
            <a:ext cx="2352045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6B4837E9-DF48-4300-A05D-DCF8016C3439}"/>
              </a:ext>
            </a:extLst>
          </p:cNvPr>
          <p:cNvSpPr/>
          <p:nvPr/>
        </p:nvSpPr>
        <p:spPr>
          <a:xfrm>
            <a:off x="6371822" y="1643177"/>
            <a:ext cx="2343313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FB03FE92-6E96-4CE8-8573-F07981DD05E7}"/>
              </a:ext>
            </a:extLst>
          </p:cNvPr>
          <p:cNvSpPr/>
          <p:nvPr/>
        </p:nvSpPr>
        <p:spPr>
          <a:xfrm>
            <a:off x="9312167" y="1657705"/>
            <a:ext cx="234331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398847-484A-467B-B8AB-224D7960B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961" y="2450437"/>
            <a:ext cx="2149027" cy="21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BA057A-BE1E-488A-AFE7-E33F46EC2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551" y="2325884"/>
            <a:ext cx="2282716" cy="22735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DF0B5E6E-D429-4246-8974-53E2F4DA15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85" y="2482357"/>
            <a:ext cx="2029083" cy="19675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1E7842EB-1BA4-43B0-8133-CF0FD877FC9C}"/>
              </a:ext>
            </a:extLst>
          </p:cNvPr>
          <p:cNvGrpSpPr/>
          <p:nvPr/>
        </p:nvGrpSpPr>
        <p:grpSpPr>
          <a:xfrm rot="16200000">
            <a:off x="3839039" y="2724142"/>
            <a:ext cx="1505327" cy="1616353"/>
            <a:chOff x="-1349047" y="-172358"/>
            <a:chExt cx="5829300" cy="5829300"/>
          </a:xfrm>
        </p:grpSpPr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1F66F98D-5512-4FB7-9478-2308ED2D6914}"/>
                </a:ext>
              </a:extLst>
            </p:cNvPr>
            <p:cNvSpPr/>
            <p:nvPr/>
          </p:nvSpPr>
          <p:spPr>
            <a:xfrm rot="14771351">
              <a:off x="581760" y="2071274"/>
              <a:ext cx="438851" cy="1776033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1CA26ED1-137C-4179-B2AD-DDF399A59B08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5F41ADA9-7A7B-478A-9A77-DD67F9C8EB93}"/>
              </a:ext>
            </a:extLst>
          </p:cNvPr>
          <p:cNvGrpSpPr/>
          <p:nvPr/>
        </p:nvGrpSpPr>
        <p:grpSpPr>
          <a:xfrm>
            <a:off x="3792682" y="2788497"/>
            <a:ext cx="1616351" cy="1505327"/>
            <a:chOff x="-640557" y="171451"/>
            <a:chExt cx="5829300" cy="5829300"/>
          </a:xfrm>
        </p:grpSpPr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9B2A5C04-9F74-450A-9FAE-4F9DC80E9C9A}"/>
                </a:ext>
              </a:extLst>
            </p:cNvPr>
            <p:cNvSpPr/>
            <p:nvPr/>
          </p:nvSpPr>
          <p:spPr>
            <a:xfrm rot="5400000">
              <a:off x="2985672" y="1831807"/>
              <a:ext cx="292092" cy="2056803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9007D974-8BEB-4DC6-8A7F-DBFE86931A4C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19275414-98D3-452D-9507-5E9F7C8D35E2}"/>
              </a:ext>
            </a:extLst>
          </p:cNvPr>
          <p:cNvGrpSpPr/>
          <p:nvPr/>
        </p:nvGrpSpPr>
        <p:grpSpPr>
          <a:xfrm>
            <a:off x="3767654" y="2797336"/>
            <a:ext cx="1616351" cy="1505327"/>
            <a:chOff x="-2509156" y="632153"/>
            <a:chExt cx="5829300" cy="5829300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AF0048F5-1F83-4D78-A91B-750DE967C8B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65" name="Oval 64">
                <a:extLst>
                  <a:ext uri="{FF2B5EF4-FFF2-40B4-BE49-F238E27FC236}">
                    <a16:creationId xmlns="" xmlns:a16="http://schemas.microsoft.com/office/drawing/2014/main" id="{4080B4D2-1BFE-4457-B486-28CA90BB598A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AE62E182-64F3-4241-B0F8-C8DC4E53DDFF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747E9E94-46D5-404D-ACC4-DBBFE91A9A48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6511BD2D-0F2F-44D5-B573-2FACE1397D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7" y="2482357"/>
            <a:ext cx="2029083" cy="196750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E10E20DC-C992-4B5B-935A-F026ED2FF7C6}"/>
              </a:ext>
            </a:extLst>
          </p:cNvPr>
          <p:cNvGrpSpPr/>
          <p:nvPr/>
        </p:nvGrpSpPr>
        <p:grpSpPr>
          <a:xfrm rot="16200000">
            <a:off x="901307" y="2746762"/>
            <a:ext cx="1505327" cy="1544543"/>
            <a:chOff x="-1349047" y="-172358"/>
            <a:chExt cx="5829300" cy="5829300"/>
          </a:xfrm>
        </p:grpSpPr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F7BAB76F-917F-40BB-815C-930A2B049057}"/>
                </a:ext>
              </a:extLst>
            </p:cNvPr>
            <p:cNvSpPr/>
            <p:nvPr/>
          </p:nvSpPr>
          <p:spPr>
            <a:xfrm rot="8489174">
              <a:off x="2150211" y="2499846"/>
              <a:ext cx="471219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="" xmlns:a16="http://schemas.microsoft.com/office/drawing/2014/main" id="{E2B67FED-7C2E-4E64-A385-F58D0C476E02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A5E96193-8A10-492B-9535-D1A3D29AB94B}"/>
              </a:ext>
            </a:extLst>
          </p:cNvPr>
          <p:cNvGrpSpPr/>
          <p:nvPr/>
        </p:nvGrpSpPr>
        <p:grpSpPr>
          <a:xfrm>
            <a:off x="865828" y="3094141"/>
            <a:ext cx="1711981" cy="1505327"/>
            <a:chOff x="-640557" y="171451"/>
            <a:chExt cx="5829300" cy="5829300"/>
          </a:xfrm>
        </p:grpSpPr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1E530410-59C0-49BF-92FA-DB531DBC3264}"/>
                </a:ext>
              </a:extLst>
            </p:cNvPr>
            <p:cNvSpPr/>
            <p:nvPr/>
          </p:nvSpPr>
          <p:spPr>
            <a:xfrm rot="10800000">
              <a:off x="1745754" y="1676355"/>
              <a:ext cx="256833" cy="2339165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BC69220-DFF2-423F-BADA-1C424D855BD1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BC6F2B04-9917-49B3-B006-070F8C2F2625}"/>
              </a:ext>
            </a:extLst>
          </p:cNvPr>
          <p:cNvGrpSpPr/>
          <p:nvPr/>
        </p:nvGrpSpPr>
        <p:grpSpPr>
          <a:xfrm>
            <a:off x="865827" y="2784052"/>
            <a:ext cx="1544540" cy="1505327"/>
            <a:chOff x="-2509156" y="632153"/>
            <a:chExt cx="5829300" cy="5829300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8764B032-6014-4F43-945D-C0AE9A543145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5BD7749A-C401-4FD4-8297-FE5F0F238AD9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49825971-AB07-4B67-B764-8A89980C0C5E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FF4E94B5-A3BC-4C75-82FC-EDE19AF2106C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94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000" b="-20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" y="4140224"/>
            <a:ext cx="4733047" cy="2717776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" y="1"/>
            <a:ext cx="4733047" cy="2717776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" y="2717776"/>
            <a:ext cx="4733047" cy="2717776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33049" y="1"/>
            <a:ext cx="4733047" cy="2717776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33049" y="2717776"/>
            <a:ext cx="4733047" cy="2717776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8429785" y="3095781"/>
            <a:ext cx="4733047" cy="2791392"/>
          </a:xfrm>
          <a:custGeom>
            <a:avLst/>
            <a:gdLst/>
            <a:ahLst/>
            <a:cxnLst/>
            <a:rect l="l" t="t" r="r" b="b"/>
            <a:pathLst>
              <a:path w="7099569" h="4187088">
                <a:moveTo>
                  <a:pt x="0" y="0"/>
                </a:moveTo>
                <a:lnTo>
                  <a:pt x="7099568" y="0"/>
                </a:lnTo>
                <a:lnTo>
                  <a:pt x="7099568" y="4187088"/>
                </a:lnTo>
                <a:lnTo>
                  <a:pt x="0" y="4187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24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89354" y="4140224"/>
            <a:ext cx="4733047" cy="2717776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70" y="0"/>
                </a:lnTo>
                <a:lnTo>
                  <a:pt x="7099570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42029" y="4140225"/>
            <a:ext cx="4733047" cy="2717776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8" y="0"/>
                </a:lnTo>
                <a:lnTo>
                  <a:pt x="7099568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02592" y="1"/>
            <a:ext cx="2789408" cy="2717776"/>
          </a:xfrm>
          <a:custGeom>
            <a:avLst/>
            <a:gdLst/>
            <a:ahLst/>
            <a:cxnLst/>
            <a:rect l="l" t="t" r="r" b="b"/>
            <a:pathLst>
              <a:path w="4184112" h="4076664">
                <a:moveTo>
                  <a:pt x="0" y="0"/>
                </a:moveTo>
                <a:lnTo>
                  <a:pt x="4184112" y="0"/>
                </a:lnTo>
                <a:lnTo>
                  <a:pt x="4184112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8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09720" y="0"/>
            <a:ext cx="6656377" cy="5335240"/>
          </a:xfrm>
          <a:custGeom>
            <a:avLst/>
            <a:gdLst/>
            <a:ahLst/>
            <a:cxnLst/>
            <a:rect l="l" t="t" r="r" b="b"/>
            <a:pathLst>
              <a:path w="9984566" h="8002860">
                <a:moveTo>
                  <a:pt x="0" y="0"/>
                </a:moveTo>
                <a:lnTo>
                  <a:pt x="9984566" y="0"/>
                </a:lnTo>
                <a:lnTo>
                  <a:pt x="9984566" y="8002860"/>
                </a:lnTo>
                <a:lnTo>
                  <a:pt x="0" y="8002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257" b="-1725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" y="3933815"/>
            <a:ext cx="4292387" cy="2924188"/>
          </a:xfrm>
          <a:custGeom>
            <a:avLst/>
            <a:gdLst/>
            <a:ahLst/>
            <a:cxnLst/>
            <a:rect l="l" t="t" r="r" b="b"/>
            <a:pathLst>
              <a:path w="6438579" h="4386282">
                <a:moveTo>
                  <a:pt x="0" y="0"/>
                </a:moveTo>
                <a:lnTo>
                  <a:pt x="6438579" y="0"/>
                </a:lnTo>
                <a:lnTo>
                  <a:pt x="6438579" y="4386283"/>
                </a:lnTo>
                <a:lnTo>
                  <a:pt x="0" y="4386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15200" y="5090161"/>
            <a:ext cx="4876800" cy="1767840"/>
          </a:xfrm>
          <a:custGeom>
            <a:avLst/>
            <a:gdLst/>
            <a:ahLst/>
            <a:cxnLst/>
            <a:rect l="l" t="t" r="r" b="b"/>
            <a:pathLst>
              <a:path w="7315200" h="2651760">
                <a:moveTo>
                  <a:pt x="0" y="0"/>
                </a:moveTo>
                <a:lnTo>
                  <a:pt x="7315200" y="0"/>
                </a:lnTo>
                <a:lnTo>
                  <a:pt x="7315200" y="2651759"/>
                </a:lnTo>
                <a:lnTo>
                  <a:pt x="0" y="2651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270652" y="3022593"/>
            <a:ext cx="5734513" cy="92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3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VẬN DỤNG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893" y="219521"/>
            <a:ext cx="11613235" cy="6240131"/>
          </a:xfrm>
          <a:custGeom>
            <a:avLst/>
            <a:gdLst/>
            <a:ahLst/>
            <a:cxnLst/>
            <a:rect l="l" t="t" r="r" b="b"/>
            <a:pathLst>
              <a:path w="17419851" h="9360196">
                <a:moveTo>
                  <a:pt x="0" y="0"/>
                </a:moveTo>
                <a:lnTo>
                  <a:pt x="17419851" y="0"/>
                </a:lnTo>
                <a:lnTo>
                  <a:pt x="17419851" y="9360197"/>
                </a:lnTo>
                <a:lnTo>
                  <a:pt x="0" y="9360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9192" y="5645929"/>
            <a:ext cx="615189" cy="535539"/>
          </a:xfrm>
          <a:custGeom>
            <a:avLst/>
            <a:gdLst/>
            <a:ahLst/>
            <a:cxnLst/>
            <a:rect l="l" t="t" r="r" b="b"/>
            <a:pathLst>
              <a:path w="922783" h="803307">
                <a:moveTo>
                  <a:pt x="0" y="0"/>
                </a:moveTo>
                <a:lnTo>
                  <a:pt x="922783" y="0"/>
                </a:lnTo>
                <a:lnTo>
                  <a:pt x="922783" y="803307"/>
                </a:lnTo>
                <a:lnTo>
                  <a:pt x="0" y="803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7437" y="407901"/>
            <a:ext cx="444247" cy="417687"/>
          </a:xfrm>
          <a:custGeom>
            <a:avLst/>
            <a:gdLst/>
            <a:ahLst/>
            <a:cxnLst/>
            <a:rect l="l" t="t" r="r" b="b"/>
            <a:pathLst>
              <a:path w="666371" h="626530">
                <a:moveTo>
                  <a:pt x="0" y="0"/>
                </a:moveTo>
                <a:lnTo>
                  <a:pt x="666371" y="0"/>
                </a:lnTo>
                <a:lnTo>
                  <a:pt x="666371" y="626531"/>
                </a:lnTo>
                <a:lnTo>
                  <a:pt x="0" y="626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04071" y="1043377"/>
            <a:ext cx="230796" cy="226531"/>
          </a:xfrm>
          <a:custGeom>
            <a:avLst/>
            <a:gdLst/>
            <a:ahLst/>
            <a:cxnLst/>
            <a:rect l="l" t="t" r="r" b="b"/>
            <a:pathLst>
              <a:path w="346194" h="339797">
                <a:moveTo>
                  <a:pt x="0" y="0"/>
                </a:moveTo>
                <a:lnTo>
                  <a:pt x="346194" y="0"/>
                </a:lnTo>
                <a:lnTo>
                  <a:pt x="346194" y="339796"/>
                </a:lnTo>
                <a:lnTo>
                  <a:pt x="0" y="339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54616" y="6264684"/>
            <a:ext cx="164953" cy="109117"/>
            <a:chOff x="0" y="0"/>
            <a:chExt cx="329906" cy="218234"/>
          </a:xfrm>
        </p:grpSpPr>
        <p:sp>
          <p:nvSpPr>
            <p:cNvPr id="7" name="Freeform 7"/>
            <p:cNvSpPr/>
            <p:nvPr/>
          </p:nvSpPr>
          <p:spPr>
            <a:xfrm>
              <a:off x="127" y="0"/>
              <a:ext cx="329692" cy="218186"/>
            </a:xfrm>
            <a:custGeom>
              <a:avLst/>
              <a:gdLst/>
              <a:ahLst/>
              <a:cxnLst/>
              <a:rect l="l" t="t" r="r" b="b"/>
              <a:pathLst>
                <a:path w="329692" h="218186">
                  <a:moveTo>
                    <a:pt x="155829" y="127"/>
                  </a:moveTo>
                  <a:cubicBezTo>
                    <a:pt x="17526" y="127"/>
                    <a:pt x="0" y="190373"/>
                    <a:pt x="138811" y="216408"/>
                  </a:cubicBezTo>
                  <a:cubicBezTo>
                    <a:pt x="146812" y="217678"/>
                    <a:pt x="154432" y="218186"/>
                    <a:pt x="161925" y="218186"/>
                  </a:cubicBezTo>
                  <a:cubicBezTo>
                    <a:pt x="297307" y="218186"/>
                    <a:pt x="329692" y="23241"/>
                    <a:pt x="171831" y="762"/>
                  </a:cubicBezTo>
                  <a:cubicBezTo>
                    <a:pt x="166370" y="254"/>
                    <a:pt x="161036" y="0"/>
                    <a:pt x="155956" y="0"/>
                  </a:cubicBezTo>
                  <a:close/>
                </a:path>
              </a:pathLst>
            </a:custGeom>
            <a:solidFill>
              <a:srgbClr val="ED7D3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995524" y="6181473"/>
            <a:ext cx="120469" cy="83215"/>
            <a:chOff x="0" y="0"/>
            <a:chExt cx="240938" cy="166430"/>
          </a:xfrm>
        </p:grpSpPr>
        <p:sp>
          <p:nvSpPr>
            <p:cNvPr id="9" name="Freeform 9"/>
            <p:cNvSpPr/>
            <p:nvPr/>
          </p:nvSpPr>
          <p:spPr>
            <a:xfrm>
              <a:off x="127" y="127"/>
              <a:ext cx="240792" cy="166243"/>
            </a:xfrm>
            <a:custGeom>
              <a:avLst/>
              <a:gdLst/>
              <a:ahLst/>
              <a:cxnLst/>
              <a:rect l="l" t="t" r="r" b="b"/>
              <a:pathLst>
                <a:path w="240792" h="166243">
                  <a:moveTo>
                    <a:pt x="146050" y="0"/>
                  </a:moveTo>
                  <a:cubicBezTo>
                    <a:pt x="137795" y="0"/>
                    <a:pt x="128778" y="1143"/>
                    <a:pt x="118999" y="3810"/>
                  </a:cubicBezTo>
                  <a:cubicBezTo>
                    <a:pt x="116840" y="3556"/>
                    <a:pt x="114681" y="3556"/>
                    <a:pt x="112649" y="3556"/>
                  </a:cubicBezTo>
                  <a:cubicBezTo>
                    <a:pt x="2286" y="3556"/>
                    <a:pt x="0" y="166243"/>
                    <a:pt x="111379" y="166243"/>
                  </a:cubicBezTo>
                  <a:cubicBezTo>
                    <a:pt x="116078" y="166243"/>
                    <a:pt x="120904" y="165989"/>
                    <a:pt x="126111" y="165354"/>
                  </a:cubicBezTo>
                  <a:cubicBezTo>
                    <a:pt x="240792" y="153035"/>
                    <a:pt x="239903" y="0"/>
                    <a:pt x="146050" y="0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17359" y="5192333"/>
            <a:ext cx="230796" cy="226531"/>
          </a:xfrm>
          <a:custGeom>
            <a:avLst/>
            <a:gdLst/>
            <a:ahLst/>
            <a:cxnLst/>
            <a:rect l="l" t="t" r="r" b="b"/>
            <a:pathLst>
              <a:path w="346194" h="339797">
                <a:moveTo>
                  <a:pt x="0" y="0"/>
                </a:moveTo>
                <a:lnTo>
                  <a:pt x="346194" y="0"/>
                </a:lnTo>
                <a:lnTo>
                  <a:pt x="346194" y="339797"/>
                </a:lnTo>
                <a:lnTo>
                  <a:pt x="0" y="339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5693" y="882179"/>
            <a:ext cx="109915" cy="177332"/>
            <a:chOff x="0" y="0"/>
            <a:chExt cx="219830" cy="354664"/>
          </a:xfrm>
        </p:grpSpPr>
        <p:sp>
          <p:nvSpPr>
            <p:cNvPr id="12" name="Freeform 1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00404" y="906828"/>
            <a:ext cx="449375" cy="111035"/>
            <a:chOff x="0" y="0"/>
            <a:chExt cx="898748" cy="2220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24087" y="989426"/>
            <a:ext cx="45719" cy="45719"/>
            <a:chOff x="0" y="0"/>
            <a:chExt cx="91438" cy="91438"/>
          </a:xfrm>
        </p:grpSpPr>
        <p:sp>
          <p:nvSpPr>
            <p:cNvPr id="16" name="Freeform 1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24902" y="947525"/>
            <a:ext cx="45719" cy="45719"/>
            <a:chOff x="0" y="0"/>
            <a:chExt cx="91438" cy="914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01597" y="917947"/>
            <a:ext cx="447727" cy="96093"/>
            <a:chOff x="0" y="0"/>
            <a:chExt cx="895452" cy="19218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464504" y="1496055"/>
            <a:ext cx="109915" cy="177332"/>
            <a:chOff x="0" y="0"/>
            <a:chExt cx="219830" cy="354664"/>
          </a:xfrm>
        </p:grpSpPr>
        <p:sp>
          <p:nvSpPr>
            <p:cNvPr id="22" name="Freeform 2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99214" y="1520705"/>
            <a:ext cx="449375" cy="111035"/>
            <a:chOff x="0" y="0"/>
            <a:chExt cx="898748" cy="22206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22897" y="1603305"/>
            <a:ext cx="45719" cy="45719"/>
            <a:chOff x="0" y="0"/>
            <a:chExt cx="91438" cy="91438"/>
          </a:xfrm>
        </p:grpSpPr>
        <p:sp>
          <p:nvSpPr>
            <p:cNvPr id="26" name="Freeform 2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523711" y="1561405"/>
            <a:ext cx="45719" cy="45719"/>
            <a:chOff x="0" y="0"/>
            <a:chExt cx="91438" cy="9143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200405" y="1531824"/>
            <a:ext cx="447727" cy="96093"/>
            <a:chOff x="0" y="0"/>
            <a:chExt cx="895452" cy="19218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463313" y="2109935"/>
            <a:ext cx="109915" cy="177332"/>
            <a:chOff x="0" y="0"/>
            <a:chExt cx="219830" cy="354664"/>
          </a:xfrm>
        </p:grpSpPr>
        <p:sp>
          <p:nvSpPr>
            <p:cNvPr id="32" name="Freeform 3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98023" y="2134585"/>
            <a:ext cx="449375" cy="111035"/>
            <a:chOff x="0" y="0"/>
            <a:chExt cx="898748" cy="22206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221706" y="2217185"/>
            <a:ext cx="45719" cy="45719"/>
            <a:chOff x="0" y="0"/>
            <a:chExt cx="91438" cy="91438"/>
          </a:xfrm>
        </p:grpSpPr>
        <p:sp>
          <p:nvSpPr>
            <p:cNvPr id="36" name="Freeform 3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522521" y="2175283"/>
            <a:ext cx="45719" cy="45719"/>
            <a:chOff x="0" y="0"/>
            <a:chExt cx="91438" cy="9143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99214" y="2145704"/>
            <a:ext cx="447727" cy="96093"/>
            <a:chOff x="0" y="0"/>
            <a:chExt cx="895452" cy="19218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462121" y="2723815"/>
            <a:ext cx="109915" cy="177332"/>
            <a:chOff x="0" y="0"/>
            <a:chExt cx="219830" cy="354664"/>
          </a:xfrm>
        </p:grpSpPr>
        <p:sp>
          <p:nvSpPr>
            <p:cNvPr id="42" name="Freeform 4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96833" y="2748465"/>
            <a:ext cx="449375" cy="111035"/>
            <a:chOff x="0" y="0"/>
            <a:chExt cx="898748" cy="22206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220515" y="2831063"/>
            <a:ext cx="45719" cy="45719"/>
            <a:chOff x="0" y="0"/>
            <a:chExt cx="91438" cy="91438"/>
          </a:xfrm>
        </p:grpSpPr>
        <p:sp>
          <p:nvSpPr>
            <p:cNvPr id="46" name="Freeform 4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521329" y="2789162"/>
            <a:ext cx="45719" cy="45719"/>
            <a:chOff x="0" y="0"/>
            <a:chExt cx="91438" cy="9143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98023" y="2759584"/>
            <a:ext cx="447727" cy="96093"/>
            <a:chOff x="0" y="0"/>
            <a:chExt cx="895452" cy="19218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460929" y="3337695"/>
            <a:ext cx="109915" cy="177332"/>
            <a:chOff x="0" y="0"/>
            <a:chExt cx="219830" cy="354664"/>
          </a:xfrm>
        </p:grpSpPr>
        <p:sp>
          <p:nvSpPr>
            <p:cNvPr id="52" name="Freeform 5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95641" y="3362345"/>
            <a:ext cx="449375" cy="111035"/>
            <a:chOff x="0" y="0"/>
            <a:chExt cx="898748" cy="22206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219323" y="3444942"/>
            <a:ext cx="45719" cy="45719"/>
            <a:chOff x="0" y="0"/>
            <a:chExt cx="91438" cy="91438"/>
          </a:xfrm>
        </p:grpSpPr>
        <p:sp>
          <p:nvSpPr>
            <p:cNvPr id="56" name="Freeform 5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520138" y="3403041"/>
            <a:ext cx="45719" cy="45719"/>
            <a:chOff x="0" y="0"/>
            <a:chExt cx="91438" cy="91438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96832" y="3373464"/>
            <a:ext cx="447727" cy="96093"/>
            <a:chOff x="0" y="0"/>
            <a:chExt cx="895452" cy="19218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459741" y="3951571"/>
            <a:ext cx="109915" cy="177332"/>
            <a:chOff x="0" y="0"/>
            <a:chExt cx="219830" cy="354664"/>
          </a:xfrm>
        </p:grpSpPr>
        <p:sp>
          <p:nvSpPr>
            <p:cNvPr id="62" name="Freeform 6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94450" y="3976221"/>
            <a:ext cx="449375" cy="111035"/>
            <a:chOff x="0" y="0"/>
            <a:chExt cx="898748" cy="22206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218133" y="4058821"/>
            <a:ext cx="45719" cy="45719"/>
            <a:chOff x="0" y="0"/>
            <a:chExt cx="91438" cy="91438"/>
          </a:xfrm>
        </p:grpSpPr>
        <p:sp>
          <p:nvSpPr>
            <p:cNvPr id="66" name="Freeform 6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67" name="Group 67"/>
          <p:cNvGrpSpPr/>
          <p:nvPr/>
        </p:nvGrpSpPr>
        <p:grpSpPr>
          <a:xfrm>
            <a:off x="518947" y="4016921"/>
            <a:ext cx="45719" cy="45719"/>
            <a:chOff x="0" y="0"/>
            <a:chExt cx="91438" cy="9143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69" name="Group 69"/>
          <p:cNvGrpSpPr/>
          <p:nvPr/>
        </p:nvGrpSpPr>
        <p:grpSpPr>
          <a:xfrm>
            <a:off x="195641" y="3987340"/>
            <a:ext cx="447727" cy="96093"/>
            <a:chOff x="0" y="0"/>
            <a:chExt cx="895452" cy="192186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71" name="Group 71"/>
          <p:cNvGrpSpPr/>
          <p:nvPr/>
        </p:nvGrpSpPr>
        <p:grpSpPr>
          <a:xfrm>
            <a:off x="458549" y="4565451"/>
            <a:ext cx="109915" cy="177332"/>
            <a:chOff x="0" y="0"/>
            <a:chExt cx="219830" cy="354664"/>
          </a:xfrm>
        </p:grpSpPr>
        <p:sp>
          <p:nvSpPr>
            <p:cNvPr id="72" name="Freeform 7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73" name="Group 73"/>
          <p:cNvGrpSpPr/>
          <p:nvPr/>
        </p:nvGrpSpPr>
        <p:grpSpPr>
          <a:xfrm>
            <a:off x="193259" y="4590101"/>
            <a:ext cx="449375" cy="111035"/>
            <a:chOff x="0" y="0"/>
            <a:chExt cx="898748" cy="222068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75" name="Group 75"/>
          <p:cNvGrpSpPr/>
          <p:nvPr/>
        </p:nvGrpSpPr>
        <p:grpSpPr>
          <a:xfrm>
            <a:off x="216942" y="4672701"/>
            <a:ext cx="45719" cy="45719"/>
            <a:chOff x="0" y="0"/>
            <a:chExt cx="91438" cy="91438"/>
          </a:xfrm>
        </p:grpSpPr>
        <p:sp>
          <p:nvSpPr>
            <p:cNvPr id="76" name="Freeform 7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517757" y="4630799"/>
            <a:ext cx="45719" cy="45719"/>
            <a:chOff x="0" y="0"/>
            <a:chExt cx="91438" cy="91438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79" name="Group 79"/>
          <p:cNvGrpSpPr/>
          <p:nvPr/>
        </p:nvGrpSpPr>
        <p:grpSpPr>
          <a:xfrm>
            <a:off x="194450" y="4601220"/>
            <a:ext cx="447727" cy="96093"/>
            <a:chOff x="0" y="0"/>
            <a:chExt cx="895452" cy="192186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81" name="Group 81"/>
          <p:cNvGrpSpPr/>
          <p:nvPr/>
        </p:nvGrpSpPr>
        <p:grpSpPr>
          <a:xfrm>
            <a:off x="457357" y="5179331"/>
            <a:ext cx="109915" cy="177332"/>
            <a:chOff x="0" y="0"/>
            <a:chExt cx="219830" cy="354664"/>
          </a:xfrm>
        </p:grpSpPr>
        <p:sp>
          <p:nvSpPr>
            <p:cNvPr id="82" name="Freeform 8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83" name="Group 83"/>
          <p:cNvGrpSpPr/>
          <p:nvPr/>
        </p:nvGrpSpPr>
        <p:grpSpPr>
          <a:xfrm>
            <a:off x="192069" y="5203981"/>
            <a:ext cx="449375" cy="111035"/>
            <a:chOff x="0" y="0"/>
            <a:chExt cx="898748" cy="222068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85" name="Group 85"/>
          <p:cNvGrpSpPr/>
          <p:nvPr/>
        </p:nvGrpSpPr>
        <p:grpSpPr>
          <a:xfrm>
            <a:off x="215751" y="5286579"/>
            <a:ext cx="45719" cy="45719"/>
            <a:chOff x="0" y="0"/>
            <a:chExt cx="91438" cy="91438"/>
          </a:xfrm>
        </p:grpSpPr>
        <p:sp>
          <p:nvSpPr>
            <p:cNvPr id="86" name="Freeform 8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87" name="Group 87"/>
          <p:cNvGrpSpPr/>
          <p:nvPr/>
        </p:nvGrpSpPr>
        <p:grpSpPr>
          <a:xfrm>
            <a:off x="516565" y="5244678"/>
            <a:ext cx="45719" cy="45719"/>
            <a:chOff x="0" y="0"/>
            <a:chExt cx="91438" cy="91438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89" name="Group 89"/>
          <p:cNvGrpSpPr/>
          <p:nvPr/>
        </p:nvGrpSpPr>
        <p:grpSpPr>
          <a:xfrm>
            <a:off x="193259" y="5215100"/>
            <a:ext cx="447727" cy="96093"/>
            <a:chOff x="0" y="0"/>
            <a:chExt cx="895452" cy="192186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91" name="Group 91"/>
          <p:cNvGrpSpPr/>
          <p:nvPr/>
        </p:nvGrpSpPr>
        <p:grpSpPr>
          <a:xfrm>
            <a:off x="456165" y="5793211"/>
            <a:ext cx="109915" cy="177332"/>
            <a:chOff x="0" y="0"/>
            <a:chExt cx="219830" cy="354664"/>
          </a:xfrm>
        </p:grpSpPr>
        <p:sp>
          <p:nvSpPr>
            <p:cNvPr id="92" name="Freeform 9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93" name="Group 93"/>
          <p:cNvGrpSpPr/>
          <p:nvPr/>
        </p:nvGrpSpPr>
        <p:grpSpPr>
          <a:xfrm>
            <a:off x="190877" y="5817861"/>
            <a:ext cx="449375" cy="111035"/>
            <a:chOff x="0" y="0"/>
            <a:chExt cx="898748" cy="222068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95" name="Group 95"/>
          <p:cNvGrpSpPr/>
          <p:nvPr/>
        </p:nvGrpSpPr>
        <p:grpSpPr>
          <a:xfrm>
            <a:off x="214559" y="5900458"/>
            <a:ext cx="45719" cy="45719"/>
            <a:chOff x="0" y="0"/>
            <a:chExt cx="91438" cy="91438"/>
          </a:xfrm>
        </p:grpSpPr>
        <p:sp>
          <p:nvSpPr>
            <p:cNvPr id="96" name="Freeform 9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97" name="Group 97"/>
          <p:cNvGrpSpPr/>
          <p:nvPr/>
        </p:nvGrpSpPr>
        <p:grpSpPr>
          <a:xfrm>
            <a:off x="515374" y="5858557"/>
            <a:ext cx="45719" cy="45719"/>
            <a:chOff x="0" y="0"/>
            <a:chExt cx="91438" cy="91438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99" name="Group 99"/>
          <p:cNvGrpSpPr/>
          <p:nvPr/>
        </p:nvGrpSpPr>
        <p:grpSpPr>
          <a:xfrm>
            <a:off x="192069" y="5828980"/>
            <a:ext cx="447727" cy="96093"/>
            <a:chOff x="0" y="0"/>
            <a:chExt cx="895452" cy="192186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sp>
        <p:nvSpPr>
          <p:cNvPr id="101" name="Freeform 101"/>
          <p:cNvSpPr/>
          <p:nvPr/>
        </p:nvSpPr>
        <p:spPr>
          <a:xfrm>
            <a:off x="745415" y="1491608"/>
            <a:ext cx="9867487" cy="4773077"/>
          </a:xfrm>
          <a:custGeom>
            <a:avLst/>
            <a:gdLst/>
            <a:ahLst/>
            <a:cxnLst/>
            <a:rect l="l" t="t" r="r" b="b"/>
            <a:pathLst>
              <a:path w="14801229" h="7159616">
                <a:moveTo>
                  <a:pt x="0" y="0"/>
                </a:moveTo>
                <a:lnTo>
                  <a:pt x="14801229" y="0"/>
                </a:lnTo>
                <a:lnTo>
                  <a:pt x="14801229" y="7159615"/>
                </a:lnTo>
                <a:lnTo>
                  <a:pt x="0" y="715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2" name="Group 102"/>
          <p:cNvGrpSpPr/>
          <p:nvPr/>
        </p:nvGrpSpPr>
        <p:grpSpPr>
          <a:xfrm>
            <a:off x="3307963" y="6418004"/>
            <a:ext cx="265628" cy="164649"/>
            <a:chOff x="0" y="0"/>
            <a:chExt cx="531256" cy="329298"/>
          </a:xfrm>
        </p:grpSpPr>
        <p:sp>
          <p:nvSpPr>
            <p:cNvPr id="103" name="Freeform 103"/>
            <p:cNvSpPr/>
            <p:nvPr/>
          </p:nvSpPr>
          <p:spPr>
            <a:xfrm>
              <a:off x="127" y="127"/>
              <a:ext cx="530987" cy="329057"/>
            </a:xfrm>
            <a:custGeom>
              <a:avLst/>
              <a:gdLst/>
              <a:ahLst/>
              <a:cxnLst/>
              <a:rect l="l" t="t" r="r" b="b"/>
              <a:pathLst>
                <a:path w="530987" h="329057">
                  <a:moveTo>
                    <a:pt x="0" y="0"/>
                  </a:moveTo>
                  <a:lnTo>
                    <a:pt x="0" y="329057"/>
                  </a:lnTo>
                  <a:lnTo>
                    <a:pt x="530987" y="329057"/>
                  </a:lnTo>
                  <a:lnTo>
                    <a:pt x="530987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sp>
        <p:nvSpPr>
          <p:cNvPr id="104" name="Freeform 104"/>
          <p:cNvSpPr/>
          <p:nvPr/>
        </p:nvSpPr>
        <p:spPr>
          <a:xfrm>
            <a:off x="1701105" y="965993"/>
            <a:ext cx="8251643" cy="4373371"/>
          </a:xfrm>
          <a:custGeom>
            <a:avLst/>
            <a:gdLst/>
            <a:ahLst/>
            <a:cxnLst/>
            <a:rect l="l" t="t" r="r" b="b"/>
            <a:pathLst>
              <a:path w="12377465" h="6560057">
                <a:moveTo>
                  <a:pt x="0" y="0"/>
                </a:moveTo>
                <a:lnTo>
                  <a:pt x="12377465" y="0"/>
                </a:lnTo>
                <a:lnTo>
                  <a:pt x="12377465" y="6560057"/>
                </a:lnTo>
                <a:lnTo>
                  <a:pt x="0" y="6560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5" name="Picture 10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137065" y="4730427"/>
            <a:ext cx="2369136" cy="1859772"/>
          </a:xfrm>
          <a:prstGeom prst="rect">
            <a:avLst/>
          </a:prstGeom>
        </p:spPr>
      </p:pic>
      <p:sp>
        <p:nvSpPr>
          <p:cNvPr id="106" name="Freeform 106"/>
          <p:cNvSpPr/>
          <p:nvPr/>
        </p:nvSpPr>
        <p:spPr>
          <a:xfrm>
            <a:off x="395898" y="3539576"/>
            <a:ext cx="3177625" cy="3050625"/>
          </a:xfrm>
          <a:custGeom>
            <a:avLst/>
            <a:gdLst/>
            <a:ahLst/>
            <a:cxnLst/>
            <a:rect l="l" t="t" r="r" b="b"/>
            <a:pathLst>
              <a:path w="4807609" h="4878758">
                <a:moveTo>
                  <a:pt x="0" y="0"/>
                </a:moveTo>
                <a:lnTo>
                  <a:pt x="4807609" y="0"/>
                </a:lnTo>
                <a:lnTo>
                  <a:pt x="4807609" y="4878757"/>
                </a:lnTo>
                <a:lnTo>
                  <a:pt x="0" y="487875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7" name="TextBox 107"/>
          <p:cNvSpPr txBox="1"/>
          <p:nvPr/>
        </p:nvSpPr>
        <p:spPr>
          <a:xfrm>
            <a:off x="1778000" y="1606551"/>
            <a:ext cx="774192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1733" lvl="1" algn="just" defTabSz="609583">
              <a:lnSpc>
                <a:spcPts val="4464"/>
              </a:lnSpc>
            </a:pPr>
            <a:endParaRPr lang="en-US" sz="4400">
              <a:solidFill>
                <a:srgbClr val="000000"/>
              </a:solidFill>
              <a:latin typeface="Times New Roman" panose="02020603050405020304" charset="0"/>
              <a:ea typeface="Playpen Sans"/>
              <a:cs typeface="Times New Roman" panose="02020603050405020304" charset="0"/>
              <a:sym typeface="Playpen Sans"/>
            </a:endParaRPr>
          </a:p>
          <a:p>
            <a:pPr marL="803043" lvl="1" indent="-401311" algn="just" defTabSz="609583">
              <a:lnSpc>
                <a:spcPts val="4464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4400">
                <a:solidFill>
                  <a:srgbClr val="000000"/>
                </a:solidFill>
                <a:latin typeface="Times New Roman" panose="02020603050405020304" charset="0"/>
                <a:ea typeface="Playpen Sans"/>
                <a:cs typeface="Times New Roman" panose="02020603050405020304" charset="0"/>
                <a:sym typeface="Playpen Sans"/>
              </a:rPr>
              <a:t>Ở nhà em đã giúp bố mẹ làm những gì? Em làm những công việc đó vào thời gian nào?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2598" y="2054249"/>
            <a:ext cx="6538527" cy="6538527"/>
          </a:xfrm>
          <a:custGeom>
            <a:avLst/>
            <a:gdLst/>
            <a:ahLst/>
            <a:cxnLst/>
            <a:rect l="l" t="t" r="r" b="b"/>
            <a:pathLst>
              <a:path w="9807789" h="9807789">
                <a:moveTo>
                  <a:pt x="0" y="0"/>
                </a:moveTo>
                <a:lnTo>
                  <a:pt x="9807788" y="0"/>
                </a:lnTo>
                <a:lnTo>
                  <a:pt x="9807788" y="9807789"/>
                </a:lnTo>
                <a:lnTo>
                  <a:pt x="0" y="9807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39120" y="2054249"/>
            <a:ext cx="6538527" cy="6538527"/>
          </a:xfrm>
          <a:custGeom>
            <a:avLst/>
            <a:gdLst/>
            <a:ahLst/>
            <a:cxnLst/>
            <a:rect l="l" t="t" r="r" b="b"/>
            <a:pathLst>
              <a:path w="9807789" h="9807789">
                <a:moveTo>
                  <a:pt x="9807788" y="0"/>
                </a:moveTo>
                <a:lnTo>
                  <a:pt x="0" y="0"/>
                </a:lnTo>
                <a:lnTo>
                  <a:pt x="0" y="9807789"/>
                </a:lnTo>
                <a:lnTo>
                  <a:pt x="9807788" y="9807789"/>
                </a:lnTo>
                <a:lnTo>
                  <a:pt x="98077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18104" y="3362654"/>
            <a:ext cx="1865081" cy="2787487"/>
          </a:xfrm>
          <a:custGeom>
            <a:avLst/>
            <a:gdLst/>
            <a:ahLst/>
            <a:cxnLst/>
            <a:rect l="l" t="t" r="r" b="b"/>
            <a:pathLst>
              <a:path w="2797622" h="4181229">
                <a:moveTo>
                  <a:pt x="0" y="0"/>
                </a:moveTo>
                <a:lnTo>
                  <a:pt x="2797622" y="0"/>
                </a:lnTo>
                <a:lnTo>
                  <a:pt x="2797622" y="4181229"/>
                </a:lnTo>
                <a:lnTo>
                  <a:pt x="0" y="4181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88168" y="535403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5528">
            <a:off x="4256410" y="4646997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2961781" y="5354034"/>
            <a:ext cx="2065603" cy="983977"/>
          </a:xfrm>
          <a:custGeom>
            <a:avLst/>
            <a:gdLst/>
            <a:ahLst/>
            <a:cxnLst/>
            <a:rect l="l" t="t" r="r" b="b"/>
            <a:pathLst>
              <a:path w="3098403" h="1475966">
                <a:moveTo>
                  <a:pt x="0" y="0"/>
                </a:moveTo>
                <a:lnTo>
                  <a:pt x="3098402" y="0"/>
                </a:lnTo>
                <a:lnTo>
                  <a:pt x="3098402" y="1475967"/>
                </a:lnTo>
                <a:lnTo>
                  <a:pt x="0" y="1475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12353" y="5887851"/>
            <a:ext cx="692427" cy="900319"/>
          </a:xfrm>
          <a:custGeom>
            <a:avLst/>
            <a:gdLst/>
            <a:ahLst/>
            <a:cxnLst/>
            <a:rect l="l" t="t" r="r" b="b"/>
            <a:pathLst>
              <a:path w="1038640" h="1350477">
                <a:moveTo>
                  <a:pt x="0" y="0"/>
                </a:moveTo>
                <a:lnTo>
                  <a:pt x="1038640" y="0"/>
                </a:lnTo>
                <a:lnTo>
                  <a:pt x="1038640" y="1350478"/>
                </a:lnTo>
                <a:lnTo>
                  <a:pt x="0" y="1350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282977" y="5496535"/>
            <a:ext cx="1248203" cy="653604"/>
          </a:xfrm>
          <a:custGeom>
            <a:avLst/>
            <a:gdLst/>
            <a:ahLst/>
            <a:cxnLst/>
            <a:rect l="l" t="t" r="r" b="b"/>
            <a:pathLst>
              <a:path w="1872304" h="980406">
                <a:moveTo>
                  <a:pt x="0" y="0"/>
                </a:moveTo>
                <a:lnTo>
                  <a:pt x="1872304" y="0"/>
                </a:lnTo>
                <a:lnTo>
                  <a:pt x="1872304" y="980406"/>
                </a:lnTo>
                <a:lnTo>
                  <a:pt x="0" y="980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1412625" y="6091261"/>
            <a:ext cx="1485199" cy="729097"/>
          </a:xfrm>
          <a:custGeom>
            <a:avLst/>
            <a:gdLst/>
            <a:ahLst/>
            <a:cxnLst/>
            <a:rect l="l" t="t" r="r" b="b"/>
            <a:pathLst>
              <a:path w="2227798" h="1093646">
                <a:moveTo>
                  <a:pt x="0" y="0"/>
                </a:moveTo>
                <a:lnTo>
                  <a:pt x="2227798" y="0"/>
                </a:lnTo>
                <a:lnTo>
                  <a:pt x="2227798" y="1093647"/>
                </a:lnTo>
                <a:lnTo>
                  <a:pt x="0" y="10936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792267" y="5623821"/>
            <a:ext cx="959108" cy="773759"/>
          </a:xfrm>
          <a:custGeom>
            <a:avLst/>
            <a:gdLst/>
            <a:ahLst/>
            <a:cxnLst/>
            <a:rect l="l" t="t" r="r" b="b"/>
            <a:pathLst>
              <a:path w="1438662" h="1160638">
                <a:moveTo>
                  <a:pt x="0" y="0"/>
                </a:moveTo>
                <a:lnTo>
                  <a:pt x="1438662" y="0"/>
                </a:lnTo>
                <a:lnTo>
                  <a:pt x="1438662" y="1160637"/>
                </a:lnTo>
                <a:lnTo>
                  <a:pt x="0" y="11606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 r="-46439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6983181" y="5623820"/>
            <a:ext cx="2369075" cy="1240533"/>
          </a:xfrm>
          <a:custGeom>
            <a:avLst/>
            <a:gdLst/>
            <a:ahLst/>
            <a:cxnLst/>
            <a:rect l="l" t="t" r="r" b="b"/>
            <a:pathLst>
              <a:path w="3553611" h="1860800">
                <a:moveTo>
                  <a:pt x="0" y="0"/>
                </a:moveTo>
                <a:lnTo>
                  <a:pt x="3553612" y="0"/>
                </a:lnTo>
                <a:lnTo>
                  <a:pt x="3553612" y="1860800"/>
                </a:lnTo>
                <a:lnTo>
                  <a:pt x="0" y="1860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75913" y="605911"/>
            <a:ext cx="9640183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3">
              <a:lnSpc>
                <a:spcPts val="5600"/>
              </a:lnSpc>
              <a:spcBef>
                <a:spcPct val="0"/>
              </a:spcBef>
            </a:pPr>
            <a:r>
              <a:rPr lang="en-US" sz="6700" b="1">
                <a:solidFill>
                  <a:srgbClr val="6E954B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TẠM BIỆT CÁC EM</a:t>
            </a:r>
          </a:p>
          <a:p>
            <a:pPr algn="ctr" defTabSz="609583">
              <a:lnSpc>
                <a:spcPct val="150000"/>
              </a:lnSpc>
              <a:spcBef>
                <a:spcPct val="0"/>
              </a:spcBef>
            </a:pPr>
            <a:r>
              <a:rPr lang="en-US" sz="6700" b="1">
                <a:solidFill>
                  <a:srgbClr val="6E954B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HẸN GẶP LẠI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67104" y="3178329"/>
            <a:ext cx="1001229" cy="534099"/>
          </a:xfrm>
          <a:custGeom>
            <a:avLst/>
            <a:gdLst/>
            <a:ahLst/>
            <a:cxnLst/>
            <a:rect l="l" t="t" r="r" b="b"/>
            <a:pathLst>
              <a:path w="1501844" h="801147">
                <a:moveTo>
                  <a:pt x="0" y="0"/>
                </a:moveTo>
                <a:lnTo>
                  <a:pt x="1501844" y="0"/>
                </a:lnTo>
                <a:lnTo>
                  <a:pt x="1501844" y="801147"/>
                </a:lnTo>
                <a:lnTo>
                  <a:pt x="0" y="8011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43756" y="3712429"/>
            <a:ext cx="1001229" cy="534099"/>
          </a:xfrm>
          <a:custGeom>
            <a:avLst/>
            <a:gdLst/>
            <a:ahLst/>
            <a:cxnLst/>
            <a:rect l="l" t="t" r="r" b="b"/>
            <a:pathLst>
              <a:path w="1501844" h="801147">
                <a:moveTo>
                  <a:pt x="0" y="0"/>
                </a:moveTo>
                <a:lnTo>
                  <a:pt x="1501844" y="0"/>
                </a:lnTo>
                <a:lnTo>
                  <a:pt x="1501844" y="801147"/>
                </a:lnTo>
                <a:lnTo>
                  <a:pt x="0" y="8011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469949" y="2999859"/>
            <a:ext cx="468083" cy="212352"/>
          </a:xfrm>
          <a:custGeom>
            <a:avLst/>
            <a:gdLst/>
            <a:ahLst/>
            <a:cxnLst/>
            <a:rect l="l" t="t" r="r" b="b"/>
            <a:pathLst>
              <a:path w="702123" h="318528">
                <a:moveTo>
                  <a:pt x="0" y="0"/>
                </a:moveTo>
                <a:lnTo>
                  <a:pt x="702123" y="0"/>
                </a:lnTo>
                <a:lnTo>
                  <a:pt x="702123" y="318528"/>
                </a:lnTo>
                <a:lnTo>
                  <a:pt x="0" y="3185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 t="-151515" r="-11390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339729" y="3500075"/>
            <a:ext cx="468083" cy="212352"/>
          </a:xfrm>
          <a:custGeom>
            <a:avLst/>
            <a:gdLst/>
            <a:ahLst/>
            <a:cxnLst/>
            <a:rect l="l" t="t" r="r" b="b"/>
            <a:pathLst>
              <a:path w="702123" h="318528">
                <a:moveTo>
                  <a:pt x="0" y="0"/>
                </a:moveTo>
                <a:lnTo>
                  <a:pt x="702123" y="0"/>
                </a:lnTo>
                <a:lnTo>
                  <a:pt x="702123" y="318528"/>
                </a:lnTo>
                <a:lnTo>
                  <a:pt x="0" y="3185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 t="-151515" r="-11390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1635256" y="-3216728"/>
            <a:ext cx="12911165" cy="4413271"/>
          </a:xfrm>
          <a:custGeom>
            <a:avLst/>
            <a:gdLst/>
            <a:ahLst/>
            <a:cxnLst/>
            <a:rect l="l" t="t" r="r" b="b"/>
            <a:pathLst>
              <a:path w="19366747" h="6619906">
                <a:moveTo>
                  <a:pt x="0" y="0"/>
                </a:moveTo>
                <a:lnTo>
                  <a:pt x="19366748" y="0"/>
                </a:lnTo>
                <a:lnTo>
                  <a:pt x="19366748" y="6619906"/>
                </a:lnTo>
                <a:lnTo>
                  <a:pt x="0" y="66199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394392" y="-167605"/>
            <a:ext cx="5006861" cy="1706813"/>
          </a:xfrm>
          <a:custGeom>
            <a:avLst/>
            <a:gdLst/>
            <a:ahLst/>
            <a:cxnLst/>
            <a:rect l="l" t="t" r="r" b="b"/>
            <a:pathLst>
              <a:path w="7510292" h="2560219">
                <a:moveTo>
                  <a:pt x="0" y="0"/>
                </a:moveTo>
                <a:lnTo>
                  <a:pt x="7510292" y="0"/>
                </a:lnTo>
                <a:lnTo>
                  <a:pt x="7510292" y="2560218"/>
                </a:lnTo>
                <a:lnTo>
                  <a:pt x="0" y="256021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 l="-26358" t="-526990" r="-140813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776" y="1700808"/>
            <a:ext cx="4800533" cy="3077765"/>
          </a:xfrm>
          <a:prstGeom prst="rect">
            <a:avLst/>
          </a:prstGeom>
          <a:noFill/>
        </p:spPr>
        <p:txBody>
          <a:bodyPr wrap="square" lIns="121873" tIns="60937" rIns="121873" bIns="60937" rtlCol="0">
            <a:spAutoFit/>
          </a:bodyPr>
          <a:lstStyle/>
          <a:p>
            <a:pPr algn="ctr" defTabSz="1218714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9808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D2AC1B-0F01-4811-969D-798744FF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lowchart: Delay 5">
            <a:extLst>
              <a:ext uri="{FF2B5EF4-FFF2-40B4-BE49-F238E27FC236}">
                <a16:creationId xmlns="" xmlns:a16="http://schemas.microsoft.com/office/drawing/2014/main" id="{8FB04BFE-115E-091B-2D89-E623BAA017C5}"/>
              </a:ext>
            </a:extLst>
          </p:cNvPr>
          <p:cNvSpPr/>
          <p:nvPr/>
        </p:nvSpPr>
        <p:spPr>
          <a:xfrm rot="15794276">
            <a:off x="8016423" y="2029411"/>
            <a:ext cx="993840" cy="1884108"/>
          </a:xfrm>
          <a:prstGeom prst="flowChartDelay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C23F53-4A1E-FBDF-AED2-76D495202B40}"/>
              </a:ext>
            </a:extLst>
          </p:cNvPr>
          <p:cNvSpPr txBox="1"/>
          <p:nvPr/>
        </p:nvSpPr>
        <p:spPr>
          <a:xfrm rot="21259521">
            <a:off x="7602985" y="2463635"/>
            <a:ext cx="1820727" cy="10156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TRƯỜNG TIỂU HỌC </a:t>
            </a:r>
          </a:p>
          <a:p>
            <a:pPr algn="ctr"/>
            <a:r>
              <a:rPr lang="en-US" sz="1500" b="1">
                <a:solidFill>
                  <a:srgbClr val="FF0000"/>
                </a:solidFill>
              </a:rPr>
              <a:t>LÊ LỢI</a:t>
            </a:r>
          </a:p>
          <a:p>
            <a:pPr algn="ctr"/>
            <a:r>
              <a:rPr lang="en-US" sz="1500"/>
              <a:t>Quy Nhơn – Bình Định</a:t>
            </a:r>
          </a:p>
        </p:txBody>
      </p:sp>
    </p:spTree>
    <p:extLst>
      <p:ext uri="{BB962C8B-B14F-4D97-AF65-F5344CB8AC3E}">
        <p14:creationId xmlns:p14="http://schemas.microsoft.com/office/powerpoint/2010/main" val="48700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29"/>
            <a:ext cx="24351387" cy="6849771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5499003" y="854489"/>
            <a:ext cx="4529580" cy="3527003"/>
            <a:chOff x="6314011" y="1443922"/>
            <a:chExt cx="5368436" cy="4495631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" r="1397"/>
            <a:stretch/>
          </p:blipFill>
          <p:spPr>
            <a:xfrm>
              <a:off x="6314011" y="1443922"/>
              <a:ext cx="5368436" cy="40481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05870" y="5351100"/>
              <a:ext cx="4453906" cy="58845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4" name="CON KH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002" y="4381491"/>
            <a:ext cx="2102903" cy="222332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1237213" y="1287018"/>
            <a:ext cx="4529579" cy="2918929"/>
            <a:chOff x="1237212" y="1287014"/>
            <a:chExt cx="4529579" cy="2918929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237212" y="1287014"/>
              <a:ext cx="4529579" cy="29189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34487" y="2340098"/>
              <a:ext cx="263549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12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30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hay 12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rưỡi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6" y="3773116"/>
            <a:ext cx="3269631" cy="2583125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9985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74 -0.031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1574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M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19"/>
            <a:ext cx="24351387" cy="6863419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5051337" y="-96766"/>
            <a:ext cx="6795751" cy="5454580"/>
            <a:chOff x="5519813" y="572609"/>
            <a:chExt cx="7026442" cy="5298346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519813" y="572609"/>
              <a:ext cx="7026442" cy="52983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82792" y="2608225"/>
              <a:ext cx="3822561" cy="44844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4" name="CON CHI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532" y="3522239"/>
            <a:ext cx="2969840" cy="308488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898157" y="885197"/>
            <a:ext cx="4077811" cy="3361785"/>
            <a:chOff x="1872375" y="1111467"/>
            <a:chExt cx="4077810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4077810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07574" y="2543282"/>
              <a:ext cx="256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15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endParaRPr lang="en-US" sz="16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6" y="3773116"/>
            <a:ext cx="3269631" cy="2583125"/>
          </a:xfrm>
          <a:prstGeom prst="rect">
            <a:avLst/>
          </a:prstGeom>
        </p:spPr>
      </p:pic>
      <p:pic>
        <p:nvPicPr>
          <p:cNvPr id="13" name="Go">
            <a:extLst>
              <a:ext uri="{FF2B5EF4-FFF2-40B4-BE49-F238E27FC236}">
                <a16:creationId xmlns="" xmlns:a16="http://schemas.microsoft.com/office/drawing/2014/main" id="{D4C1D42D-7355-424C-9069-BF1CBFC1F1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B56F3CA-BBFC-42F3-B388-1A14BFB929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130" y="2673498"/>
            <a:ext cx="4385929" cy="29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99857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34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CHI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" y="8229"/>
            <a:ext cx="24351387" cy="6849771"/>
          </a:xfrm>
          <a:prstGeom prst="rect">
            <a:avLst/>
          </a:prstGeom>
        </p:spPr>
      </p:pic>
      <p:grpSp>
        <p:nvGrpSpPr>
          <p:cNvPr id="8" name="CAU HOI"/>
          <p:cNvGrpSpPr/>
          <p:nvPr/>
        </p:nvGrpSpPr>
        <p:grpSpPr>
          <a:xfrm>
            <a:off x="5101393" y="1"/>
            <a:ext cx="5931047" cy="5298347"/>
            <a:chOff x="5101389" y="556137"/>
            <a:chExt cx="5931046" cy="5298346"/>
          </a:xfrm>
        </p:grpSpPr>
        <p:pic>
          <p:nvPicPr>
            <p:cNvPr id="9" name="BANG-CAU-HOI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101389" y="556137"/>
              <a:ext cx="5931046" cy="52983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37178" y="2616955"/>
              <a:ext cx="4320209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BAC NONG D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401" y="3045707"/>
            <a:ext cx="3502859" cy="3638551"/>
          </a:xfrm>
          <a:prstGeom prst="rect">
            <a:avLst/>
          </a:prstGeom>
        </p:spPr>
      </p:pic>
      <p:grpSp>
        <p:nvGrpSpPr>
          <p:cNvPr id="11" name="TRA-LOI"/>
          <p:cNvGrpSpPr/>
          <p:nvPr/>
        </p:nvGrpSpPr>
        <p:grpSpPr>
          <a:xfrm>
            <a:off x="947142" y="737461"/>
            <a:ext cx="4212519" cy="3361785"/>
            <a:chOff x="1709849" y="1041893"/>
            <a:chExt cx="3850106" cy="3361785"/>
          </a:xfrm>
        </p:grpSpPr>
        <p:pic>
          <p:nvPicPr>
            <p:cNvPr id="12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709849" y="1041893"/>
              <a:ext cx="3850106" cy="3361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74395" y="2307286"/>
              <a:ext cx="247480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8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30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hay 8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rưỡi</a:t>
              </a:r>
              <a:endParaRPr lang="en-US" sz="16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6" y="3773116"/>
            <a:ext cx="3269631" cy="2583125"/>
          </a:xfrm>
          <a:prstGeom prst="rect">
            <a:avLst/>
          </a:prstGeom>
        </p:spPr>
      </p:pic>
      <p:pic>
        <p:nvPicPr>
          <p:cNvPr id="16" name="Go">
            <a:extLst>
              <a:ext uri="{FF2B5EF4-FFF2-40B4-BE49-F238E27FC236}">
                <a16:creationId xmlns="" xmlns:a16="http://schemas.microsoft.com/office/drawing/2014/main" id="{53B121D5-9DE0-4DCB-9B94-FD3D2CD67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20068C-77CF-4377-9E4C-3F3DC13885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180" y="2608875"/>
            <a:ext cx="2921469" cy="24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998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7.40741E-7 L -0.59584 -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" y="8229"/>
            <a:ext cx="24351387" cy="6849771"/>
          </a:xfrm>
          <a:prstGeom prst="rect">
            <a:avLst/>
          </a:prstGeom>
        </p:spPr>
      </p:pic>
      <p:grpSp>
        <p:nvGrpSpPr>
          <p:cNvPr id="8" name="CAU HOI"/>
          <p:cNvGrpSpPr/>
          <p:nvPr/>
        </p:nvGrpSpPr>
        <p:grpSpPr>
          <a:xfrm>
            <a:off x="5530389" y="-110976"/>
            <a:ext cx="6222331" cy="5298347"/>
            <a:chOff x="5101389" y="556137"/>
            <a:chExt cx="7026442" cy="5298346"/>
          </a:xfrm>
        </p:grpSpPr>
        <p:pic>
          <p:nvPicPr>
            <p:cNvPr id="9" name="BANG-CAU-HOI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101389" y="556137"/>
              <a:ext cx="7026442" cy="52983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86499" y="2561499"/>
              <a:ext cx="4872621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BAC NONG D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497" y="2495889"/>
            <a:ext cx="2794771" cy="4210051"/>
          </a:xfrm>
          <a:prstGeom prst="rect">
            <a:avLst/>
          </a:prstGeom>
        </p:spPr>
      </p:pic>
      <p:grpSp>
        <p:nvGrpSpPr>
          <p:cNvPr id="12" name="TRA-LOI"/>
          <p:cNvGrpSpPr/>
          <p:nvPr/>
        </p:nvGrpSpPr>
        <p:grpSpPr>
          <a:xfrm>
            <a:off x="455769" y="1067012"/>
            <a:ext cx="5169425" cy="2942373"/>
            <a:chOff x="926574" y="1111467"/>
            <a:chExt cx="5169425" cy="2942373"/>
          </a:xfrm>
        </p:grpSpPr>
        <p:pic>
          <p:nvPicPr>
            <p:cNvPr id="13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926574" y="1111467"/>
              <a:ext cx="5169425" cy="29423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85127" y="2279034"/>
              <a:ext cx="2849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15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endParaRPr lang="en-US" sz="28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6" y="3773116"/>
            <a:ext cx="3269631" cy="2583125"/>
          </a:xfrm>
          <a:prstGeom prst="rect">
            <a:avLst/>
          </a:prstGeom>
        </p:spPr>
      </p:pic>
      <p:pic>
        <p:nvPicPr>
          <p:cNvPr id="15" name="Go">
            <a:extLst>
              <a:ext uri="{FF2B5EF4-FFF2-40B4-BE49-F238E27FC236}">
                <a16:creationId xmlns="" xmlns:a16="http://schemas.microsoft.com/office/drawing/2014/main" id="{654645CB-CD80-4C40-928C-FB6AEB8CF5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7B50D6-95F4-4DF5-A41B-5AC28375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95" y="2536813"/>
            <a:ext cx="3432345" cy="27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3.33333E-6 L -0.57748 -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0" y="-556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4FAD0E2-7346-47BC-9E37-1F9A1AC7D84F}"/>
              </a:ext>
            </a:extLst>
          </p:cNvPr>
          <p:cNvGrpSpPr/>
          <p:nvPr/>
        </p:nvGrpSpPr>
        <p:grpSpPr>
          <a:xfrm>
            <a:off x="1" y="-21771"/>
            <a:ext cx="25241251" cy="6879771"/>
            <a:chOff x="0" y="-21771"/>
            <a:chExt cx="25241250" cy="63949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771"/>
              <a:ext cx="25241250" cy="639492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4D9CA514-5283-47BD-9CBA-C381AB8522AE}"/>
                </a:ext>
              </a:extLst>
            </p:cNvPr>
            <p:cNvGrpSpPr/>
            <p:nvPr/>
          </p:nvGrpSpPr>
          <p:grpSpPr>
            <a:xfrm>
              <a:off x="20650200" y="2250831"/>
              <a:ext cx="2190566" cy="1295400"/>
              <a:chOff x="20650200" y="2250831"/>
              <a:chExt cx="2190566" cy="1295400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="" xmlns:a16="http://schemas.microsoft.com/office/drawing/2014/main" id="{4D482856-0965-4244-84EC-4843F30E7260}"/>
                  </a:ext>
                </a:extLst>
              </p:cNvPr>
              <p:cNvSpPr/>
              <p:nvPr/>
            </p:nvSpPr>
            <p:spPr>
              <a:xfrm>
                <a:off x="20650200" y="2250831"/>
                <a:ext cx="2022231" cy="1295400"/>
              </a:xfrm>
              <a:custGeom>
                <a:avLst/>
                <a:gdLst>
                  <a:gd name="connsiteX0" fmla="*/ 70338 w 2022231"/>
                  <a:gd name="connsiteY0" fmla="*/ 1271954 h 1295400"/>
                  <a:gd name="connsiteX1" fmla="*/ 0 w 2022231"/>
                  <a:gd name="connsiteY1" fmla="*/ 293077 h 1295400"/>
                  <a:gd name="connsiteX2" fmla="*/ 111369 w 2022231"/>
                  <a:gd name="connsiteY2" fmla="*/ 234461 h 1295400"/>
                  <a:gd name="connsiteX3" fmla="*/ 328246 w 2022231"/>
                  <a:gd name="connsiteY3" fmla="*/ 152400 h 1295400"/>
                  <a:gd name="connsiteX4" fmla="*/ 527538 w 2022231"/>
                  <a:gd name="connsiteY4" fmla="*/ 93784 h 1295400"/>
                  <a:gd name="connsiteX5" fmla="*/ 791308 w 2022231"/>
                  <a:gd name="connsiteY5" fmla="*/ 35169 h 1295400"/>
                  <a:gd name="connsiteX6" fmla="*/ 1066800 w 2022231"/>
                  <a:gd name="connsiteY6" fmla="*/ 5861 h 1295400"/>
                  <a:gd name="connsiteX7" fmla="*/ 1389185 w 2022231"/>
                  <a:gd name="connsiteY7" fmla="*/ 0 h 1295400"/>
                  <a:gd name="connsiteX8" fmla="*/ 1658815 w 2022231"/>
                  <a:gd name="connsiteY8" fmla="*/ 17584 h 1295400"/>
                  <a:gd name="connsiteX9" fmla="*/ 1981200 w 2022231"/>
                  <a:gd name="connsiteY9" fmla="*/ 70338 h 1295400"/>
                  <a:gd name="connsiteX10" fmla="*/ 1981200 w 2022231"/>
                  <a:gd name="connsiteY10" fmla="*/ 70338 h 1295400"/>
                  <a:gd name="connsiteX11" fmla="*/ 2022231 w 2022231"/>
                  <a:gd name="connsiteY11" fmla="*/ 82061 h 1295400"/>
                  <a:gd name="connsiteX12" fmla="*/ 1846385 w 2022231"/>
                  <a:gd name="connsiteY12" fmla="*/ 1295400 h 1295400"/>
                  <a:gd name="connsiteX13" fmla="*/ 1506415 w 2022231"/>
                  <a:gd name="connsiteY13" fmla="*/ 1277815 h 1295400"/>
                  <a:gd name="connsiteX14" fmla="*/ 1518138 w 2022231"/>
                  <a:gd name="connsiteY14" fmla="*/ 1090246 h 1295400"/>
                  <a:gd name="connsiteX15" fmla="*/ 1254369 w 2022231"/>
                  <a:gd name="connsiteY15" fmla="*/ 1078523 h 1295400"/>
                  <a:gd name="connsiteX16" fmla="*/ 908538 w 2022231"/>
                  <a:gd name="connsiteY16" fmla="*/ 1096107 h 1295400"/>
                  <a:gd name="connsiteX17" fmla="*/ 451338 w 2022231"/>
                  <a:gd name="connsiteY17" fmla="*/ 1137138 h 1295400"/>
                  <a:gd name="connsiteX18" fmla="*/ 222738 w 2022231"/>
                  <a:gd name="connsiteY18" fmla="*/ 1178169 h 1295400"/>
                  <a:gd name="connsiteX19" fmla="*/ 234462 w 2022231"/>
                  <a:gd name="connsiteY19" fmla="*/ 1254369 h 1295400"/>
                  <a:gd name="connsiteX20" fmla="*/ 70338 w 2022231"/>
                  <a:gd name="connsiteY20" fmla="*/ 1271954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22231" h="1295400">
                    <a:moveTo>
                      <a:pt x="70338" y="1271954"/>
                    </a:moveTo>
                    <a:lnTo>
                      <a:pt x="0" y="293077"/>
                    </a:lnTo>
                    <a:lnTo>
                      <a:pt x="111369" y="234461"/>
                    </a:lnTo>
                    <a:lnTo>
                      <a:pt x="328246" y="152400"/>
                    </a:lnTo>
                    <a:lnTo>
                      <a:pt x="527538" y="93784"/>
                    </a:lnTo>
                    <a:lnTo>
                      <a:pt x="791308" y="35169"/>
                    </a:lnTo>
                    <a:lnTo>
                      <a:pt x="1066800" y="5861"/>
                    </a:lnTo>
                    <a:lnTo>
                      <a:pt x="1389185" y="0"/>
                    </a:lnTo>
                    <a:lnTo>
                      <a:pt x="1658815" y="17584"/>
                    </a:lnTo>
                    <a:lnTo>
                      <a:pt x="1981200" y="70338"/>
                    </a:lnTo>
                    <a:lnTo>
                      <a:pt x="1981200" y="70338"/>
                    </a:lnTo>
                    <a:lnTo>
                      <a:pt x="2022231" y="82061"/>
                    </a:lnTo>
                    <a:lnTo>
                      <a:pt x="1846385" y="1295400"/>
                    </a:lnTo>
                    <a:lnTo>
                      <a:pt x="1506415" y="1277815"/>
                    </a:lnTo>
                    <a:lnTo>
                      <a:pt x="1518138" y="1090246"/>
                    </a:lnTo>
                    <a:lnTo>
                      <a:pt x="1254369" y="1078523"/>
                    </a:lnTo>
                    <a:lnTo>
                      <a:pt x="908538" y="1096107"/>
                    </a:lnTo>
                    <a:lnTo>
                      <a:pt x="451338" y="1137138"/>
                    </a:lnTo>
                    <a:lnTo>
                      <a:pt x="222738" y="1178169"/>
                    </a:lnTo>
                    <a:lnTo>
                      <a:pt x="234462" y="1254369"/>
                    </a:lnTo>
                    <a:lnTo>
                      <a:pt x="70338" y="1271954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E5CE25AF-600F-4677-A5CD-7A9D4CF4DD36}"/>
                  </a:ext>
                </a:extLst>
              </p:cNvPr>
              <p:cNvSpPr txBox="1"/>
              <p:nvPr/>
            </p:nvSpPr>
            <p:spPr>
              <a:xfrm rot="21410670">
                <a:off x="20890524" y="2464453"/>
                <a:ext cx="1904624" cy="3077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608580"/>
                  </a:avLst>
                </a:prstTxWarp>
                <a:spAutoFit/>
              </a:bodyPr>
              <a:lstStyle/>
              <a:p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TIỂU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endPara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EA5A6718-B7CF-4B02-A985-EACB6EC1E987}"/>
                  </a:ext>
                </a:extLst>
              </p:cNvPr>
              <p:cNvSpPr/>
              <p:nvPr/>
            </p:nvSpPr>
            <p:spPr>
              <a:xfrm rot="21384634">
                <a:off x="20659926" y="2794582"/>
                <a:ext cx="1872629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480119"/>
                  </a:avLst>
                </a:prstTxWarp>
                <a:spAutoFit/>
              </a:bodyPr>
              <a:lstStyle/>
              <a:p>
                <a:pPr algn="ctr"/>
                <a:r>
                  <a:rPr lang="en-US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LÊ LỢI</a:t>
                </a:r>
                <a:endParaRPr lang="en-US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4F19AED-D654-4682-860C-39F08F94293B}"/>
                  </a:ext>
                </a:extLst>
              </p:cNvPr>
              <p:cNvSpPr txBox="1"/>
              <p:nvPr/>
            </p:nvSpPr>
            <p:spPr>
              <a:xfrm rot="21361840">
                <a:off x="20657359" y="2947998"/>
                <a:ext cx="2183407" cy="300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/>
                  <a:t>QUY NHƠN – BÌNH ĐỊNH</a:t>
                </a:r>
                <a:endParaRPr lang="en-US" sz="1500" b="1" dirty="0"/>
              </a:p>
            </p:txBody>
          </p:sp>
        </p:grpSp>
      </p:grpSp>
      <p:pic>
        <p:nvPicPr>
          <p:cNvPr id="9" name="CO NH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905" y="2618343"/>
            <a:ext cx="3827035" cy="4067132"/>
          </a:xfrm>
          <a:prstGeom prst="rect">
            <a:avLst/>
          </a:prstGeom>
        </p:spPr>
      </p:pic>
      <p:pic>
        <p:nvPicPr>
          <p:cNvPr id="10" name="KI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6" y="3773116"/>
            <a:ext cx="3269631" cy="2583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14797" y="-132135"/>
            <a:ext cx="5353051" cy="5353051"/>
            <a:chOff x="4148196" y="-132134"/>
            <a:chExt cx="5353050" cy="53530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96" y="-132134"/>
              <a:ext cx="5353050" cy="53530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01591" y="2211643"/>
              <a:ext cx="305562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CHÚC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70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1.0679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7.40741E-7 L -0.65521 -0.005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BAN 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ơn 322.700 Bảng đen Hình Minh Họa ảnh, hình chụp &amp; hình ảnh trả phí bản  quyền một lần sẵn có - iStock">
            <a:extLst>
              <a:ext uri="{FF2B5EF4-FFF2-40B4-BE49-F238E27FC236}">
                <a16:creationId xmlns="" xmlns:a16="http://schemas.microsoft.com/office/drawing/2014/main" id="{7C6D62D7-2EE2-DD54-98CF-27FF5D545D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6" tIns="30478" rIns="60956" bIns="3047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36FEA6-0E9C-A46E-ECD0-E1D0FD430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0" y="-685800"/>
            <a:ext cx="14122400" cy="828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EF769C1-2A25-D431-78F1-28825BCCA1F9}"/>
              </a:ext>
            </a:extLst>
          </p:cNvPr>
          <p:cNvSpPr txBox="1"/>
          <p:nvPr/>
        </p:nvSpPr>
        <p:spPr>
          <a:xfrm>
            <a:off x="1066800" y="787404"/>
            <a:ext cx="10261600" cy="76944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Thứ Sáu, ngày 28 tháng 2 năm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CD070C-9FA6-C144-0DFD-40473CE731F5}"/>
              </a:ext>
            </a:extLst>
          </p:cNvPr>
          <p:cNvSpPr txBox="1"/>
          <p:nvPr/>
        </p:nvSpPr>
        <p:spPr>
          <a:xfrm>
            <a:off x="4368800" y="2041916"/>
            <a:ext cx="3352800" cy="76944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AE23785-F3D9-EFED-C1AF-436624612CBA}"/>
              </a:ext>
            </a:extLst>
          </p:cNvPr>
          <p:cNvSpPr txBox="1"/>
          <p:nvPr/>
        </p:nvSpPr>
        <p:spPr>
          <a:xfrm>
            <a:off x="3048000" y="3277211"/>
            <a:ext cx="10058400" cy="76944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Luyện tập chung (tiết 1)</a:t>
            </a:r>
          </a:p>
        </p:txBody>
      </p:sp>
    </p:spTree>
    <p:extLst>
      <p:ext uri="{BB962C8B-B14F-4D97-AF65-F5344CB8AC3E}">
        <p14:creationId xmlns:p14="http://schemas.microsoft.com/office/powerpoint/2010/main" val="12648416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153521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</TotalTime>
  <Words>372</Words>
  <Application>Microsoft Office PowerPoint</Application>
  <PresentationFormat>Custom</PresentationFormat>
  <Paragraphs>71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Theme</vt:lpstr>
      <vt:lpstr>1_Office Theme</vt:lpstr>
      <vt:lpstr>2_Office Theme</vt:lpstr>
      <vt:lpstr>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Windows User</cp:lastModifiedBy>
  <cp:revision>366</cp:revision>
  <dcterms:created xsi:type="dcterms:W3CDTF">2021-07-12T03:44:38Z</dcterms:created>
  <dcterms:modified xsi:type="dcterms:W3CDTF">2025-03-13T07:09:16Z</dcterms:modified>
</cp:coreProperties>
</file>