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4" r:id="rId2"/>
    <p:sldId id="279" r:id="rId3"/>
    <p:sldId id="283" r:id="rId4"/>
    <p:sldId id="284" r:id="rId5"/>
    <p:sldId id="294" r:id="rId6"/>
    <p:sldId id="289" r:id="rId7"/>
    <p:sldId id="291" r:id="rId8"/>
    <p:sldId id="288" r:id="rId9"/>
    <p:sldId id="293" r:id="rId10"/>
    <p:sldId id="287" r:id="rId11"/>
    <p:sldId id="286" r:id="rId12"/>
    <p:sldId id="295" r:id="rId13"/>
    <p:sldId id="296" r:id="rId14"/>
    <p:sldId id="297" r:id="rId15"/>
    <p:sldId id="298" r:id="rId16"/>
    <p:sldId id="301" r:id="rId17"/>
    <p:sldId id="299" r:id="rId18"/>
    <p:sldId id="302" r:id="rId19"/>
    <p:sldId id="303" r:id="rId20"/>
  </p:sldIdLst>
  <p:sldSz cx="12192000" cy="6858000"/>
  <p:notesSz cx="6858000" cy="9144000"/>
  <p:embeddedFontLst>
    <p:embeddedFont>
      <p:font typeface="HP001 4 hàng" pitchFamily="34" charset="0"/>
      <p:regular r:id="rId23"/>
      <p:bold r:id="rId24"/>
    </p:embeddedFont>
    <p:embeddedFont>
      <p:font typeface="Gilroy" charset="-122"/>
      <p:regular r:id="rId25"/>
    </p:embeddedFont>
    <p:embeddedFont>
      <p:font typeface="Hubot-Sans Black Wide" charset="0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90" userDrawn="1">
          <p15:clr>
            <a:srgbClr val="A4A3A4"/>
          </p15:clr>
        </p15:guide>
        <p15:guide id="4" orient="horz" pos="3759" userDrawn="1">
          <p15:clr>
            <a:srgbClr val="A4A3A4"/>
          </p15:clr>
        </p15:guide>
        <p15:guide id="5" pos="7247" userDrawn="1">
          <p15:clr>
            <a:srgbClr val="A4A3A4"/>
          </p15:clr>
        </p15:guide>
        <p15:guide id="6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BDD4"/>
    <a:srgbClr val="FFCE67"/>
    <a:srgbClr val="FF7697"/>
    <a:srgbClr val="3F6ACD"/>
    <a:srgbClr val="37BD60"/>
    <a:srgbClr val="B1E9FD"/>
    <a:srgbClr val="AECAFB"/>
    <a:srgbClr val="018E40"/>
    <a:srgbClr val="FFD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33" d="100"/>
          <a:sy n="33" d="100"/>
        </p:scale>
        <p:origin x="-2706" y="-1254"/>
      </p:cViewPr>
      <p:guideLst>
        <p:guide orient="horz" pos="2160"/>
        <p:guide orient="horz" pos="790"/>
        <p:guide orient="horz" pos="3759"/>
        <p:guide pos="3840"/>
        <p:guide pos="7247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  <a:t>2025/3/17</a:t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Arial" panose="020B0604020202020204" pitchFamily="34" charset="0"/>
                <a:ea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54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28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28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78119-D9A3-4BA4-B025-FB60E2DE3774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0E6C2-552A-4507-8499-3D086EDC8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5.sv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7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18" Type="http://schemas.openxmlformats.org/officeDocument/2006/relationships/image" Target="../media/image17.svg"/><Relationship Id="rId3" Type="http://schemas.openxmlformats.org/officeDocument/2006/relationships/image" Target="../media/image17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" Type="http://schemas.openxmlformats.org/officeDocument/2006/relationships/image" Target="../media/image25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9.svg"/><Relationship Id="rId19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35" y="100228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4200436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51" y="298243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581127" y="834736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Phạm Thị Phúc Hậu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27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23545" y="547370"/>
            <a:ext cx="2653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u="sng">
                <a:latin typeface="Times New Roman" panose="02020603050405020304" charset="0"/>
                <a:cs typeface="Times New Roman" panose="02020603050405020304" charset="0"/>
              </a:rPr>
              <a:t>Bài 1</a:t>
            </a:r>
            <a:r>
              <a:rPr lang="vi-VN" altLang="en-US" sz="4000" b="1">
                <a:latin typeface="Times New Roman" panose="02020603050405020304" charset="0"/>
                <a:cs typeface="Times New Roman" panose="02020603050405020304" charset="0"/>
              </a:rPr>
              <a:t>. Tính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98880" y="1925955"/>
            <a:ext cx="1612900" cy="15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6537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2348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967480" y="1936750"/>
            <a:ext cx="1646555" cy="164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/>
              <a:t>  </a:t>
            </a: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3418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2657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631940" y="1936750"/>
            <a:ext cx="1751965" cy="165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7304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 876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156700" y="1936750"/>
            <a:ext cx="19424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8843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  207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25245" y="3698875"/>
            <a:ext cx="1305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73525" y="3698875"/>
            <a:ext cx="1305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21805" y="3698875"/>
            <a:ext cx="1305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27515" y="3689985"/>
            <a:ext cx="1305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Rectangles 10"/>
          <p:cNvSpPr/>
          <p:nvPr/>
        </p:nvSpPr>
        <p:spPr>
          <a:xfrm>
            <a:off x="1325880" y="4018280"/>
            <a:ext cx="1485900" cy="647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9327515" y="4032250"/>
            <a:ext cx="1369695" cy="647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6743700" y="4032250"/>
            <a:ext cx="1490980" cy="647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074160" y="4032250"/>
            <a:ext cx="1304925" cy="647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1570990" y="4032250"/>
            <a:ext cx="1240790" cy="633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8885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177030" y="4064635"/>
            <a:ext cx="1202055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6075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54190" y="4018280"/>
            <a:ext cx="1146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8180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9476105" y="4032250"/>
            <a:ext cx="1622425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9050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/>
          <a:stretch>
            <a:fillRect/>
          </a:stretch>
        </p:blipFill>
        <p:spPr bwMode="auto">
          <a:xfrm flipH="1">
            <a:off x="-490220" y="5276850"/>
            <a:ext cx="1988820" cy="17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8711"/>
          <a:stretch>
            <a:fillRect/>
          </a:stretch>
        </p:blipFill>
        <p:spPr bwMode="auto">
          <a:xfrm flipH="1">
            <a:off x="10506710" y="4663440"/>
            <a:ext cx="2435860" cy="239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2"/>
          </p:nvPr>
        </p:nvPicPr>
        <p:blipFill>
          <a:blip r:embed="rId4"/>
          <a:stretch>
            <a:fillRect/>
          </a:stretch>
        </p:blipFill>
        <p:spPr>
          <a:xfrm>
            <a:off x="11099165" y="-109220"/>
            <a:ext cx="1257300" cy="101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3385" y="440690"/>
            <a:ext cx="648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u="sng">
                <a:latin typeface="Times New Roman" panose="02020603050405020304" charset="0"/>
                <a:cs typeface="Times New Roman" panose="02020603050405020304" charset="0"/>
              </a:rPr>
              <a:t>Bài 2</a:t>
            </a: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. Đặt tính rồi tính</a:t>
            </a:r>
          </a:p>
        </p:txBody>
      </p:sp>
      <p:pic>
        <p:nvPicPr>
          <p:cNvPr id="8" name="Picture 8" descr="image (5)"/>
          <p:cNvPicPr>
            <a:picLocks noChangeAspect="1"/>
          </p:cNvPicPr>
          <p:nvPr/>
        </p:nvPicPr>
        <p:blipFill>
          <a:blip r:embed="rId2"/>
          <a:srcRect l="32456" t="18988" r="3372" b="13610"/>
          <a:stretch>
            <a:fillRect/>
          </a:stretch>
        </p:blipFill>
        <p:spPr>
          <a:xfrm>
            <a:off x="1779270" y="1654175"/>
            <a:ext cx="9250045" cy="25711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Box 2"/>
          <p:cNvSpPr txBox="1"/>
          <p:nvPr/>
        </p:nvSpPr>
        <p:spPr>
          <a:xfrm>
            <a:off x="1197610" y="4961255"/>
            <a:ext cx="8869680" cy="1290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Tổ 1, 2 thực hiện phép tính : 25 638 + 41 546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Tổ 3, 4 thực hiện phép tính : 4 794 + 8 123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8711"/>
          <a:stretch>
            <a:fillRect/>
          </a:stretch>
        </p:blipFill>
        <p:spPr bwMode="auto">
          <a:xfrm flipH="1">
            <a:off x="10506710" y="4458970"/>
            <a:ext cx="2435860" cy="239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3385" y="440690"/>
            <a:ext cx="648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u="sng">
                <a:latin typeface="Times New Roman" panose="02020603050405020304" charset="0"/>
                <a:cs typeface="Times New Roman" panose="02020603050405020304" charset="0"/>
              </a:rPr>
              <a:t>Bài 2</a:t>
            </a: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. Đặt tính rồi tính</a:t>
            </a:r>
          </a:p>
        </p:txBody>
      </p:sp>
      <p:pic>
        <p:nvPicPr>
          <p:cNvPr id="8" name="Picture 8" descr="image (5)"/>
          <p:cNvPicPr>
            <a:picLocks noChangeAspect="1"/>
          </p:cNvPicPr>
          <p:nvPr/>
        </p:nvPicPr>
        <p:blipFill>
          <a:blip r:embed="rId2"/>
          <a:srcRect l="32456" t="32213" r="40426" b="43494"/>
          <a:stretch>
            <a:fillRect/>
          </a:stretch>
        </p:blipFill>
        <p:spPr>
          <a:xfrm>
            <a:off x="1493520" y="1461770"/>
            <a:ext cx="3843655" cy="1092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3"/>
          <p:cNvSpPr txBox="1"/>
          <p:nvPr/>
        </p:nvSpPr>
        <p:spPr>
          <a:xfrm>
            <a:off x="2269490" y="2807335"/>
            <a:ext cx="1931035" cy="168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25 638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41 546</a:t>
            </a:r>
          </a:p>
        </p:txBody>
      </p:sp>
      <p:pic>
        <p:nvPicPr>
          <p:cNvPr id="3" name="Picture 8" descr="image (5)"/>
          <p:cNvPicPr>
            <a:picLocks noChangeAspect="1"/>
          </p:cNvPicPr>
          <p:nvPr/>
        </p:nvPicPr>
        <p:blipFill>
          <a:blip r:embed="rId2"/>
          <a:srcRect l="71981" t="32213" r="3259" b="43494"/>
          <a:stretch>
            <a:fillRect/>
          </a:stretch>
        </p:blipFill>
        <p:spPr>
          <a:xfrm>
            <a:off x="7044690" y="1461770"/>
            <a:ext cx="3756660" cy="109283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/>
        </p:nvCxnSpPr>
        <p:spPr>
          <a:xfrm>
            <a:off x="2609215" y="4611370"/>
            <a:ext cx="1421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7888605" y="2807335"/>
            <a:ext cx="2068830" cy="19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4 794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 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8 123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159115" y="4579620"/>
            <a:ext cx="1241425" cy="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2609850" y="4805045"/>
            <a:ext cx="174053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67 184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989570" y="4805045"/>
            <a:ext cx="1727835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12 917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86060" y="4719955"/>
            <a:ext cx="2428240" cy="224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3385" y="440690"/>
            <a:ext cx="648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u="sng">
                <a:latin typeface="Times New Roman" panose="02020603050405020304" charset="0"/>
                <a:cs typeface="Times New Roman" panose="02020603050405020304" charset="0"/>
              </a:rPr>
              <a:t>Bài 2</a:t>
            </a: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. Đặt tính rồi tính</a:t>
            </a:r>
          </a:p>
        </p:txBody>
      </p:sp>
      <p:pic>
        <p:nvPicPr>
          <p:cNvPr id="8" name="Picture 8" descr="image (5)"/>
          <p:cNvPicPr>
            <a:picLocks noChangeAspect="1"/>
          </p:cNvPicPr>
          <p:nvPr/>
        </p:nvPicPr>
        <p:blipFill>
          <a:blip r:embed="rId2"/>
          <a:srcRect l="32456" t="18988" r="3372" b="13610"/>
          <a:stretch>
            <a:fillRect/>
          </a:stretch>
        </p:blipFill>
        <p:spPr>
          <a:xfrm>
            <a:off x="1779270" y="1739900"/>
            <a:ext cx="9250045" cy="24853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Box 2"/>
          <p:cNvSpPr txBox="1"/>
          <p:nvPr/>
        </p:nvSpPr>
        <p:spPr>
          <a:xfrm>
            <a:off x="1197610" y="4961255"/>
            <a:ext cx="8869680" cy="1290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Tổ 1, 2 thực hiện phép tính : 16 187 + 5 806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Tổ 3, 4 thực hiện phép tính : 58 368 + 715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8711"/>
          <a:stretch>
            <a:fillRect/>
          </a:stretch>
        </p:blipFill>
        <p:spPr bwMode="auto">
          <a:xfrm flipH="1">
            <a:off x="10485120" y="4533265"/>
            <a:ext cx="2435860" cy="239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3385" y="440690"/>
            <a:ext cx="6483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u="sng">
                <a:latin typeface="Times New Roman" panose="02020603050405020304" charset="0"/>
                <a:cs typeface="Times New Roman" panose="02020603050405020304" charset="0"/>
              </a:rPr>
              <a:t>Bài 2</a:t>
            </a:r>
            <a:r>
              <a:rPr lang="vi-VN" altLang="en-US" sz="4400" b="1">
                <a:latin typeface="Times New Roman" panose="02020603050405020304" charset="0"/>
                <a:cs typeface="Times New Roman" panose="02020603050405020304" charset="0"/>
              </a:rPr>
              <a:t>. Đặt tính rồi tính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69490" y="2807335"/>
            <a:ext cx="1931035" cy="1680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16 187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  5 806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09215" y="4611370"/>
            <a:ext cx="1421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7888605" y="2807335"/>
            <a:ext cx="2068830" cy="1997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58 368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+ </a:t>
            </a:r>
          </a:p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        715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286115" y="4579620"/>
            <a:ext cx="13569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2609850" y="4805045"/>
            <a:ext cx="174053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21 993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286750" y="4805045"/>
            <a:ext cx="1520825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atin typeface="Times New Roman" panose="02020603050405020304" charset="0"/>
                <a:cs typeface="Times New Roman" panose="02020603050405020304" charset="0"/>
              </a:rPr>
              <a:t>59 083</a:t>
            </a:r>
          </a:p>
        </p:txBody>
      </p:sp>
      <p:pic>
        <p:nvPicPr>
          <p:cNvPr id="11" name="Picture 8" descr="image (5)"/>
          <p:cNvPicPr>
            <a:picLocks noChangeAspect="1"/>
          </p:cNvPicPr>
          <p:nvPr/>
        </p:nvPicPr>
        <p:blipFill>
          <a:blip r:embed="rId2"/>
          <a:srcRect l="35341" t="51690" r="42500" b="21498"/>
          <a:stretch>
            <a:fillRect/>
          </a:stretch>
        </p:blipFill>
        <p:spPr>
          <a:xfrm>
            <a:off x="1802765" y="1576705"/>
            <a:ext cx="3194050" cy="9728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8" descr="image (5)"/>
          <p:cNvPicPr>
            <a:picLocks noChangeAspect="1"/>
          </p:cNvPicPr>
          <p:nvPr/>
        </p:nvPicPr>
        <p:blipFill>
          <a:blip r:embed="rId2"/>
          <a:srcRect l="74474" t="53998" r="5689" b="20102"/>
          <a:stretch>
            <a:fillRect/>
          </a:stretch>
        </p:blipFill>
        <p:spPr>
          <a:xfrm>
            <a:off x="7350125" y="1626235"/>
            <a:ext cx="2859405" cy="955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2375" y="4958715"/>
            <a:ext cx="2496185" cy="215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 flipH="1">
            <a:off x="0" y="4905484"/>
            <a:ext cx="8046875" cy="1952517"/>
          </a:xfrm>
          <a:custGeom>
            <a:avLst/>
            <a:gdLst>
              <a:gd name="connsiteX0" fmla="*/ 4525498 w 8046875"/>
              <a:gd name="connsiteY0" fmla="*/ 146 h 1952517"/>
              <a:gd name="connsiteX1" fmla="*/ 5893556 w 8046875"/>
              <a:gd name="connsiteY1" fmla="*/ 693810 h 1952517"/>
              <a:gd name="connsiteX2" fmla="*/ 6386829 w 8046875"/>
              <a:gd name="connsiteY2" fmla="*/ 666836 h 1952517"/>
              <a:gd name="connsiteX3" fmla="*/ 6637320 w 8046875"/>
              <a:gd name="connsiteY3" fmla="*/ 901909 h 1952517"/>
              <a:gd name="connsiteX4" fmla="*/ 7473569 w 8046875"/>
              <a:gd name="connsiteY4" fmla="*/ 27124 h 1952517"/>
              <a:gd name="connsiteX5" fmla="*/ 7982738 w 8046875"/>
              <a:gd name="connsiteY5" fmla="*/ 105582 h 1952517"/>
              <a:gd name="connsiteX6" fmla="*/ 8046875 w 8046875"/>
              <a:gd name="connsiteY6" fmla="*/ 147220 h 1952517"/>
              <a:gd name="connsiteX7" fmla="*/ 8046875 w 8046875"/>
              <a:gd name="connsiteY7" fmla="*/ 1952517 h 1952517"/>
              <a:gd name="connsiteX8" fmla="*/ 3732 w 8046875"/>
              <a:gd name="connsiteY8" fmla="*/ 1952517 h 1952517"/>
              <a:gd name="connsiteX9" fmla="*/ 2582 w 8046875"/>
              <a:gd name="connsiteY9" fmla="*/ 1940155 h 1952517"/>
              <a:gd name="connsiteX10" fmla="*/ 405903 w 8046875"/>
              <a:gd name="connsiteY10" fmla="*/ 1275719 h 1952517"/>
              <a:gd name="connsiteX11" fmla="*/ 1126545 w 8046875"/>
              <a:gd name="connsiteY11" fmla="*/ 1429867 h 1952517"/>
              <a:gd name="connsiteX12" fmla="*/ 1407861 w 8046875"/>
              <a:gd name="connsiteY12" fmla="*/ 1110008 h 1952517"/>
              <a:gd name="connsiteX13" fmla="*/ 1820208 w 8046875"/>
              <a:gd name="connsiteY13" fmla="*/ 1106157 h 1952517"/>
              <a:gd name="connsiteX14" fmla="*/ 2348162 w 8046875"/>
              <a:gd name="connsiteY14" fmla="*/ 451030 h 1952517"/>
              <a:gd name="connsiteX15" fmla="*/ 3353977 w 8046875"/>
              <a:gd name="connsiteY15" fmla="*/ 666836 h 1952517"/>
              <a:gd name="connsiteX16" fmla="*/ 4525498 w 8046875"/>
              <a:gd name="connsiteY16" fmla="*/ 146 h 1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6875" h="1952517">
                <a:moveTo>
                  <a:pt x="4525498" y="146"/>
                </a:moveTo>
                <a:cubicBezTo>
                  <a:pt x="5596824" y="15561"/>
                  <a:pt x="5893556" y="693810"/>
                  <a:pt x="5893556" y="693810"/>
                </a:cubicBezTo>
                <a:cubicBezTo>
                  <a:pt x="5893556" y="693810"/>
                  <a:pt x="6101655" y="547370"/>
                  <a:pt x="6386829" y="666836"/>
                </a:cubicBezTo>
                <a:cubicBezTo>
                  <a:pt x="6672001" y="786298"/>
                  <a:pt x="6637320" y="901909"/>
                  <a:pt x="6637320" y="901909"/>
                </a:cubicBezTo>
                <a:cubicBezTo>
                  <a:pt x="6637320" y="901909"/>
                  <a:pt x="6745223" y="223660"/>
                  <a:pt x="7473569" y="27124"/>
                </a:cubicBezTo>
                <a:cubicBezTo>
                  <a:pt x="7654692" y="-22012"/>
                  <a:pt x="7826663" y="17971"/>
                  <a:pt x="7982738" y="105582"/>
                </a:cubicBezTo>
                <a:lnTo>
                  <a:pt x="8046875" y="147220"/>
                </a:lnTo>
                <a:lnTo>
                  <a:pt x="8046875" y="1952517"/>
                </a:lnTo>
                <a:lnTo>
                  <a:pt x="3732" y="1952517"/>
                </a:lnTo>
                <a:lnTo>
                  <a:pt x="2582" y="1940155"/>
                </a:lnTo>
                <a:cubicBezTo>
                  <a:pt x="-6322" y="1826614"/>
                  <a:pt x="-15594" y="1366761"/>
                  <a:pt x="405903" y="1275719"/>
                </a:cubicBezTo>
                <a:cubicBezTo>
                  <a:pt x="887616" y="1171667"/>
                  <a:pt x="1126545" y="1429867"/>
                  <a:pt x="1126545" y="1429867"/>
                </a:cubicBezTo>
                <a:cubicBezTo>
                  <a:pt x="1126545" y="1429867"/>
                  <a:pt x="1184347" y="1202497"/>
                  <a:pt x="1407861" y="1110008"/>
                </a:cubicBezTo>
                <a:cubicBezTo>
                  <a:pt x="1631375" y="1017520"/>
                  <a:pt x="1820208" y="1106157"/>
                  <a:pt x="1820208" y="1106157"/>
                </a:cubicBezTo>
                <a:cubicBezTo>
                  <a:pt x="1820208" y="1106157"/>
                  <a:pt x="1785523" y="628299"/>
                  <a:pt x="2348162" y="451030"/>
                </a:cubicBezTo>
                <a:cubicBezTo>
                  <a:pt x="2910800" y="273760"/>
                  <a:pt x="3353977" y="666836"/>
                  <a:pt x="3353977" y="666836"/>
                </a:cubicBezTo>
                <a:cubicBezTo>
                  <a:pt x="3353977" y="666836"/>
                  <a:pt x="3454173" y="-11414"/>
                  <a:pt x="4525498" y="1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5791835"/>
            <a:ext cx="6096000" cy="1066165"/>
          </a:xfrm>
          <a:custGeom>
            <a:avLst/>
            <a:gdLst>
              <a:gd name="connsiteX0" fmla="*/ 6201493 w 6667436"/>
              <a:gd name="connsiteY0" fmla="*/ 723 h 1256613"/>
              <a:gd name="connsiteX1" fmla="*/ 6475647 w 6667436"/>
              <a:gd name="connsiteY1" fmla="*/ 40298 h 1256613"/>
              <a:gd name="connsiteX2" fmla="*/ 6600250 w 6667436"/>
              <a:gd name="connsiteY2" fmla="*/ 102641 h 1256613"/>
              <a:gd name="connsiteX3" fmla="*/ 6667436 w 6667436"/>
              <a:gd name="connsiteY3" fmla="*/ 166992 h 1256613"/>
              <a:gd name="connsiteX4" fmla="*/ 6667436 w 6667436"/>
              <a:gd name="connsiteY4" fmla="*/ 1256613 h 1256613"/>
              <a:gd name="connsiteX5" fmla="*/ 146348 w 6667436"/>
              <a:gd name="connsiteY5" fmla="*/ 1256613 h 1256613"/>
              <a:gd name="connsiteX6" fmla="*/ 39986 w 6667436"/>
              <a:gd name="connsiteY6" fmla="*/ 1246505 h 1256613"/>
              <a:gd name="connsiteX7" fmla="*/ 205696 w 6667436"/>
              <a:gd name="connsiteY7" fmla="*/ 768647 h 1256613"/>
              <a:gd name="connsiteX8" fmla="*/ 883946 w 6667436"/>
              <a:gd name="connsiteY8" fmla="*/ 730110 h 1256613"/>
              <a:gd name="connsiteX9" fmla="*/ 1515951 w 6667436"/>
              <a:gd name="connsiteY9" fmla="*/ 275375 h 1256613"/>
              <a:gd name="connsiteX10" fmla="*/ 2240444 w 6667436"/>
              <a:gd name="connsiteY10" fmla="*/ 468060 h 1256613"/>
              <a:gd name="connsiteX11" fmla="*/ 3215426 w 6667436"/>
              <a:gd name="connsiteY11" fmla="*/ 32591 h 1256613"/>
              <a:gd name="connsiteX12" fmla="*/ 4279044 w 6667436"/>
              <a:gd name="connsiteY12" fmla="*/ 668451 h 1256613"/>
              <a:gd name="connsiteX13" fmla="*/ 4818560 w 6667436"/>
              <a:gd name="connsiteY13" fmla="*/ 552841 h 1256613"/>
              <a:gd name="connsiteX14" fmla="*/ 5142270 w 6667436"/>
              <a:gd name="connsiteY14" fmla="*/ 818743 h 1256613"/>
              <a:gd name="connsiteX15" fmla="*/ 6201493 w 6667436"/>
              <a:gd name="connsiteY15" fmla="*/ 723 h 12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67436" h="1256613">
                <a:moveTo>
                  <a:pt x="6201493" y="723"/>
                </a:moveTo>
                <a:cubicBezTo>
                  <a:pt x="6289586" y="-3177"/>
                  <a:pt x="6381232" y="8505"/>
                  <a:pt x="6475647" y="40298"/>
                </a:cubicBezTo>
                <a:cubicBezTo>
                  <a:pt x="6522855" y="56195"/>
                  <a:pt x="6564207" y="77210"/>
                  <a:pt x="6600250" y="102641"/>
                </a:cubicBezTo>
                <a:lnTo>
                  <a:pt x="6667436" y="166992"/>
                </a:lnTo>
                <a:lnTo>
                  <a:pt x="6667436" y="1256613"/>
                </a:lnTo>
                <a:lnTo>
                  <a:pt x="146348" y="1256613"/>
                </a:lnTo>
                <a:lnTo>
                  <a:pt x="39986" y="1246505"/>
                </a:lnTo>
                <a:cubicBezTo>
                  <a:pt x="39986" y="1246505"/>
                  <a:pt x="-121870" y="1022991"/>
                  <a:pt x="205696" y="768647"/>
                </a:cubicBezTo>
                <a:cubicBezTo>
                  <a:pt x="533258" y="514304"/>
                  <a:pt x="883946" y="730110"/>
                  <a:pt x="883946" y="730110"/>
                </a:cubicBezTo>
                <a:cubicBezTo>
                  <a:pt x="883946" y="730110"/>
                  <a:pt x="957164" y="360156"/>
                  <a:pt x="1515951" y="275375"/>
                </a:cubicBezTo>
                <a:cubicBezTo>
                  <a:pt x="2074734" y="190594"/>
                  <a:pt x="2240444" y="468060"/>
                  <a:pt x="2240444" y="468060"/>
                </a:cubicBezTo>
                <a:cubicBezTo>
                  <a:pt x="2240444" y="468060"/>
                  <a:pt x="2456251" y="32591"/>
                  <a:pt x="3215426" y="32591"/>
                </a:cubicBezTo>
                <a:cubicBezTo>
                  <a:pt x="3974604" y="32591"/>
                  <a:pt x="4279044" y="668451"/>
                  <a:pt x="4279044" y="668451"/>
                </a:cubicBezTo>
                <a:cubicBezTo>
                  <a:pt x="4279044" y="668451"/>
                  <a:pt x="4541094" y="464204"/>
                  <a:pt x="4818560" y="552841"/>
                </a:cubicBezTo>
                <a:cubicBezTo>
                  <a:pt x="5096026" y="641478"/>
                  <a:pt x="5142270" y="818743"/>
                  <a:pt x="5142270" y="818743"/>
                </a:cubicBezTo>
                <a:cubicBezTo>
                  <a:pt x="5142270" y="818743"/>
                  <a:pt x="5584843" y="28015"/>
                  <a:pt x="6201493" y="723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404745" y="2088515"/>
            <a:ext cx="77806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VẬN DỤNG</a:t>
            </a:r>
          </a:p>
        </p:txBody>
      </p:sp>
      <p:sp>
        <p:nvSpPr>
          <p:cNvPr id="53" name="任意多边形: 形状 52"/>
          <p:cNvSpPr/>
          <p:nvPr/>
        </p:nvSpPr>
        <p:spPr>
          <a:xfrm>
            <a:off x="8451659" y="5078098"/>
            <a:ext cx="3740341" cy="1779902"/>
          </a:xfrm>
          <a:custGeom>
            <a:avLst/>
            <a:gdLst>
              <a:gd name="connsiteX0" fmla="*/ 3740341 w 3740341"/>
              <a:gd name="connsiteY0" fmla="*/ 0 h 1779902"/>
              <a:gd name="connsiteX1" fmla="*/ 3740341 w 3740341"/>
              <a:gd name="connsiteY1" fmla="*/ 1779902 h 1779902"/>
              <a:gd name="connsiteX2" fmla="*/ 3732 w 3740341"/>
              <a:gd name="connsiteY2" fmla="*/ 1779902 h 1779902"/>
              <a:gd name="connsiteX3" fmla="*/ 2582 w 3740341"/>
              <a:gd name="connsiteY3" fmla="*/ 1767541 h 1779902"/>
              <a:gd name="connsiteX4" fmla="*/ 405903 w 3740341"/>
              <a:gd name="connsiteY4" fmla="*/ 1103105 h 1779902"/>
              <a:gd name="connsiteX5" fmla="*/ 1126545 w 3740341"/>
              <a:gd name="connsiteY5" fmla="*/ 1257253 h 1779902"/>
              <a:gd name="connsiteX6" fmla="*/ 1407861 w 3740341"/>
              <a:gd name="connsiteY6" fmla="*/ 937394 h 1779902"/>
              <a:gd name="connsiteX7" fmla="*/ 1820208 w 3740341"/>
              <a:gd name="connsiteY7" fmla="*/ 933543 h 1779902"/>
              <a:gd name="connsiteX8" fmla="*/ 2348162 w 3740341"/>
              <a:gd name="connsiteY8" fmla="*/ 278416 h 1779902"/>
              <a:gd name="connsiteX9" fmla="*/ 3353977 w 3740341"/>
              <a:gd name="connsiteY9" fmla="*/ 494222 h 1779902"/>
              <a:gd name="connsiteX10" fmla="*/ 3684024 w 3740341"/>
              <a:gd name="connsiteY10" fmla="*/ 33397 h 177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779902">
                <a:moveTo>
                  <a:pt x="3740341" y="0"/>
                </a:moveTo>
                <a:lnTo>
                  <a:pt x="3740341" y="1779902"/>
                </a:lnTo>
                <a:lnTo>
                  <a:pt x="3732" y="1779902"/>
                </a:lnTo>
                <a:lnTo>
                  <a:pt x="2582" y="1767541"/>
                </a:lnTo>
                <a:cubicBezTo>
                  <a:pt x="-6322" y="1654000"/>
                  <a:pt x="-15594" y="1194147"/>
                  <a:pt x="405903" y="1103105"/>
                </a:cubicBezTo>
                <a:cubicBezTo>
                  <a:pt x="887616" y="999053"/>
                  <a:pt x="1126545" y="1257253"/>
                  <a:pt x="1126545" y="1257253"/>
                </a:cubicBezTo>
                <a:cubicBezTo>
                  <a:pt x="1126545" y="1257253"/>
                  <a:pt x="1184347" y="1029883"/>
                  <a:pt x="1407861" y="937394"/>
                </a:cubicBezTo>
                <a:cubicBezTo>
                  <a:pt x="1631375" y="844906"/>
                  <a:pt x="1820208" y="933543"/>
                  <a:pt x="1820208" y="933543"/>
                </a:cubicBezTo>
                <a:cubicBezTo>
                  <a:pt x="1820208" y="933543"/>
                  <a:pt x="1785523" y="455685"/>
                  <a:pt x="2348162" y="278416"/>
                </a:cubicBezTo>
                <a:cubicBezTo>
                  <a:pt x="2910800" y="101146"/>
                  <a:pt x="3353977" y="494222"/>
                  <a:pt x="3353977" y="494222"/>
                </a:cubicBezTo>
                <a:cubicBezTo>
                  <a:pt x="3353977" y="494222"/>
                  <a:pt x="3393116" y="229281"/>
                  <a:pt x="3684024" y="3339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/>
        </p:nvSpPr>
        <p:spPr>
          <a:xfrm>
            <a:off x="8451660" y="5633979"/>
            <a:ext cx="3740341" cy="1224021"/>
          </a:xfrm>
          <a:custGeom>
            <a:avLst/>
            <a:gdLst>
              <a:gd name="connsiteX0" fmla="*/ 3215426 w 3740341"/>
              <a:gd name="connsiteY0" fmla="*/ 0 h 1224021"/>
              <a:gd name="connsiteX1" fmla="*/ 3701894 w 3740341"/>
              <a:gd name="connsiteY1" fmla="*/ 99353 h 1224021"/>
              <a:gd name="connsiteX2" fmla="*/ 3740341 w 3740341"/>
              <a:gd name="connsiteY2" fmla="*/ 120668 h 1224021"/>
              <a:gd name="connsiteX3" fmla="*/ 3740341 w 3740341"/>
              <a:gd name="connsiteY3" fmla="*/ 1224021 h 1224021"/>
              <a:gd name="connsiteX4" fmla="*/ 146337 w 3740341"/>
              <a:gd name="connsiteY4" fmla="*/ 1224021 h 1224021"/>
              <a:gd name="connsiteX5" fmla="*/ 39986 w 3740341"/>
              <a:gd name="connsiteY5" fmla="*/ 1213914 h 1224021"/>
              <a:gd name="connsiteX6" fmla="*/ 205696 w 3740341"/>
              <a:gd name="connsiteY6" fmla="*/ 736056 h 1224021"/>
              <a:gd name="connsiteX7" fmla="*/ 883946 w 3740341"/>
              <a:gd name="connsiteY7" fmla="*/ 697519 h 1224021"/>
              <a:gd name="connsiteX8" fmla="*/ 1515951 w 3740341"/>
              <a:gd name="connsiteY8" fmla="*/ 242784 h 1224021"/>
              <a:gd name="connsiteX9" fmla="*/ 2240444 w 3740341"/>
              <a:gd name="connsiteY9" fmla="*/ 435469 h 1224021"/>
              <a:gd name="connsiteX10" fmla="*/ 3215426 w 3740341"/>
              <a:gd name="connsiteY10" fmla="*/ 0 h 122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224021">
                <a:moveTo>
                  <a:pt x="3215426" y="0"/>
                </a:moveTo>
                <a:cubicBezTo>
                  <a:pt x="3405220" y="0"/>
                  <a:pt x="3566594" y="39741"/>
                  <a:pt x="3701894" y="99353"/>
                </a:cubicBezTo>
                <a:lnTo>
                  <a:pt x="3740341" y="120668"/>
                </a:lnTo>
                <a:lnTo>
                  <a:pt x="3740341" y="1224021"/>
                </a:lnTo>
                <a:lnTo>
                  <a:pt x="146337" y="1224021"/>
                </a:lnTo>
                <a:lnTo>
                  <a:pt x="39986" y="1213914"/>
                </a:lnTo>
                <a:cubicBezTo>
                  <a:pt x="39986" y="1213914"/>
                  <a:pt x="-121870" y="990400"/>
                  <a:pt x="205696" y="736056"/>
                </a:cubicBezTo>
                <a:cubicBezTo>
                  <a:pt x="533258" y="481713"/>
                  <a:pt x="883946" y="697519"/>
                  <a:pt x="883946" y="697519"/>
                </a:cubicBezTo>
                <a:cubicBezTo>
                  <a:pt x="883946" y="697519"/>
                  <a:pt x="957164" y="327565"/>
                  <a:pt x="1515951" y="242784"/>
                </a:cubicBezTo>
                <a:cubicBezTo>
                  <a:pt x="2074734" y="158003"/>
                  <a:pt x="2240444" y="435469"/>
                  <a:pt x="2240444" y="435469"/>
                </a:cubicBezTo>
                <a:cubicBezTo>
                  <a:pt x="2240444" y="435469"/>
                  <a:pt x="2456251" y="0"/>
                  <a:pt x="3215426" y="0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97160" y="4203065"/>
            <a:ext cx="1991360" cy="2654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520700" y="1933575"/>
            <a:ext cx="10841355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 </a:t>
            </a:r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“Ai nhanh ai đúng”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285" y="4491355"/>
            <a:ext cx="2868295" cy="224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/>
          <a:stretch>
            <a:fillRect/>
          </a:stretch>
        </p:blipFill>
        <p:spPr bwMode="auto">
          <a:xfrm flipH="1">
            <a:off x="-99060" y="4112895"/>
            <a:ext cx="2923540" cy="262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8" name="组合 417"/>
          <p:cNvGrpSpPr/>
          <p:nvPr/>
        </p:nvGrpSpPr>
        <p:grpSpPr>
          <a:xfrm>
            <a:off x="3114675" y="4561205"/>
            <a:ext cx="6356350" cy="2296795"/>
            <a:chOff x="6426506" y="2021537"/>
            <a:chExt cx="5652252" cy="3670489"/>
          </a:xfrm>
        </p:grpSpPr>
        <p:pic>
          <p:nvPicPr>
            <p:cNvPr id="356" name="图形 355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617678" y="2699134"/>
              <a:ext cx="4674612" cy="2992892"/>
            </a:xfrm>
            <a:prstGeom prst="rect">
              <a:avLst/>
            </a:prstGeom>
          </p:spPr>
        </p:pic>
        <p:pic>
          <p:nvPicPr>
            <p:cNvPr id="386" name="图形 38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426506" y="3429000"/>
              <a:ext cx="899711" cy="971688"/>
            </a:xfrm>
            <a:prstGeom prst="rect">
              <a:avLst/>
            </a:prstGeom>
          </p:spPr>
        </p:pic>
        <p:pic>
          <p:nvPicPr>
            <p:cNvPr id="388" name="图形 387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961465" y="3002851"/>
              <a:ext cx="885079" cy="852298"/>
            </a:xfrm>
            <a:prstGeom prst="rect">
              <a:avLst/>
            </a:prstGeom>
          </p:spPr>
        </p:pic>
        <p:pic>
          <p:nvPicPr>
            <p:cNvPr id="390" name="图形 389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855609" y="2129353"/>
              <a:ext cx="684997" cy="934087"/>
            </a:xfrm>
            <a:prstGeom prst="rect">
              <a:avLst/>
            </a:prstGeom>
          </p:spPr>
        </p:pic>
        <p:pic>
          <p:nvPicPr>
            <p:cNvPr id="392" name="图形 391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1195375" y="2774127"/>
              <a:ext cx="883383" cy="580509"/>
            </a:xfrm>
            <a:prstGeom prst="rect">
              <a:avLst/>
            </a:prstGeom>
          </p:spPr>
        </p:pic>
        <p:pic>
          <p:nvPicPr>
            <p:cNvPr id="394" name="图形 393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511839" y="2021537"/>
              <a:ext cx="849963" cy="62330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54125" y="631825"/>
            <a:ext cx="103212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>
                <a:latin typeface="Times New Roman" panose="02020603050405020304" charset="0"/>
                <a:cs typeface="Times New Roman" panose="02020603050405020304" charset="0"/>
              </a:rPr>
              <a:t>Tìm ra lỗi sai trong phép tính sau: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20285" y="1920875"/>
            <a:ext cx="2552065" cy="2606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   15673</a:t>
            </a:r>
          </a:p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   218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273675" y="4526915"/>
            <a:ext cx="18567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972810" y="5003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348605" y="4726940"/>
            <a:ext cx="2132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37473</a:t>
            </a:r>
          </a:p>
        </p:txBody>
      </p:sp>
      <p:sp>
        <p:nvSpPr>
          <p:cNvPr id="8" name="Arc 7"/>
          <p:cNvSpPr/>
          <p:nvPr/>
        </p:nvSpPr>
        <p:spPr>
          <a:xfrm>
            <a:off x="5133975" y="3497580"/>
            <a:ext cx="1539240" cy="1029335"/>
          </a:xfrm>
          <a:prstGeom prst="arc">
            <a:avLst>
              <a:gd name="adj1" fmla="val 16200000"/>
              <a:gd name="adj2" fmla="val 1577673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lock-ticking-60-second-countdown-1182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2305" y="5854700"/>
            <a:ext cx="1120775" cy="10033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/>
          <a:stretch>
            <a:fillRect/>
          </a:stretch>
        </p:blipFill>
        <p:spPr bwMode="auto">
          <a:xfrm flipH="1">
            <a:off x="-417195" y="3429000"/>
            <a:ext cx="3536950" cy="317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00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069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769870" y="-219710"/>
            <a:ext cx="7500620" cy="1906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vi-VN" altLang="en-US" sz="5400" b="1">
              <a:solidFill>
                <a:schemeClr val="bg1"/>
              </a:solidFill>
              <a:latin typeface="HP001 4 hàng" panose="020B0603050302020204" charset="0"/>
              <a:cs typeface="HP001 4 hàng" panose="020B0603050302020204" charset="0"/>
            </a:endParaRPr>
          </a:p>
          <a:p>
            <a:r>
              <a:rPr lang="vi-VN" altLang="en-US" sz="5400" b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Bạn nào tính đúng?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972810" y="5003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54325" y="1983740"/>
            <a:ext cx="2005965" cy="1906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>
                <a:solidFill>
                  <a:schemeClr val="bg1"/>
                </a:solidFill>
              </a:rPr>
              <a:t> </a:t>
            </a:r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12 529</a:t>
            </a:r>
          </a:p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720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99130" y="3890010"/>
            <a:ext cx="1315720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7532370" y="1983740"/>
            <a:ext cx="2303145" cy="1981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>
                <a:solidFill>
                  <a:schemeClr val="bg1"/>
                </a:solidFill>
              </a:rPr>
              <a:t>  </a:t>
            </a:r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12 529</a:t>
            </a:r>
          </a:p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720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920355" y="3890010"/>
            <a:ext cx="1315720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3087370" y="4048760"/>
            <a:ext cx="1677670" cy="671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13 249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71765" y="4162425"/>
            <a:ext cx="173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12 259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/>
          <a:stretch>
            <a:fillRect/>
          </a:stretch>
        </p:blipFill>
        <p:spPr bwMode="auto">
          <a:xfrm flipH="1">
            <a:off x="-250825" y="4371975"/>
            <a:ext cx="2887980" cy="259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1665" y="4474845"/>
            <a:ext cx="3096260" cy="238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725805" y="3853180"/>
            <a:ext cx="1074420" cy="4775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Nam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50525" y="3965575"/>
            <a:ext cx="1018540" cy="477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Mai</a:t>
            </a: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8"/>
          <a:srcRect t="7506" r="46919" b="17628"/>
          <a:stretch>
            <a:fillRect/>
          </a:stretch>
        </p:blipFill>
        <p:spPr>
          <a:xfrm>
            <a:off x="4599940" y="3853180"/>
            <a:ext cx="751205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lock-ticking-60-second-countdown-1182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48060" y="238760"/>
            <a:ext cx="802640" cy="75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600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9FD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2997" b="27391"/>
          <a:stretch>
            <a:fillRect/>
          </a:stretch>
        </p:blipFill>
        <p:spPr>
          <a:xfrm>
            <a:off x="0" y="5478145"/>
            <a:ext cx="6097270" cy="1333500"/>
          </a:xfrm>
          <a:custGeom>
            <a:avLst/>
            <a:gdLst>
              <a:gd name="connsiteX0" fmla="*/ 0 w 6097117"/>
              <a:gd name="connsiteY0" fmla="*/ 0 h 1682124"/>
              <a:gd name="connsiteX1" fmla="*/ 6097117 w 6097117"/>
              <a:gd name="connsiteY1" fmla="*/ 0 h 1682124"/>
              <a:gd name="connsiteX2" fmla="*/ 6097117 w 6097117"/>
              <a:gd name="connsiteY2" fmla="*/ 1682124 h 1682124"/>
              <a:gd name="connsiteX3" fmla="*/ 0 w 6097117"/>
              <a:gd name="connsiteY3" fmla="*/ 1682124 h 168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7117" h="1682124">
                <a:moveTo>
                  <a:pt x="0" y="0"/>
                </a:moveTo>
                <a:lnTo>
                  <a:pt x="6097117" y="0"/>
                </a:lnTo>
                <a:lnTo>
                  <a:pt x="6097117" y="1682124"/>
                </a:lnTo>
                <a:lnTo>
                  <a:pt x="0" y="1682124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0" y="1481455"/>
            <a:ext cx="11978005" cy="2279015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noAutofit/>
          </a:bodyPr>
          <a:lstStyle/>
          <a:p>
            <a:pPr algn="ctr" fontAlgn="ctr"/>
            <a:r>
              <a:rPr lang="vi-VN" altLang="en-US" sz="7000" b="0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+mj-lt"/>
                <a:ea typeface="Arial" panose="020B0604020202020204" pitchFamily="34" charset="0"/>
              </a:rPr>
              <a:t>TIẾT HỌC KẾT THÚC!</a:t>
            </a:r>
          </a:p>
        </p:txBody>
      </p:sp>
      <p:sp>
        <p:nvSpPr>
          <p:cNvPr id="352" name="任意多边形: 形状 351"/>
          <p:cNvSpPr/>
          <p:nvPr/>
        </p:nvSpPr>
        <p:spPr>
          <a:xfrm>
            <a:off x="11110972" y="0"/>
            <a:ext cx="1081029" cy="1540006"/>
          </a:xfrm>
          <a:custGeom>
            <a:avLst/>
            <a:gdLst>
              <a:gd name="connsiteX0" fmla="*/ 535047 w 1081029"/>
              <a:gd name="connsiteY0" fmla="*/ 0 h 1540006"/>
              <a:gd name="connsiteX1" fmla="*/ 1081029 w 1081029"/>
              <a:gd name="connsiteY1" fmla="*/ 0 h 1540006"/>
              <a:gd name="connsiteX2" fmla="*/ 1081029 w 1081029"/>
              <a:gd name="connsiteY2" fmla="*/ 1534623 h 1540006"/>
              <a:gd name="connsiteX3" fmla="*/ 1011774 w 1081029"/>
              <a:gd name="connsiteY3" fmla="*/ 1539818 h 1540006"/>
              <a:gd name="connsiteX4" fmla="*/ 706031 w 1081029"/>
              <a:gd name="connsiteY4" fmla="*/ 1291238 h 1540006"/>
              <a:gd name="connsiteX5" fmla="*/ 339929 w 1081029"/>
              <a:gd name="connsiteY5" fmla="*/ 1198749 h 1540006"/>
              <a:gd name="connsiteX6" fmla="*/ 274418 w 1081029"/>
              <a:gd name="connsiteY6" fmla="*/ 867332 h 1540006"/>
              <a:gd name="connsiteX7" fmla="*/ 20075 w 1081029"/>
              <a:gd name="connsiteY7" fmla="*/ 347086 h 1540006"/>
              <a:gd name="connsiteX8" fmla="*/ 544176 w 1081029"/>
              <a:gd name="connsiteY8" fmla="*/ 58057 h 1540006"/>
              <a:gd name="connsiteX9" fmla="*/ 534014 w 1081029"/>
              <a:gd name="connsiteY9" fmla="*/ 15584 h 154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1029" h="1540006">
                <a:moveTo>
                  <a:pt x="535047" y="0"/>
                </a:moveTo>
                <a:lnTo>
                  <a:pt x="1081029" y="0"/>
                </a:lnTo>
                <a:lnTo>
                  <a:pt x="1081029" y="1534623"/>
                </a:lnTo>
                <a:lnTo>
                  <a:pt x="1011774" y="1539818"/>
                </a:lnTo>
                <a:cubicBezTo>
                  <a:pt x="667673" y="1547931"/>
                  <a:pt x="706031" y="1291238"/>
                  <a:pt x="706031" y="1291238"/>
                </a:cubicBezTo>
                <a:cubicBezTo>
                  <a:pt x="706031" y="1291238"/>
                  <a:pt x="494076" y="1356753"/>
                  <a:pt x="339929" y="1198749"/>
                </a:cubicBezTo>
                <a:cubicBezTo>
                  <a:pt x="181930" y="1040750"/>
                  <a:pt x="274418" y="867332"/>
                  <a:pt x="274418" y="867332"/>
                </a:cubicBezTo>
                <a:cubicBezTo>
                  <a:pt x="274418" y="867332"/>
                  <a:pt x="-87829" y="770992"/>
                  <a:pt x="20075" y="347086"/>
                </a:cubicBezTo>
                <a:cubicBezTo>
                  <a:pt x="131830" y="-72968"/>
                  <a:pt x="544176" y="58057"/>
                  <a:pt x="544176" y="58057"/>
                </a:cubicBezTo>
                <a:cubicBezTo>
                  <a:pt x="544176" y="58057"/>
                  <a:pt x="534963" y="46135"/>
                  <a:pt x="534014" y="1558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4" name="任意多边形: 形状 353"/>
          <p:cNvSpPr/>
          <p:nvPr/>
        </p:nvSpPr>
        <p:spPr>
          <a:xfrm>
            <a:off x="11613811" y="51665"/>
            <a:ext cx="578189" cy="1429422"/>
          </a:xfrm>
          <a:custGeom>
            <a:avLst/>
            <a:gdLst>
              <a:gd name="connsiteX0" fmla="*/ 578189 w 578189"/>
              <a:gd name="connsiteY0" fmla="*/ 0 h 1429422"/>
              <a:gd name="connsiteX1" fmla="*/ 578189 w 578189"/>
              <a:gd name="connsiteY1" fmla="*/ 1429422 h 1429422"/>
              <a:gd name="connsiteX2" fmla="*/ 525475 w 578189"/>
              <a:gd name="connsiteY2" fmla="*/ 1415931 h 1429422"/>
              <a:gd name="connsiteX3" fmla="*/ 365043 w 578189"/>
              <a:gd name="connsiteY3" fmla="*/ 1112399 h 1429422"/>
              <a:gd name="connsiteX4" fmla="*/ 14359 w 578189"/>
              <a:gd name="connsiteY4" fmla="*/ 838789 h 1429422"/>
              <a:gd name="connsiteX5" fmla="*/ 276410 w 578189"/>
              <a:gd name="connsiteY5" fmla="*/ 445713 h 1429422"/>
              <a:gd name="connsiteX6" fmla="*/ 498478 w 578189"/>
              <a:gd name="connsiteY6" fmla="*/ 56490 h 142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89" h="1429422">
                <a:moveTo>
                  <a:pt x="578189" y="0"/>
                </a:moveTo>
                <a:lnTo>
                  <a:pt x="578189" y="1429422"/>
                </a:lnTo>
                <a:lnTo>
                  <a:pt x="525475" y="1415931"/>
                </a:lnTo>
                <a:cubicBezTo>
                  <a:pt x="338490" y="1336636"/>
                  <a:pt x="365043" y="1112399"/>
                  <a:pt x="365043" y="1112399"/>
                </a:cubicBezTo>
                <a:cubicBezTo>
                  <a:pt x="365043" y="1112399"/>
                  <a:pt x="102992" y="1185621"/>
                  <a:pt x="14359" y="838789"/>
                </a:cubicBezTo>
                <a:cubicBezTo>
                  <a:pt x="-74278" y="491957"/>
                  <a:pt x="276410" y="445713"/>
                  <a:pt x="276410" y="445713"/>
                </a:cubicBezTo>
                <a:cubicBezTo>
                  <a:pt x="274482" y="276151"/>
                  <a:pt x="386239" y="145125"/>
                  <a:pt x="498478" y="56490"/>
                </a:cubicBezTo>
                <a:close/>
              </a:path>
            </a:pathLst>
          </a:custGeom>
          <a:solidFill>
            <a:srgbClr val="CFEE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18" name="组合 417"/>
          <p:cNvGrpSpPr/>
          <p:nvPr/>
        </p:nvGrpSpPr>
        <p:grpSpPr>
          <a:xfrm>
            <a:off x="6309995" y="4879340"/>
            <a:ext cx="6584950" cy="2239645"/>
            <a:chOff x="6426506" y="2021537"/>
            <a:chExt cx="5652252" cy="3670489"/>
          </a:xfrm>
        </p:grpSpPr>
        <p:pic>
          <p:nvPicPr>
            <p:cNvPr id="356" name="图形 35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617678" y="2699134"/>
              <a:ext cx="4674612" cy="2992892"/>
            </a:xfrm>
            <a:prstGeom prst="rect">
              <a:avLst/>
            </a:prstGeom>
          </p:spPr>
        </p:pic>
        <p:pic>
          <p:nvPicPr>
            <p:cNvPr id="386" name="图形 38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426506" y="3429000"/>
              <a:ext cx="899711" cy="971688"/>
            </a:xfrm>
            <a:prstGeom prst="rect">
              <a:avLst/>
            </a:prstGeom>
          </p:spPr>
        </p:pic>
        <p:pic>
          <p:nvPicPr>
            <p:cNvPr id="388" name="图形 38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61465" y="3002851"/>
              <a:ext cx="885079" cy="852298"/>
            </a:xfrm>
            <a:prstGeom prst="rect">
              <a:avLst/>
            </a:prstGeom>
          </p:spPr>
        </p:pic>
        <p:pic>
          <p:nvPicPr>
            <p:cNvPr id="390" name="图形 389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855609" y="2129353"/>
              <a:ext cx="684997" cy="934087"/>
            </a:xfrm>
            <a:prstGeom prst="rect">
              <a:avLst/>
            </a:prstGeom>
          </p:spPr>
        </p:pic>
        <p:pic>
          <p:nvPicPr>
            <p:cNvPr id="392" name="图形 391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1195375" y="2774127"/>
              <a:ext cx="883383" cy="580509"/>
            </a:xfrm>
            <a:prstGeom prst="rect">
              <a:avLst/>
            </a:prstGeom>
          </p:spPr>
        </p:pic>
        <p:pic>
          <p:nvPicPr>
            <p:cNvPr id="394" name="图形 393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511839" y="2021537"/>
              <a:ext cx="849963" cy="623306"/>
            </a:xfrm>
            <a:prstGeom prst="rect">
              <a:avLst/>
            </a:prstGeom>
          </p:spPr>
        </p:pic>
      </p:grpSp>
      <p:pic>
        <p:nvPicPr>
          <p:cNvPr id="409" name="图形 408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489697" y="5683326"/>
            <a:ext cx="1289088" cy="572928"/>
          </a:xfrm>
          <a:prstGeom prst="rect">
            <a:avLst/>
          </a:prstGeom>
        </p:spPr>
      </p:pic>
      <p:pic>
        <p:nvPicPr>
          <p:cNvPr id="410" name="图形 409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 rot="668258">
            <a:off x="2392045" y="5185410"/>
            <a:ext cx="1485265" cy="675640"/>
          </a:xfrm>
          <a:prstGeom prst="rect">
            <a:avLst/>
          </a:prstGeom>
        </p:spPr>
      </p:pic>
      <p:pic>
        <p:nvPicPr>
          <p:cNvPr id="412" name="图形 411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296422" y="5773238"/>
            <a:ext cx="1367125" cy="683563"/>
          </a:xfrm>
          <a:prstGeom prst="rect">
            <a:avLst/>
          </a:prstGeom>
        </p:spPr>
      </p:pic>
      <p:pic>
        <p:nvPicPr>
          <p:cNvPr id="416" name="图形 415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901718" y="5477946"/>
            <a:ext cx="376239" cy="250826"/>
          </a:xfrm>
          <a:prstGeom prst="rect">
            <a:avLst/>
          </a:prstGeom>
        </p:spPr>
      </p:pic>
      <p:pic>
        <p:nvPicPr>
          <p:cNvPr id="322" name="图片 321"/>
          <p:cNvPicPr>
            <a:picLocks noChangeAspect="1"/>
          </p:cNvPicPr>
          <p:nvPr/>
        </p:nvPicPr>
        <p:blipFill>
          <a:blip r:embed="rId23"/>
          <a:srcRect l="5036"/>
          <a:stretch>
            <a:fillRect/>
          </a:stretch>
        </p:blipFill>
        <p:spPr>
          <a:xfrm>
            <a:off x="0" y="5338445"/>
            <a:ext cx="2084070" cy="875030"/>
          </a:xfrm>
          <a:custGeom>
            <a:avLst/>
            <a:gdLst>
              <a:gd name="connsiteX0" fmla="*/ 0 w 2084215"/>
              <a:gd name="connsiteY0" fmla="*/ 0 h 1207113"/>
              <a:gd name="connsiteX1" fmla="*/ 2084215 w 2084215"/>
              <a:gd name="connsiteY1" fmla="*/ 0 h 1207113"/>
              <a:gd name="connsiteX2" fmla="*/ 2084215 w 2084215"/>
              <a:gd name="connsiteY2" fmla="*/ 1207113 h 1207113"/>
              <a:gd name="connsiteX3" fmla="*/ 0 w 2084215"/>
              <a:gd name="connsiteY3" fmla="*/ 1207113 h 12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215" h="1207113">
                <a:moveTo>
                  <a:pt x="0" y="0"/>
                </a:moveTo>
                <a:lnTo>
                  <a:pt x="2084215" y="0"/>
                </a:lnTo>
                <a:lnTo>
                  <a:pt x="2084215" y="1207113"/>
                </a:lnTo>
                <a:lnTo>
                  <a:pt x="0" y="120711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 flipH="1">
            <a:off x="0" y="4905484"/>
            <a:ext cx="8046875" cy="1952517"/>
          </a:xfrm>
          <a:custGeom>
            <a:avLst/>
            <a:gdLst>
              <a:gd name="connsiteX0" fmla="*/ 4525498 w 8046875"/>
              <a:gd name="connsiteY0" fmla="*/ 146 h 1952517"/>
              <a:gd name="connsiteX1" fmla="*/ 5893556 w 8046875"/>
              <a:gd name="connsiteY1" fmla="*/ 693810 h 1952517"/>
              <a:gd name="connsiteX2" fmla="*/ 6386829 w 8046875"/>
              <a:gd name="connsiteY2" fmla="*/ 666836 h 1952517"/>
              <a:gd name="connsiteX3" fmla="*/ 6637320 w 8046875"/>
              <a:gd name="connsiteY3" fmla="*/ 901909 h 1952517"/>
              <a:gd name="connsiteX4" fmla="*/ 7473569 w 8046875"/>
              <a:gd name="connsiteY4" fmla="*/ 27124 h 1952517"/>
              <a:gd name="connsiteX5" fmla="*/ 7982738 w 8046875"/>
              <a:gd name="connsiteY5" fmla="*/ 105582 h 1952517"/>
              <a:gd name="connsiteX6" fmla="*/ 8046875 w 8046875"/>
              <a:gd name="connsiteY6" fmla="*/ 147220 h 1952517"/>
              <a:gd name="connsiteX7" fmla="*/ 8046875 w 8046875"/>
              <a:gd name="connsiteY7" fmla="*/ 1952517 h 1952517"/>
              <a:gd name="connsiteX8" fmla="*/ 3732 w 8046875"/>
              <a:gd name="connsiteY8" fmla="*/ 1952517 h 1952517"/>
              <a:gd name="connsiteX9" fmla="*/ 2582 w 8046875"/>
              <a:gd name="connsiteY9" fmla="*/ 1940155 h 1952517"/>
              <a:gd name="connsiteX10" fmla="*/ 405903 w 8046875"/>
              <a:gd name="connsiteY10" fmla="*/ 1275719 h 1952517"/>
              <a:gd name="connsiteX11" fmla="*/ 1126545 w 8046875"/>
              <a:gd name="connsiteY11" fmla="*/ 1429867 h 1952517"/>
              <a:gd name="connsiteX12" fmla="*/ 1407861 w 8046875"/>
              <a:gd name="connsiteY12" fmla="*/ 1110008 h 1952517"/>
              <a:gd name="connsiteX13" fmla="*/ 1820208 w 8046875"/>
              <a:gd name="connsiteY13" fmla="*/ 1106157 h 1952517"/>
              <a:gd name="connsiteX14" fmla="*/ 2348162 w 8046875"/>
              <a:gd name="connsiteY14" fmla="*/ 451030 h 1952517"/>
              <a:gd name="connsiteX15" fmla="*/ 3353977 w 8046875"/>
              <a:gd name="connsiteY15" fmla="*/ 666836 h 1952517"/>
              <a:gd name="connsiteX16" fmla="*/ 4525498 w 8046875"/>
              <a:gd name="connsiteY16" fmla="*/ 146 h 1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6875" h="1952517">
                <a:moveTo>
                  <a:pt x="4525498" y="146"/>
                </a:moveTo>
                <a:cubicBezTo>
                  <a:pt x="5596824" y="15561"/>
                  <a:pt x="5893556" y="693810"/>
                  <a:pt x="5893556" y="693810"/>
                </a:cubicBezTo>
                <a:cubicBezTo>
                  <a:pt x="5893556" y="693810"/>
                  <a:pt x="6101655" y="547370"/>
                  <a:pt x="6386829" y="666836"/>
                </a:cubicBezTo>
                <a:cubicBezTo>
                  <a:pt x="6672001" y="786298"/>
                  <a:pt x="6637320" y="901909"/>
                  <a:pt x="6637320" y="901909"/>
                </a:cubicBezTo>
                <a:cubicBezTo>
                  <a:pt x="6637320" y="901909"/>
                  <a:pt x="6745223" y="223660"/>
                  <a:pt x="7473569" y="27124"/>
                </a:cubicBezTo>
                <a:cubicBezTo>
                  <a:pt x="7654692" y="-22012"/>
                  <a:pt x="7826663" y="17971"/>
                  <a:pt x="7982738" y="105582"/>
                </a:cubicBezTo>
                <a:lnTo>
                  <a:pt x="8046875" y="147220"/>
                </a:lnTo>
                <a:lnTo>
                  <a:pt x="8046875" y="1952517"/>
                </a:lnTo>
                <a:lnTo>
                  <a:pt x="3732" y="1952517"/>
                </a:lnTo>
                <a:lnTo>
                  <a:pt x="2582" y="1940155"/>
                </a:lnTo>
                <a:cubicBezTo>
                  <a:pt x="-6322" y="1826614"/>
                  <a:pt x="-15594" y="1366761"/>
                  <a:pt x="405903" y="1275719"/>
                </a:cubicBezTo>
                <a:cubicBezTo>
                  <a:pt x="887616" y="1171667"/>
                  <a:pt x="1126545" y="1429867"/>
                  <a:pt x="1126545" y="1429867"/>
                </a:cubicBezTo>
                <a:cubicBezTo>
                  <a:pt x="1126545" y="1429867"/>
                  <a:pt x="1184347" y="1202497"/>
                  <a:pt x="1407861" y="1110008"/>
                </a:cubicBezTo>
                <a:cubicBezTo>
                  <a:pt x="1631375" y="1017520"/>
                  <a:pt x="1820208" y="1106157"/>
                  <a:pt x="1820208" y="1106157"/>
                </a:cubicBezTo>
                <a:cubicBezTo>
                  <a:pt x="1820208" y="1106157"/>
                  <a:pt x="1785523" y="628299"/>
                  <a:pt x="2348162" y="451030"/>
                </a:cubicBezTo>
                <a:cubicBezTo>
                  <a:pt x="2910800" y="273760"/>
                  <a:pt x="3353977" y="666836"/>
                  <a:pt x="3353977" y="666836"/>
                </a:cubicBezTo>
                <a:cubicBezTo>
                  <a:pt x="3353977" y="666836"/>
                  <a:pt x="3454173" y="-11414"/>
                  <a:pt x="4525498" y="1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5791835"/>
            <a:ext cx="6096000" cy="1066165"/>
          </a:xfrm>
          <a:custGeom>
            <a:avLst/>
            <a:gdLst>
              <a:gd name="connsiteX0" fmla="*/ 6201493 w 6667436"/>
              <a:gd name="connsiteY0" fmla="*/ 723 h 1256613"/>
              <a:gd name="connsiteX1" fmla="*/ 6475647 w 6667436"/>
              <a:gd name="connsiteY1" fmla="*/ 40298 h 1256613"/>
              <a:gd name="connsiteX2" fmla="*/ 6600250 w 6667436"/>
              <a:gd name="connsiteY2" fmla="*/ 102641 h 1256613"/>
              <a:gd name="connsiteX3" fmla="*/ 6667436 w 6667436"/>
              <a:gd name="connsiteY3" fmla="*/ 166992 h 1256613"/>
              <a:gd name="connsiteX4" fmla="*/ 6667436 w 6667436"/>
              <a:gd name="connsiteY4" fmla="*/ 1256613 h 1256613"/>
              <a:gd name="connsiteX5" fmla="*/ 146348 w 6667436"/>
              <a:gd name="connsiteY5" fmla="*/ 1256613 h 1256613"/>
              <a:gd name="connsiteX6" fmla="*/ 39986 w 6667436"/>
              <a:gd name="connsiteY6" fmla="*/ 1246505 h 1256613"/>
              <a:gd name="connsiteX7" fmla="*/ 205696 w 6667436"/>
              <a:gd name="connsiteY7" fmla="*/ 768647 h 1256613"/>
              <a:gd name="connsiteX8" fmla="*/ 883946 w 6667436"/>
              <a:gd name="connsiteY8" fmla="*/ 730110 h 1256613"/>
              <a:gd name="connsiteX9" fmla="*/ 1515951 w 6667436"/>
              <a:gd name="connsiteY9" fmla="*/ 275375 h 1256613"/>
              <a:gd name="connsiteX10" fmla="*/ 2240444 w 6667436"/>
              <a:gd name="connsiteY10" fmla="*/ 468060 h 1256613"/>
              <a:gd name="connsiteX11" fmla="*/ 3215426 w 6667436"/>
              <a:gd name="connsiteY11" fmla="*/ 32591 h 1256613"/>
              <a:gd name="connsiteX12" fmla="*/ 4279044 w 6667436"/>
              <a:gd name="connsiteY12" fmla="*/ 668451 h 1256613"/>
              <a:gd name="connsiteX13" fmla="*/ 4818560 w 6667436"/>
              <a:gd name="connsiteY13" fmla="*/ 552841 h 1256613"/>
              <a:gd name="connsiteX14" fmla="*/ 5142270 w 6667436"/>
              <a:gd name="connsiteY14" fmla="*/ 818743 h 1256613"/>
              <a:gd name="connsiteX15" fmla="*/ 6201493 w 6667436"/>
              <a:gd name="connsiteY15" fmla="*/ 723 h 12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67436" h="1256613">
                <a:moveTo>
                  <a:pt x="6201493" y="723"/>
                </a:moveTo>
                <a:cubicBezTo>
                  <a:pt x="6289586" y="-3177"/>
                  <a:pt x="6381232" y="8505"/>
                  <a:pt x="6475647" y="40298"/>
                </a:cubicBezTo>
                <a:cubicBezTo>
                  <a:pt x="6522855" y="56195"/>
                  <a:pt x="6564207" y="77210"/>
                  <a:pt x="6600250" y="102641"/>
                </a:cubicBezTo>
                <a:lnTo>
                  <a:pt x="6667436" y="166992"/>
                </a:lnTo>
                <a:lnTo>
                  <a:pt x="6667436" y="1256613"/>
                </a:lnTo>
                <a:lnTo>
                  <a:pt x="146348" y="1256613"/>
                </a:lnTo>
                <a:lnTo>
                  <a:pt x="39986" y="1246505"/>
                </a:lnTo>
                <a:cubicBezTo>
                  <a:pt x="39986" y="1246505"/>
                  <a:pt x="-121870" y="1022991"/>
                  <a:pt x="205696" y="768647"/>
                </a:cubicBezTo>
                <a:cubicBezTo>
                  <a:pt x="533258" y="514304"/>
                  <a:pt x="883946" y="730110"/>
                  <a:pt x="883946" y="730110"/>
                </a:cubicBezTo>
                <a:cubicBezTo>
                  <a:pt x="883946" y="730110"/>
                  <a:pt x="957164" y="360156"/>
                  <a:pt x="1515951" y="275375"/>
                </a:cubicBezTo>
                <a:cubicBezTo>
                  <a:pt x="2074734" y="190594"/>
                  <a:pt x="2240444" y="468060"/>
                  <a:pt x="2240444" y="468060"/>
                </a:cubicBezTo>
                <a:cubicBezTo>
                  <a:pt x="2240444" y="468060"/>
                  <a:pt x="2456251" y="32591"/>
                  <a:pt x="3215426" y="32591"/>
                </a:cubicBezTo>
                <a:cubicBezTo>
                  <a:pt x="3974604" y="32591"/>
                  <a:pt x="4279044" y="668451"/>
                  <a:pt x="4279044" y="668451"/>
                </a:cubicBezTo>
                <a:cubicBezTo>
                  <a:pt x="4279044" y="668451"/>
                  <a:pt x="4541094" y="464204"/>
                  <a:pt x="4818560" y="552841"/>
                </a:cubicBezTo>
                <a:cubicBezTo>
                  <a:pt x="5096026" y="641478"/>
                  <a:pt x="5142270" y="818743"/>
                  <a:pt x="5142270" y="818743"/>
                </a:cubicBezTo>
                <a:cubicBezTo>
                  <a:pt x="5142270" y="818743"/>
                  <a:pt x="5584843" y="28015"/>
                  <a:pt x="6201493" y="723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884680" y="2003425"/>
            <a:ext cx="814133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vi-VN" altLang="en-US" sz="9600" b="0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+mj-lt"/>
                <a:ea typeface="Arial" panose="020B0604020202020204" pitchFamily="34" charset="0"/>
              </a:rPr>
              <a:t> </a:t>
            </a:r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KHỞI ĐỘNG</a:t>
            </a:r>
          </a:p>
        </p:txBody>
      </p:sp>
      <p:sp>
        <p:nvSpPr>
          <p:cNvPr id="53" name="任意多边形: 形状 52"/>
          <p:cNvSpPr/>
          <p:nvPr/>
        </p:nvSpPr>
        <p:spPr>
          <a:xfrm>
            <a:off x="8451659" y="5078098"/>
            <a:ext cx="3740341" cy="1779902"/>
          </a:xfrm>
          <a:custGeom>
            <a:avLst/>
            <a:gdLst>
              <a:gd name="connsiteX0" fmla="*/ 3740341 w 3740341"/>
              <a:gd name="connsiteY0" fmla="*/ 0 h 1779902"/>
              <a:gd name="connsiteX1" fmla="*/ 3740341 w 3740341"/>
              <a:gd name="connsiteY1" fmla="*/ 1779902 h 1779902"/>
              <a:gd name="connsiteX2" fmla="*/ 3732 w 3740341"/>
              <a:gd name="connsiteY2" fmla="*/ 1779902 h 1779902"/>
              <a:gd name="connsiteX3" fmla="*/ 2582 w 3740341"/>
              <a:gd name="connsiteY3" fmla="*/ 1767541 h 1779902"/>
              <a:gd name="connsiteX4" fmla="*/ 405903 w 3740341"/>
              <a:gd name="connsiteY4" fmla="*/ 1103105 h 1779902"/>
              <a:gd name="connsiteX5" fmla="*/ 1126545 w 3740341"/>
              <a:gd name="connsiteY5" fmla="*/ 1257253 h 1779902"/>
              <a:gd name="connsiteX6" fmla="*/ 1407861 w 3740341"/>
              <a:gd name="connsiteY6" fmla="*/ 937394 h 1779902"/>
              <a:gd name="connsiteX7" fmla="*/ 1820208 w 3740341"/>
              <a:gd name="connsiteY7" fmla="*/ 933543 h 1779902"/>
              <a:gd name="connsiteX8" fmla="*/ 2348162 w 3740341"/>
              <a:gd name="connsiteY8" fmla="*/ 278416 h 1779902"/>
              <a:gd name="connsiteX9" fmla="*/ 3353977 w 3740341"/>
              <a:gd name="connsiteY9" fmla="*/ 494222 h 1779902"/>
              <a:gd name="connsiteX10" fmla="*/ 3684024 w 3740341"/>
              <a:gd name="connsiteY10" fmla="*/ 33397 h 177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779902">
                <a:moveTo>
                  <a:pt x="3740341" y="0"/>
                </a:moveTo>
                <a:lnTo>
                  <a:pt x="3740341" y="1779902"/>
                </a:lnTo>
                <a:lnTo>
                  <a:pt x="3732" y="1779902"/>
                </a:lnTo>
                <a:lnTo>
                  <a:pt x="2582" y="1767541"/>
                </a:lnTo>
                <a:cubicBezTo>
                  <a:pt x="-6322" y="1654000"/>
                  <a:pt x="-15594" y="1194147"/>
                  <a:pt x="405903" y="1103105"/>
                </a:cubicBezTo>
                <a:cubicBezTo>
                  <a:pt x="887616" y="999053"/>
                  <a:pt x="1126545" y="1257253"/>
                  <a:pt x="1126545" y="1257253"/>
                </a:cubicBezTo>
                <a:cubicBezTo>
                  <a:pt x="1126545" y="1257253"/>
                  <a:pt x="1184347" y="1029883"/>
                  <a:pt x="1407861" y="937394"/>
                </a:cubicBezTo>
                <a:cubicBezTo>
                  <a:pt x="1631375" y="844906"/>
                  <a:pt x="1820208" y="933543"/>
                  <a:pt x="1820208" y="933543"/>
                </a:cubicBezTo>
                <a:cubicBezTo>
                  <a:pt x="1820208" y="933543"/>
                  <a:pt x="1785523" y="455685"/>
                  <a:pt x="2348162" y="278416"/>
                </a:cubicBezTo>
                <a:cubicBezTo>
                  <a:pt x="2910800" y="101146"/>
                  <a:pt x="3353977" y="494222"/>
                  <a:pt x="3353977" y="494222"/>
                </a:cubicBezTo>
                <a:cubicBezTo>
                  <a:pt x="3353977" y="494222"/>
                  <a:pt x="3393116" y="229281"/>
                  <a:pt x="3684024" y="3339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/>
        </p:nvSpPr>
        <p:spPr>
          <a:xfrm>
            <a:off x="8451660" y="5633979"/>
            <a:ext cx="3740341" cy="1224021"/>
          </a:xfrm>
          <a:custGeom>
            <a:avLst/>
            <a:gdLst>
              <a:gd name="connsiteX0" fmla="*/ 3215426 w 3740341"/>
              <a:gd name="connsiteY0" fmla="*/ 0 h 1224021"/>
              <a:gd name="connsiteX1" fmla="*/ 3701894 w 3740341"/>
              <a:gd name="connsiteY1" fmla="*/ 99353 h 1224021"/>
              <a:gd name="connsiteX2" fmla="*/ 3740341 w 3740341"/>
              <a:gd name="connsiteY2" fmla="*/ 120668 h 1224021"/>
              <a:gd name="connsiteX3" fmla="*/ 3740341 w 3740341"/>
              <a:gd name="connsiteY3" fmla="*/ 1224021 h 1224021"/>
              <a:gd name="connsiteX4" fmla="*/ 146337 w 3740341"/>
              <a:gd name="connsiteY4" fmla="*/ 1224021 h 1224021"/>
              <a:gd name="connsiteX5" fmla="*/ 39986 w 3740341"/>
              <a:gd name="connsiteY5" fmla="*/ 1213914 h 1224021"/>
              <a:gd name="connsiteX6" fmla="*/ 205696 w 3740341"/>
              <a:gd name="connsiteY6" fmla="*/ 736056 h 1224021"/>
              <a:gd name="connsiteX7" fmla="*/ 883946 w 3740341"/>
              <a:gd name="connsiteY7" fmla="*/ 697519 h 1224021"/>
              <a:gd name="connsiteX8" fmla="*/ 1515951 w 3740341"/>
              <a:gd name="connsiteY8" fmla="*/ 242784 h 1224021"/>
              <a:gd name="connsiteX9" fmla="*/ 2240444 w 3740341"/>
              <a:gd name="connsiteY9" fmla="*/ 435469 h 1224021"/>
              <a:gd name="connsiteX10" fmla="*/ 3215426 w 3740341"/>
              <a:gd name="connsiteY10" fmla="*/ 0 h 122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224021">
                <a:moveTo>
                  <a:pt x="3215426" y="0"/>
                </a:moveTo>
                <a:cubicBezTo>
                  <a:pt x="3405220" y="0"/>
                  <a:pt x="3566594" y="39741"/>
                  <a:pt x="3701894" y="99353"/>
                </a:cubicBezTo>
                <a:lnTo>
                  <a:pt x="3740341" y="120668"/>
                </a:lnTo>
                <a:lnTo>
                  <a:pt x="3740341" y="1224021"/>
                </a:lnTo>
                <a:lnTo>
                  <a:pt x="146337" y="1224021"/>
                </a:lnTo>
                <a:lnTo>
                  <a:pt x="39986" y="1213914"/>
                </a:lnTo>
                <a:cubicBezTo>
                  <a:pt x="39986" y="1213914"/>
                  <a:pt x="-121870" y="990400"/>
                  <a:pt x="205696" y="736056"/>
                </a:cubicBezTo>
                <a:cubicBezTo>
                  <a:pt x="533258" y="481713"/>
                  <a:pt x="883946" y="697519"/>
                  <a:pt x="883946" y="697519"/>
                </a:cubicBezTo>
                <a:cubicBezTo>
                  <a:pt x="883946" y="697519"/>
                  <a:pt x="957164" y="327565"/>
                  <a:pt x="1515951" y="242784"/>
                </a:cubicBezTo>
                <a:cubicBezTo>
                  <a:pt x="2074734" y="158003"/>
                  <a:pt x="2240444" y="435469"/>
                  <a:pt x="2240444" y="435469"/>
                </a:cubicBezTo>
                <a:cubicBezTo>
                  <a:pt x="2240444" y="435469"/>
                  <a:pt x="2456251" y="0"/>
                  <a:pt x="3215426" y="0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6015" y="3820160"/>
            <a:ext cx="2278380" cy="303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1096645" y="612140"/>
            <a:ext cx="10536555" cy="30460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tx1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Trò chơi: </a:t>
            </a:r>
            <a:endParaRPr lang="vi-VN" altLang="en-US" sz="9600" b="1" i="0" u="none" strike="noStrike" dirty="0">
              <a:ln>
                <a:solidFill>
                  <a:srgbClr val="FF7697"/>
                </a:solidFill>
              </a:ln>
              <a:solidFill>
                <a:schemeClr val="tx1"/>
              </a:solidFill>
              <a:effectLst>
                <a:outerShdw dist="101600" dir="2700000" algn="tl" rotWithShape="0">
                  <a:srgbClr val="FF7697"/>
                </a:outerShdw>
              </a:effectLst>
              <a:latin typeface="Times New Roman" panose="02020603050405020304" charset="0"/>
              <a:ea typeface="Arial" panose="020B0604020202020204" pitchFamily="34" charset="0"/>
              <a:cs typeface="Times New Roman" panose="02020603050405020304" charset="0"/>
            </a:endParaRPr>
          </a:p>
          <a:p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         </a:t>
            </a:r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rgbClr val="C00000"/>
                </a:solidFill>
                <a:effectLst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 “Xé túi mù”</a:t>
            </a:r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60940" y="4439920"/>
            <a:ext cx="1812925" cy="241808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23875" y="3725545"/>
            <a:ext cx="4392930" cy="284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5767070" y="4161155"/>
            <a:ext cx="3443605" cy="22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(9)"/>
          <p:cNvPicPr>
            <a:picLocks noChangeAspect="1"/>
          </p:cNvPicPr>
          <p:nvPr/>
        </p:nvPicPr>
        <p:blipFill>
          <a:blip r:embed="rId2"/>
          <a:srcRect l="8172" t="6768" r="6448" b="4734"/>
          <a:stretch>
            <a:fillRect/>
          </a:stretch>
        </p:blipFill>
        <p:spPr>
          <a:xfrm>
            <a:off x="1590675" y="233680"/>
            <a:ext cx="9198610" cy="48133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638550" y="5322570"/>
            <a:ext cx="5657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>
                <a:latin typeface="Times New Roman" panose="02020603050405020304" charset="0"/>
                <a:cs typeface="Times New Roman" panose="02020603050405020304" charset="0"/>
              </a:rPr>
              <a:t>24 465 + 18 525</a:t>
            </a:r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 flipH="1">
            <a:off x="0" y="4905484"/>
            <a:ext cx="8046875" cy="1952517"/>
          </a:xfrm>
          <a:custGeom>
            <a:avLst/>
            <a:gdLst>
              <a:gd name="connsiteX0" fmla="*/ 4525498 w 8046875"/>
              <a:gd name="connsiteY0" fmla="*/ 146 h 1952517"/>
              <a:gd name="connsiteX1" fmla="*/ 5893556 w 8046875"/>
              <a:gd name="connsiteY1" fmla="*/ 693810 h 1952517"/>
              <a:gd name="connsiteX2" fmla="*/ 6386829 w 8046875"/>
              <a:gd name="connsiteY2" fmla="*/ 666836 h 1952517"/>
              <a:gd name="connsiteX3" fmla="*/ 6637320 w 8046875"/>
              <a:gd name="connsiteY3" fmla="*/ 901909 h 1952517"/>
              <a:gd name="connsiteX4" fmla="*/ 7473569 w 8046875"/>
              <a:gd name="connsiteY4" fmla="*/ 27124 h 1952517"/>
              <a:gd name="connsiteX5" fmla="*/ 7982738 w 8046875"/>
              <a:gd name="connsiteY5" fmla="*/ 105582 h 1952517"/>
              <a:gd name="connsiteX6" fmla="*/ 8046875 w 8046875"/>
              <a:gd name="connsiteY6" fmla="*/ 147220 h 1952517"/>
              <a:gd name="connsiteX7" fmla="*/ 8046875 w 8046875"/>
              <a:gd name="connsiteY7" fmla="*/ 1952517 h 1952517"/>
              <a:gd name="connsiteX8" fmla="*/ 3732 w 8046875"/>
              <a:gd name="connsiteY8" fmla="*/ 1952517 h 1952517"/>
              <a:gd name="connsiteX9" fmla="*/ 2582 w 8046875"/>
              <a:gd name="connsiteY9" fmla="*/ 1940155 h 1952517"/>
              <a:gd name="connsiteX10" fmla="*/ 405903 w 8046875"/>
              <a:gd name="connsiteY10" fmla="*/ 1275719 h 1952517"/>
              <a:gd name="connsiteX11" fmla="*/ 1126545 w 8046875"/>
              <a:gd name="connsiteY11" fmla="*/ 1429867 h 1952517"/>
              <a:gd name="connsiteX12" fmla="*/ 1407861 w 8046875"/>
              <a:gd name="connsiteY12" fmla="*/ 1110008 h 1952517"/>
              <a:gd name="connsiteX13" fmla="*/ 1820208 w 8046875"/>
              <a:gd name="connsiteY13" fmla="*/ 1106157 h 1952517"/>
              <a:gd name="connsiteX14" fmla="*/ 2348162 w 8046875"/>
              <a:gd name="connsiteY14" fmla="*/ 451030 h 1952517"/>
              <a:gd name="connsiteX15" fmla="*/ 3353977 w 8046875"/>
              <a:gd name="connsiteY15" fmla="*/ 666836 h 1952517"/>
              <a:gd name="connsiteX16" fmla="*/ 4525498 w 8046875"/>
              <a:gd name="connsiteY16" fmla="*/ 146 h 1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6875" h="1952517">
                <a:moveTo>
                  <a:pt x="4525498" y="146"/>
                </a:moveTo>
                <a:cubicBezTo>
                  <a:pt x="5596824" y="15561"/>
                  <a:pt x="5893556" y="693810"/>
                  <a:pt x="5893556" y="693810"/>
                </a:cubicBezTo>
                <a:cubicBezTo>
                  <a:pt x="5893556" y="693810"/>
                  <a:pt x="6101655" y="547370"/>
                  <a:pt x="6386829" y="666836"/>
                </a:cubicBezTo>
                <a:cubicBezTo>
                  <a:pt x="6672001" y="786298"/>
                  <a:pt x="6637320" y="901909"/>
                  <a:pt x="6637320" y="901909"/>
                </a:cubicBezTo>
                <a:cubicBezTo>
                  <a:pt x="6637320" y="901909"/>
                  <a:pt x="6745223" y="223660"/>
                  <a:pt x="7473569" y="27124"/>
                </a:cubicBezTo>
                <a:cubicBezTo>
                  <a:pt x="7654692" y="-22012"/>
                  <a:pt x="7826663" y="17971"/>
                  <a:pt x="7982738" y="105582"/>
                </a:cubicBezTo>
                <a:lnTo>
                  <a:pt x="8046875" y="147220"/>
                </a:lnTo>
                <a:lnTo>
                  <a:pt x="8046875" y="1952517"/>
                </a:lnTo>
                <a:lnTo>
                  <a:pt x="3732" y="1952517"/>
                </a:lnTo>
                <a:lnTo>
                  <a:pt x="2582" y="1940155"/>
                </a:lnTo>
                <a:cubicBezTo>
                  <a:pt x="-6322" y="1826614"/>
                  <a:pt x="-15594" y="1366761"/>
                  <a:pt x="405903" y="1275719"/>
                </a:cubicBezTo>
                <a:cubicBezTo>
                  <a:pt x="887616" y="1171667"/>
                  <a:pt x="1126545" y="1429867"/>
                  <a:pt x="1126545" y="1429867"/>
                </a:cubicBezTo>
                <a:cubicBezTo>
                  <a:pt x="1126545" y="1429867"/>
                  <a:pt x="1184347" y="1202497"/>
                  <a:pt x="1407861" y="1110008"/>
                </a:cubicBezTo>
                <a:cubicBezTo>
                  <a:pt x="1631375" y="1017520"/>
                  <a:pt x="1820208" y="1106157"/>
                  <a:pt x="1820208" y="1106157"/>
                </a:cubicBezTo>
                <a:cubicBezTo>
                  <a:pt x="1820208" y="1106157"/>
                  <a:pt x="1785523" y="628299"/>
                  <a:pt x="2348162" y="451030"/>
                </a:cubicBezTo>
                <a:cubicBezTo>
                  <a:pt x="2910800" y="273760"/>
                  <a:pt x="3353977" y="666836"/>
                  <a:pt x="3353977" y="666836"/>
                </a:cubicBezTo>
                <a:cubicBezTo>
                  <a:pt x="3353977" y="666836"/>
                  <a:pt x="3454173" y="-11414"/>
                  <a:pt x="4525498" y="1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5791835"/>
            <a:ext cx="6096000" cy="1066165"/>
          </a:xfrm>
          <a:custGeom>
            <a:avLst/>
            <a:gdLst>
              <a:gd name="connsiteX0" fmla="*/ 6201493 w 6667436"/>
              <a:gd name="connsiteY0" fmla="*/ 723 h 1256613"/>
              <a:gd name="connsiteX1" fmla="*/ 6475647 w 6667436"/>
              <a:gd name="connsiteY1" fmla="*/ 40298 h 1256613"/>
              <a:gd name="connsiteX2" fmla="*/ 6600250 w 6667436"/>
              <a:gd name="connsiteY2" fmla="*/ 102641 h 1256613"/>
              <a:gd name="connsiteX3" fmla="*/ 6667436 w 6667436"/>
              <a:gd name="connsiteY3" fmla="*/ 166992 h 1256613"/>
              <a:gd name="connsiteX4" fmla="*/ 6667436 w 6667436"/>
              <a:gd name="connsiteY4" fmla="*/ 1256613 h 1256613"/>
              <a:gd name="connsiteX5" fmla="*/ 146348 w 6667436"/>
              <a:gd name="connsiteY5" fmla="*/ 1256613 h 1256613"/>
              <a:gd name="connsiteX6" fmla="*/ 39986 w 6667436"/>
              <a:gd name="connsiteY6" fmla="*/ 1246505 h 1256613"/>
              <a:gd name="connsiteX7" fmla="*/ 205696 w 6667436"/>
              <a:gd name="connsiteY7" fmla="*/ 768647 h 1256613"/>
              <a:gd name="connsiteX8" fmla="*/ 883946 w 6667436"/>
              <a:gd name="connsiteY8" fmla="*/ 730110 h 1256613"/>
              <a:gd name="connsiteX9" fmla="*/ 1515951 w 6667436"/>
              <a:gd name="connsiteY9" fmla="*/ 275375 h 1256613"/>
              <a:gd name="connsiteX10" fmla="*/ 2240444 w 6667436"/>
              <a:gd name="connsiteY10" fmla="*/ 468060 h 1256613"/>
              <a:gd name="connsiteX11" fmla="*/ 3215426 w 6667436"/>
              <a:gd name="connsiteY11" fmla="*/ 32591 h 1256613"/>
              <a:gd name="connsiteX12" fmla="*/ 4279044 w 6667436"/>
              <a:gd name="connsiteY12" fmla="*/ 668451 h 1256613"/>
              <a:gd name="connsiteX13" fmla="*/ 4818560 w 6667436"/>
              <a:gd name="connsiteY13" fmla="*/ 552841 h 1256613"/>
              <a:gd name="connsiteX14" fmla="*/ 5142270 w 6667436"/>
              <a:gd name="connsiteY14" fmla="*/ 818743 h 1256613"/>
              <a:gd name="connsiteX15" fmla="*/ 6201493 w 6667436"/>
              <a:gd name="connsiteY15" fmla="*/ 723 h 12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67436" h="1256613">
                <a:moveTo>
                  <a:pt x="6201493" y="723"/>
                </a:moveTo>
                <a:cubicBezTo>
                  <a:pt x="6289586" y="-3177"/>
                  <a:pt x="6381232" y="8505"/>
                  <a:pt x="6475647" y="40298"/>
                </a:cubicBezTo>
                <a:cubicBezTo>
                  <a:pt x="6522855" y="56195"/>
                  <a:pt x="6564207" y="77210"/>
                  <a:pt x="6600250" y="102641"/>
                </a:cubicBezTo>
                <a:lnTo>
                  <a:pt x="6667436" y="166992"/>
                </a:lnTo>
                <a:lnTo>
                  <a:pt x="6667436" y="1256613"/>
                </a:lnTo>
                <a:lnTo>
                  <a:pt x="146348" y="1256613"/>
                </a:lnTo>
                <a:lnTo>
                  <a:pt x="39986" y="1246505"/>
                </a:lnTo>
                <a:cubicBezTo>
                  <a:pt x="39986" y="1246505"/>
                  <a:pt x="-121870" y="1022991"/>
                  <a:pt x="205696" y="768647"/>
                </a:cubicBezTo>
                <a:cubicBezTo>
                  <a:pt x="533258" y="514304"/>
                  <a:pt x="883946" y="730110"/>
                  <a:pt x="883946" y="730110"/>
                </a:cubicBezTo>
                <a:cubicBezTo>
                  <a:pt x="883946" y="730110"/>
                  <a:pt x="957164" y="360156"/>
                  <a:pt x="1515951" y="275375"/>
                </a:cubicBezTo>
                <a:cubicBezTo>
                  <a:pt x="2074734" y="190594"/>
                  <a:pt x="2240444" y="468060"/>
                  <a:pt x="2240444" y="468060"/>
                </a:cubicBezTo>
                <a:cubicBezTo>
                  <a:pt x="2240444" y="468060"/>
                  <a:pt x="2456251" y="32591"/>
                  <a:pt x="3215426" y="32591"/>
                </a:cubicBezTo>
                <a:cubicBezTo>
                  <a:pt x="3974604" y="32591"/>
                  <a:pt x="4279044" y="668451"/>
                  <a:pt x="4279044" y="668451"/>
                </a:cubicBezTo>
                <a:cubicBezTo>
                  <a:pt x="4279044" y="668451"/>
                  <a:pt x="4541094" y="464204"/>
                  <a:pt x="4818560" y="552841"/>
                </a:cubicBezTo>
                <a:cubicBezTo>
                  <a:pt x="5096026" y="641478"/>
                  <a:pt x="5142270" y="818743"/>
                  <a:pt x="5142270" y="818743"/>
                </a:cubicBezTo>
                <a:cubicBezTo>
                  <a:pt x="5142270" y="818743"/>
                  <a:pt x="5584843" y="28015"/>
                  <a:pt x="6201493" y="723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651635" y="1451610"/>
            <a:ext cx="909701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HÌNH THÀNH KIẾN THỨC</a:t>
            </a:r>
          </a:p>
        </p:txBody>
      </p:sp>
      <p:sp>
        <p:nvSpPr>
          <p:cNvPr id="53" name="任意多边形: 形状 52"/>
          <p:cNvSpPr/>
          <p:nvPr/>
        </p:nvSpPr>
        <p:spPr>
          <a:xfrm>
            <a:off x="8451659" y="5078098"/>
            <a:ext cx="3740341" cy="1779902"/>
          </a:xfrm>
          <a:custGeom>
            <a:avLst/>
            <a:gdLst>
              <a:gd name="connsiteX0" fmla="*/ 3740341 w 3740341"/>
              <a:gd name="connsiteY0" fmla="*/ 0 h 1779902"/>
              <a:gd name="connsiteX1" fmla="*/ 3740341 w 3740341"/>
              <a:gd name="connsiteY1" fmla="*/ 1779902 h 1779902"/>
              <a:gd name="connsiteX2" fmla="*/ 3732 w 3740341"/>
              <a:gd name="connsiteY2" fmla="*/ 1779902 h 1779902"/>
              <a:gd name="connsiteX3" fmla="*/ 2582 w 3740341"/>
              <a:gd name="connsiteY3" fmla="*/ 1767541 h 1779902"/>
              <a:gd name="connsiteX4" fmla="*/ 405903 w 3740341"/>
              <a:gd name="connsiteY4" fmla="*/ 1103105 h 1779902"/>
              <a:gd name="connsiteX5" fmla="*/ 1126545 w 3740341"/>
              <a:gd name="connsiteY5" fmla="*/ 1257253 h 1779902"/>
              <a:gd name="connsiteX6" fmla="*/ 1407861 w 3740341"/>
              <a:gd name="connsiteY6" fmla="*/ 937394 h 1779902"/>
              <a:gd name="connsiteX7" fmla="*/ 1820208 w 3740341"/>
              <a:gd name="connsiteY7" fmla="*/ 933543 h 1779902"/>
              <a:gd name="connsiteX8" fmla="*/ 2348162 w 3740341"/>
              <a:gd name="connsiteY8" fmla="*/ 278416 h 1779902"/>
              <a:gd name="connsiteX9" fmla="*/ 3353977 w 3740341"/>
              <a:gd name="connsiteY9" fmla="*/ 494222 h 1779902"/>
              <a:gd name="connsiteX10" fmla="*/ 3684024 w 3740341"/>
              <a:gd name="connsiteY10" fmla="*/ 33397 h 177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779902">
                <a:moveTo>
                  <a:pt x="3740341" y="0"/>
                </a:moveTo>
                <a:lnTo>
                  <a:pt x="3740341" y="1779902"/>
                </a:lnTo>
                <a:lnTo>
                  <a:pt x="3732" y="1779902"/>
                </a:lnTo>
                <a:lnTo>
                  <a:pt x="2582" y="1767541"/>
                </a:lnTo>
                <a:cubicBezTo>
                  <a:pt x="-6322" y="1654000"/>
                  <a:pt x="-15594" y="1194147"/>
                  <a:pt x="405903" y="1103105"/>
                </a:cubicBezTo>
                <a:cubicBezTo>
                  <a:pt x="887616" y="999053"/>
                  <a:pt x="1126545" y="1257253"/>
                  <a:pt x="1126545" y="1257253"/>
                </a:cubicBezTo>
                <a:cubicBezTo>
                  <a:pt x="1126545" y="1257253"/>
                  <a:pt x="1184347" y="1029883"/>
                  <a:pt x="1407861" y="937394"/>
                </a:cubicBezTo>
                <a:cubicBezTo>
                  <a:pt x="1631375" y="844906"/>
                  <a:pt x="1820208" y="933543"/>
                  <a:pt x="1820208" y="933543"/>
                </a:cubicBezTo>
                <a:cubicBezTo>
                  <a:pt x="1820208" y="933543"/>
                  <a:pt x="1785523" y="455685"/>
                  <a:pt x="2348162" y="278416"/>
                </a:cubicBezTo>
                <a:cubicBezTo>
                  <a:pt x="2910800" y="101146"/>
                  <a:pt x="3353977" y="494222"/>
                  <a:pt x="3353977" y="494222"/>
                </a:cubicBezTo>
                <a:cubicBezTo>
                  <a:pt x="3353977" y="494222"/>
                  <a:pt x="3393116" y="229281"/>
                  <a:pt x="3684024" y="3339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/>
        </p:nvSpPr>
        <p:spPr>
          <a:xfrm>
            <a:off x="8451660" y="5633979"/>
            <a:ext cx="3740341" cy="1224021"/>
          </a:xfrm>
          <a:custGeom>
            <a:avLst/>
            <a:gdLst>
              <a:gd name="connsiteX0" fmla="*/ 3215426 w 3740341"/>
              <a:gd name="connsiteY0" fmla="*/ 0 h 1224021"/>
              <a:gd name="connsiteX1" fmla="*/ 3701894 w 3740341"/>
              <a:gd name="connsiteY1" fmla="*/ 99353 h 1224021"/>
              <a:gd name="connsiteX2" fmla="*/ 3740341 w 3740341"/>
              <a:gd name="connsiteY2" fmla="*/ 120668 h 1224021"/>
              <a:gd name="connsiteX3" fmla="*/ 3740341 w 3740341"/>
              <a:gd name="connsiteY3" fmla="*/ 1224021 h 1224021"/>
              <a:gd name="connsiteX4" fmla="*/ 146337 w 3740341"/>
              <a:gd name="connsiteY4" fmla="*/ 1224021 h 1224021"/>
              <a:gd name="connsiteX5" fmla="*/ 39986 w 3740341"/>
              <a:gd name="connsiteY5" fmla="*/ 1213914 h 1224021"/>
              <a:gd name="connsiteX6" fmla="*/ 205696 w 3740341"/>
              <a:gd name="connsiteY6" fmla="*/ 736056 h 1224021"/>
              <a:gd name="connsiteX7" fmla="*/ 883946 w 3740341"/>
              <a:gd name="connsiteY7" fmla="*/ 697519 h 1224021"/>
              <a:gd name="connsiteX8" fmla="*/ 1515951 w 3740341"/>
              <a:gd name="connsiteY8" fmla="*/ 242784 h 1224021"/>
              <a:gd name="connsiteX9" fmla="*/ 2240444 w 3740341"/>
              <a:gd name="connsiteY9" fmla="*/ 435469 h 1224021"/>
              <a:gd name="connsiteX10" fmla="*/ 3215426 w 3740341"/>
              <a:gd name="connsiteY10" fmla="*/ 0 h 122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224021">
                <a:moveTo>
                  <a:pt x="3215426" y="0"/>
                </a:moveTo>
                <a:cubicBezTo>
                  <a:pt x="3405220" y="0"/>
                  <a:pt x="3566594" y="39741"/>
                  <a:pt x="3701894" y="99353"/>
                </a:cubicBezTo>
                <a:lnTo>
                  <a:pt x="3740341" y="120668"/>
                </a:lnTo>
                <a:lnTo>
                  <a:pt x="3740341" y="1224021"/>
                </a:lnTo>
                <a:lnTo>
                  <a:pt x="146337" y="1224021"/>
                </a:lnTo>
                <a:lnTo>
                  <a:pt x="39986" y="1213914"/>
                </a:lnTo>
                <a:cubicBezTo>
                  <a:pt x="39986" y="1213914"/>
                  <a:pt x="-121870" y="990400"/>
                  <a:pt x="205696" y="736056"/>
                </a:cubicBezTo>
                <a:cubicBezTo>
                  <a:pt x="533258" y="481713"/>
                  <a:pt x="883946" y="697519"/>
                  <a:pt x="883946" y="697519"/>
                </a:cubicBezTo>
                <a:cubicBezTo>
                  <a:pt x="883946" y="697519"/>
                  <a:pt x="957164" y="327565"/>
                  <a:pt x="1515951" y="242784"/>
                </a:cubicBezTo>
                <a:cubicBezTo>
                  <a:pt x="2074734" y="158003"/>
                  <a:pt x="2240444" y="435469"/>
                  <a:pt x="2240444" y="435469"/>
                </a:cubicBezTo>
                <a:cubicBezTo>
                  <a:pt x="2240444" y="435469"/>
                  <a:pt x="2456251" y="0"/>
                  <a:pt x="3215426" y="0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25710" y="4102735"/>
            <a:ext cx="2066290" cy="275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Placeholder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9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870585" y="996950"/>
            <a:ext cx="11098530" cy="2299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b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Thứ Ba, ngày 04 tháng 03 năm 2025</a:t>
            </a:r>
          </a:p>
          <a:p>
            <a:pPr algn="ctr"/>
            <a:r>
              <a:rPr lang="vi-VN" altLang="en-US" sz="4400" b="1">
                <a:solidFill>
                  <a:schemeClr val="bg1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</a:p>
          <a:p>
            <a:pPr algn="ctr"/>
            <a:r>
              <a:rPr lang="vi-VN" altLang="en-US" sz="6000" b="1" u="sng">
                <a:solidFill>
                  <a:srgbClr val="FFFF00"/>
                </a:solidFill>
                <a:latin typeface="HP001 4 hàng" panose="020B0603050302020204" charset="0"/>
                <a:cs typeface="HP001 4 hàng" panose="020B0603050302020204" charset="0"/>
              </a:rPr>
              <a:t>Toán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07010" y="3232785"/>
            <a:ext cx="11984990" cy="2757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5700" b="1">
                <a:solidFill>
                  <a:schemeClr val="bg2"/>
                </a:solidFill>
                <a:latin typeface="HP001 4 hàng" panose="020B0603050302020204" charset="0"/>
                <a:cs typeface="HP001 4 hàng" panose="020B0603050302020204" charset="0"/>
              </a:rPr>
              <a:t>Phép cộng trong phạm vi 100 000 </a:t>
            </a:r>
          </a:p>
          <a:p>
            <a:pPr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5700" b="1">
                <a:solidFill>
                  <a:schemeClr val="bg2"/>
                </a:solidFill>
                <a:latin typeface="HP001 4 hàng" panose="020B0603050302020204" charset="0"/>
                <a:cs typeface="HP001 4 hàng" panose="020B0603050302020204" charset="0"/>
              </a:rPr>
              <a:t>( tiết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868295" y="5631815"/>
            <a:ext cx="6214110" cy="866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25475" y="557530"/>
            <a:ext cx="4480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</a:rPr>
              <a:t>24 465 + 18 </a:t>
            </a:r>
            <a:r>
              <a:rPr lang="vi-VN" altLang="en-US" sz="4800" b="1">
                <a:latin typeface="Times New Roman" panose="02020603050405020304" charset="0"/>
                <a:cs typeface="Times New Roman" panose="02020603050405020304" charset="0"/>
              </a:rPr>
              <a:t>252</a:t>
            </a:r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508125" y="1926590"/>
            <a:ext cx="233299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24 46</a:t>
            </a:r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</a:p>
          <a:p>
            <a:endParaRPr lang="vi-VN" alt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  18 252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78965" y="4303395"/>
            <a:ext cx="1761490" cy="1079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410970" y="2660650"/>
            <a:ext cx="5105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04670" y="4558030"/>
            <a:ext cx="435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163445" y="4548505"/>
            <a:ext cx="552450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584450" y="4558030"/>
            <a:ext cx="4127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894965" y="4558030"/>
            <a:ext cx="508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189605" y="4558030"/>
            <a:ext cx="551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478655" y="1927225"/>
            <a:ext cx="5178425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altLang="en-US" sz="3400">
                <a:latin typeface="Times New Roman" panose="02020603050405020304" charset="0"/>
                <a:cs typeface="Times New Roman" panose="02020603050405020304" charset="0"/>
              </a:rPr>
              <a:t>5 cộng 2 bằng 7, viết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vi-VN" altLang="en-US" sz="3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478655" y="2586355"/>
            <a:ext cx="6520815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altLang="en-US" sz="3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 cộng 5 bằng 11, viết 1, nhớ 1.</a:t>
            </a:r>
            <a:endParaRPr lang="en-US" sz="3400"/>
          </a:p>
        </p:txBody>
      </p:sp>
      <p:sp>
        <p:nvSpPr>
          <p:cNvPr id="19" name="Text Box 18"/>
          <p:cNvSpPr txBox="1"/>
          <p:nvPr/>
        </p:nvSpPr>
        <p:spPr>
          <a:xfrm>
            <a:off x="4478655" y="3805555"/>
            <a:ext cx="640588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altLang="en-US" sz="3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4 cộng 8 bằng 12, viết 2,nhớ 1</a:t>
            </a:r>
            <a:r>
              <a:rPr lang="vi-V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4478655" y="3191510"/>
            <a:ext cx="750125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altLang="en-US" sz="3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 cộng 2 bằng 6, thêm 1 bằng 7, viết 7.</a:t>
            </a:r>
            <a:endParaRPr lang="en-US" sz="3400"/>
          </a:p>
        </p:txBody>
      </p:sp>
      <p:sp>
        <p:nvSpPr>
          <p:cNvPr id="21" name="Text Box 20"/>
          <p:cNvSpPr txBox="1"/>
          <p:nvPr/>
        </p:nvSpPr>
        <p:spPr>
          <a:xfrm>
            <a:off x="4478655" y="4409440"/>
            <a:ext cx="764794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altLang="en-US" sz="3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2 cộng 1 bằng 3, thêm 1 bằng 4, viết 4</a:t>
            </a:r>
            <a:r>
              <a:rPr lang="vi-V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2997200" y="5772150"/>
            <a:ext cx="5956300" cy="802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</a:rPr>
              <a:t>Vậy 24 465 + 18 252 =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42 717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10517505" y="31750"/>
            <a:ext cx="1746885" cy="140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任意多边形: 形状 351"/>
          <p:cNvSpPr/>
          <p:nvPr/>
        </p:nvSpPr>
        <p:spPr>
          <a:xfrm>
            <a:off x="11110972" y="0"/>
            <a:ext cx="1081029" cy="1540006"/>
          </a:xfrm>
          <a:custGeom>
            <a:avLst/>
            <a:gdLst>
              <a:gd name="connsiteX0" fmla="*/ 535047 w 1081029"/>
              <a:gd name="connsiteY0" fmla="*/ 0 h 1540006"/>
              <a:gd name="connsiteX1" fmla="*/ 1081029 w 1081029"/>
              <a:gd name="connsiteY1" fmla="*/ 0 h 1540006"/>
              <a:gd name="connsiteX2" fmla="*/ 1081029 w 1081029"/>
              <a:gd name="connsiteY2" fmla="*/ 1534623 h 1540006"/>
              <a:gd name="connsiteX3" fmla="*/ 1011774 w 1081029"/>
              <a:gd name="connsiteY3" fmla="*/ 1539818 h 1540006"/>
              <a:gd name="connsiteX4" fmla="*/ 706031 w 1081029"/>
              <a:gd name="connsiteY4" fmla="*/ 1291238 h 1540006"/>
              <a:gd name="connsiteX5" fmla="*/ 339929 w 1081029"/>
              <a:gd name="connsiteY5" fmla="*/ 1198749 h 1540006"/>
              <a:gd name="connsiteX6" fmla="*/ 274418 w 1081029"/>
              <a:gd name="connsiteY6" fmla="*/ 867332 h 1540006"/>
              <a:gd name="connsiteX7" fmla="*/ 20075 w 1081029"/>
              <a:gd name="connsiteY7" fmla="*/ 347086 h 1540006"/>
              <a:gd name="connsiteX8" fmla="*/ 544176 w 1081029"/>
              <a:gd name="connsiteY8" fmla="*/ 58057 h 1540006"/>
              <a:gd name="connsiteX9" fmla="*/ 534014 w 1081029"/>
              <a:gd name="connsiteY9" fmla="*/ 15584 h 154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1029" h="1540006">
                <a:moveTo>
                  <a:pt x="535047" y="0"/>
                </a:moveTo>
                <a:lnTo>
                  <a:pt x="1081029" y="0"/>
                </a:lnTo>
                <a:lnTo>
                  <a:pt x="1081029" y="1534623"/>
                </a:lnTo>
                <a:lnTo>
                  <a:pt x="1011774" y="1539818"/>
                </a:lnTo>
                <a:cubicBezTo>
                  <a:pt x="667673" y="1547931"/>
                  <a:pt x="706031" y="1291238"/>
                  <a:pt x="706031" y="1291238"/>
                </a:cubicBezTo>
                <a:cubicBezTo>
                  <a:pt x="706031" y="1291238"/>
                  <a:pt x="494076" y="1356753"/>
                  <a:pt x="339929" y="1198749"/>
                </a:cubicBezTo>
                <a:cubicBezTo>
                  <a:pt x="181930" y="1040750"/>
                  <a:pt x="274418" y="867332"/>
                  <a:pt x="274418" y="867332"/>
                </a:cubicBezTo>
                <a:cubicBezTo>
                  <a:pt x="274418" y="867332"/>
                  <a:pt x="-87829" y="770992"/>
                  <a:pt x="20075" y="347086"/>
                </a:cubicBezTo>
                <a:cubicBezTo>
                  <a:pt x="131830" y="-72968"/>
                  <a:pt x="544176" y="58057"/>
                  <a:pt x="544176" y="58057"/>
                </a:cubicBezTo>
                <a:cubicBezTo>
                  <a:pt x="544176" y="58057"/>
                  <a:pt x="534963" y="46135"/>
                  <a:pt x="534014" y="1558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4" name="任意多边形: 形状 353"/>
          <p:cNvSpPr/>
          <p:nvPr/>
        </p:nvSpPr>
        <p:spPr>
          <a:xfrm>
            <a:off x="10556875" y="110490"/>
            <a:ext cx="1635125" cy="1189355"/>
          </a:xfrm>
          <a:custGeom>
            <a:avLst/>
            <a:gdLst>
              <a:gd name="connsiteX0" fmla="*/ 578189 w 578189"/>
              <a:gd name="connsiteY0" fmla="*/ 0 h 1429422"/>
              <a:gd name="connsiteX1" fmla="*/ 578189 w 578189"/>
              <a:gd name="connsiteY1" fmla="*/ 1429422 h 1429422"/>
              <a:gd name="connsiteX2" fmla="*/ 525475 w 578189"/>
              <a:gd name="connsiteY2" fmla="*/ 1415931 h 1429422"/>
              <a:gd name="connsiteX3" fmla="*/ 365043 w 578189"/>
              <a:gd name="connsiteY3" fmla="*/ 1112399 h 1429422"/>
              <a:gd name="connsiteX4" fmla="*/ 14359 w 578189"/>
              <a:gd name="connsiteY4" fmla="*/ 838789 h 1429422"/>
              <a:gd name="connsiteX5" fmla="*/ 276410 w 578189"/>
              <a:gd name="connsiteY5" fmla="*/ 445713 h 1429422"/>
              <a:gd name="connsiteX6" fmla="*/ 498478 w 578189"/>
              <a:gd name="connsiteY6" fmla="*/ 56490 h 142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189" h="1429422">
                <a:moveTo>
                  <a:pt x="578189" y="0"/>
                </a:moveTo>
                <a:lnTo>
                  <a:pt x="578189" y="1429422"/>
                </a:lnTo>
                <a:lnTo>
                  <a:pt x="525475" y="1415931"/>
                </a:lnTo>
                <a:cubicBezTo>
                  <a:pt x="338490" y="1336636"/>
                  <a:pt x="365043" y="1112399"/>
                  <a:pt x="365043" y="1112399"/>
                </a:cubicBezTo>
                <a:cubicBezTo>
                  <a:pt x="365043" y="1112399"/>
                  <a:pt x="102992" y="1185621"/>
                  <a:pt x="14359" y="838789"/>
                </a:cubicBezTo>
                <a:cubicBezTo>
                  <a:pt x="-74278" y="491957"/>
                  <a:pt x="276410" y="445713"/>
                  <a:pt x="276410" y="445713"/>
                </a:cubicBezTo>
                <a:cubicBezTo>
                  <a:pt x="274482" y="276151"/>
                  <a:pt x="386239" y="145125"/>
                  <a:pt x="498478" y="56490"/>
                </a:cubicBezTo>
                <a:close/>
              </a:path>
            </a:pathLst>
          </a:custGeom>
          <a:solidFill>
            <a:srgbClr val="CFEE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492125" y="410210"/>
            <a:ext cx="68484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Ví dụ</a:t>
            </a:r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 </a:t>
            </a:r>
            <a:r>
              <a:rPr lang="vi-VN" alt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Đặt tính rồi tính:</a:t>
            </a:r>
            <a:endParaRPr lang="vi-VN" altLang="en-US" sz="4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vi-VN" altLang="en-US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</a:t>
            </a:r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56 237 + 31</a:t>
            </a:r>
            <a:r>
              <a:rPr lang="vi-VN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856</a:t>
            </a:r>
            <a:r>
              <a:rPr lang="vi-VN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34435" y="2085975"/>
            <a:ext cx="2588260" cy="2508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/>
              <a:t>    </a:t>
            </a:r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56 237</a:t>
            </a:r>
          </a:p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   31 856</a:t>
            </a:r>
          </a:p>
          <a:p>
            <a:endParaRPr lang="vi-VN" altLang="en-US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222115" y="4155440"/>
            <a:ext cx="161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4131945" y="4303395"/>
            <a:ext cx="1793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18330" y="4303395"/>
            <a:ext cx="551180" cy="678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8" name="Text Box 7"/>
          <p:cNvSpPr txBox="1"/>
          <p:nvPr/>
        </p:nvSpPr>
        <p:spPr>
          <a:xfrm flipH="1">
            <a:off x="4848860" y="4303395"/>
            <a:ext cx="592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133975" y="4303395"/>
            <a:ext cx="467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41315" y="4302760"/>
            <a:ext cx="573405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4685" y="4303395"/>
            <a:ext cx="2970530" cy="265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r="8711"/>
          <a:stretch>
            <a:fillRect/>
          </a:stretch>
        </p:blipFill>
        <p:spPr bwMode="auto">
          <a:xfrm>
            <a:off x="-1020445" y="4155440"/>
            <a:ext cx="2801620" cy="281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 flipH="1">
            <a:off x="0" y="4905484"/>
            <a:ext cx="8046875" cy="1952517"/>
          </a:xfrm>
          <a:custGeom>
            <a:avLst/>
            <a:gdLst>
              <a:gd name="connsiteX0" fmla="*/ 4525498 w 8046875"/>
              <a:gd name="connsiteY0" fmla="*/ 146 h 1952517"/>
              <a:gd name="connsiteX1" fmla="*/ 5893556 w 8046875"/>
              <a:gd name="connsiteY1" fmla="*/ 693810 h 1952517"/>
              <a:gd name="connsiteX2" fmla="*/ 6386829 w 8046875"/>
              <a:gd name="connsiteY2" fmla="*/ 666836 h 1952517"/>
              <a:gd name="connsiteX3" fmla="*/ 6637320 w 8046875"/>
              <a:gd name="connsiteY3" fmla="*/ 901909 h 1952517"/>
              <a:gd name="connsiteX4" fmla="*/ 7473569 w 8046875"/>
              <a:gd name="connsiteY4" fmla="*/ 27124 h 1952517"/>
              <a:gd name="connsiteX5" fmla="*/ 7982738 w 8046875"/>
              <a:gd name="connsiteY5" fmla="*/ 105582 h 1952517"/>
              <a:gd name="connsiteX6" fmla="*/ 8046875 w 8046875"/>
              <a:gd name="connsiteY6" fmla="*/ 147220 h 1952517"/>
              <a:gd name="connsiteX7" fmla="*/ 8046875 w 8046875"/>
              <a:gd name="connsiteY7" fmla="*/ 1952517 h 1952517"/>
              <a:gd name="connsiteX8" fmla="*/ 3732 w 8046875"/>
              <a:gd name="connsiteY8" fmla="*/ 1952517 h 1952517"/>
              <a:gd name="connsiteX9" fmla="*/ 2582 w 8046875"/>
              <a:gd name="connsiteY9" fmla="*/ 1940155 h 1952517"/>
              <a:gd name="connsiteX10" fmla="*/ 405903 w 8046875"/>
              <a:gd name="connsiteY10" fmla="*/ 1275719 h 1952517"/>
              <a:gd name="connsiteX11" fmla="*/ 1126545 w 8046875"/>
              <a:gd name="connsiteY11" fmla="*/ 1429867 h 1952517"/>
              <a:gd name="connsiteX12" fmla="*/ 1407861 w 8046875"/>
              <a:gd name="connsiteY12" fmla="*/ 1110008 h 1952517"/>
              <a:gd name="connsiteX13" fmla="*/ 1820208 w 8046875"/>
              <a:gd name="connsiteY13" fmla="*/ 1106157 h 1952517"/>
              <a:gd name="connsiteX14" fmla="*/ 2348162 w 8046875"/>
              <a:gd name="connsiteY14" fmla="*/ 451030 h 1952517"/>
              <a:gd name="connsiteX15" fmla="*/ 3353977 w 8046875"/>
              <a:gd name="connsiteY15" fmla="*/ 666836 h 1952517"/>
              <a:gd name="connsiteX16" fmla="*/ 4525498 w 8046875"/>
              <a:gd name="connsiteY16" fmla="*/ 146 h 195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46875" h="1952517">
                <a:moveTo>
                  <a:pt x="4525498" y="146"/>
                </a:moveTo>
                <a:cubicBezTo>
                  <a:pt x="5596824" y="15561"/>
                  <a:pt x="5893556" y="693810"/>
                  <a:pt x="5893556" y="693810"/>
                </a:cubicBezTo>
                <a:cubicBezTo>
                  <a:pt x="5893556" y="693810"/>
                  <a:pt x="6101655" y="547370"/>
                  <a:pt x="6386829" y="666836"/>
                </a:cubicBezTo>
                <a:cubicBezTo>
                  <a:pt x="6672001" y="786298"/>
                  <a:pt x="6637320" y="901909"/>
                  <a:pt x="6637320" y="901909"/>
                </a:cubicBezTo>
                <a:cubicBezTo>
                  <a:pt x="6637320" y="901909"/>
                  <a:pt x="6745223" y="223660"/>
                  <a:pt x="7473569" y="27124"/>
                </a:cubicBezTo>
                <a:cubicBezTo>
                  <a:pt x="7654692" y="-22012"/>
                  <a:pt x="7826663" y="17971"/>
                  <a:pt x="7982738" y="105582"/>
                </a:cubicBezTo>
                <a:lnTo>
                  <a:pt x="8046875" y="147220"/>
                </a:lnTo>
                <a:lnTo>
                  <a:pt x="8046875" y="1952517"/>
                </a:lnTo>
                <a:lnTo>
                  <a:pt x="3732" y="1952517"/>
                </a:lnTo>
                <a:lnTo>
                  <a:pt x="2582" y="1940155"/>
                </a:lnTo>
                <a:cubicBezTo>
                  <a:pt x="-6322" y="1826614"/>
                  <a:pt x="-15594" y="1366761"/>
                  <a:pt x="405903" y="1275719"/>
                </a:cubicBezTo>
                <a:cubicBezTo>
                  <a:pt x="887616" y="1171667"/>
                  <a:pt x="1126545" y="1429867"/>
                  <a:pt x="1126545" y="1429867"/>
                </a:cubicBezTo>
                <a:cubicBezTo>
                  <a:pt x="1126545" y="1429867"/>
                  <a:pt x="1184347" y="1202497"/>
                  <a:pt x="1407861" y="1110008"/>
                </a:cubicBezTo>
                <a:cubicBezTo>
                  <a:pt x="1631375" y="1017520"/>
                  <a:pt x="1820208" y="1106157"/>
                  <a:pt x="1820208" y="1106157"/>
                </a:cubicBezTo>
                <a:cubicBezTo>
                  <a:pt x="1820208" y="1106157"/>
                  <a:pt x="1785523" y="628299"/>
                  <a:pt x="2348162" y="451030"/>
                </a:cubicBezTo>
                <a:cubicBezTo>
                  <a:pt x="2910800" y="273760"/>
                  <a:pt x="3353977" y="666836"/>
                  <a:pt x="3353977" y="666836"/>
                </a:cubicBezTo>
                <a:cubicBezTo>
                  <a:pt x="3353977" y="666836"/>
                  <a:pt x="3454173" y="-11414"/>
                  <a:pt x="4525498" y="1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/>
        </p:nvSpPr>
        <p:spPr>
          <a:xfrm flipH="1">
            <a:off x="0" y="5791835"/>
            <a:ext cx="6096000" cy="1066165"/>
          </a:xfrm>
          <a:custGeom>
            <a:avLst/>
            <a:gdLst>
              <a:gd name="connsiteX0" fmla="*/ 6201493 w 6667436"/>
              <a:gd name="connsiteY0" fmla="*/ 723 h 1256613"/>
              <a:gd name="connsiteX1" fmla="*/ 6475647 w 6667436"/>
              <a:gd name="connsiteY1" fmla="*/ 40298 h 1256613"/>
              <a:gd name="connsiteX2" fmla="*/ 6600250 w 6667436"/>
              <a:gd name="connsiteY2" fmla="*/ 102641 h 1256613"/>
              <a:gd name="connsiteX3" fmla="*/ 6667436 w 6667436"/>
              <a:gd name="connsiteY3" fmla="*/ 166992 h 1256613"/>
              <a:gd name="connsiteX4" fmla="*/ 6667436 w 6667436"/>
              <a:gd name="connsiteY4" fmla="*/ 1256613 h 1256613"/>
              <a:gd name="connsiteX5" fmla="*/ 146348 w 6667436"/>
              <a:gd name="connsiteY5" fmla="*/ 1256613 h 1256613"/>
              <a:gd name="connsiteX6" fmla="*/ 39986 w 6667436"/>
              <a:gd name="connsiteY6" fmla="*/ 1246505 h 1256613"/>
              <a:gd name="connsiteX7" fmla="*/ 205696 w 6667436"/>
              <a:gd name="connsiteY7" fmla="*/ 768647 h 1256613"/>
              <a:gd name="connsiteX8" fmla="*/ 883946 w 6667436"/>
              <a:gd name="connsiteY8" fmla="*/ 730110 h 1256613"/>
              <a:gd name="connsiteX9" fmla="*/ 1515951 w 6667436"/>
              <a:gd name="connsiteY9" fmla="*/ 275375 h 1256613"/>
              <a:gd name="connsiteX10" fmla="*/ 2240444 w 6667436"/>
              <a:gd name="connsiteY10" fmla="*/ 468060 h 1256613"/>
              <a:gd name="connsiteX11" fmla="*/ 3215426 w 6667436"/>
              <a:gd name="connsiteY11" fmla="*/ 32591 h 1256613"/>
              <a:gd name="connsiteX12" fmla="*/ 4279044 w 6667436"/>
              <a:gd name="connsiteY12" fmla="*/ 668451 h 1256613"/>
              <a:gd name="connsiteX13" fmla="*/ 4818560 w 6667436"/>
              <a:gd name="connsiteY13" fmla="*/ 552841 h 1256613"/>
              <a:gd name="connsiteX14" fmla="*/ 5142270 w 6667436"/>
              <a:gd name="connsiteY14" fmla="*/ 818743 h 1256613"/>
              <a:gd name="connsiteX15" fmla="*/ 6201493 w 6667436"/>
              <a:gd name="connsiteY15" fmla="*/ 723 h 12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67436" h="1256613">
                <a:moveTo>
                  <a:pt x="6201493" y="723"/>
                </a:moveTo>
                <a:cubicBezTo>
                  <a:pt x="6289586" y="-3177"/>
                  <a:pt x="6381232" y="8505"/>
                  <a:pt x="6475647" y="40298"/>
                </a:cubicBezTo>
                <a:cubicBezTo>
                  <a:pt x="6522855" y="56195"/>
                  <a:pt x="6564207" y="77210"/>
                  <a:pt x="6600250" y="102641"/>
                </a:cubicBezTo>
                <a:lnTo>
                  <a:pt x="6667436" y="166992"/>
                </a:lnTo>
                <a:lnTo>
                  <a:pt x="6667436" y="1256613"/>
                </a:lnTo>
                <a:lnTo>
                  <a:pt x="146348" y="1256613"/>
                </a:lnTo>
                <a:lnTo>
                  <a:pt x="39986" y="1246505"/>
                </a:lnTo>
                <a:cubicBezTo>
                  <a:pt x="39986" y="1246505"/>
                  <a:pt x="-121870" y="1022991"/>
                  <a:pt x="205696" y="768647"/>
                </a:cubicBezTo>
                <a:cubicBezTo>
                  <a:pt x="533258" y="514304"/>
                  <a:pt x="883946" y="730110"/>
                  <a:pt x="883946" y="730110"/>
                </a:cubicBezTo>
                <a:cubicBezTo>
                  <a:pt x="883946" y="730110"/>
                  <a:pt x="957164" y="360156"/>
                  <a:pt x="1515951" y="275375"/>
                </a:cubicBezTo>
                <a:cubicBezTo>
                  <a:pt x="2074734" y="190594"/>
                  <a:pt x="2240444" y="468060"/>
                  <a:pt x="2240444" y="468060"/>
                </a:cubicBezTo>
                <a:cubicBezTo>
                  <a:pt x="2240444" y="468060"/>
                  <a:pt x="2456251" y="32591"/>
                  <a:pt x="3215426" y="32591"/>
                </a:cubicBezTo>
                <a:cubicBezTo>
                  <a:pt x="3974604" y="32591"/>
                  <a:pt x="4279044" y="668451"/>
                  <a:pt x="4279044" y="668451"/>
                </a:cubicBezTo>
                <a:cubicBezTo>
                  <a:pt x="4279044" y="668451"/>
                  <a:pt x="4541094" y="464204"/>
                  <a:pt x="4818560" y="552841"/>
                </a:cubicBezTo>
                <a:cubicBezTo>
                  <a:pt x="5096026" y="641478"/>
                  <a:pt x="5142270" y="818743"/>
                  <a:pt x="5142270" y="818743"/>
                </a:cubicBezTo>
                <a:cubicBezTo>
                  <a:pt x="5142270" y="818743"/>
                  <a:pt x="5584843" y="28015"/>
                  <a:pt x="6201493" y="723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025015" y="2077720"/>
            <a:ext cx="814133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defRPr sz="1600" b="0" i="0" u="none" strike="noStrike">
                <a:solidFill>
                  <a:srgbClr val="000000"/>
                </a:solidFill>
                <a:effectLst/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vi-VN" altLang="en-US" sz="9600" b="1" i="0" u="none" strike="noStrike" dirty="0">
                <a:ln>
                  <a:solidFill>
                    <a:srgbClr val="FF7697"/>
                  </a:solidFill>
                </a:ln>
                <a:solidFill>
                  <a:schemeClr val="bg1"/>
                </a:solidFill>
                <a:effectLst>
                  <a:outerShdw dist="101600" dir="2700000" algn="tl" rotWithShape="0">
                    <a:srgbClr val="FF7697"/>
                  </a:outerShdw>
                </a:effectLst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53" name="任意多边形: 形状 52"/>
          <p:cNvSpPr/>
          <p:nvPr/>
        </p:nvSpPr>
        <p:spPr>
          <a:xfrm>
            <a:off x="8451659" y="5078098"/>
            <a:ext cx="3740341" cy="1779902"/>
          </a:xfrm>
          <a:custGeom>
            <a:avLst/>
            <a:gdLst>
              <a:gd name="connsiteX0" fmla="*/ 3740341 w 3740341"/>
              <a:gd name="connsiteY0" fmla="*/ 0 h 1779902"/>
              <a:gd name="connsiteX1" fmla="*/ 3740341 w 3740341"/>
              <a:gd name="connsiteY1" fmla="*/ 1779902 h 1779902"/>
              <a:gd name="connsiteX2" fmla="*/ 3732 w 3740341"/>
              <a:gd name="connsiteY2" fmla="*/ 1779902 h 1779902"/>
              <a:gd name="connsiteX3" fmla="*/ 2582 w 3740341"/>
              <a:gd name="connsiteY3" fmla="*/ 1767541 h 1779902"/>
              <a:gd name="connsiteX4" fmla="*/ 405903 w 3740341"/>
              <a:gd name="connsiteY4" fmla="*/ 1103105 h 1779902"/>
              <a:gd name="connsiteX5" fmla="*/ 1126545 w 3740341"/>
              <a:gd name="connsiteY5" fmla="*/ 1257253 h 1779902"/>
              <a:gd name="connsiteX6" fmla="*/ 1407861 w 3740341"/>
              <a:gd name="connsiteY6" fmla="*/ 937394 h 1779902"/>
              <a:gd name="connsiteX7" fmla="*/ 1820208 w 3740341"/>
              <a:gd name="connsiteY7" fmla="*/ 933543 h 1779902"/>
              <a:gd name="connsiteX8" fmla="*/ 2348162 w 3740341"/>
              <a:gd name="connsiteY8" fmla="*/ 278416 h 1779902"/>
              <a:gd name="connsiteX9" fmla="*/ 3353977 w 3740341"/>
              <a:gd name="connsiteY9" fmla="*/ 494222 h 1779902"/>
              <a:gd name="connsiteX10" fmla="*/ 3684024 w 3740341"/>
              <a:gd name="connsiteY10" fmla="*/ 33397 h 177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779902">
                <a:moveTo>
                  <a:pt x="3740341" y="0"/>
                </a:moveTo>
                <a:lnTo>
                  <a:pt x="3740341" y="1779902"/>
                </a:lnTo>
                <a:lnTo>
                  <a:pt x="3732" y="1779902"/>
                </a:lnTo>
                <a:lnTo>
                  <a:pt x="2582" y="1767541"/>
                </a:lnTo>
                <a:cubicBezTo>
                  <a:pt x="-6322" y="1654000"/>
                  <a:pt x="-15594" y="1194147"/>
                  <a:pt x="405903" y="1103105"/>
                </a:cubicBezTo>
                <a:cubicBezTo>
                  <a:pt x="887616" y="999053"/>
                  <a:pt x="1126545" y="1257253"/>
                  <a:pt x="1126545" y="1257253"/>
                </a:cubicBezTo>
                <a:cubicBezTo>
                  <a:pt x="1126545" y="1257253"/>
                  <a:pt x="1184347" y="1029883"/>
                  <a:pt x="1407861" y="937394"/>
                </a:cubicBezTo>
                <a:cubicBezTo>
                  <a:pt x="1631375" y="844906"/>
                  <a:pt x="1820208" y="933543"/>
                  <a:pt x="1820208" y="933543"/>
                </a:cubicBezTo>
                <a:cubicBezTo>
                  <a:pt x="1820208" y="933543"/>
                  <a:pt x="1785523" y="455685"/>
                  <a:pt x="2348162" y="278416"/>
                </a:cubicBezTo>
                <a:cubicBezTo>
                  <a:pt x="2910800" y="101146"/>
                  <a:pt x="3353977" y="494222"/>
                  <a:pt x="3353977" y="494222"/>
                </a:cubicBezTo>
                <a:cubicBezTo>
                  <a:pt x="3353977" y="494222"/>
                  <a:pt x="3393116" y="229281"/>
                  <a:pt x="3684024" y="3339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/>
        </p:nvSpPr>
        <p:spPr>
          <a:xfrm>
            <a:off x="8451660" y="5633979"/>
            <a:ext cx="3740341" cy="1224021"/>
          </a:xfrm>
          <a:custGeom>
            <a:avLst/>
            <a:gdLst>
              <a:gd name="connsiteX0" fmla="*/ 3215426 w 3740341"/>
              <a:gd name="connsiteY0" fmla="*/ 0 h 1224021"/>
              <a:gd name="connsiteX1" fmla="*/ 3701894 w 3740341"/>
              <a:gd name="connsiteY1" fmla="*/ 99353 h 1224021"/>
              <a:gd name="connsiteX2" fmla="*/ 3740341 w 3740341"/>
              <a:gd name="connsiteY2" fmla="*/ 120668 h 1224021"/>
              <a:gd name="connsiteX3" fmla="*/ 3740341 w 3740341"/>
              <a:gd name="connsiteY3" fmla="*/ 1224021 h 1224021"/>
              <a:gd name="connsiteX4" fmla="*/ 146337 w 3740341"/>
              <a:gd name="connsiteY4" fmla="*/ 1224021 h 1224021"/>
              <a:gd name="connsiteX5" fmla="*/ 39986 w 3740341"/>
              <a:gd name="connsiteY5" fmla="*/ 1213914 h 1224021"/>
              <a:gd name="connsiteX6" fmla="*/ 205696 w 3740341"/>
              <a:gd name="connsiteY6" fmla="*/ 736056 h 1224021"/>
              <a:gd name="connsiteX7" fmla="*/ 883946 w 3740341"/>
              <a:gd name="connsiteY7" fmla="*/ 697519 h 1224021"/>
              <a:gd name="connsiteX8" fmla="*/ 1515951 w 3740341"/>
              <a:gd name="connsiteY8" fmla="*/ 242784 h 1224021"/>
              <a:gd name="connsiteX9" fmla="*/ 2240444 w 3740341"/>
              <a:gd name="connsiteY9" fmla="*/ 435469 h 1224021"/>
              <a:gd name="connsiteX10" fmla="*/ 3215426 w 3740341"/>
              <a:gd name="connsiteY10" fmla="*/ 0 h 122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341" h="1224021">
                <a:moveTo>
                  <a:pt x="3215426" y="0"/>
                </a:moveTo>
                <a:cubicBezTo>
                  <a:pt x="3405220" y="0"/>
                  <a:pt x="3566594" y="39741"/>
                  <a:pt x="3701894" y="99353"/>
                </a:cubicBezTo>
                <a:lnTo>
                  <a:pt x="3740341" y="120668"/>
                </a:lnTo>
                <a:lnTo>
                  <a:pt x="3740341" y="1224021"/>
                </a:lnTo>
                <a:lnTo>
                  <a:pt x="146337" y="1224021"/>
                </a:lnTo>
                <a:lnTo>
                  <a:pt x="39986" y="1213914"/>
                </a:lnTo>
                <a:cubicBezTo>
                  <a:pt x="39986" y="1213914"/>
                  <a:pt x="-121870" y="990400"/>
                  <a:pt x="205696" y="736056"/>
                </a:cubicBezTo>
                <a:cubicBezTo>
                  <a:pt x="533258" y="481713"/>
                  <a:pt x="883946" y="697519"/>
                  <a:pt x="883946" y="697519"/>
                </a:cubicBezTo>
                <a:cubicBezTo>
                  <a:pt x="883946" y="697519"/>
                  <a:pt x="957164" y="327565"/>
                  <a:pt x="1515951" y="242784"/>
                </a:cubicBezTo>
                <a:cubicBezTo>
                  <a:pt x="2074734" y="158003"/>
                  <a:pt x="2240444" y="435469"/>
                  <a:pt x="2240444" y="435469"/>
                </a:cubicBezTo>
                <a:cubicBezTo>
                  <a:pt x="2240444" y="435469"/>
                  <a:pt x="2456251" y="0"/>
                  <a:pt x="3215426" y="0"/>
                </a:cubicBezTo>
                <a:close/>
              </a:path>
            </a:pathLst>
          </a:custGeom>
          <a:solidFill>
            <a:srgbClr val="AECAFB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56" name="图形 5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88550" y="4123690"/>
            <a:ext cx="2066290" cy="275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M5MTBlNmI2YTY3ZjIxYzUzNmRhMGQyM2YxMDkyYj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海外商务风01">
      <a:majorFont>
        <a:latin typeface="Hubot-Sans Black Wide"/>
        <a:ea typeface=""/>
        <a:cs typeface=""/>
      </a:majorFont>
      <a:minorFont>
        <a:latin typeface="Gilro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389</Words>
  <Application>Microsoft Office PowerPoint</Application>
  <PresentationFormat>Custom</PresentationFormat>
  <Paragraphs>105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HP001 4 hàng</vt:lpstr>
      <vt:lpstr>Gilroy</vt:lpstr>
      <vt:lpstr>Hubot-Sans Black Wide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abbey</dc:creator>
  <cp:lastModifiedBy>Windows User</cp:lastModifiedBy>
  <cp:revision>43</cp:revision>
  <dcterms:created xsi:type="dcterms:W3CDTF">2023-03-30T01:31:00Z</dcterms:created>
  <dcterms:modified xsi:type="dcterms:W3CDTF">2025-03-17T09:49:37Z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5E982B0F8D614DDBB9680862B3AE8C08_11</vt:lpwstr>
  </property>
  <property fmtid="{D5CDD505-2E9C-101B-9397-08002B2CF9AE}" pid="3" name="KSOProductBuildVer">
    <vt:lpwstr>1033-12.2.0.20326</vt:lpwstr>
  </property>
</Properties>
</file>