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21" r:id="rId2"/>
    <p:sldId id="257" r:id="rId3"/>
    <p:sldId id="316" r:id="rId4"/>
    <p:sldId id="258" r:id="rId5"/>
    <p:sldId id="317" r:id="rId6"/>
    <p:sldId id="266" r:id="rId7"/>
    <p:sldId id="320" r:id="rId8"/>
    <p:sldId id="259" r:id="rId9"/>
    <p:sldId id="318" r:id="rId10"/>
    <p:sldId id="319" r:id="rId11"/>
    <p:sldId id="265" r:id="rId12"/>
  </p:sldIdLst>
  <p:sldSz cx="18288000" cy="10287000"/>
  <p:notesSz cx="6858000" cy="9144000"/>
  <p:embeddedFontLst>
    <p:embeddedFont>
      <p:font typeface="HP001 4 hàng" pitchFamily="34" charset="0"/>
      <p:regular r:id="rId14"/>
      <p:bold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Wedges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-6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F07E5-0B9A-4976-BC4A-0E2EF2D4A2CA}" type="datetimeFigureOut">
              <a:rPr lang="en-US" smtClean="0"/>
              <a:t>17/03/2025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7809B-CFF3-406E-B527-FC16E0D32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43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7809B-CFF3-406E-B527-FC16E0D323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6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77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image" Target="../media/image2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7.svg"/><Relationship Id="rId4" Type="http://schemas.openxmlformats.org/officeDocument/2006/relationships/image" Target="../media/image5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7.svg"/><Relationship Id="rId5" Type="http://schemas.openxmlformats.org/officeDocument/2006/relationships/image" Target="../media/image5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28D7DA-7E3F-3FB9-8083-E19321482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background with blue clouds and stars&#10;&#10;AI-generated content may be incorrect.">
            <a:extLst>
              <a:ext uri="{FF2B5EF4-FFF2-40B4-BE49-F238E27FC236}">
                <a16:creationId xmlns="" xmlns:a16="http://schemas.microsoft.com/office/drawing/2014/main" id="{FDBDF05D-105F-B3F5-CBC5-431E3D2C5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2"/>
            <a:ext cx="18288000" cy="10278971"/>
          </a:xfrm>
          <a:prstGeom prst="rect">
            <a:avLst/>
          </a:prstGeom>
        </p:spPr>
      </p:pic>
      <p:pic>
        <p:nvPicPr>
          <p:cNvPr id="38" name="Picture 5" descr="POINSET3">
            <a:extLst>
              <a:ext uri="{FF2B5EF4-FFF2-40B4-BE49-F238E27FC236}">
                <a16:creationId xmlns="" xmlns:a16="http://schemas.microsoft.com/office/drawing/2014/main" id="{46AFCCDC-92B0-5E4A-7A95-E165139F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7469063"/>
            <a:ext cx="3204809" cy="280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>
            <a:extLst>
              <a:ext uri="{FF2B5EF4-FFF2-40B4-BE49-F238E27FC236}">
                <a16:creationId xmlns="" xmlns:a16="http://schemas.microsoft.com/office/drawing/2014/main" id="{449162C2-79E9-D0A3-381D-C53C3928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703" y="150342"/>
            <a:ext cx="11624811" cy="110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5" tIns="60542" rIns="121085" bIns="6054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>
              <a:spcBef>
                <a:spcPct val="50000"/>
              </a:spcBef>
            </a:pP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UBND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itchFamily="18" charset="0"/>
              </a:rPr>
              <a:t>THÀNH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itchFamily="18" charset="0"/>
              </a:rPr>
              <a:t>PHỐ QUY NHƠN</a:t>
            </a:r>
            <a:br>
              <a:rPr lang="vi-VN" altLang="en-US" sz="3200" b="1" dirty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sp>
        <p:nvSpPr>
          <p:cNvPr id="40" name="Text Box 14">
            <a:extLst>
              <a:ext uri="{FF2B5EF4-FFF2-40B4-BE49-F238E27FC236}">
                <a16:creationId xmlns="" xmlns:a16="http://schemas.microsoft.com/office/drawing/2014/main" id="{FBA269ED-7137-6C56-EC81-F6540726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139" y="6300655"/>
            <a:ext cx="11376266" cy="113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5" tIns="60542" rIns="121085" bIns="605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 eaLnBrk="1" hangingPunct="1">
              <a:spcBef>
                <a:spcPts val="1517"/>
              </a:spcBef>
              <a:defRPr/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 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="" xmlns:a16="http://schemas.microsoft.com/office/drawing/2014/main" id="{52F1A29E-A4E5-BCFF-5438-2BF86F43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627" y="4473649"/>
            <a:ext cx="14199588" cy="207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5" tIns="60542" rIns="121085" bIns="60542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 eaLnBrk="1" hangingPunct="1">
              <a:defRPr/>
            </a:pP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222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1224104" eaLnBrk="1" hangingPunct="1">
              <a:defRPr/>
            </a:pP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222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2" name="Picture 22" descr="bd21315_">
            <a:extLst>
              <a:ext uri="{FF2B5EF4-FFF2-40B4-BE49-F238E27FC236}">
                <a16:creationId xmlns="" xmlns:a16="http://schemas.microsoft.com/office/drawing/2014/main" id="{6402961A-D265-0FF9-FD3F-AF5323E7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92" y="7296492"/>
            <a:ext cx="4732565" cy="17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4E757C3F-D18F-DF35-ACA2-B8AF508958C3}"/>
              </a:ext>
            </a:extLst>
          </p:cNvPr>
          <p:cNvCxnSpPr>
            <a:cxnSpLocks/>
          </p:cNvCxnSpPr>
          <p:nvPr/>
        </p:nvCxnSpPr>
        <p:spPr>
          <a:xfrm>
            <a:off x="6871691" y="1252104"/>
            <a:ext cx="566683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7" descr="BƯỚM 58">
            <a:extLst>
              <a:ext uri="{FF2B5EF4-FFF2-40B4-BE49-F238E27FC236}">
                <a16:creationId xmlns="" xmlns:a16="http://schemas.microsoft.com/office/drawing/2014/main" id="{874D8E4B-06F1-CA38-C88A-41A6FAF6D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3616564" y="7349033"/>
            <a:ext cx="1367675" cy="17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animal-14[1]">
            <a:extLst>
              <a:ext uri="{FF2B5EF4-FFF2-40B4-BE49-F238E27FC236}">
                <a16:creationId xmlns="" xmlns:a16="http://schemas.microsoft.com/office/drawing/2014/main" id="{56346336-AC06-DAE7-1B7F-5A765B6F2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143502" y="7146677"/>
            <a:ext cx="1255409" cy="91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POINSET2">
            <a:extLst>
              <a:ext uri="{FF2B5EF4-FFF2-40B4-BE49-F238E27FC236}">
                <a16:creationId xmlns="" xmlns:a16="http://schemas.microsoft.com/office/drawing/2014/main" id="{415744E7-7FAC-7D32-320F-E538BD3B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7907" y="-152403"/>
            <a:ext cx="2167952" cy="259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8">
            <a:extLst>
              <a:ext uri="{FF2B5EF4-FFF2-40B4-BE49-F238E27FC236}">
                <a16:creationId xmlns="" xmlns:a16="http://schemas.microsoft.com/office/drawing/2014/main" id="{03F26570-A38B-8AAE-79AA-B37EF57E3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802" y="8059094"/>
            <a:ext cx="7182393" cy="15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6098" tIns="68048" rIns="136098" bIns="6804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/>
            <a:r>
              <a:rPr lang="en-US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G</a:t>
            </a:r>
            <a:r>
              <a:rPr lang="vi-VN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GD:</a:t>
            </a:r>
            <a:r>
              <a:rPr lang="vi-VN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Phạm Thị Phúc Hậu</a:t>
            </a:r>
            <a:endParaRPr lang="vi-VN" altLang="en-US" sz="45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 defTabSz="1224104"/>
            <a:r>
              <a:rPr lang="en-US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Năm học 2024-2025</a:t>
            </a:r>
            <a:endParaRPr lang="en-US" altLang="en-US" sz="45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4E585AE-C36E-6FD8-13F9-3CE8FD759964}"/>
              </a:ext>
            </a:extLst>
          </p:cNvPr>
          <p:cNvSpPr txBox="1"/>
          <p:nvPr/>
        </p:nvSpPr>
        <p:spPr>
          <a:xfrm>
            <a:off x="3429000" y="3628354"/>
            <a:ext cx="6858000" cy="46166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21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9542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DD696B-AB3D-31F3-24A3-D53ED8041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A4146A5-C84E-663F-73EA-FF5AA4E7B0E7}"/>
              </a:ext>
            </a:extLst>
          </p:cNvPr>
          <p:cNvSpPr/>
          <p:nvPr/>
        </p:nvSpPr>
        <p:spPr>
          <a:xfrm>
            <a:off x="-4203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395A6BE6-B6EB-6433-1264-5F71486D5CFE}"/>
              </a:ext>
            </a:extLst>
          </p:cNvPr>
          <p:cNvGrpSpPr/>
          <p:nvPr/>
        </p:nvGrpSpPr>
        <p:grpSpPr>
          <a:xfrm>
            <a:off x="1028700" y="487171"/>
            <a:ext cx="16230600" cy="9499968"/>
            <a:chOff x="0" y="0"/>
            <a:chExt cx="4274726" cy="21674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852E34BB-A75B-9C56-1F06-690E08DD4EA4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xmlns="" id="{65BA9E28-C944-5BD5-8389-9BC8706A6FAC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7645B7E5-15AE-973A-8F21-26788B11BD6A}"/>
              </a:ext>
            </a:extLst>
          </p:cNvPr>
          <p:cNvGrpSpPr/>
          <p:nvPr/>
        </p:nvGrpSpPr>
        <p:grpSpPr>
          <a:xfrm>
            <a:off x="1221030" y="600190"/>
            <a:ext cx="15876560" cy="9279107"/>
            <a:chOff x="0" y="0"/>
            <a:chExt cx="4181481" cy="209263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145D6220-9C1A-F816-2F3E-EEAB00C98955}"/>
                </a:ext>
              </a:extLst>
            </p:cNvPr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xmlns="" id="{5E0580AA-D7B2-2B4C-FBFA-E5B29880DDF1}"/>
                </a:ext>
              </a:extLst>
            </p:cNvPr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782D73FD-0D81-EAA6-B9A7-CD96A33A7499}"/>
              </a:ext>
            </a:extLst>
          </p:cNvPr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15D2B214-D90D-1543-C6CA-F75274559F71}"/>
              </a:ext>
            </a:extLst>
          </p:cNvPr>
          <p:cNvSpPr/>
          <p:nvPr/>
        </p:nvSpPr>
        <p:spPr>
          <a:xfrm flipH="1">
            <a:off x="-106912" y="1399729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975B336D-541A-EDA8-8C5F-D7ABD88FFD9E}"/>
              </a:ext>
            </a:extLst>
          </p:cNvPr>
          <p:cNvSpPr/>
          <p:nvPr/>
        </p:nvSpPr>
        <p:spPr>
          <a:xfrm>
            <a:off x="1223175" y="215532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AC103AE2-5B18-061E-AD72-953B4C264A72}"/>
              </a:ext>
            </a:extLst>
          </p:cNvPr>
          <p:cNvSpPr/>
          <p:nvPr/>
        </p:nvSpPr>
        <p:spPr>
          <a:xfrm>
            <a:off x="-8991600" y="-4012132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9A7C0D-23CF-EEF9-A59B-F585C9F42FEC}"/>
              </a:ext>
            </a:extLst>
          </p:cNvPr>
          <p:cNvSpPr txBox="1"/>
          <p:nvPr/>
        </p:nvSpPr>
        <p:spPr>
          <a:xfrm>
            <a:off x="4878630" y="647700"/>
            <a:ext cx="1110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TRÒ CHƠI: ĐỐ BẠN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C664D9-FBA4-83EB-76EC-E336F96A4C32}"/>
              </a:ext>
            </a:extLst>
          </p:cNvPr>
          <p:cNvSpPr txBox="1"/>
          <p:nvPr/>
        </p:nvSpPr>
        <p:spPr>
          <a:xfrm>
            <a:off x="2773623" y="2015021"/>
            <a:ext cx="127713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dậy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4800" b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</a:t>
            </a:r>
            <a:r>
              <a:rPr lang="en-US" sz="4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 </a:t>
            </a:r>
            <a:r>
              <a:rPr lang="en-US" sz="4800" b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?"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ngược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ình ảnh Cậu Bé Suy Nghĩ PNG Với Nền Trong Suốt | Tải Xuống Miễn Phí Trên  Lovepik.com">
            <a:extLst>
              <a:ext uri="{FF2B5EF4-FFF2-40B4-BE49-F238E27FC236}">
                <a16:creationId xmlns:a16="http://schemas.microsoft.com/office/drawing/2014/main" xmlns="" id="{349125B2-48D5-4B3F-1FA3-27AF78E17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81" t="9798" r="32222" b="9259"/>
          <a:stretch/>
        </p:blipFill>
        <p:spPr bwMode="auto">
          <a:xfrm>
            <a:off x="14245022" y="5860161"/>
            <a:ext cx="1738681" cy="41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A1756051-A9F4-6FCE-7557-776F1DDDDCEE}"/>
              </a:ext>
            </a:extLst>
          </p:cNvPr>
          <p:cNvSpPr/>
          <p:nvPr/>
        </p:nvSpPr>
        <p:spPr>
          <a:xfrm flipH="1">
            <a:off x="10418558" y="3751673"/>
            <a:ext cx="5334196" cy="236953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8" name="Picture 4" descr="Dibujos Animados Dibujado A Mano El Personaje Cuenta De Mano PNG ,dibujos  Niña Bonita, Dibujado A Mano, Dama PNG y PSD para Descargar Gratis | Pngtree">
            <a:extLst>
              <a:ext uri="{FF2B5EF4-FFF2-40B4-BE49-F238E27FC236}">
                <a16:creationId xmlns:a16="http://schemas.microsoft.com/office/drawing/2014/main" xmlns="" id="{7063C681-9110-1798-019E-F753A6BAD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82" t="9798" r="38148" b="10000"/>
          <a:stretch/>
        </p:blipFill>
        <p:spPr bwMode="auto">
          <a:xfrm>
            <a:off x="1697222" y="6055031"/>
            <a:ext cx="1410570" cy="382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xmlns="" id="{FBF290D3-A2BC-CD0E-06A3-78413A239E3F}"/>
              </a:ext>
            </a:extLst>
          </p:cNvPr>
          <p:cNvSpPr/>
          <p:nvPr/>
        </p:nvSpPr>
        <p:spPr>
          <a:xfrm>
            <a:off x="1697222" y="3884174"/>
            <a:ext cx="5651103" cy="245127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13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20850" y="1771950"/>
            <a:ext cx="12246300" cy="6271126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17919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309402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4322065" y="4338183"/>
            <a:ext cx="9734081" cy="1610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27"/>
              </a:lnSpc>
              <a:spcBef>
                <a:spcPct val="0"/>
              </a:spcBef>
            </a:pPr>
            <a:r>
              <a:rPr lang="en-US" sz="10616" b="1" spc="594" dirty="0">
                <a:solidFill>
                  <a:srgbClr val="65503D"/>
                </a:solidFill>
                <a:latin typeface="Arial" panose="020B0604020202020204" pitchFamily="34" charset="0"/>
                <a:ea typeface="Wedges"/>
                <a:cs typeface="Arial" panose="020B0604020202020204" pitchFamily="34" charset="0"/>
                <a:sym typeface="Wedges"/>
              </a:rPr>
              <a:t>TẠM BIỆT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2717123" y="5460741"/>
            <a:ext cx="1339023" cy="1025868"/>
          </a:xfrm>
          <a:custGeom>
            <a:avLst/>
            <a:gdLst/>
            <a:ahLst/>
            <a:cxnLst/>
            <a:rect l="l" t="t" r="r" b="b"/>
            <a:pathLst>
              <a:path w="1339023" h="1025868">
                <a:moveTo>
                  <a:pt x="1339024" y="0"/>
                </a:moveTo>
                <a:lnTo>
                  <a:pt x="0" y="0"/>
                </a:lnTo>
                <a:lnTo>
                  <a:pt x="0" y="1025868"/>
                </a:lnTo>
                <a:lnTo>
                  <a:pt x="1339024" y="1025868"/>
                </a:lnTo>
                <a:lnTo>
                  <a:pt x="13390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704622">
            <a:off x="3714588" y="3808059"/>
            <a:ext cx="1124744" cy="990889"/>
          </a:xfrm>
          <a:custGeom>
            <a:avLst/>
            <a:gdLst/>
            <a:ahLst/>
            <a:cxnLst/>
            <a:rect l="l" t="t" r="r" b="b"/>
            <a:pathLst>
              <a:path w="1124744" h="990889">
                <a:moveTo>
                  <a:pt x="0" y="0"/>
                </a:moveTo>
                <a:lnTo>
                  <a:pt x="1124743" y="0"/>
                </a:lnTo>
                <a:lnTo>
                  <a:pt x="1124743" y="990889"/>
                </a:lnTo>
                <a:lnTo>
                  <a:pt x="0" y="9908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9" name="A Ram Sam Sam - Best SONGS For KIDS - Kids Funny Songs">
            <a:hlinkClick r:id="" action="ppaction://media"/>
            <a:extLst>
              <a:ext uri="{FF2B5EF4-FFF2-40B4-BE49-F238E27FC236}">
                <a16:creationId xmlns:a16="http://schemas.microsoft.com/office/drawing/2014/main" xmlns="" id="{09F90380-4747-A7CF-F1C8-2181652D3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284" y="495300"/>
            <a:ext cx="17251432" cy="9448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1000" r="-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3E7577-0ADD-4F3E-2119-F8224A2D97BB}"/>
              </a:ext>
            </a:extLst>
          </p:cNvPr>
          <p:cNvSpPr txBox="1"/>
          <p:nvPr/>
        </p:nvSpPr>
        <p:spPr>
          <a:xfrm>
            <a:off x="1866900" y="1028700"/>
            <a:ext cx="14554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3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2025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66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Hội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đua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ghe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77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03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3690" y="1222290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06912" y="1399729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223175" y="215532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991600" y="-4012132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567669" y="1886098"/>
            <a:ext cx="15152661" cy="4952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Khmer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lễ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Cúng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tỏ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lòng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ơn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Trăng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Ghe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chà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nhẵn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lướt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2855171" y="796145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5497711" y="7877852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xmlns="" id="{0A83E63C-7F24-A912-183D-282AEDC261FB}"/>
              </a:ext>
            </a:extLst>
          </p:cNvPr>
          <p:cNvSpPr/>
          <p:nvPr/>
        </p:nvSpPr>
        <p:spPr>
          <a:xfrm>
            <a:off x="1651257" y="1959568"/>
            <a:ext cx="851321" cy="858910"/>
          </a:xfrm>
          <a:custGeom>
            <a:avLst/>
            <a:gdLst/>
            <a:ahLst/>
            <a:cxnLst/>
            <a:rect l="l" t="t" r="r" b="b"/>
            <a:pathLst>
              <a:path w="1065117" h="1065117">
                <a:moveTo>
                  <a:pt x="0" y="0"/>
                </a:moveTo>
                <a:lnTo>
                  <a:pt x="1065117" y="0"/>
                </a:lnTo>
                <a:lnTo>
                  <a:pt x="1065117" y="1065116"/>
                </a:lnTo>
                <a:lnTo>
                  <a:pt x="0" y="1065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xmlns="" id="{97B8D02E-5EDA-B5A6-AFED-8A5685D99305}"/>
              </a:ext>
            </a:extLst>
          </p:cNvPr>
          <p:cNvSpPr txBox="1"/>
          <p:nvPr/>
        </p:nvSpPr>
        <p:spPr>
          <a:xfrm>
            <a:off x="1609698" y="2103922"/>
            <a:ext cx="950344" cy="75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5000" spc="280" dirty="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1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4BD19D-A8B0-495B-8F72-00B52E99D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00F4546-E369-9CF0-EE92-959A06C06C7E}"/>
              </a:ext>
            </a:extLst>
          </p:cNvPr>
          <p:cNvSpPr/>
          <p:nvPr/>
        </p:nvSpPr>
        <p:spPr>
          <a:xfrm>
            <a:off x="-4203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038F123B-E4C4-9E1F-51EF-E06362D4D6D3}"/>
              </a:ext>
            </a:extLst>
          </p:cNvPr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65054AFE-31D3-4E92-9C9C-23CC36E6C61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xmlns="" id="{EC3B47FA-B09D-992B-2420-613B50FEBC08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31490F65-EE1F-9730-353B-CD7C81275B7F}"/>
              </a:ext>
            </a:extLst>
          </p:cNvPr>
          <p:cNvGrpSpPr/>
          <p:nvPr/>
        </p:nvGrpSpPr>
        <p:grpSpPr>
          <a:xfrm>
            <a:off x="1163690" y="1222290"/>
            <a:ext cx="15876560" cy="7945476"/>
            <a:chOff x="0" y="0"/>
            <a:chExt cx="4181481" cy="209263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D3949AC-2673-180F-A4D6-CEC79321E33A}"/>
                </a:ext>
              </a:extLst>
            </p:cNvPr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xmlns="" id="{A3759A93-456B-4C5C-C63A-341261F03879}"/>
                </a:ext>
              </a:extLst>
            </p:cNvPr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6A641C33-E0DC-9995-DC87-4C4A94445A50}"/>
              </a:ext>
            </a:extLst>
          </p:cNvPr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42C05922-E104-7AF4-7637-85134D29C371}"/>
              </a:ext>
            </a:extLst>
          </p:cNvPr>
          <p:cNvSpPr/>
          <p:nvPr/>
        </p:nvSpPr>
        <p:spPr>
          <a:xfrm flipH="1">
            <a:off x="-106912" y="1399729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498DD2AF-65F4-1DD9-59D7-0B903E04400C}"/>
              </a:ext>
            </a:extLst>
          </p:cNvPr>
          <p:cNvSpPr/>
          <p:nvPr/>
        </p:nvSpPr>
        <p:spPr>
          <a:xfrm>
            <a:off x="1223175" y="215532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5C1F0430-EBB1-E497-8351-500C13733809}"/>
              </a:ext>
            </a:extLst>
          </p:cNvPr>
          <p:cNvSpPr/>
          <p:nvPr/>
        </p:nvSpPr>
        <p:spPr>
          <a:xfrm>
            <a:off x="-8991600" y="-4012132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8C9B6D21-FBC8-694D-EFBC-C1DA42630672}"/>
              </a:ext>
            </a:extLst>
          </p:cNvPr>
          <p:cNvSpPr/>
          <p:nvPr/>
        </p:nvSpPr>
        <p:spPr>
          <a:xfrm>
            <a:off x="-2855171" y="796145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ACB5F284-D849-0D5E-C82D-E06418CB297E}"/>
              </a:ext>
            </a:extLst>
          </p:cNvPr>
          <p:cNvSpPr/>
          <p:nvPr/>
        </p:nvSpPr>
        <p:spPr>
          <a:xfrm flipH="1">
            <a:off x="15497711" y="7877852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856E962-2AB1-CEA3-A852-5F2288C4AE23}"/>
              </a:ext>
            </a:extLst>
          </p:cNvPr>
          <p:cNvSpPr txBox="1"/>
          <p:nvPr/>
        </p:nvSpPr>
        <p:spPr>
          <a:xfrm>
            <a:off x="2438400" y="3881274"/>
            <a:ext cx="14401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0" b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1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7295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4B6F03-5783-8941-DEF6-F3400554F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204915F1-B432-B651-1A38-5660694F4C5D}"/>
              </a:ext>
            </a:extLst>
          </p:cNvPr>
          <p:cNvSpPr/>
          <p:nvPr/>
        </p:nvSpPr>
        <p:spPr>
          <a:xfrm>
            <a:off x="31376" y="6955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201D3C89-3A02-D755-BAD1-02BB376C6C4F}"/>
              </a:ext>
            </a:extLst>
          </p:cNvPr>
          <p:cNvGrpSpPr/>
          <p:nvPr/>
        </p:nvGrpSpPr>
        <p:grpSpPr>
          <a:xfrm>
            <a:off x="877841" y="1170584"/>
            <a:ext cx="16851100" cy="8229600"/>
            <a:chOff x="0" y="0"/>
            <a:chExt cx="4274726" cy="21674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7F7CD992-6B41-CFFE-D559-8C17C9FC45F5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xmlns="" id="{C66C9F21-98D0-3BF9-9CA3-4CE47CF408A0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96A10354-12AF-E7AE-AE7A-2C002975A60A}"/>
              </a:ext>
            </a:extLst>
          </p:cNvPr>
          <p:cNvGrpSpPr/>
          <p:nvPr/>
        </p:nvGrpSpPr>
        <p:grpSpPr>
          <a:xfrm>
            <a:off x="1014100" y="1475937"/>
            <a:ext cx="16586868" cy="7945476"/>
            <a:chOff x="0" y="0"/>
            <a:chExt cx="4181481" cy="209263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DB5FEA8F-B540-E984-4C19-25951A34BBB5}"/>
                </a:ext>
              </a:extLst>
            </p:cNvPr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xmlns="" id="{C4FF1F15-5641-C158-097A-F8481630C57D}"/>
                </a:ext>
              </a:extLst>
            </p:cNvPr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23A6EAC8-7393-9248-5678-B8EDBA4C154B}"/>
              </a:ext>
            </a:extLst>
          </p:cNvPr>
          <p:cNvSpPr/>
          <p:nvPr/>
        </p:nvSpPr>
        <p:spPr>
          <a:xfrm flipH="1">
            <a:off x="16383000" y="-4273005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DD750D5D-E8DF-69A3-5781-3DE53282353C}"/>
              </a:ext>
            </a:extLst>
          </p:cNvPr>
          <p:cNvSpPr/>
          <p:nvPr/>
        </p:nvSpPr>
        <p:spPr>
          <a:xfrm flipH="1">
            <a:off x="-170558" y="1353102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3F9A961A-52A1-7880-823E-048C16DADBF2}"/>
              </a:ext>
            </a:extLst>
          </p:cNvPr>
          <p:cNvSpPr/>
          <p:nvPr/>
        </p:nvSpPr>
        <p:spPr>
          <a:xfrm>
            <a:off x="978241" y="161449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B2853687-C9BE-E911-5EB1-37E5E4E980FF}"/>
              </a:ext>
            </a:extLst>
          </p:cNvPr>
          <p:cNvSpPr/>
          <p:nvPr/>
        </p:nvSpPr>
        <p:spPr>
          <a:xfrm>
            <a:off x="16113372" y="8227725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D0D808E2-1F01-3ED4-96E5-83574ED5E76B}"/>
              </a:ext>
            </a:extLst>
          </p:cNvPr>
          <p:cNvSpPr/>
          <p:nvPr/>
        </p:nvSpPr>
        <p:spPr>
          <a:xfrm>
            <a:off x="-9032100" y="-3975529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xmlns="" id="{AF6916E1-DE55-D333-D575-5161B2773AF4}"/>
              </a:ext>
            </a:extLst>
          </p:cNvPr>
          <p:cNvSpPr txBox="1"/>
          <p:nvPr/>
        </p:nvSpPr>
        <p:spPr>
          <a:xfrm>
            <a:off x="1769153" y="1791925"/>
            <a:ext cx="15042292" cy="3585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Khmer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lễ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Cúng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Trăng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5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5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5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5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Ghe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chà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nhẵn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5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5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5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5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3BE4E27B-74D4-7F12-045F-4AC8F97C085C}"/>
              </a:ext>
            </a:extLst>
          </p:cNvPr>
          <p:cNvSpPr/>
          <p:nvPr/>
        </p:nvSpPr>
        <p:spPr>
          <a:xfrm>
            <a:off x="913021" y="8170556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16408687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533C11-795A-5667-7D6F-C1F7BFD88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29650CDF-1580-3BD3-E341-9AB6D60B4B34}"/>
              </a:ext>
            </a:extLst>
          </p:cNvPr>
          <p:cNvSpPr/>
          <p:nvPr/>
        </p:nvSpPr>
        <p:spPr>
          <a:xfrm>
            <a:off x="31376" y="6955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8AD8B6D9-B82B-13E4-6216-8E2782CD3D41}"/>
              </a:ext>
            </a:extLst>
          </p:cNvPr>
          <p:cNvGrpSpPr/>
          <p:nvPr/>
        </p:nvGrpSpPr>
        <p:grpSpPr>
          <a:xfrm>
            <a:off x="877841" y="1170584"/>
            <a:ext cx="16851100" cy="8229600"/>
            <a:chOff x="0" y="0"/>
            <a:chExt cx="4274726" cy="21674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9251D1DB-5313-5426-F0E9-21A02C97EC6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xmlns="" id="{82A55AC9-5F95-3C9A-D9EE-ECBE4E04978A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913DFE72-99EA-E0D3-A587-6CABA414AB50}"/>
              </a:ext>
            </a:extLst>
          </p:cNvPr>
          <p:cNvGrpSpPr/>
          <p:nvPr/>
        </p:nvGrpSpPr>
        <p:grpSpPr>
          <a:xfrm>
            <a:off x="982723" y="1483163"/>
            <a:ext cx="16586868" cy="7945476"/>
            <a:chOff x="0" y="0"/>
            <a:chExt cx="4181481" cy="209263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25B2CB4-A4B0-E7DF-4657-6F8B4324F0F5}"/>
                </a:ext>
              </a:extLst>
            </p:cNvPr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xmlns="" id="{8F2CE8CA-F42F-9C01-06FC-2881A472EDB8}"/>
                </a:ext>
              </a:extLst>
            </p:cNvPr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37B32829-0628-CA4A-AA36-D5A004845137}"/>
              </a:ext>
            </a:extLst>
          </p:cNvPr>
          <p:cNvSpPr/>
          <p:nvPr/>
        </p:nvSpPr>
        <p:spPr>
          <a:xfrm flipH="1">
            <a:off x="16383000" y="-4273005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CA3EB6C9-5C53-F84F-EECA-C9537881F46E}"/>
              </a:ext>
            </a:extLst>
          </p:cNvPr>
          <p:cNvSpPr/>
          <p:nvPr/>
        </p:nvSpPr>
        <p:spPr>
          <a:xfrm flipH="1">
            <a:off x="-170558" y="1353102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7A89F092-3359-6D8B-7C32-DBE368D2A1C2}"/>
              </a:ext>
            </a:extLst>
          </p:cNvPr>
          <p:cNvSpPr/>
          <p:nvPr/>
        </p:nvSpPr>
        <p:spPr>
          <a:xfrm>
            <a:off x="978241" y="161449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6B2C3882-C272-9020-E978-C1E203DD7468}"/>
              </a:ext>
            </a:extLst>
          </p:cNvPr>
          <p:cNvSpPr/>
          <p:nvPr/>
        </p:nvSpPr>
        <p:spPr>
          <a:xfrm>
            <a:off x="16559047" y="8925755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321B109D-CC89-B4B6-A18E-E8EC52033FB1}"/>
              </a:ext>
            </a:extLst>
          </p:cNvPr>
          <p:cNvSpPr/>
          <p:nvPr/>
        </p:nvSpPr>
        <p:spPr>
          <a:xfrm>
            <a:off x="-9032100" y="-3975529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xmlns="" id="{5DFF8503-E1F5-9E05-8BA2-7C068ADCA8E5}"/>
              </a:ext>
            </a:extLst>
          </p:cNvPr>
          <p:cNvSpPr txBox="1"/>
          <p:nvPr/>
        </p:nvSpPr>
        <p:spPr>
          <a:xfrm>
            <a:off x="1076394" y="2372961"/>
            <a:ext cx="16333765" cy="5403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Vậy theo em câu hỏi </a:t>
            </a:r>
            <a:r>
              <a:rPr lang="nl-NL" sz="4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 làm gì? </a:t>
            </a:r>
            <a:r>
              <a:rPr lang="nl-NL" sz="4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 dùng để làm gì?</a:t>
            </a:r>
          </a:p>
          <a:p>
            <a:pPr algn="just">
              <a:lnSpc>
                <a:spcPct val="150000"/>
              </a:lnSpc>
            </a:pPr>
            <a:r>
              <a:rPr lang="nl-NL" sz="48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=&gt; Câu hỏi Để làm gì? được dùng để đưa ra thắc mắc về mục đích làm một việc gì đó.</a:t>
            </a:r>
            <a:endParaRPr lang="nl-NL" sz="4800" kern="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Trong câu trả lời cho câu hỏi </a:t>
            </a:r>
            <a:r>
              <a:rPr lang="nl-NL" sz="4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 làm gì? </a:t>
            </a:r>
            <a:r>
              <a:rPr lang="nl-NL" sz="4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 có từ gì?</a:t>
            </a:r>
          </a:p>
          <a:p>
            <a:pPr algn="just">
              <a:lnSpc>
                <a:spcPct val="150000"/>
              </a:lnSpc>
            </a:pPr>
            <a:r>
              <a:rPr lang="en-US" sz="4800" kern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=&gt; </a:t>
            </a:r>
            <a:r>
              <a:rPr lang="en-US" sz="4800" kern="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4800" kern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800" kern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800" kern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4800" kern="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800" kern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FB5B06CD-F951-9B70-0BF8-6329874A275D}"/>
              </a:ext>
            </a:extLst>
          </p:cNvPr>
          <p:cNvSpPr/>
          <p:nvPr/>
        </p:nvSpPr>
        <p:spPr>
          <a:xfrm>
            <a:off x="59358" y="9038363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575786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849FC5E-FEAC-92E6-A0F9-89B0AD3CFE3D}"/>
              </a:ext>
            </a:extLst>
          </p:cNvPr>
          <p:cNvSpPr txBox="1"/>
          <p:nvPr/>
        </p:nvSpPr>
        <p:spPr>
          <a:xfrm>
            <a:off x="2254624" y="1645003"/>
            <a:ext cx="13778753" cy="6255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giỏi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chèo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ngồi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đằng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ghe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đua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ghe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nhịp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đua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chèo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đua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chèo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nhịp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xmlns="" id="{C9B28A61-0C57-EC99-08AD-348A286ADB12}"/>
              </a:ext>
            </a:extLst>
          </p:cNvPr>
          <p:cNvSpPr/>
          <p:nvPr/>
        </p:nvSpPr>
        <p:spPr>
          <a:xfrm>
            <a:off x="2060336" y="1519732"/>
            <a:ext cx="896659" cy="917278"/>
          </a:xfrm>
          <a:custGeom>
            <a:avLst/>
            <a:gdLst/>
            <a:ahLst/>
            <a:cxnLst/>
            <a:rect l="l" t="t" r="r" b="b"/>
            <a:pathLst>
              <a:path w="1065117" h="1065117">
                <a:moveTo>
                  <a:pt x="0" y="0"/>
                </a:moveTo>
                <a:lnTo>
                  <a:pt x="1065116" y="0"/>
                </a:lnTo>
                <a:lnTo>
                  <a:pt x="1065116" y="1065117"/>
                </a:lnTo>
                <a:lnTo>
                  <a:pt x="0" y="1065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xmlns="" id="{20AC7FF8-05EF-E26A-2025-7B09701D90E1}"/>
              </a:ext>
            </a:extLst>
          </p:cNvPr>
          <p:cNvSpPr txBox="1"/>
          <p:nvPr/>
        </p:nvSpPr>
        <p:spPr>
          <a:xfrm>
            <a:off x="2017984" y="1660276"/>
            <a:ext cx="1000956" cy="75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5000" spc="280" dirty="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E83F3A-91B1-1F2F-510E-9A0CD9F55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D4557754-FE02-53AD-5AF1-5CFF56A7082F}"/>
              </a:ext>
            </a:extLst>
          </p:cNvPr>
          <p:cNvSpPr/>
          <p:nvPr/>
        </p:nvSpPr>
        <p:spPr>
          <a:xfrm>
            <a:off x="-4203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9A54A6DA-AEBE-CDA8-7415-FE7CD113E997}"/>
              </a:ext>
            </a:extLst>
          </p:cNvPr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A477401B-747A-32CA-88B4-54BFFA568FCE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xmlns="" id="{86E64DB9-787F-CE90-03EE-CCB488E9941C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2EC49A86-04B8-8ED7-11AC-1D26B8E88EDE}"/>
              </a:ext>
            </a:extLst>
          </p:cNvPr>
          <p:cNvGrpSpPr/>
          <p:nvPr/>
        </p:nvGrpSpPr>
        <p:grpSpPr>
          <a:xfrm>
            <a:off x="1163690" y="1222290"/>
            <a:ext cx="15876560" cy="7945476"/>
            <a:chOff x="0" y="0"/>
            <a:chExt cx="4181481" cy="209263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24A190A0-1448-254A-BB8F-452EBB516C00}"/>
                </a:ext>
              </a:extLst>
            </p:cNvPr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xmlns="" id="{9BE7A2CF-3410-7600-2A9C-0837DB40394E}"/>
                </a:ext>
              </a:extLst>
            </p:cNvPr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1FADCCA6-3C97-A886-87EE-A0D2E5E21CF7}"/>
              </a:ext>
            </a:extLst>
          </p:cNvPr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2E168FA7-9B86-4999-C22D-9C3D5393C774}"/>
              </a:ext>
            </a:extLst>
          </p:cNvPr>
          <p:cNvSpPr/>
          <p:nvPr/>
        </p:nvSpPr>
        <p:spPr>
          <a:xfrm flipH="1">
            <a:off x="-106912" y="1399729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AF3E13E0-CB11-C6D5-37FE-B3C6BDEDBA51}"/>
              </a:ext>
            </a:extLst>
          </p:cNvPr>
          <p:cNvSpPr/>
          <p:nvPr/>
        </p:nvSpPr>
        <p:spPr>
          <a:xfrm>
            <a:off x="1223175" y="215532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2E043128-B7C3-F704-19ED-9CE3638498DC}"/>
              </a:ext>
            </a:extLst>
          </p:cNvPr>
          <p:cNvSpPr/>
          <p:nvPr/>
        </p:nvSpPr>
        <p:spPr>
          <a:xfrm>
            <a:off x="-8991600" y="-4012132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9C99EE3E-387C-EE19-21C9-9742C8EBE38B}"/>
              </a:ext>
            </a:extLst>
          </p:cNvPr>
          <p:cNvSpPr/>
          <p:nvPr/>
        </p:nvSpPr>
        <p:spPr>
          <a:xfrm>
            <a:off x="-2855171" y="796145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5330E646-C3C2-2EEE-14EA-76536A6725CF}"/>
              </a:ext>
            </a:extLst>
          </p:cNvPr>
          <p:cNvSpPr/>
          <p:nvPr/>
        </p:nvSpPr>
        <p:spPr>
          <a:xfrm flipH="1">
            <a:off x="15497711" y="7877852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196B1D-CE2F-105E-A245-1294AFFF8DF5}"/>
              </a:ext>
            </a:extLst>
          </p:cNvPr>
          <p:cNvSpPr txBox="1"/>
          <p:nvPr/>
        </p:nvSpPr>
        <p:spPr>
          <a:xfrm>
            <a:off x="2703332" y="3867256"/>
            <a:ext cx="14401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115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1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54517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3200</TotalTime>
  <Words>334</Words>
  <Application>Microsoft Office PowerPoint</Application>
  <PresentationFormat>Custom</PresentationFormat>
  <Paragraphs>33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HP001 4 hàng</vt:lpstr>
      <vt:lpstr>Calibri</vt:lpstr>
      <vt:lpstr>Wedges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Colorful Pastel Cute Illustration Project Presentation</dc:title>
  <dc:creator>Admin</dc:creator>
  <cp:lastModifiedBy>Windows User</cp:lastModifiedBy>
  <cp:revision>15</cp:revision>
  <dcterms:created xsi:type="dcterms:W3CDTF">2006-08-16T00:00:00Z</dcterms:created>
  <dcterms:modified xsi:type="dcterms:W3CDTF">2025-03-17T09:54:59Z</dcterms:modified>
  <dc:identifier>DAGhKP_r02g</dc:identifier>
</cp:coreProperties>
</file>