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36"/>
  </p:notesMasterIdLst>
  <p:handoutMasterIdLst>
    <p:handoutMasterId r:id="rId37"/>
  </p:handoutMasterIdLst>
  <p:sldIdLst>
    <p:sldId id="291" r:id="rId12"/>
    <p:sldId id="256" r:id="rId13"/>
    <p:sldId id="257" r:id="rId14"/>
    <p:sldId id="258" r:id="rId15"/>
    <p:sldId id="274" r:id="rId16"/>
    <p:sldId id="275" r:id="rId17"/>
    <p:sldId id="261" r:id="rId18"/>
    <p:sldId id="260" r:id="rId19"/>
    <p:sldId id="277" r:id="rId20"/>
    <p:sldId id="289" r:id="rId21"/>
    <p:sldId id="290" r:id="rId22"/>
    <p:sldId id="278" r:id="rId23"/>
    <p:sldId id="262" r:id="rId24"/>
    <p:sldId id="279" r:id="rId25"/>
    <p:sldId id="288" r:id="rId26"/>
    <p:sldId id="263" r:id="rId27"/>
    <p:sldId id="280" r:id="rId28"/>
    <p:sldId id="281" r:id="rId29"/>
    <p:sldId id="287" r:id="rId30"/>
    <p:sldId id="282" r:id="rId31"/>
    <p:sldId id="264" r:id="rId32"/>
    <p:sldId id="284" r:id="rId33"/>
    <p:sldId id="285" r:id="rId34"/>
    <p:sldId id="286" r:id="rId35"/>
  </p:sldIdLst>
  <p:sldSz cx="12192000" cy="6858000"/>
  <p:notesSz cx="6858000" cy="9144000"/>
  <p:embeddedFontLst>
    <p:embeddedFont>
      <p:font typeface="Manrope SemiBold" charset="0"/>
      <p:bold r:id="rId38"/>
    </p:embeddedFont>
    <p:embeddedFont>
      <p:font typeface="HP001 4 hàng" pitchFamily="34" charset="0"/>
      <p:regular r:id="rId39"/>
      <p:bold r:id="rId40"/>
    </p:embeddedFont>
    <p:embeddedFont>
      <p:font typeface="Roboto Black" charset="0"/>
      <p:bold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9" userDrawn="1">
          <p15:clr>
            <a:srgbClr val="A4A3A4"/>
          </p15:clr>
        </p15:guide>
        <p15:guide id="2" pos="3772" userDrawn="1">
          <p15:clr>
            <a:srgbClr val="A4A3A4"/>
          </p15:clr>
        </p15:guide>
        <p15:guide id="3" pos="42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777"/>
    <a:srgbClr val="FFAE37"/>
    <a:srgbClr val="FFCC81"/>
    <a:srgbClr val="FFF8EF"/>
    <a:srgbClr val="FFB03B"/>
    <a:srgbClr val="F79797"/>
    <a:srgbClr val="FFF4E5"/>
    <a:srgbClr val="FFB850"/>
    <a:srgbClr val="F46C6C"/>
    <a:srgbClr val="F24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45" autoAdjust="0"/>
  </p:normalViewPr>
  <p:slideViewPr>
    <p:cSldViewPr snapToGrid="0" showGuides="1">
      <p:cViewPr varScale="1">
        <p:scale>
          <a:sx n="86" d="100"/>
          <a:sy n="86" d="100"/>
        </p:scale>
        <p:origin x="-666" y="-96"/>
      </p:cViewPr>
      <p:guideLst>
        <p:guide orient="horz" pos="2139"/>
        <p:guide pos="3772"/>
        <p:guide pos="4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anrope SemiBold" charset="0"/>
              <a:ea typeface="Manrope SemiBold" charset="0"/>
              <a:cs typeface="Roboto Black" panose="02000000000000000000" pitchFamily="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anrope SemiBold" charset="0"/>
                <a:ea typeface="Manrope SemiBold" charset="0"/>
                <a:cs typeface="Roboto Black" panose="02000000000000000000" pitchFamily="2" charset="0"/>
              </a:rPr>
              <a:t>2025/3/17</a:t>
            </a:fld>
            <a:endParaRPr lang="zh-CN" altLang="en-US">
              <a:latin typeface="Manrope SemiBold" charset="0"/>
              <a:ea typeface="Manrope SemiBold" charset="0"/>
              <a:cs typeface="Roboto Black" panose="02000000000000000000" pitchFamily="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anrope SemiBold" charset="0"/>
              <a:ea typeface="Manrope SemiBold" charset="0"/>
              <a:cs typeface="Roboto Black" panose="02000000000000000000" pitchFamily="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anrope SemiBold" charset="0"/>
                <a:ea typeface="Manrope SemiBold" charset="0"/>
                <a:cs typeface="Roboto Black" panose="02000000000000000000" pitchFamily="2" charset="0"/>
              </a:rPr>
              <a:t>‹#›</a:t>
            </a:fld>
            <a:endParaRPr lang="zh-CN" altLang="en-US">
              <a:latin typeface="Manrope SemiBold" charset="0"/>
              <a:ea typeface="Manrope SemiBold" charset="0"/>
              <a:cs typeface="Roboto Black" panose="02000000000000000000" pitchFamily="2" charset="0"/>
            </a:endParaRPr>
          </a:p>
        </p:txBody>
      </p:sp>
    </p:spTree>
    <p:extLst>
      <p:ext uri="{BB962C8B-B14F-4D97-AF65-F5344CB8AC3E}">
        <p14:creationId xmlns:p14="http://schemas.microsoft.com/office/powerpoint/2010/main" val="1128120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nrope SemiBold" charset="0"/>
                <a:ea typeface="Manrope SemiBold" charset="0"/>
                <a:cs typeface="Roboto Black" panose="02000000000000000000"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nrope SemiBold" charset="0"/>
                <a:ea typeface="Manrope SemiBold" charset="0"/>
                <a:cs typeface="Roboto Black" panose="02000000000000000000" pitchFamily="2" charset="0"/>
              </a:defRPr>
            </a:lvl1pPr>
          </a:lstStyle>
          <a:p>
            <a:fld id="{9B8630F8-0AB0-47EF-A81C-0C4FE55AEC1D}"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nrope SemiBold" charset="0"/>
                <a:ea typeface="Manrope SemiBold" charset="0"/>
                <a:cs typeface="Roboto Black" panose="02000000000000000000"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nrope SemiBold" charset="0"/>
                <a:ea typeface="Manrope SemiBold" charset="0"/>
                <a:cs typeface="Roboto Black" panose="02000000000000000000" pitchFamily="2" charset="0"/>
              </a:defRPr>
            </a:lvl1pPr>
          </a:lstStyle>
          <a:p>
            <a:fld id="{C8B06F5A-4630-4493-BAFC-780C19574DEB}" type="slidenum">
              <a:rPr lang="zh-CN" altLang="en-US" smtClean="0"/>
              <a:t>‹#›</a:t>
            </a:fld>
            <a:endParaRPr lang="zh-CN" altLang="en-US"/>
          </a:p>
        </p:txBody>
      </p:sp>
    </p:spTree>
    <p:extLst>
      <p:ext uri="{BB962C8B-B14F-4D97-AF65-F5344CB8AC3E}">
        <p14:creationId xmlns:p14="http://schemas.microsoft.com/office/powerpoint/2010/main" val="57961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nrope SemiBold" charset="0"/>
        <a:ea typeface="Manrope SemiBold" charset="0"/>
        <a:cs typeface="Roboto Black" panose="02000000000000000000" pitchFamily="2" charset="0"/>
      </a:defRPr>
    </a:lvl1pPr>
    <a:lvl2pPr marL="457200" algn="l" defTabSz="914400" rtl="0" eaLnBrk="1" latinLnBrk="0" hangingPunct="1">
      <a:defRPr sz="1200" kern="1200">
        <a:solidFill>
          <a:schemeClr val="tx1"/>
        </a:solidFill>
        <a:latin typeface="Manrope SemiBold" charset="0"/>
        <a:ea typeface="Manrope SemiBold" charset="0"/>
        <a:cs typeface="Roboto Black" panose="02000000000000000000" pitchFamily="2" charset="0"/>
      </a:defRPr>
    </a:lvl2pPr>
    <a:lvl3pPr marL="914400" algn="l" defTabSz="914400" rtl="0" eaLnBrk="1" latinLnBrk="0" hangingPunct="1">
      <a:defRPr sz="1200" kern="1200">
        <a:solidFill>
          <a:schemeClr val="tx1"/>
        </a:solidFill>
        <a:latin typeface="Manrope SemiBold" charset="0"/>
        <a:ea typeface="Manrope SemiBold" charset="0"/>
        <a:cs typeface="Roboto Black" panose="02000000000000000000" pitchFamily="2" charset="0"/>
      </a:defRPr>
    </a:lvl3pPr>
    <a:lvl4pPr marL="1371600" algn="l" defTabSz="914400" rtl="0" eaLnBrk="1" latinLnBrk="0" hangingPunct="1">
      <a:defRPr sz="1200" kern="1200">
        <a:solidFill>
          <a:schemeClr val="tx1"/>
        </a:solidFill>
        <a:latin typeface="Manrope SemiBold" charset="0"/>
        <a:ea typeface="Manrope SemiBold" charset="0"/>
        <a:cs typeface="Roboto Black" panose="02000000000000000000" pitchFamily="2" charset="0"/>
      </a:defRPr>
    </a:lvl4pPr>
    <a:lvl5pPr marL="1828800" algn="l" defTabSz="914400" rtl="0" eaLnBrk="1" latinLnBrk="0" hangingPunct="1">
      <a:defRPr sz="1200" kern="1200">
        <a:solidFill>
          <a:schemeClr val="tx1"/>
        </a:solidFill>
        <a:latin typeface="Manrope SemiBold" charset="0"/>
        <a:ea typeface="Manrope SemiBold" charset="0"/>
        <a:cs typeface="Roboto Black"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VCG41N1323420061</a:t>
            </a:r>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VCG41N1323420061</a:t>
            </a:r>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VCG41N1323420061</a:t>
            </a:r>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066C2F-1F11-43A7-A248-4E5C087406B7}"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VCG41N1323420061</a:t>
            </a:r>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VCG41N1332613741</a:t>
            </a:r>
            <a:endParaRPr lang="zh-CN" altLang="en-US" dirty="0"/>
          </a:p>
        </p:txBody>
      </p:sp>
      <p:sp>
        <p:nvSpPr>
          <p:cNvPr id="4" name="灯片编号占位符 3"/>
          <p:cNvSpPr>
            <a:spLocks noGrp="1"/>
          </p:cNvSpPr>
          <p:nvPr>
            <p:ph type="sldNum" sz="quarter" idx="5"/>
          </p:nvPr>
        </p:nvSpPr>
        <p:spPr/>
        <p:txBody>
          <a:bodyPr/>
          <a:lstStyle/>
          <a:p>
            <a:fld id="{F3066C2F-1F11-43A7-A248-4E5C087406B7}"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VCG41N1332613741</a:t>
            </a:r>
            <a:endParaRPr lang="zh-CN" altLang="en-US" dirty="0"/>
          </a:p>
        </p:txBody>
      </p:sp>
      <p:sp>
        <p:nvSpPr>
          <p:cNvPr id="4" name="灯片编号占位符 3"/>
          <p:cNvSpPr>
            <a:spLocks noGrp="1"/>
          </p:cNvSpPr>
          <p:nvPr>
            <p:ph type="sldNum" sz="quarter" idx="5"/>
          </p:nvPr>
        </p:nvSpPr>
        <p:spPr/>
        <p:txBody>
          <a:bodyPr/>
          <a:lstStyle/>
          <a:p>
            <a:fld id="{F3066C2F-1F11-43A7-A248-4E5C087406B7}"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06F5A-4630-4493-BAFC-780C19574DEB}"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77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AFE5CA-0440-43C1-91F5-B2BABDBAD45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sv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3.svg"/><Relationship Id="rId20" Type="http://schemas.openxmlformats.org/officeDocument/2006/relationships/image" Target="../media/image7.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svg"/><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03.xml"/><Relationship Id="rId21" Type="http://schemas.openxmlformats.org/officeDocument/2006/relationships/image" Target="../media/image9.svg"/><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5.svg"/><Relationship Id="rId2" Type="http://schemas.openxmlformats.org/officeDocument/2006/relationships/slideLayout" Target="../slideLayouts/slideLayout102.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110.xml"/><Relationship Id="rId19" Type="http://schemas.openxmlformats.org/officeDocument/2006/relationships/image" Target="../media/image7.sv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14.xml"/><Relationship Id="rId21" Type="http://schemas.openxmlformats.org/officeDocument/2006/relationships/image" Target="../media/image9.svg"/><Relationship Id="rId7" Type="http://schemas.openxmlformats.org/officeDocument/2006/relationships/slideLayout" Target="../slideLayouts/slideLayout118.xml"/><Relationship Id="rId12" Type="http://schemas.openxmlformats.org/officeDocument/2006/relationships/theme" Target="../theme/theme11.xml"/><Relationship Id="rId17" Type="http://schemas.openxmlformats.org/officeDocument/2006/relationships/image" Target="../media/image5.svg"/><Relationship Id="rId2" Type="http://schemas.openxmlformats.org/officeDocument/2006/relationships/slideLayout" Target="../slideLayouts/slideLayout113.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121.xml"/><Relationship Id="rId19" Type="http://schemas.openxmlformats.org/officeDocument/2006/relationships/image" Target="../media/image7.sv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5.xml"/><Relationship Id="rId21" Type="http://schemas.openxmlformats.org/officeDocument/2006/relationships/image" Target="../media/image9.svg"/><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svg"/><Relationship Id="rId2" Type="http://schemas.openxmlformats.org/officeDocument/2006/relationships/slideLayout" Target="../slideLayouts/slideLayout14.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22.xml"/><Relationship Id="rId19" Type="http://schemas.openxmlformats.org/officeDocument/2006/relationships/image" Target="../media/image7.sv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26.xml"/><Relationship Id="rId21" Type="http://schemas.openxmlformats.org/officeDocument/2006/relationships/image" Target="../media/image9.svg"/><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5.svg"/><Relationship Id="rId2" Type="http://schemas.openxmlformats.org/officeDocument/2006/relationships/slideLayout" Target="../slideLayouts/slideLayout25.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33.xml"/><Relationship Id="rId19" Type="http://schemas.openxmlformats.org/officeDocument/2006/relationships/image" Target="../media/image7.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7.xml"/><Relationship Id="rId21" Type="http://schemas.openxmlformats.org/officeDocument/2006/relationships/image" Target="../media/image9.svg"/><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5.svg"/><Relationship Id="rId2" Type="http://schemas.openxmlformats.org/officeDocument/2006/relationships/slideLayout" Target="../slideLayouts/slideLayout36.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44.xml"/><Relationship Id="rId19" Type="http://schemas.openxmlformats.org/officeDocument/2006/relationships/image" Target="../media/image7.sv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48.xml"/><Relationship Id="rId21" Type="http://schemas.openxmlformats.org/officeDocument/2006/relationships/image" Target="../media/image9.svg"/><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5.svg"/><Relationship Id="rId2" Type="http://schemas.openxmlformats.org/officeDocument/2006/relationships/slideLayout" Target="../slideLayouts/slideLayout47.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55.xml"/><Relationship Id="rId19" Type="http://schemas.openxmlformats.org/officeDocument/2006/relationships/image" Target="../media/image7.sv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59.xml"/><Relationship Id="rId21" Type="http://schemas.openxmlformats.org/officeDocument/2006/relationships/image" Target="../media/image9.svg"/><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5.svg"/><Relationship Id="rId2" Type="http://schemas.openxmlformats.org/officeDocument/2006/relationships/slideLayout" Target="../slideLayouts/slideLayout58.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66.xml"/><Relationship Id="rId19" Type="http://schemas.openxmlformats.org/officeDocument/2006/relationships/image" Target="../media/image7.sv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70.xml"/><Relationship Id="rId21" Type="http://schemas.openxmlformats.org/officeDocument/2006/relationships/image" Target="../media/image9.svg"/><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5.svg"/><Relationship Id="rId2" Type="http://schemas.openxmlformats.org/officeDocument/2006/relationships/slideLayout" Target="../slideLayouts/slideLayout69.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77.xml"/><Relationship Id="rId19" Type="http://schemas.openxmlformats.org/officeDocument/2006/relationships/image" Target="../media/image7.sv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81.xml"/><Relationship Id="rId21" Type="http://schemas.openxmlformats.org/officeDocument/2006/relationships/image" Target="../media/image9.svg"/><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5.svg"/><Relationship Id="rId2" Type="http://schemas.openxmlformats.org/officeDocument/2006/relationships/slideLayout" Target="../slideLayouts/slideLayout80.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88.xml"/><Relationship Id="rId19" Type="http://schemas.openxmlformats.org/officeDocument/2006/relationships/image" Target="../media/image7.sv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 Id="rId22"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92.xml"/><Relationship Id="rId21" Type="http://schemas.openxmlformats.org/officeDocument/2006/relationships/image" Target="../media/image9.svg"/><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5.svg"/><Relationship Id="rId2" Type="http://schemas.openxmlformats.org/officeDocument/2006/relationships/slideLayout" Target="../slideLayouts/slideLayout91.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svg"/><Relationship Id="rId23" Type="http://schemas.openxmlformats.org/officeDocument/2006/relationships/image" Target="../media/image11.svg"/><Relationship Id="rId10" Type="http://schemas.openxmlformats.org/officeDocument/2006/relationships/slideLayout" Target="../slideLayouts/slideLayout99.xml"/><Relationship Id="rId19" Type="http://schemas.openxmlformats.org/officeDocument/2006/relationships/image" Target="../media/image7.sv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4"/>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Roboto Black" panose="02000000000000000000" pitchFamily="2" charset="0"/>
              </a:defRPr>
            </a:lvl1pPr>
          </a:lstStyle>
          <a:p>
            <a:fld id="{D6E2180A-6E31-4A0A-85F3-8BA67DC8869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Roboto Black" panose="02000000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Roboto Black" panose="02000000000000000000" pitchFamily="2" charset="0"/>
              </a:defRPr>
            </a:lvl1pPr>
          </a:lstStyle>
          <a:p>
            <a:fld id="{BAAFE5CA-0440-43C1-91F5-B2BABDBAD451}" type="slidenum">
              <a:rPr lang="zh-CN" altLang="en-US" smtClean="0"/>
              <a:t>‹#›</a:t>
            </a:fld>
            <a:endParaRPr lang="zh-CN" altLang="en-US"/>
          </a:p>
        </p:txBody>
      </p:sp>
      <p:grpSp>
        <p:nvGrpSpPr>
          <p:cNvPr id="7" name="组合 6"/>
          <p:cNvGrpSpPr/>
          <p:nvPr userDrawn="1"/>
        </p:nvGrpSpPr>
        <p:grpSpPr>
          <a:xfrm>
            <a:off x="-2" y="-5138"/>
            <a:ext cx="12192000" cy="6873410"/>
            <a:chOff x="-2" y="-5138"/>
            <a:chExt cx="12192000" cy="6873410"/>
          </a:xfrm>
        </p:grpSpPr>
        <p:grpSp>
          <p:nvGrpSpPr>
            <p:cNvPr id="8" name="组合 7"/>
            <p:cNvGrpSpPr/>
            <p:nvPr/>
          </p:nvGrpSpPr>
          <p:grpSpPr>
            <a:xfrm>
              <a:off x="-2" y="-5138"/>
              <a:ext cx="12192000" cy="6873410"/>
              <a:chOff x="-2" y="-5138"/>
              <a:chExt cx="12192000" cy="6873410"/>
            </a:xfrm>
          </p:grpSpPr>
          <p:grpSp>
            <p:nvGrpSpPr>
              <p:cNvPr id="10" name="组合 9"/>
              <p:cNvGrpSpPr/>
              <p:nvPr/>
            </p:nvGrpSpPr>
            <p:grpSpPr>
              <a:xfrm>
                <a:off x="-2" y="-5138"/>
                <a:ext cx="12192000" cy="6873410"/>
                <a:chOff x="-2" y="-5138"/>
                <a:chExt cx="12192000" cy="6873410"/>
              </a:xfrm>
            </p:grpSpPr>
            <p:pic>
              <p:nvPicPr>
                <p:cNvPr id="12" name="图片 11"/>
                <p:cNvPicPr>
                  <a:picLocks noChangeAspect="1"/>
                </p:cNvPicPr>
                <p:nvPr/>
              </p:nvPicPr>
              <p:blipFill>
                <a:blip r:embed="rId13"/>
                <a:stretch>
                  <a:fillRect/>
                </a:stretch>
              </p:blipFill>
              <p:spPr>
                <a:xfrm>
                  <a:off x="918171" y="284380"/>
                  <a:ext cx="9542857" cy="5790476"/>
                </a:xfrm>
                <a:prstGeom prst="rect">
                  <a:avLst/>
                </a:prstGeom>
              </p:spPr>
            </p:pic>
            <p:sp>
              <p:nvSpPr>
                <p:cNvPr id="13" name="矩形 12"/>
                <p:cNvSpPr/>
                <p:nvPr/>
              </p:nvSpPr>
              <p:spPr>
                <a:xfrm>
                  <a:off x="-2" y="-5138"/>
                  <a:ext cx="12192000" cy="6863137"/>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sp>
              <p:nvSpPr>
                <p:cNvPr id="14" name="矩形 13"/>
                <p:cNvSpPr/>
                <p:nvPr/>
              </p:nvSpPr>
              <p:spPr>
                <a:xfrm>
                  <a:off x="72952" y="59577"/>
                  <a:ext cx="12046093" cy="6728573"/>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anrope SemiBold" charset="0"/>
                  </a:endParaRPr>
                </a:p>
              </p:txBody>
            </p:sp>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480799" y="0"/>
                  <a:ext cx="711199" cy="846665"/>
                </a:xfrm>
                <a:prstGeom prst="rect">
                  <a:avLst/>
                </a:prstGeom>
              </p:spPr>
            </p:pic>
            <p:pic>
              <p:nvPicPr>
                <p:cNvPr id="16" name="图形 15"/>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428917"/>
                  <a:ext cx="656103" cy="439355"/>
                </a:xfrm>
                <a:prstGeom prst="rect">
                  <a:avLst/>
                </a:prstGeom>
              </p:spPr>
            </p:pic>
            <p:pic>
              <p:nvPicPr>
                <p:cNvPr id="17" name="图形 16"/>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4453" y="115339"/>
                  <a:ext cx="6041397" cy="2636246"/>
                </a:xfrm>
                <a:prstGeom prst="rect">
                  <a:avLst/>
                </a:prstGeom>
              </p:spPr>
            </p:pic>
            <p:grpSp>
              <p:nvGrpSpPr>
                <p:cNvPr id="18" name="组合 17"/>
                <p:cNvGrpSpPr/>
                <p:nvPr/>
              </p:nvGrpSpPr>
              <p:grpSpPr>
                <a:xfrm flipH="1">
                  <a:off x="11968389" y="5796643"/>
                  <a:ext cx="100438" cy="929958"/>
                  <a:chOff x="11898738" y="5049155"/>
                  <a:chExt cx="147353" cy="1364345"/>
                </a:xfrm>
              </p:grpSpPr>
              <p:sp>
                <p:nvSpPr>
                  <p:cNvPr id="19" name="Oval 11"/>
                  <p:cNvSpPr/>
                  <p:nvPr/>
                </p:nvSpPr>
                <p:spPr>
                  <a:xfrm>
                    <a:off x="11898738" y="5049155"/>
                    <a:ext cx="147353" cy="147353"/>
                  </a:xfrm>
                  <a:prstGeom prst="ellipse">
                    <a:avLst/>
                  </a:prstGeom>
                  <a:solidFill>
                    <a:srgbClr val="F57777"/>
                  </a:solidFill>
                  <a:ln w="12700">
                    <a:miter lim="400000"/>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0" name="Oval 12"/>
                  <p:cNvSpPr/>
                  <p:nvPr/>
                </p:nvSpPr>
                <p:spPr>
                  <a:xfrm>
                    <a:off x="11898738" y="5687390"/>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1" name="Oval 13"/>
                  <p:cNvSpPr/>
                  <p:nvPr/>
                </p:nvSpPr>
                <p:spPr>
                  <a:xfrm>
                    <a:off x="11898738" y="5976768"/>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sp>
                <p:nvSpPr>
                  <p:cNvPr id="22" name="Oval 14"/>
                  <p:cNvSpPr/>
                  <p:nvPr/>
                </p:nvSpPr>
                <p:spPr>
                  <a:xfrm>
                    <a:off x="11898738" y="6266147"/>
                    <a:ext cx="147353" cy="147353"/>
                  </a:xfrm>
                  <a:prstGeom prst="ellipse">
                    <a:avLst/>
                  </a:prstGeom>
                  <a:ln w="28575">
                    <a:solidFill>
                      <a:srgbClr val="F57777"/>
                    </a:solidFill>
                    <a:miter/>
                  </a:ln>
                </p:spPr>
                <p:txBody>
                  <a:bodyPr lIns="45719" rIns="45719" anchor="ctr"/>
                  <a:lstStyle/>
                  <a:p>
                    <a:pPr algn="ctr">
                      <a:defRPr>
                        <a:solidFill>
                          <a:srgbClr val="FFFFFF"/>
                        </a:solidFill>
                      </a:defRPr>
                    </a:pPr>
                    <a:endParaRPr>
                      <a:ea typeface="Manrope SemiBold" charset="0"/>
                      <a:cs typeface="Manrope SemiBold" charset="0"/>
                    </a:endParaRPr>
                  </a:p>
                </p:txBody>
              </p:sp>
            </p:grpSp>
          </p:grpSp>
          <p:pic>
            <p:nvPicPr>
              <p:cNvPr id="11" name="图形 10"/>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47294" y="169573"/>
                <a:ext cx="511479" cy="770227"/>
              </a:xfrm>
              <a:prstGeom prst="rect">
                <a:avLst/>
              </a:prstGeom>
            </p:spPr>
          </p:pic>
        </p:grpSp>
        <p:pic>
          <p:nvPicPr>
            <p:cNvPr id="9" name="图形 8"/>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10793086" y="6633199"/>
              <a:ext cx="1005435" cy="161987"/>
            </a:xfrm>
            <a:prstGeom prst="rect">
              <a:avLst/>
            </a:prstGeom>
          </p:spPr>
        </p:pic>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Roboto Black"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Roboto Black"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Roboto Black"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Roboto Blac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1.wmf"/><Relationship Id="rId5" Type="http://schemas.openxmlformats.org/officeDocument/2006/relationships/image" Target="../media/image10.g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ags" Target="../tags/tag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7.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slide" Target="slide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2.svg"/><Relationship Id="rId2" Type="http://schemas.openxmlformats.org/officeDocument/2006/relationships/slideLayout" Target="../slideLayouts/slideLayout24.xml"/><Relationship Id="rId1" Type="http://schemas.openxmlformats.org/officeDocument/2006/relationships/tags" Target="../tags/tag10.xml"/><Relationship Id="rId6" Type="http://schemas.openxmlformats.org/officeDocument/2006/relationships/image" Target="../media/image3.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3.sv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35.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2.xml"/><Relationship Id="rId1" Type="http://schemas.openxmlformats.org/officeDocument/2006/relationships/tags" Target="../tags/tag1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ags" Target="../tags/tag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7.xml"/><Relationship Id="rId1" Type="http://schemas.openxmlformats.org/officeDocument/2006/relationships/tags" Target="../tags/tag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1.xml"/><Relationship Id="rId1" Type="http://schemas.openxmlformats.org/officeDocument/2006/relationships/tags" Target="../tags/tag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22.sv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6.xml"/><Relationship Id="rId7" Type="http://schemas.openxmlformats.org/officeDocument/2006/relationships/image" Target="../media/image21.png"/><Relationship Id="rId12" Type="http://schemas.openxmlformats.org/officeDocument/2006/relationships/image" Target="../media/image22.svg"/><Relationship Id="rId2" Type="http://schemas.openxmlformats.org/officeDocument/2006/relationships/slideLayout" Target="../slideLayouts/slideLayout68.xml"/><Relationship Id="rId1" Type="http://schemas.openxmlformats.org/officeDocument/2006/relationships/tags" Target="../tags/tag18.xml"/><Relationship Id="rId6" Type="http://schemas.openxmlformats.org/officeDocument/2006/relationships/image" Target="../media/image3.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9.xml"/><Relationship Id="rId1" Type="http://schemas.openxmlformats.org/officeDocument/2006/relationships/tags" Target="../tags/tag20.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0.xml"/><Relationship Id="rId1" Type="http://schemas.openxmlformats.org/officeDocument/2006/relationships/tags" Target="../tags/tag21.xml"/><Relationship Id="rId5" Type="http://schemas.openxmlformats.org/officeDocument/2006/relationships/image" Target="../media/image2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0.xml"/><Relationship Id="rId6" Type="http://schemas.openxmlformats.org/officeDocument/2006/relationships/image" Target="../media/image17.sv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15.sv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3.xml"/><Relationship Id="rId7" Type="http://schemas.openxmlformats.org/officeDocument/2006/relationships/image" Target="../media/image3.png"/><Relationship Id="rId12" Type="http://schemas.openxmlformats.org/officeDocument/2006/relationships/image" Target="../media/image22.sv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slide" Target="slide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
            <a:ext cx="12192000" cy="6852647"/>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2595135"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spcBef>
                <a:spcPct val="50000"/>
              </a:spcBef>
            </a:pPr>
            <a:r>
              <a:rPr lang="en-US" altLang="en-US" sz="2133" b="1" dirty="0" smtClean="0">
                <a:solidFill>
                  <a:srgbClr val="FF0066"/>
                </a:solidFill>
                <a:latin typeface="Times New Roman" pitchFamily="18" charset="0"/>
              </a:rPr>
              <a:t>UBND </a:t>
            </a:r>
            <a:r>
              <a:rPr lang="vi-VN" altLang="en-US" sz="2133" b="1" dirty="0" smtClean="0">
                <a:solidFill>
                  <a:srgbClr val="FF0066"/>
                </a:solidFill>
                <a:latin typeface="Times New Roman" pitchFamily="18" charset="0"/>
              </a:rPr>
              <a:t>THÀNH </a:t>
            </a:r>
            <a:r>
              <a:rPr lang="vi-VN" altLang="en-US" sz="2133" b="1" dirty="0">
                <a:solidFill>
                  <a:srgbClr val="FF0066"/>
                </a:solidFill>
                <a:latin typeface="Times New Roman" pitchFamily="18" charset="0"/>
              </a:rPr>
              <a:t>PHỐ QUY NHƠN</a:t>
            </a:r>
            <a:br>
              <a:rPr lang="vi-VN" altLang="en-US" sz="2133" b="1" dirty="0">
                <a:solidFill>
                  <a:srgbClr val="FF0066"/>
                </a:solidFill>
                <a:latin typeface="Times New Roman" pitchFamily="18" charset="0"/>
              </a:rPr>
            </a:br>
            <a:r>
              <a:rPr lang="en-US" altLang="en-US" sz="2133"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2386759" y="4200436"/>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227751" y="2982432"/>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8"/>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4581127"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09" y="4899355"/>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1429001" y="4764451"/>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05271"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3701868" y="5372729"/>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2" tIns="45365" rIns="90732" bIns="4536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r>
              <a:rPr lang="en-US" altLang="en-US" sz="3000" b="1" i="1" dirty="0">
                <a:solidFill>
                  <a:srgbClr val="FF0066"/>
                </a:solidFill>
                <a:latin typeface="Times New Roman" pitchFamily="18" charset="0"/>
              </a:rPr>
              <a:t>G</a:t>
            </a:r>
            <a:r>
              <a:rPr lang="vi-VN" altLang="en-US" sz="3000" b="1" i="1" dirty="0" smtClean="0">
                <a:solidFill>
                  <a:srgbClr val="FF0066"/>
                </a:solidFill>
                <a:latin typeface="Times New Roman" pitchFamily="18" charset="0"/>
              </a:rPr>
              <a:t>V</a:t>
            </a:r>
            <a:r>
              <a:rPr lang="en-US" altLang="en-US" sz="3000" b="1" i="1" dirty="0" smtClean="0">
                <a:solidFill>
                  <a:srgbClr val="FF0066"/>
                </a:solidFill>
                <a:latin typeface="Times New Roman" pitchFamily="18" charset="0"/>
              </a:rPr>
              <a:t>GD:</a:t>
            </a:r>
            <a:r>
              <a:rPr lang="vi-VN" altLang="en-US" sz="3000" b="1" i="1" dirty="0" smtClean="0">
                <a:solidFill>
                  <a:srgbClr val="FF0066"/>
                </a:solidFill>
                <a:latin typeface="Times New Roman" pitchFamily="18" charset="0"/>
              </a:rPr>
              <a:t> </a:t>
            </a:r>
            <a:r>
              <a:rPr lang="en-US" altLang="en-US" sz="3000" b="1" i="1" dirty="0" smtClean="0">
                <a:solidFill>
                  <a:srgbClr val="FF0066"/>
                </a:solidFill>
                <a:latin typeface="Times New Roman" pitchFamily="18" charset="0"/>
              </a:rPr>
              <a:t>Phạm Thị Phúc Hậu</a:t>
            </a:r>
            <a:endParaRPr lang="vi-VN" altLang="en-US" sz="3000" b="1" i="1" dirty="0">
              <a:solidFill>
                <a:srgbClr val="FF0066"/>
              </a:solidFill>
              <a:latin typeface="Times New Roman" pitchFamily="18" charset="0"/>
            </a:endParaRPr>
          </a:p>
          <a:p>
            <a:pPr algn="ctr" defTabSz="816069"/>
            <a:r>
              <a:rPr lang="en-US" altLang="en-US" sz="3000" b="1" i="1" dirty="0" smtClean="0">
                <a:solidFill>
                  <a:srgbClr val="FF0066"/>
                </a:solidFill>
                <a:latin typeface="Times New Roman" pitchFamily="18" charset="0"/>
              </a:rPr>
              <a:t>Năm học 2024-2025</a:t>
            </a:r>
            <a:endParaRPr lang="en-US" altLang="en-US" sz="30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2286000" y="2418902"/>
            <a:ext cx="4572000" cy="307777"/>
          </a:xfrm>
          <a:prstGeom prst="rect">
            <a:avLst/>
          </a:prstGeom>
          <a:noFill/>
        </p:spPr>
        <p:txBody>
          <a:bodyPr wrap="square">
            <a:spAutoFit/>
          </a:bodyPr>
          <a:lstStyle/>
          <a:p>
            <a:r>
              <a:rPr lang="en-US" sz="1400" dirty="0"/>
              <a:t> </a:t>
            </a:r>
          </a:p>
        </p:txBody>
      </p:sp>
    </p:spTree>
    <p:extLst>
      <p:ext uri="{BB962C8B-B14F-4D97-AF65-F5344CB8AC3E}">
        <p14:creationId xmlns:p14="http://schemas.microsoft.com/office/powerpoint/2010/main" val="12954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7)"/>
          <p:cNvPicPr>
            <a:picLocks noChangeAspect="1"/>
          </p:cNvPicPr>
          <p:nvPr/>
        </p:nvPicPr>
        <p:blipFill>
          <a:blip r:embed="rId4"/>
          <a:srcRect t="19009"/>
          <a:stretch>
            <a:fillRect/>
          </a:stretch>
        </p:blipFill>
        <p:spPr>
          <a:xfrm>
            <a:off x="0" y="-635"/>
            <a:ext cx="12192000" cy="685800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mage (8)"/>
          <p:cNvPicPr>
            <a:picLocks noChangeAspect="1"/>
          </p:cNvPicPr>
          <p:nvPr/>
        </p:nvPicPr>
        <p:blipFill>
          <a:blip r:embed="rId4"/>
          <a:stretch>
            <a:fillRect/>
          </a:stretch>
        </p:blipFill>
        <p:spPr>
          <a:xfrm>
            <a:off x="0" y="0"/>
            <a:ext cx="12192000" cy="6857365"/>
          </a:xfrm>
          <a:prstGeom prst="rect">
            <a:avLst/>
          </a:prstGeom>
        </p:spPr>
      </p:pic>
      <p:pic>
        <p:nvPicPr>
          <p:cNvPr id="4" name="Picture Placeholder 3">
            <a:hlinkClick r:id="rId5" action="ppaction://hlinksldjump"/>
          </p:cNvPr>
          <p:cNvPicPr>
            <a:picLocks noGrp="1" noChangeAspect="1"/>
          </p:cNvPicPr>
          <p:nvPr>
            <p:ph type="pic" idx="2"/>
          </p:nvPr>
        </p:nvPicPr>
        <p:blipFill>
          <a:blip r:embed="rId6"/>
          <a:stretch>
            <a:fillRect/>
          </a:stretch>
        </p:blipFill>
        <p:spPr>
          <a:xfrm>
            <a:off x="10886440" y="0"/>
            <a:ext cx="1204595" cy="970915"/>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96545" y="-48895"/>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4"/>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36" name="矩形 35"/>
          <p:cNvSpPr/>
          <p:nvPr/>
        </p:nvSpPr>
        <p:spPr>
          <a:xfrm>
            <a:off x="2660650" y="2469515"/>
            <a:ext cx="6654800" cy="1322070"/>
          </a:xfrm>
          <a:prstGeom prst="rect">
            <a:avLst/>
          </a:prstGeom>
        </p:spPr>
        <p:txBody>
          <a:bodyPr wrap="square">
            <a:spAutoFit/>
          </a:bodyPr>
          <a:lstStyle/>
          <a:p>
            <a:r>
              <a:rPr lang="vi-VN" altLang="zh-CN" sz="8000" b="1" dirty="0">
                <a:solidFill>
                  <a:srgbClr val="F57777"/>
                </a:solidFill>
                <a:latin typeface="Times New Roman" panose="02020603050405020304" charset="0"/>
                <a:ea typeface="+mj-ea"/>
                <a:cs typeface="Times New Roman" panose="02020603050405020304" charset="0"/>
              </a:rPr>
              <a:t>LUYỆN TẬP</a:t>
            </a:r>
          </a:p>
        </p:txBody>
      </p:sp>
      <p:pic>
        <p:nvPicPr>
          <p:cNvPr id="56" name="图形 55"/>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32240" y="3771265"/>
            <a:ext cx="3159760" cy="3037840"/>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0" y="-147320"/>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3"/>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66" name="矩形 65"/>
          <p:cNvSpPr/>
          <p:nvPr/>
        </p:nvSpPr>
        <p:spPr>
          <a:xfrm>
            <a:off x="638810" y="858520"/>
            <a:ext cx="11482705" cy="768350"/>
          </a:xfrm>
          <a:prstGeom prst="rect">
            <a:avLst/>
          </a:prstGeom>
        </p:spPr>
        <p:txBody>
          <a:bodyPr wrap="square">
            <a:spAutoFit/>
          </a:bodyPr>
          <a:lstStyle/>
          <a:p>
            <a:r>
              <a:rPr lang="vi-VN" altLang="zh-CN" sz="4400" b="1" dirty="0">
                <a:solidFill>
                  <a:srgbClr val="0070C0"/>
                </a:solidFill>
                <a:latin typeface="Times New Roman" panose="02020603050405020304" charset="0"/>
                <a:cs typeface="Times New Roman" panose="02020603050405020304" charset="0"/>
              </a:rPr>
              <a:t>1. Thực hành kể chuyện nối tiếp theo nhóm 4</a:t>
            </a:r>
          </a:p>
        </p:txBody>
      </p:sp>
      <p:pic>
        <p:nvPicPr>
          <p:cNvPr id="2" name="Picture 1"/>
          <p:cNvPicPr/>
          <p:nvPr/>
        </p:nvPicPr>
        <p:blipFill>
          <a:blip r:embed="rId10"/>
          <a:srcRect l="19538" t="30336" r="19900" b="22890"/>
          <a:stretch>
            <a:fillRect/>
          </a:stretch>
        </p:blipFill>
        <p:spPr>
          <a:xfrm>
            <a:off x="1544320" y="1769745"/>
            <a:ext cx="9090025" cy="4559935"/>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0" y="-147320"/>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3"/>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66" name="矩形 65"/>
          <p:cNvSpPr/>
          <p:nvPr/>
        </p:nvSpPr>
        <p:spPr>
          <a:xfrm>
            <a:off x="745490" y="645795"/>
            <a:ext cx="6134735" cy="768350"/>
          </a:xfrm>
          <a:prstGeom prst="rect">
            <a:avLst/>
          </a:prstGeom>
        </p:spPr>
        <p:txBody>
          <a:bodyPr wrap="square">
            <a:spAutoFit/>
          </a:bodyPr>
          <a:lstStyle/>
          <a:p>
            <a:r>
              <a:rPr lang="vi-VN" altLang="zh-CN" sz="4400" b="1" dirty="0">
                <a:solidFill>
                  <a:srgbClr val="0070C0"/>
                </a:solidFill>
                <a:latin typeface="Times New Roman" panose="02020603050405020304" charset="0"/>
                <a:cs typeface="Times New Roman" panose="02020603050405020304" charset="0"/>
              </a:rPr>
              <a:t>Thi kể chuyện trước lớp</a:t>
            </a:r>
          </a:p>
        </p:txBody>
      </p:sp>
      <p:pic>
        <p:nvPicPr>
          <p:cNvPr id="13314" name="Picture 2"/>
          <p:cNvPicPr>
            <a:picLocks noChangeAspect="1" noChangeArrowheads="1"/>
          </p:cNvPicPr>
          <p:nvPr/>
        </p:nvPicPr>
        <p:blipFill>
          <a:blip r:embed="rId10">
            <a:extLst>
              <a:ext uri="{28A0092B-C50C-407E-A947-70E740481C1C}">
                <a14:useLocalDpi xmlns:a14="http://schemas.microsoft.com/office/drawing/2010/main" val="0"/>
              </a:ext>
            </a:extLst>
          </a:blip>
          <a:srcRect l="29905"/>
          <a:stretch>
            <a:fillRect/>
          </a:stretch>
        </p:blipFill>
        <p:spPr bwMode="auto">
          <a:xfrm flipH="1">
            <a:off x="1292860" y="3141345"/>
            <a:ext cx="3987800" cy="357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6102985" y="1585595"/>
            <a:ext cx="4545965" cy="2364740"/>
          </a:xfrm>
          <a:prstGeom prst="wedgeRoundRectCallout">
            <a:avLst>
              <a:gd name="adj1" fmla="val -63507"/>
              <a:gd name="adj2" fmla="val 68286"/>
              <a:gd name="adj3" fmla="val 16667"/>
            </a:avLst>
          </a:prstGeom>
          <a:solidFill>
            <a:schemeClr val="accent4">
              <a:lumMod val="40000"/>
              <a:lumOff val="60000"/>
            </a:schemeClr>
          </a:solidFill>
          <a:ln>
            <a:solidFill>
              <a:schemeClr val="accent5">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6738620" y="1706245"/>
            <a:ext cx="3722370" cy="2122805"/>
          </a:xfrm>
          <a:prstGeom prst="rect">
            <a:avLst/>
          </a:prstGeom>
          <a:noFill/>
        </p:spPr>
        <p:txBody>
          <a:bodyPr wrap="square" rtlCol="0">
            <a:spAutoFit/>
          </a:bodyPr>
          <a:lstStyle/>
          <a:p>
            <a:r>
              <a:rPr lang="vi-VN" altLang="en-US" sz="4400">
                <a:latin typeface="Times New Roman" panose="02020603050405020304" charset="0"/>
                <a:cs typeface="Times New Roman" panose="02020603050405020304" charset="0"/>
              </a:rPr>
              <a:t>- Kể đúng</a:t>
            </a:r>
          </a:p>
          <a:p>
            <a:r>
              <a:rPr lang="vi-VN" altLang="en-US" sz="4400">
                <a:latin typeface="Times New Roman" panose="02020603050405020304" charset="0"/>
                <a:cs typeface="Times New Roman" panose="02020603050405020304" charset="0"/>
              </a:rPr>
              <a:t>- kể hay</a:t>
            </a:r>
          </a:p>
          <a:p>
            <a:r>
              <a:rPr lang="vi-VN" altLang="en-US" sz="4400">
                <a:latin typeface="Times New Roman" panose="02020603050405020304" charset="0"/>
                <a:cs typeface="Times New Roman" panose="02020603050405020304" charset="0"/>
              </a:rPr>
              <a:t>- Kể diễn cảm</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image (7)"/>
          <p:cNvPicPr>
            <a:picLocks noChangeAspect="1"/>
          </p:cNvPicPr>
          <p:nvPr/>
        </p:nvPicPr>
        <p:blipFill>
          <a:blip r:embed="rId4"/>
          <a:srcRect l="9413" t="44754" r="46364" b="4102"/>
          <a:stretch>
            <a:fillRect/>
          </a:stretch>
        </p:blipFill>
        <p:spPr>
          <a:xfrm>
            <a:off x="356870" y="0"/>
            <a:ext cx="5957570" cy="3323590"/>
          </a:xfrm>
          <a:prstGeom prst="rect">
            <a:avLst/>
          </a:prstGeom>
        </p:spPr>
      </p:pic>
      <p:pic>
        <p:nvPicPr>
          <p:cNvPr id="2" name="Picture 1" descr="image (7)"/>
          <p:cNvPicPr>
            <a:picLocks noChangeAspect="1"/>
          </p:cNvPicPr>
          <p:nvPr/>
        </p:nvPicPr>
        <p:blipFill>
          <a:blip r:embed="rId4"/>
          <a:srcRect l="55052" t="43824" r="2703" b="3210"/>
          <a:stretch>
            <a:fillRect/>
          </a:stretch>
        </p:blipFill>
        <p:spPr>
          <a:xfrm>
            <a:off x="6526530" y="-106045"/>
            <a:ext cx="5326380" cy="3362325"/>
          </a:xfrm>
          <a:prstGeom prst="rect">
            <a:avLst/>
          </a:prstGeom>
        </p:spPr>
      </p:pic>
      <p:pic>
        <p:nvPicPr>
          <p:cNvPr id="29" name="Picture 28" descr="image (8)"/>
          <p:cNvPicPr>
            <a:picLocks noChangeAspect="1"/>
          </p:cNvPicPr>
          <p:nvPr/>
        </p:nvPicPr>
        <p:blipFill>
          <a:blip r:embed="rId5"/>
          <a:srcRect l="6484" t="24465" r="50635" b="5908"/>
          <a:stretch>
            <a:fillRect/>
          </a:stretch>
        </p:blipFill>
        <p:spPr>
          <a:xfrm>
            <a:off x="356870" y="3323590"/>
            <a:ext cx="5957570" cy="3534410"/>
          </a:xfrm>
          <a:prstGeom prst="rect">
            <a:avLst/>
          </a:prstGeom>
        </p:spPr>
      </p:pic>
      <p:pic>
        <p:nvPicPr>
          <p:cNvPr id="3" name="Picture 2" descr="image (8)"/>
          <p:cNvPicPr>
            <a:picLocks noChangeAspect="1"/>
          </p:cNvPicPr>
          <p:nvPr/>
        </p:nvPicPr>
        <p:blipFill>
          <a:blip r:embed="rId5"/>
          <a:srcRect l="51344" t="26141" r="6094" b="5639"/>
          <a:stretch>
            <a:fillRect/>
          </a:stretch>
        </p:blipFill>
        <p:spPr>
          <a:xfrm>
            <a:off x="6526530" y="3256280"/>
            <a:ext cx="5326380" cy="3547110"/>
          </a:xfrm>
          <a:prstGeom prst="rect">
            <a:avLst/>
          </a:prstGeom>
        </p:spPr>
      </p:pic>
      <p:sp>
        <p:nvSpPr>
          <p:cNvPr id="4" name="Text Box 3"/>
          <p:cNvSpPr txBox="1"/>
          <p:nvPr/>
        </p:nvSpPr>
        <p:spPr>
          <a:xfrm>
            <a:off x="11978640" y="2579370"/>
            <a:ext cx="4064000" cy="368300"/>
          </a:xfrm>
          <a:prstGeom prst="rect">
            <a:avLst/>
          </a:prstGeom>
          <a:noFill/>
        </p:spPr>
        <p:txBody>
          <a:bodyPr wrap="square" rtlCol="0">
            <a:spAutoFit/>
          </a:bodyPr>
          <a:lstStyle/>
          <a:p>
            <a:endParaRPr lang="en-US"/>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0"/>
          <p:cNvSpPr txBox="1"/>
          <p:nvPr/>
        </p:nvSpPr>
        <p:spPr>
          <a:xfrm>
            <a:off x="1155700" y="401320"/>
            <a:ext cx="3863340"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2. Trao đổi</a:t>
            </a:r>
          </a:p>
        </p:txBody>
      </p:sp>
      <p:sp>
        <p:nvSpPr>
          <p:cNvPr id="22" name="Text Box 21"/>
          <p:cNvSpPr txBox="1"/>
          <p:nvPr/>
        </p:nvSpPr>
        <p:spPr>
          <a:xfrm>
            <a:off x="1290320" y="1451610"/>
            <a:ext cx="9746615" cy="3553460"/>
          </a:xfrm>
          <a:prstGeom prst="rect">
            <a:avLst/>
          </a:prstGeom>
          <a:noFill/>
        </p:spPr>
        <p:txBody>
          <a:bodyPr wrap="square" rtlCol="0">
            <a:spAutoFit/>
          </a:bodyPr>
          <a:lstStyle/>
          <a:p>
            <a:pPr>
              <a:lnSpc>
                <a:spcPct val="150000"/>
              </a:lnSpc>
            </a:pPr>
            <a:r>
              <a:rPr lang="en-US" altLang="en-US" sz="5000">
                <a:latin typeface="Times New Roman" panose="02020603050405020304" charset="0"/>
                <a:cs typeface="Times New Roman" panose="02020603050405020304" charset="0"/>
              </a:rPr>
              <a:t>Theo em, rừng đem lại lợi ích gì:</a:t>
            </a:r>
            <a:endParaRPr lang="vi-VN" altLang="en-US" sz="5000">
              <a:latin typeface="Times New Roman" panose="02020603050405020304" charset="0"/>
              <a:cs typeface="Times New Roman" panose="02020603050405020304" charset="0"/>
            </a:endParaRPr>
          </a:p>
          <a:p>
            <a:pPr>
              <a:lnSpc>
                <a:spcPct val="150000"/>
              </a:lnSpc>
            </a:pPr>
            <a:r>
              <a:rPr lang="vi-VN" altLang="en-US" sz="5000">
                <a:latin typeface="Times New Roman" panose="02020603050405020304" charset="0"/>
                <a:cs typeface="Times New Roman" panose="02020603050405020304" charset="0"/>
              </a:rPr>
              <a:t>   </a:t>
            </a:r>
            <a:r>
              <a:rPr lang="en-US" altLang="en-US" sz="5000">
                <a:latin typeface="Times New Roman" panose="02020603050405020304" charset="0"/>
                <a:cs typeface="Times New Roman" panose="02020603050405020304" charset="0"/>
              </a:rPr>
              <a:t>a) Đối với vùng có rừng?</a:t>
            </a:r>
          </a:p>
          <a:p>
            <a:pPr>
              <a:lnSpc>
                <a:spcPct val="150000"/>
              </a:lnSpc>
            </a:pPr>
            <a:r>
              <a:rPr lang="vi-VN" altLang="en-US" sz="5000">
                <a:latin typeface="Times New Roman" panose="02020603050405020304" charset="0"/>
                <a:cs typeface="Times New Roman" panose="02020603050405020304" charset="0"/>
              </a:rPr>
              <a:t>   </a:t>
            </a:r>
            <a:r>
              <a:rPr lang="en-US" altLang="en-US" sz="5000">
                <a:latin typeface="Times New Roman" panose="02020603050405020304" charset="0"/>
                <a:cs typeface="Times New Roman" panose="02020603050405020304" charset="0"/>
              </a:rPr>
              <a:t>b) Đối với vùng khác?</a:t>
            </a:r>
            <a:endParaRPr lang="en-US" sz="5000">
              <a:latin typeface="Times New Roman" panose="02020603050405020304" charset="0"/>
              <a:cs typeface="Times New Roman" panose="0202060305040502030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a:off x="9385935" y="3787140"/>
            <a:ext cx="3232785" cy="307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0"/>
          <p:cNvSpPr txBox="1"/>
          <p:nvPr/>
        </p:nvSpPr>
        <p:spPr>
          <a:xfrm>
            <a:off x="1155700" y="401320"/>
            <a:ext cx="3863340"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2. Trao đổi</a:t>
            </a:r>
          </a:p>
        </p:txBody>
      </p:sp>
      <p:sp>
        <p:nvSpPr>
          <p:cNvPr id="22" name="Text Box 21"/>
          <p:cNvSpPr txBox="1"/>
          <p:nvPr/>
        </p:nvSpPr>
        <p:spPr>
          <a:xfrm>
            <a:off x="744220" y="1249680"/>
            <a:ext cx="9746615" cy="2738120"/>
          </a:xfrm>
          <a:prstGeom prst="rect">
            <a:avLst/>
          </a:prstGeom>
          <a:noFill/>
        </p:spPr>
        <p:txBody>
          <a:bodyPr wrap="square" rtlCol="0">
            <a:spAutoFit/>
          </a:bodyPr>
          <a:lstStyle/>
          <a:p>
            <a:pPr algn="just">
              <a:lnSpc>
                <a:spcPct val="100000"/>
              </a:lnSpc>
            </a:pPr>
            <a:r>
              <a:rPr lang="en-US" altLang="en-US" sz="3600">
                <a:latin typeface="Times New Roman" panose="02020603050405020304" charset="0"/>
                <a:cs typeface="Times New Roman" panose="02020603050405020304" charset="0"/>
              </a:rPr>
              <a:t>Theo em, rừng đem lại lợi ích gì:</a:t>
            </a:r>
            <a:endParaRPr lang="vi-VN" altLang="en-US" sz="3600">
              <a:latin typeface="Times New Roman" panose="02020603050405020304" charset="0"/>
              <a:cs typeface="Times New Roman" panose="02020603050405020304" charset="0"/>
            </a:endParaRPr>
          </a:p>
          <a:p>
            <a:pPr algn="just">
              <a:lnSpc>
                <a:spcPct val="100000"/>
              </a:lnSpc>
            </a:pPr>
            <a:r>
              <a:rPr lang="vi-VN" altLang="en-US" sz="3600">
                <a:latin typeface="Times New Roman" panose="02020603050405020304" charset="0"/>
                <a:cs typeface="Times New Roman" panose="02020603050405020304" charset="0"/>
              </a:rPr>
              <a:t> </a:t>
            </a:r>
            <a:r>
              <a:rPr lang="en-US" altLang="en-US" sz="3600">
                <a:latin typeface="Times New Roman" panose="02020603050405020304" charset="0"/>
                <a:cs typeface="Times New Roman" panose="02020603050405020304" charset="0"/>
              </a:rPr>
              <a:t>a) Đối với vùng có rừng?</a:t>
            </a:r>
          </a:p>
          <a:p>
            <a:pPr algn="just">
              <a:lnSpc>
                <a:spcPct val="100000"/>
              </a:lnSpc>
            </a:pPr>
            <a:r>
              <a:rPr lang="vi-VN" altLang="en-US" sz="3600">
                <a:latin typeface="Times New Roman" panose="02020603050405020304" charset="0"/>
                <a:cs typeface="Times New Roman" panose="02020603050405020304" charset="0"/>
              </a:rPr>
              <a:t>  </a:t>
            </a:r>
            <a:r>
              <a:rPr lang="vi-VN" altLang="en-US" sz="3200">
                <a:solidFill>
                  <a:srgbClr val="C00000"/>
                </a:solidFill>
                <a:latin typeface="Times New Roman" panose="02020603050405020304" charset="0"/>
                <a:cs typeface="Times New Roman" panose="02020603050405020304" charset="0"/>
              </a:rPr>
              <a:t>=&gt; </a:t>
            </a:r>
            <a:r>
              <a:rPr lang="en-US" altLang="en-US" sz="3200">
                <a:solidFill>
                  <a:srgbClr val="C00000"/>
                </a:solidFill>
                <a:latin typeface="Times New Roman" panose="02020603050405020304" charset="0"/>
                <a:cs typeface="Times New Roman" panose="02020603050405020304" charset="0"/>
              </a:rPr>
              <a:t>Rừng giúp người dân có gỗ làm nhà, đóng bàn ghế, </a:t>
            </a:r>
            <a:r>
              <a:rPr lang="vi-VN" altLang="en-US" sz="3200">
                <a:solidFill>
                  <a:srgbClr val="C00000"/>
                </a:solidFill>
                <a:latin typeface="Times New Roman" panose="02020603050405020304" charset="0"/>
                <a:cs typeface="Times New Roman" panose="02020603050405020304" charset="0"/>
              </a:rPr>
              <a:t>điều hòa không khí, r</a:t>
            </a:r>
            <a:r>
              <a:rPr lang="en-US" altLang="en-US" sz="3200">
                <a:solidFill>
                  <a:srgbClr val="C00000"/>
                </a:solidFill>
                <a:latin typeface="Times New Roman" panose="02020603050405020304" charset="0"/>
                <a:cs typeface="Times New Roman" panose="02020603050405020304" charset="0"/>
              </a:rPr>
              <a:t>ừng giúp ngăn bão lũ, tránh lở đất</a:t>
            </a:r>
            <a:r>
              <a:rPr lang="vi-VN" altLang="en-US" sz="3200">
                <a:solidFill>
                  <a:srgbClr val="C00000"/>
                </a:solidFill>
                <a:latin typeface="Times New Roman" panose="02020603050405020304" charset="0"/>
                <a:cs typeface="Times New Roman" panose="02020603050405020304" charset="0"/>
              </a:rPr>
              <a:t>,</a:t>
            </a:r>
            <a:r>
              <a:rPr lang="en-US" altLang="en-US" sz="3200">
                <a:solidFill>
                  <a:srgbClr val="C00000"/>
                </a:solidFill>
                <a:latin typeface="Times New Roman" panose="02020603050405020304" charset="0"/>
                <a:cs typeface="Times New Roman" panose="02020603050405020304" charset="0"/>
              </a:rPr>
              <a:t> </a:t>
            </a:r>
            <a:r>
              <a:rPr lang="vi-VN" altLang="en-US" sz="3200">
                <a:solidFill>
                  <a:srgbClr val="C00000"/>
                </a:solidFill>
                <a:latin typeface="Times New Roman" panose="02020603050405020304" charset="0"/>
                <a:cs typeface="Times New Roman" panose="02020603050405020304" charset="0"/>
              </a:rPr>
              <a:t>rừ</a:t>
            </a:r>
            <a:r>
              <a:rPr lang="en-US" altLang="en-US" sz="3200">
                <a:solidFill>
                  <a:srgbClr val="C00000"/>
                </a:solidFill>
                <a:latin typeface="Times New Roman" panose="02020603050405020304" charset="0"/>
                <a:cs typeface="Times New Roman" panose="02020603050405020304" charset="0"/>
              </a:rPr>
              <a:t>ng tạo ra phong cảnh đẹp.</a:t>
            </a:r>
            <a:r>
              <a:rPr lang="vi-VN" altLang="en-US" sz="3200">
                <a:solidFill>
                  <a:srgbClr val="C00000"/>
                </a:solidFill>
                <a:latin typeface="Times New Roman" panose="02020603050405020304" charset="0"/>
                <a:cs typeface="Times New Roman" panose="02020603050405020304" charset="0"/>
              </a:rPr>
              <a:t>..</a:t>
            </a:r>
            <a:r>
              <a:rPr lang="en-US" altLang="en-US" sz="3200">
                <a:solidFill>
                  <a:srgbClr val="C00000"/>
                </a:solidFill>
                <a:latin typeface="Times New Roman" panose="02020603050405020304" charset="0"/>
                <a:cs typeface="Times New Roman" panose="02020603050405020304" charset="0"/>
              </a:rPr>
              <a:t>..</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433050" y="4664710"/>
            <a:ext cx="2510790" cy="219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p:nvPr/>
        </p:nvPicPr>
        <p:blipFill>
          <a:blip r:embed="rId5"/>
          <a:stretch>
            <a:fillRect/>
          </a:stretch>
        </p:blipFill>
        <p:spPr>
          <a:xfrm>
            <a:off x="1992630" y="4244340"/>
            <a:ext cx="3935730" cy="2440305"/>
          </a:xfrm>
          <a:prstGeom prst="rect">
            <a:avLst/>
          </a:prstGeom>
        </p:spPr>
      </p:pic>
      <p:pic>
        <p:nvPicPr>
          <p:cNvPr id="3" name="Picture 2"/>
          <p:cNvPicPr/>
          <p:nvPr/>
        </p:nvPicPr>
        <p:blipFill>
          <a:blip r:embed="rId6"/>
          <a:stretch>
            <a:fillRect/>
          </a:stretch>
        </p:blipFill>
        <p:spPr>
          <a:xfrm>
            <a:off x="6195695" y="4302125"/>
            <a:ext cx="3666490" cy="24403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fade">
                                      <p:cBhvr>
                                        <p:cTn id="7" dur="500"/>
                                        <p:tgtEl>
                                          <p:spTgt spid="22">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0"/>
          <p:cNvSpPr txBox="1"/>
          <p:nvPr/>
        </p:nvSpPr>
        <p:spPr>
          <a:xfrm>
            <a:off x="1155700" y="401320"/>
            <a:ext cx="3863340"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2. Trao đổi</a:t>
            </a:r>
          </a:p>
        </p:txBody>
      </p:sp>
      <p:sp>
        <p:nvSpPr>
          <p:cNvPr id="22" name="Text Box 21"/>
          <p:cNvSpPr txBox="1"/>
          <p:nvPr/>
        </p:nvSpPr>
        <p:spPr>
          <a:xfrm>
            <a:off x="1106170" y="1368425"/>
            <a:ext cx="9979660" cy="2245360"/>
          </a:xfrm>
          <a:prstGeom prst="rect">
            <a:avLst/>
          </a:prstGeom>
          <a:noFill/>
        </p:spPr>
        <p:txBody>
          <a:bodyPr wrap="square" rtlCol="0">
            <a:spAutoFit/>
          </a:bodyPr>
          <a:lstStyle/>
          <a:p>
            <a:pPr>
              <a:lnSpc>
                <a:spcPct val="100000"/>
              </a:lnSpc>
            </a:pPr>
            <a:r>
              <a:rPr lang="en-US" altLang="en-US" sz="3600">
                <a:latin typeface="Times New Roman" panose="02020603050405020304" charset="0"/>
                <a:cs typeface="Times New Roman" panose="02020603050405020304" charset="0"/>
              </a:rPr>
              <a:t>Theo em, rừng đem lại lợi ích gì:</a:t>
            </a:r>
            <a:endParaRPr lang="vi-VN" altLang="en-US" sz="3600">
              <a:latin typeface="Times New Roman" panose="02020603050405020304" charset="0"/>
              <a:cs typeface="Times New Roman" panose="02020603050405020304" charset="0"/>
            </a:endParaRPr>
          </a:p>
          <a:p>
            <a:pPr>
              <a:lnSpc>
                <a:spcPct val="100000"/>
              </a:lnSpc>
            </a:pPr>
            <a:r>
              <a:rPr lang="vi-VN" altLang="en-US" sz="3600">
                <a:latin typeface="Times New Roman" panose="02020603050405020304" charset="0"/>
                <a:cs typeface="Times New Roman" panose="02020603050405020304" charset="0"/>
              </a:rPr>
              <a:t> </a:t>
            </a:r>
            <a:r>
              <a:rPr lang="en-US" altLang="en-US" sz="3600">
                <a:latin typeface="Times New Roman" panose="02020603050405020304" charset="0"/>
                <a:cs typeface="Times New Roman" panose="02020603050405020304" charset="0"/>
              </a:rPr>
              <a:t>b) Đối với vùng khác?</a:t>
            </a:r>
          </a:p>
          <a:p>
            <a:pPr algn="just">
              <a:lnSpc>
                <a:spcPct val="100000"/>
              </a:lnSpc>
            </a:pPr>
            <a:r>
              <a:rPr lang="vi-VN" altLang="en-US" sz="3600">
                <a:solidFill>
                  <a:srgbClr val="C00000"/>
                </a:solidFill>
                <a:latin typeface="Times New Roman" panose="02020603050405020304" charset="0"/>
                <a:cs typeface="Times New Roman" panose="02020603050405020304" charset="0"/>
              </a:rPr>
              <a:t>  </a:t>
            </a:r>
            <a:r>
              <a:rPr lang="vi-VN" altLang="en-US" sz="3200">
                <a:solidFill>
                  <a:srgbClr val="C00000"/>
                </a:solidFill>
                <a:latin typeface="Times New Roman" panose="02020603050405020304" charset="0"/>
                <a:cs typeface="Times New Roman" panose="02020603050405020304" charset="0"/>
              </a:rPr>
              <a:t>=&gt; Rừng là lá chắn phòng hộ đê điều, phòng hộ đầu nguồn, bảo vệ nguồn nước giúp chúng ta gìn giữ tài nguyên,...</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462260" y="4723765"/>
            <a:ext cx="2510790" cy="219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p:nvPr/>
        </p:nvPicPr>
        <p:blipFill>
          <a:blip r:embed="rId5"/>
          <a:stretch>
            <a:fillRect/>
          </a:stretch>
        </p:blipFill>
        <p:spPr>
          <a:xfrm>
            <a:off x="1628775" y="4107180"/>
            <a:ext cx="4055745" cy="2672080"/>
          </a:xfrm>
          <a:prstGeom prst="rect">
            <a:avLst/>
          </a:prstGeom>
        </p:spPr>
      </p:pic>
      <p:pic>
        <p:nvPicPr>
          <p:cNvPr id="2" name="Picture 1"/>
          <p:cNvPicPr/>
          <p:nvPr/>
        </p:nvPicPr>
        <p:blipFill>
          <a:blip r:embed="rId6"/>
          <a:stretch>
            <a:fillRect/>
          </a:stretch>
        </p:blipFill>
        <p:spPr>
          <a:xfrm>
            <a:off x="6096000" y="4243070"/>
            <a:ext cx="4286885" cy="25361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fade">
                                      <p:cBhvr>
                                        <p:cTn id="7" dur="500"/>
                                        <p:tgtEl>
                                          <p:spTgt spid="22">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0"/>
          <p:cNvSpPr txBox="1"/>
          <p:nvPr/>
        </p:nvSpPr>
        <p:spPr>
          <a:xfrm>
            <a:off x="1155700" y="401320"/>
            <a:ext cx="3863340"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2. Trao đổi</a:t>
            </a:r>
          </a:p>
        </p:txBody>
      </p:sp>
      <p:pic>
        <p:nvPicPr>
          <p:cNvPr id="2" name="Picture 1"/>
          <p:cNvPicPr/>
          <p:nvPr/>
        </p:nvPicPr>
        <p:blipFill>
          <a:blip r:embed="rId4"/>
          <a:stretch>
            <a:fillRect/>
          </a:stretch>
        </p:blipFill>
        <p:spPr>
          <a:xfrm>
            <a:off x="1418590" y="3506470"/>
            <a:ext cx="4545965" cy="3178810"/>
          </a:xfrm>
          <a:prstGeom prst="rect">
            <a:avLst/>
          </a:prstGeom>
        </p:spPr>
      </p:pic>
      <p:pic>
        <p:nvPicPr>
          <p:cNvPr id="3" name="Picture 2"/>
          <p:cNvPicPr/>
          <p:nvPr/>
        </p:nvPicPr>
        <p:blipFill>
          <a:blip r:embed="rId5"/>
          <a:stretch>
            <a:fillRect/>
          </a:stretch>
        </p:blipFill>
        <p:spPr>
          <a:xfrm>
            <a:off x="4400550" y="732155"/>
            <a:ext cx="4415790" cy="2696845"/>
          </a:xfrm>
          <a:prstGeom prst="rect">
            <a:avLst/>
          </a:prstGeom>
        </p:spPr>
      </p:pic>
      <p:pic>
        <p:nvPicPr>
          <p:cNvPr id="4" name="Picture 3"/>
          <p:cNvPicPr/>
          <p:nvPr/>
        </p:nvPicPr>
        <p:blipFill>
          <a:blip r:embed="rId6"/>
          <a:stretch>
            <a:fillRect/>
          </a:stretch>
        </p:blipFill>
        <p:spPr>
          <a:xfrm>
            <a:off x="6512560" y="3506470"/>
            <a:ext cx="4498340" cy="3078480"/>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96545" y="-48895"/>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4"/>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36" name="矩形 35"/>
          <p:cNvSpPr/>
          <p:nvPr/>
        </p:nvSpPr>
        <p:spPr>
          <a:xfrm>
            <a:off x="2874010" y="2677795"/>
            <a:ext cx="6729730" cy="1322070"/>
          </a:xfrm>
          <a:prstGeom prst="rect">
            <a:avLst/>
          </a:prstGeom>
        </p:spPr>
        <p:txBody>
          <a:bodyPr wrap="square">
            <a:spAutoFit/>
          </a:bodyPr>
          <a:lstStyle/>
          <a:p>
            <a:r>
              <a:rPr lang="vi-VN" altLang="zh-CN" sz="8000" b="1" dirty="0">
                <a:solidFill>
                  <a:srgbClr val="F57777"/>
                </a:solidFill>
                <a:latin typeface="Times New Roman" panose="02020603050405020304" charset="0"/>
                <a:ea typeface="+mj-ea"/>
                <a:cs typeface="Times New Roman" panose="02020603050405020304" charset="0"/>
              </a:rPr>
              <a:t>KHỞI ĐỘNG</a:t>
            </a:r>
          </a:p>
        </p:txBody>
      </p:sp>
      <p:pic>
        <p:nvPicPr>
          <p:cNvPr id="56" name="图形 55"/>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26245" y="3896995"/>
            <a:ext cx="2700655" cy="303784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96545" y="-48895"/>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4"/>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36" name="矩形 35"/>
          <p:cNvSpPr/>
          <p:nvPr/>
        </p:nvSpPr>
        <p:spPr>
          <a:xfrm>
            <a:off x="2660650" y="2469515"/>
            <a:ext cx="6654800" cy="1322070"/>
          </a:xfrm>
          <a:prstGeom prst="rect">
            <a:avLst/>
          </a:prstGeom>
        </p:spPr>
        <p:txBody>
          <a:bodyPr wrap="square">
            <a:spAutoFit/>
          </a:bodyPr>
          <a:lstStyle/>
          <a:p>
            <a:r>
              <a:rPr lang="vi-VN" altLang="zh-CN" sz="8000" b="1" dirty="0">
                <a:solidFill>
                  <a:srgbClr val="F57777"/>
                </a:solidFill>
                <a:latin typeface="Times New Roman" panose="02020603050405020304" charset="0"/>
                <a:ea typeface="+mj-ea"/>
                <a:cs typeface="Times New Roman" panose="02020603050405020304" charset="0"/>
              </a:rPr>
              <a:t>VẬN DỤNG</a:t>
            </a:r>
          </a:p>
        </p:txBody>
      </p:sp>
      <p:pic>
        <p:nvPicPr>
          <p:cNvPr id="56" name="图形 55"/>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135745" y="3820160"/>
            <a:ext cx="3168650" cy="3037840"/>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70255" y="1250950"/>
            <a:ext cx="10651490" cy="2884170"/>
          </a:xfrm>
          <a:prstGeom prst="roundRect">
            <a:avLst/>
          </a:prstGeom>
          <a:solidFill>
            <a:schemeClr val="accent6">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altLang="en-US" sz="6000">
                <a:solidFill>
                  <a:schemeClr val="tx1"/>
                </a:solidFill>
                <a:latin typeface="Times New Roman" panose="02020603050405020304" charset="0"/>
                <a:cs typeface="Times New Roman" panose="02020603050405020304" charset="0"/>
              </a:rPr>
              <a:t>Qua câu chuyện </a:t>
            </a:r>
            <a:r>
              <a:rPr lang="vi-VN" altLang="en-US" sz="6000" i="1">
                <a:solidFill>
                  <a:schemeClr val="tx1"/>
                </a:solidFill>
                <a:latin typeface="Times New Roman" panose="02020603050405020304" charset="0"/>
                <a:cs typeface="Times New Roman" panose="02020603050405020304" charset="0"/>
              </a:rPr>
              <a:t>“ Rừng gỗ quý”</a:t>
            </a:r>
            <a:r>
              <a:rPr lang="vi-VN" altLang="en-US" sz="6000">
                <a:solidFill>
                  <a:schemeClr val="tx1"/>
                </a:solidFill>
                <a:latin typeface="Times New Roman" panose="02020603050405020304" charset="0"/>
                <a:cs typeface="Times New Roman" panose="02020603050405020304" charset="0"/>
              </a:rPr>
              <a:t> em rút ra được bài học gì?</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flipH="1">
            <a:off x="-295910" y="4913630"/>
            <a:ext cx="2165985" cy="194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t="2781" r="8711"/>
          <a:stretch>
            <a:fillRect/>
          </a:stretch>
        </p:blipFill>
        <p:spPr bwMode="auto">
          <a:xfrm flipH="1">
            <a:off x="10071735" y="4294505"/>
            <a:ext cx="3077845" cy="266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70255" y="1575435"/>
            <a:ext cx="10651490" cy="3298825"/>
          </a:xfrm>
          <a:prstGeom prst="roundRect">
            <a:avLst/>
          </a:prstGeom>
          <a:solidFill>
            <a:schemeClr val="accent6">
              <a:lumMod val="60000"/>
              <a:lumOff val="40000"/>
              <a:alpha val="94000"/>
            </a:schemeClr>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altLang="en-US" sz="4800">
                <a:solidFill>
                  <a:schemeClr val="tx1"/>
                </a:solidFill>
                <a:latin typeface="Times New Roman" panose="02020603050405020304" charset="0"/>
                <a:cs typeface="Times New Roman" panose="02020603050405020304" charset="0"/>
              </a:rPr>
              <a:t>Phải biết quý trọng và sử dụng hợp lí tài nguyên thiên nhiên. Chăm chỉ lao động tạo ra sản phẩm để tài nguyên không bị cạn kiệt. Biết quý trọng người lao động.</a:t>
            </a:r>
            <a:endParaRPr lang="vi-VN" altLang="en-US" sz="4800">
              <a:solidFill>
                <a:schemeClr val="tx1"/>
              </a:solidFill>
              <a:latin typeface="Times New Roman" panose="02020603050405020304" charset="0"/>
              <a:cs typeface="Times New Roman" panose="02020603050405020304" charset="0"/>
            </a:endParaRPr>
          </a:p>
        </p:txBody>
      </p:sp>
      <p:sp>
        <p:nvSpPr>
          <p:cNvPr id="3" name="Cloud 2"/>
          <p:cNvSpPr/>
          <p:nvPr/>
        </p:nvSpPr>
        <p:spPr>
          <a:xfrm>
            <a:off x="-190500" y="74295"/>
            <a:ext cx="3437890" cy="1163320"/>
          </a:xfrm>
          <a:prstGeom prst="cloud">
            <a:avLst/>
          </a:prstGeom>
          <a:solidFill>
            <a:schemeClr val="tx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400">
                <a:solidFill>
                  <a:schemeClr val="tx1"/>
                </a:solidFill>
                <a:latin typeface="Times New Roman" panose="02020603050405020304" charset="0"/>
                <a:cs typeface="Times New Roman" panose="02020603050405020304" charset="0"/>
              </a:rPr>
              <a:t>Bài học:</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418445" y="4497070"/>
            <a:ext cx="2788920" cy="241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76300" y="1112520"/>
            <a:ext cx="10651490" cy="2813050"/>
          </a:xfrm>
          <a:prstGeom prst="roundRect">
            <a:avLst/>
          </a:prstGeom>
          <a:solidFill>
            <a:schemeClr val="accent6">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altLang="en-US" sz="5400">
                <a:solidFill>
                  <a:schemeClr val="tx1"/>
                </a:solidFill>
                <a:latin typeface="Times New Roman" panose="02020603050405020304" charset="0"/>
                <a:cs typeface="Times New Roman" panose="02020603050405020304" charset="0"/>
              </a:rPr>
              <a:t>Về nhà em hãy kể lại câu chuyện “ Rừng gỗ quý” cho người thân của mình cùng nghe.</a:t>
            </a:r>
          </a:p>
        </p:txBody>
      </p:sp>
      <p:pic>
        <p:nvPicPr>
          <p:cNvPr id="1638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flipH="1">
            <a:off x="9039860" y="4638040"/>
            <a:ext cx="3584575"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l="29905"/>
          <a:stretch>
            <a:fillRect/>
          </a:stretch>
        </p:blipFill>
        <p:spPr bwMode="auto">
          <a:xfrm flipH="1">
            <a:off x="-392430" y="4497070"/>
            <a:ext cx="2498725" cy="224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cxnSp>
        <p:nvCxnSpPr>
          <p:cNvPr id="64" name="直接连接符 63"/>
          <p:cNvCxnSpPr/>
          <p:nvPr/>
        </p:nvCxnSpPr>
        <p:spPr>
          <a:xfrm>
            <a:off x="0" y="6181862"/>
            <a:ext cx="12192000" cy="0"/>
          </a:xfrm>
          <a:prstGeom prst="line">
            <a:avLst/>
          </a:prstGeom>
          <a:ln w="19050">
            <a:solidFill>
              <a:srgbClr val="715334"/>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0" y="6194562"/>
            <a:ext cx="12192000" cy="663438"/>
          </a:xfrm>
          <a:prstGeom prst="rect">
            <a:avLst/>
          </a:prstGeom>
          <a:solidFill>
            <a:srgbClr val="FF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67" name="图形 66"/>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874556" y="6302128"/>
            <a:ext cx="1076789" cy="447573"/>
          </a:xfrm>
          <a:prstGeom prst="rect">
            <a:avLst/>
          </a:prstGeom>
        </p:spPr>
      </p:pic>
      <p:pic>
        <p:nvPicPr>
          <p:cNvPr id="40" name="图形 39"/>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36960" y="166370"/>
            <a:ext cx="704215" cy="701675"/>
          </a:xfrm>
          <a:prstGeom prst="rect">
            <a:avLst/>
          </a:prstGeom>
        </p:spPr>
      </p:pic>
      <p:sp>
        <p:nvSpPr>
          <p:cNvPr id="41" name="矩形 40"/>
          <p:cNvSpPr/>
          <p:nvPr/>
        </p:nvSpPr>
        <p:spPr>
          <a:xfrm>
            <a:off x="1309370" y="1742440"/>
            <a:ext cx="9573260" cy="1753235"/>
          </a:xfrm>
          <a:prstGeom prst="rect">
            <a:avLst/>
          </a:prstGeom>
        </p:spPr>
        <p:txBody>
          <a:bodyPr wrap="square">
            <a:prstTxWarp prst="textInflateTop">
              <a:avLst/>
            </a:prstTxWarp>
            <a:spAutoFit/>
          </a:bodyPr>
          <a:lstStyle/>
          <a:p>
            <a:pPr algn="ctr"/>
            <a:r>
              <a:rPr lang="vi-VN" altLang="zh-CN" sz="6000" b="1" dirty="0">
                <a:solidFill>
                  <a:srgbClr val="FF0000"/>
                </a:solidFill>
                <a:latin typeface="Times New Roman" panose="02020603050405020304" charset="0"/>
                <a:cs typeface="Times New Roman" panose="02020603050405020304" charset="0"/>
              </a:rPr>
              <a:t>TIẾT HỌC KẾT THÚC!</a:t>
            </a:r>
          </a:p>
        </p:txBody>
      </p:sp>
      <p:grpSp>
        <p:nvGrpSpPr>
          <p:cNvPr id="342" name="Google Shape;342;p26"/>
          <p:cNvGrpSpPr/>
          <p:nvPr/>
        </p:nvGrpSpPr>
        <p:grpSpPr>
          <a:xfrm>
            <a:off x="1845310" y="5090795"/>
            <a:ext cx="10346690" cy="1078230"/>
            <a:chOff x="-62020" y="4511675"/>
            <a:chExt cx="10578824" cy="1562826"/>
          </a:xfrm>
        </p:grpSpPr>
        <p:pic>
          <p:nvPicPr>
            <p:cNvPr id="343" name="Google Shape;343;p26"/>
            <p:cNvPicPr preferRelativeResize="0"/>
            <p:nvPr/>
          </p:nvPicPr>
          <p:blipFill>
            <a:blip r:embed="rId7"/>
            <a:stretch>
              <a:fillRect/>
            </a:stretch>
          </p:blipFill>
          <p:spPr>
            <a:xfrm>
              <a:off x="-62020" y="4511675"/>
              <a:ext cx="5358274" cy="1562826"/>
            </a:xfrm>
            <a:prstGeom prst="rect">
              <a:avLst/>
            </a:prstGeom>
            <a:noFill/>
            <a:ln>
              <a:noFill/>
            </a:ln>
          </p:spPr>
        </p:pic>
        <p:pic>
          <p:nvPicPr>
            <p:cNvPr id="344" name="Google Shape;344;p26"/>
            <p:cNvPicPr preferRelativeResize="0"/>
            <p:nvPr/>
          </p:nvPicPr>
          <p:blipFill>
            <a:blip r:embed="rId7"/>
            <a:stretch>
              <a:fillRect/>
            </a:stretch>
          </p:blipFill>
          <p:spPr>
            <a:xfrm flipH="1">
              <a:off x="5158530" y="4511675"/>
              <a:ext cx="5358274" cy="1562826"/>
            </a:xfrm>
            <a:prstGeom prst="rect">
              <a:avLst/>
            </a:prstGeom>
            <a:noFill/>
            <a:ln>
              <a:noFill/>
            </a:ln>
          </p:spPr>
        </p:pic>
      </p:grpSp>
      <p:pic>
        <p:nvPicPr>
          <p:cNvPr id="4" name="Picture Placeholder 3"/>
          <p:cNvPicPr>
            <a:picLocks noGrp="1" noChangeAspect="1"/>
          </p:cNvPicPr>
          <p:nvPr>
            <p:ph type="pic" idx="2"/>
          </p:nvPr>
        </p:nvPicPr>
        <p:blipFill>
          <a:blip r:embed="rId8"/>
          <a:stretch>
            <a:fillRect/>
          </a:stretch>
        </p:blipFill>
        <p:spPr>
          <a:xfrm>
            <a:off x="0" y="0"/>
            <a:ext cx="1824355" cy="1469390"/>
          </a:xfrm>
          <a:prstGeom prst="rect">
            <a:avLst/>
          </a:prstGeom>
          <a:solidFill>
            <a:schemeClr val="bg1"/>
          </a:solidFill>
        </p:spPr>
      </p:pic>
      <p:pic>
        <p:nvPicPr>
          <p:cNvPr id="101" name="Picture 100"/>
          <p:cNvPicPr/>
          <p:nvPr/>
        </p:nvPicPr>
        <p:blipFill>
          <a:blip r:embed="rId9"/>
          <a:stretch>
            <a:fillRect/>
          </a:stretch>
        </p:blipFill>
        <p:spPr>
          <a:xfrm>
            <a:off x="0" y="4327525"/>
            <a:ext cx="2204720" cy="1841500"/>
          </a:xfrm>
          <a:prstGeom prst="rect">
            <a:avLst/>
          </a:prstGeom>
          <a:noFill/>
          <a:ln w="9525">
            <a:noFill/>
          </a:ln>
        </p:spPr>
      </p:pic>
      <p:pic>
        <p:nvPicPr>
          <p:cNvPr id="100" name="Picture 99"/>
          <p:cNvPicPr/>
          <p:nvPr/>
        </p:nvPicPr>
        <p:blipFill>
          <a:blip r:embed="rId10"/>
          <a:srcRect l="10547" t="8302" r="7402" b="9660"/>
          <a:stretch>
            <a:fillRect/>
          </a:stretch>
        </p:blipFill>
        <p:spPr>
          <a:xfrm>
            <a:off x="4792980" y="3979545"/>
            <a:ext cx="3310255" cy="221488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rồng cây">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167130" y="-635"/>
            <a:ext cx="15014575" cy="6858635"/>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0"/>
          <p:cNvSpPr txBox="1"/>
          <p:nvPr/>
        </p:nvSpPr>
        <p:spPr>
          <a:xfrm>
            <a:off x="3697605" y="565150"/>
            <a:ext cx="4022090" cy="706755"/>
          </a:xfrm>
          <a:prstGeom prst="rect">
            <a:avLst/>
          </a:prstGeom>
          <a:noFill/>
        </p:spPr>
        <p:txBody>
          <a:bodyPr wrap="square" rtlCol="0">
            <a:spAutoFit/>
          </a:bodyPr>
          <a:lstStyle/>
          <a:p>
            <a:r>
              <a:rPr lang="vi-VN" altLang="en-US" sz="4000" b="1">
                <a:solidFill>
                  <a:srgbClr val="C00000"/>
                </a:solidFill>
                <a:latin typeface="Times New Roman" panose="02020603050405020304" charset="0"/>
                <a:cs typeface="Times New Roman" panose="02020603050405020304" charset="0"/>
              </a:rPr>
              <a:t>RỪNG GỖ QUÝ</a:t>
            </a:r>
          </a:p>
        </p:txBody>
      </p:sp>
      <p:pic>
        <p:nvPicPr>
          <p:cNvPr id="23" name="Picture 22" descr="image (6)"/>
          <p:cNvPicPr>
            <a:picLocks noChangeAspect="1"/>
          </p:cNvPicPr>
          <p:nvPr/>
        </p:nvPicPr>
        <p:blipFill>
          <a:blip r:embed="rId3"/>
          <a:srcRect l="10715" t="10343" r="9501" b="53796"/>
          <a:stretch>
            <a:fillRect/>
          </a:stretch>
        </p:blipFill>
        <p:spPr>
          <a:xfrm>
            <a:off x="85725" y="1346200"/>
            <a:ext cx="12106910" cy="5511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1000" fill="hold"/>
                                        <p:tgtEl>
                                          <p:spTgt spid="2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96545" y="-48895"/>
            <a:ext cx="12192000" cy="6868273"/>
            <a:chOff x="0" y="0"/>
            <a:chExt cx="12192000" cy="6868273"/>
          </a:xfrm>
        </p:grpSpPr>
        <p:grpSp>
          <p:nvGrpSpPr>
            <p:cNvPr id="13" name="组合 12"/>
            <p:cNvGrpSpPr/>
            <p:nvPr/>
          </p:nvGrpSpPr>
          <p:grpSpPr>
            <a:xfrm>
              <a:off x="0" y="0"/>
              <a:ext cx="12192000" cy="6868273"/>
              <a:chOff x="0" y="0"/>
              <a:chExt cx="12192000" cy="6868273"/>
            </a:xfrm>
          </p:grpSpPr>
          <p:pic>
            <p:nvPicPr>
              <p:cNvPr id="6" name="图片 5"/>
              <p:cNvPicPr>
                <a:picLocks noChangeAspect="1"/>
              </p:cNvPicPr>
              <p:nvPr/>
            </p:nvPicPr>
            <p:blipFill>
              <a:blip r:embed="rId4"/>
              <a:stretch>
                <a:fillRect/>
              </a:stretch>
            </p:blipFill>
            <p:spPr>
              <a:xfrm>
                <a:off x="918171" y="284380"/>
                <a:ext cx="9542857" cy="5790476"/>
              </a:xfrm>
              <a:prstGeom prst="rect">
                <a:avLst/>
              </a:prstGeom>
            </p:spPr>
          </p:pic>
          <p:sp>
            <p:nvSpPr>
              <p:cNvPr id="7" name="矩形 6"/>
              <p:cNvSpPr/>
              <p:nvPr/>
            </p:nvSpPr>
            <p:spPr>
              <a:xfrm>
                <a:off x="0" y="0"/>
                <a:ext cx="12192000" cy="6858000"/>
              </a:xfrm>
              <a:prstGeom prst="rect">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sp>
            <p:nvSpPr>
              <p:cNvPr id="8" name="矩形 7"/>
              <p:cNvSpPr/>
              <p:nvPr/>
            </p:nvSpPr>
            <p:spPr>
              <a:xfrm>
                <a:off x="527050" y="444500"/>
                <a:ext cx="11137900" cy="5969000"/>
              </a:xfrm>
              <a:prstGeom prst="rect">
                <a:avLst/>
              </a:prstGeom>
              <a:solidFill>
                <a:srgbClr val="FFF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anrope SemiBold" charset="0"/>
                </a:endParaRPr>
              </a:p>
            </p:txBody>
          </p:sp>
          <p:pic>
            <p:nvPicPr>
              <p:cNvPr id="9" name="图形 8"/>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1829" y="0"/>
                <a:ext cx="1190170" cy="1416869"/>
              </a:xfrm>
              <a:prstGeom prst="rect">
                <a:avLst/>
              </a:prstGeom>
            </p:spPr>
          </p:pic>
          <p:pic>
            <p:nvPicPr>
              <p:cNvPr id="10" name="图形 9"/>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834743"/>
                <a:ext cx="1543404" cy="1033530"/>
              </a:xfrm>
              <a:prstGeom prst="rect">
                <a:avLst/>
              </a:prstGeom>
            </p:spPr>
          </p:pic>
          <p:pic>
            <p:nvPicPr>
              <p:cNvPr id="12" name="图形 11"/>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8629" y="550919"/>
                <a:ext cx="6041397" cy="2636246"/>
              </a:xfrm>
              <a:prstGeom prst="rect">
                <a:avLst/>
              </a:prstGeom>
            </p:spPr>
          </p:pic>
        </p:grpSp>
        <p:grpSp>
          <p:nvGrpSpPr>
            <p:cNvPr id="14" name="组合 13"/>
            <p:cNvGrpSpPr/>
            <p:nvPr/>
          </p:nvGrpSpPr>
          <p:grpSpPr>
            <a:xfrm>
              <a:off x="11898738" y="5049155"/>
              <a:ext cx="147353" cy="1364345"/>
              <a:chOff x="446569" y="3278413"/>
              <a:chExt cx="147353" cy="1364345"/>
            </a:xfrm>
          </p:grpSpPr>
          <p:sp>
            <p:nvSpPr>
              <p:cNvPr id="15" name="Oval 11"/>
              <p:cNvSpPr/>
              <p:nvPr/>
            </p:nvSpPr>
            <p:spPr>
              <a:xfrm>
                <a:off x="446569" y="3278413"/>
                <a:ext cx="147353" cy="147353"/>
              </a:xfrm>
              <a:prstGeom prst="ellipse">
                <a:avLst/>
              </a:prstGeom>
              <a:solidFill>
                <a:schemeClr val="bg1"/>
              </a:solidFill>
              <a:ln w="12700">
                <a:miter lim="400000"/>
              </a:ln>
            </p:spPr>
            <p:txBody>
              <a:bodyPr lIns="45719" rIns="45719" anchor="ctr"/>
              <a:lstStyle/>
              <a:p>
                <a:pPr algn="ctr">
                  <a:defRPr>
                    <a:solidFill>
                      <a:srgbClr val="FFFFFF"/>
                    </a:solidFill>
                  </a:defRPr>
                </a:pPr>
                <a:endParaRPr>
                  <a:cs typeface="Manrope SemiBold" charset="0"/>
                </a:endParaRPr>
              </a:p>
            </p:txBody>
          </p:sp>
          <p:sp>
            <p:nvSpPr>
              <p:cNvPr id="16" name="Oval 12"/>
              <p:cNvSpPr/>
              <p:nvPr/>
            </p:nvSpPr>
            <p:spPr>
              <a:xfrm>
                <a:off x="446569" y="3916648"/>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7" name="Oval 13"/>
              <p:cNvSpPr/>
              <p:nvPr/>
            </p:nvSpPr>
            <p:spPr>
              <a:xfrm>
                <a:off x="446569" y="4206026"/>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sp>
            <p:nvSpPr>
              <p:cNvPr id="18" name="Oval 14"/>
              <p:cNvSpPr/>
              <p:nvPr/>
            </p:nvSpPr>
            <p:spPr>
              <a:xfrm>
                <a:off x="446569" y="4495405"/>
                <a:ext cx="147353" cy="147353"/>
              </a:xfrm>
              <a:prstGeom prst="ellipse">
                <a:avLst/>
              </a:prstGeom>
              <a:ln w="28575">
                <a:solidFill>
                  <a:schemeClr val="bg1"/>
                </a:solidFill>
                <a:miter/>
              </a:ln>
            </p:spPr>
            <p:txBody>
              <a:bodyPr lIns="45719" rIns="45719" anchor="ctr"/>
              <a:lstStyle/>
              <a:p>
                <a:pPr algn="ctr">
                  <a:defRPr>
                    <a:solidFill>
                      <a:srgbClr val="FFFFFF"/>
                    </a:solidFill>
                  </a:defRPr>
                </a:pPr>
                <a:endParaRPr>
                  <a:cs typeface="Manrope SemiBold" charset="0"/>
                </a:endParaRPr>
              </a:p>
            </p:txBody>
          </p:sp>
        </p:grpSp>
      </p:grpSp>
      <p:sp>
        <p:nvSpPr>
          <p:cNvPr id="36" name="矩形 35"/>
          <p:cNvSpPr/>
          <p:nvPr/>
        </p:nvSpPr>
        <p:spPr>
          <a:xfrm>
            <a:off x="2597150" y="2340610"/>
            <a:ext cx="7567295" cy="2553335"/>
          </a:xfrm>
          <a:prstGeom prst="rect">
            <a:avLst/>
          </a:prstGeom>
        </p:spPr>
        <p:txBody>
          <a:bodyPr wrap="square">
            <a:spAutoFit/>
          </a:bodyPr>
          <a:lstStyle/>
          <a:p>
            <a:r>
              <a:rPr lang="vi-VN" altLang="zh-CN" sz="8000" b="1" dirty="0">
                <a:solidFill>
                  <a:srgbClr val="F57777"/>
                </a:solidFill>
                <a:latin typeface="Times New Roman" panose="02020603050405020304" charset="0"/>
                <a:ea typeface="+mj-ea"/>
                <a:cs typeface="Times New Roman" panose="02020603050405020304" charset="0"/>
              </a:rPr>
              <a:t>HÌNH THÀNH KIẾN THỨC</a:t>
            </a:r>
          </a:p>
        </p:txBody>
      </p:sp>
      <p:pic>
        <p:nvPicPr>
          <p:cNvPr id="56" name="图形 55"/>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471025" y="3820160"/>
            <a:ext cx="2833370" cy="303784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102"/>
          <p:cNvPicPr>
            <a:picLocks noGrp="1" noChangeAspect="1"/>
          </p:cNvPicPr>
          <p:nvPr>
            <p:ph type="pic" idx="2"/>
          </p:nvPr>
        </p:nvPicPr>
        <p:blipFill>
          <a:blip r:embed="rId3"/>
          <a:stretch>
            <a:fillRect/>
          </a:stretch>
        </p:blipFill>
        <p:spPr>
          <a:xfrm>
            <a:off x="-99695" y="-132715"/>
            <a:ext cx="12439650" cy="6990715"/>
          </a:xfrm>
          <a:prstGeom prst="rect">
            <a:avLst/>
          </a:prstGeom>
          <a:noFill/>
          <a:ln w="9525">
            <a:noFill/>
          </a:ln>
        </p:spPr>
      </p:pic>
      <p:sp>
        <p:nvSpPr>
          <p:cNvPr id="15" name="Text Box 14"/>
          <p:cNvSpPr txBox="1"/>
          <p:nvPr/>
        </p:nvSpPr>
        <p:spPr>
          <a:xfrm>
            <a:off x="662305" y="493395"/>
            <a:ext cx="10866755" cy="1670050"/>
          </a:xfrm>
          <a:prstGeom prst="rect">
            <a:avLst/>
          </a:prstGeom>
          <a:noFill/>
        </p:spPr>
        <p:txBody>
          <a:bodyPr wrap="square" rtlCol="0">
            <a:noAutofit/>
          </a:bodyPr>
          <a:lstStyle/>
          <a:p>
            <a:pPr algn="ctr"/>
            <a:r>
              <a:rPr lang="vi-VN" altLang="en-US" sz="4400" b="1">
                <a:solidFill>
                  <a:schemeClr val="bg2"/>
                </a:solidFill>
                <a:latin typeface="HP001 4 hàng" panose="020B0603050302020204" charset="0"/>
                <a:cs typeface="HP001 4 hàng" panose="020B0603050302020204" charset="0"/>
              </a:rPr>
              <a:t>Thứ Tư ngày 05 tháng 03 năm 2025</a:t>
            </a:r>
          </a:p>
          <a:p>
            <a:pPr algn="ctr">
              <a:lnSpc>
                <a:spcPct val="150000"/>
              </a:lnSpc>
            </a:pPr>
            <a:r>
              <a:rPr lang="vi-VN" altLang="en-US" sz="4800" b="1" u="sng">
                <a:solidFill>
                  <a:srgbClr val="FFFF00"/>
                </a:solidFill>
                <a:latin typeface="HP001 4 hàng" panose="020B0603050302020204" charset="0"/>
                <a:cs typeface="HP001 4 hàng" panose="020B0603050302020204" charset="0"/>
                <a:sym typeface="+mn-ea"/>
              </a:rPr>
              <a:t>Tiếng Việt </a:t>
            </a:r>
            <a:endParaRPr lang="vi-VN" altLang="en-US" sz="4400" b="1" u="sng">
              <a:solidFill>
                <a:schemeClr val="bg2"/>
              </a:solidFill>
              <a:latin typeface="HP001 4 hàng" panose="020B0603050302020204" charset="0"/>
              <a:cs typeface="HP001 4 hàng" panose="020B0603050302020204" charset="0"/>
            </a:endParaRPr>
          </a:p>
          <a:p>
            <a:pPr algn="ctr">
              <a:lnSpc>
                <a:spcPct val="150000"/>
              </a:lnSpc>
            </a:pPr>
            <a:endParaRPr lang="vi-VN" altLang="en-US" sz="4400" b="1">
              <a:solidFill>
                <a:schemeClr val="bg2"/>
              </a:solidFill>
              <a:latin typeface="HP001 4 hàng" panose="020B0603050302020204" charset="0"/>
              <a:cs typeface="HP001 4 hàng" panose="020B0603050302020204" charset="0"/>
            </a:endParaRPr>
          </a:p>
        </p:txBody>
      </p:sp>
      <p:sp>
        <p:nvSpPr>
          <p:cNvPr id="16" name="Text Box 15"/>
          <p:cNvSpPr txBox="1"/>
          <p:nvPr/>
        </p:nvSpPr>
        <p:spPr>
          <a:xfrm>
            <a:off x="828675" y="2672715"/>
            <a:ext cx="11032490" cy="2774315"/>
          </a:xfrm>
          <a:prstGeom prst="rect">
            <a:avLst/>
          </a:prstGeom>
          <a:noFill/>
        </p:spPr>
        <p:txBody>
          <a:bodyPr wrap="square" rtlCol="0">
            <a:noAutofit/>
          </a:bodyPr>
          <a:lstStyle/>
          <a:p>
            <a:pPr algn="ctr">
              <a:lnSpc>
                <a:spcPct val="150000"/>
              </a:lnSpc>
            </a:pPr>
            <a:r>
              <a:rPr lang="vi-VN" altLang="en-US" sz="6000" b="1">
                <a:solidFill>
                  <a:schemeClr val="bg2"/>
                </a:solidFill>
                <a:latin typeface="HP001 4 hàng" panose="020B0603050302020204" charset="0"/>
                <a:cs typeface="HP001 4 hàng" panose="020B0603050302020204" charset="0"/>
              </a:rPr>
              <a:t>Kể chuyện: Rừng gỗ quý</a:t>
            </a:r>
            <a:r>
              <a:rPr lang="vi-VN" altLang="en-US" sz="6000">
                <a:solidFill>
                  <a:schemeClr val="bg2"/>
                </a:solidFill>
                <a:latin typeface="HP001 4 hàng" panose="020B0603050302020204" charset="0"/>
                <a:cs typeface="HP001 4 hàng" panose="020B0603050302020204" charset="0"/>
              </a:rPr>
              <a:t> </a:t>
            </a:r>
            <a:r>
              <a:rPr lang="vi-VN" altLang="en-US" sz="4400">
                <a:solidFill>
                  <a:schemeClr val="bg2"/>
                </a:solidFill>
                <a:latin typeface="HP001 4 hàng" panose="020B0603050302020204" charset="0"/>
                <a:cs typeface="HP001 4 hàng" panose="020B060305030202020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7)"/>
          <p:cNvPicPr>
            <a:picLocks noChangeAspect="1"/>
          </p:cNvPicPr>
          <p:nvPr/>
        </p:nvPicPr>
        <p:blipFill>
          <a:blip r:embed="rId4"/>
          <a:srcRect t="19009"/>
          <a:stretch>
            <a:fillRect/>
          </a:stretch>
        </p:blipFill>
        <p:spPr>
          <a:xfrm>
            <a:off x="0" y="-635"/>
            <a:ext cx="12192000" cy="685800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mage (8)"/>
          <p:cNvPicPr>
            <a:picLocks noChangeAspect="1"/>
          </p:cNvPicPr>
          <p:nvPr/>
        </p:nvPicPr>
        <p:blipFill>
          <a:blip r:embed="rId4"/>
          <a:stretch>
            <a:fillRect/>
          </a:stretch>
        </p:blipFill>
        <p:spPr>
          <a:xfrm>
            <a:off x="0" y="0"/>
            <a:ext cx="12192000" cy="6857365"/>
          </a:xfrm>
          <a:prstGeom prst="rect">
            <a:avLst/>
          </a:prstGeom>
        </p:spPr>
      </p:pic>
      <p:pic>
        <p:nvPicPr>
          <p:cNvPr id="4" name="Picture Placeholder 3">
            <a:hlinkClick r:id="rId5" action="ppaction://hlinksldjump"/>
          </p:cNvPr>
          <p:cNvPicPr>
            <a:picLocks noGrp="1" noChangeAspect="1"/>
          </p:cNvPicPr>
          <p:nvPr>
            <p:ph type="pic" idx="2"/>
          </p:nvPr>
        </p:nvPicPr>
        <p:blipFill>
          <a:blip r:embed="rId6"/>
          <a:stretch>
            <a:fillRect/>
          </a:stretch>
        </p:blipFill>
        <p:spPr>
          <a:xfrm>
            <a:off x="10886440" y="0"/>
            <a:ext cx="1204595" cy="970915"/>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46785" y="473710"/>
            <a:ext cx="2747645" cy="768350"/>
          </a:xfrm>
          <a:prstGeom prst="rect">
            <a:avLst/>
          </a:prstGeom>
          <a:noFill/>
        </p:spPr>
        <p:txBody>
          <a:bodyPr wrap="square" rtlCol="0">
            <a:spAutoFit/>
          </a:bodyPr>
          <a:lstStyle/>
          <a:p>
            <a:r>
              <a:rPr lang="vi-VN" altLang="en-US" sz="4400">
                <a:solidFill>
                  <a:srgbClr val="FF0000"/>
                </a:solidFill>
                <a:latin typeface="Times New Roman" panose="02020603050405020304" charset="0"/>
                <a:cs typeface="Times New Roman" panose="02020603050405020304" charset="0"/>
              </a:rPr>
              <a:t>* </a:t>
            </a:r>
            <a:r>
              <a:rPr lang="vi-VN" altLang="en-US" sz="4400" u="sng">
                <a:solidFill>
                  <a:srgbClr val="FF0000"/>
                </a:solidFill>
                <a:latin typeface="Times New Roman" panose="02020603050405020304" charset="0"/>
                <a:cs typeface="Times New Roman" panose="02020603050405020304" charset="0"/>
              </a:rPr>
              <a:t>Lưu ý</a:t>
            </a:r>
            <a:r>
              <a:rPr lang="vi-VN" altLang="en-US" sz="4400">
                <a:solidFill>
                  <a:srgbClr val="FF0000"/>
                </a:solidFill>
                <a:latin typeface="Times New Roman" panose="02020603050405020304" charset="0"/>
                <a:cs typeface="Times New Roman" panose="02020603050405020304" charset="0"/>
              </a:rPr>
              <a:t> :</a:t>
            </a:r>
          </a:p>
        </p:txBody>
      </p:sp>
      <p:sp>
        <p:nvSpPr>
          <p:cNvPr id="3" name="Text Box 2"/>
          <p:cNvSpPr txBox="1"/>
          <p:nvPr/>
        </p:nvSpPr>
        <p:spPr>
          <a:xfrm>
            <a:off x="764540" y="1242060"/>
            <a:ext cx="10662920" cy="4697730"/>
          </a:xfrm>
          <a:prstGeom prst="rect">
            <a:avLst/>
          </a:prstGeom>
          <a:noFill/>
        </p:spPr>
        <p:txBody>
          <a:bodyPr wrap="square" rtlCol="0">
            <a:noAutofit/>
          </a:bodyPr>
          <a:lstStyle/>
          <a:p>
            <a:pPr algn="just">
              <a:lnSpc>
                <a:spcPct val="150000"/>
              </a:lnSpc>
            </a:pPr>
            <a:r>
              <a:rPr lang="en-US" altLang="en-US" sz="4000">
                <a:latin typeface="Times New Roman" panose="02020603050405020304" charset="0"/>
                <a:cs typeface="Times New Roman" panose="02020603050405020304" charset="0"/>
              </a:rPr>
              <a:t>- Khi thực hiện nhập vai nhân vật cần </a:t>
            </a:r>
            <a:r>
              <a:rPr lang="vi-VN" altLang="en-US" sz="4000">
                <a:latin typeface="Times New Roman" panose="02020603050405020304" charset="0"/>
                <a:cs typeface="Times New Roman" panose="02020603050405020304" charset="0"/>
              </a:rPr>
              <a:t>chú ý</a:t>
            </a:r>
            <a:r>
              <a:rPr lang="en-US" altLang="en-US" sz="4000">
                <a:latin typeface="Times New Roman" panose="02020603050405020304" charset="0"/>
                <a:cs typeface="Times New Roman" panose="02020603050405020304" charset="0"/>
              </a:rPr>
              <a:t>: lời nói, cử chỉ, giọng điệu , thái độ đúng với nhân vật.</a:t>
            </a:r>
          </a:p>
          <a:p>
            <a:pPr algn="just">
              <a:lnSpc>
                <a:spcPct val="150000"/>
              </a:lnSpc>
            </a:pPr>
            <a:r>
              <a:rPr lang="en-US" altLang="en-US" sz="4000">
                <a:latin typeface="Times New Roman" panose="02020603050405020304" charset="0"/>
                <a:cs typeface="Times New Roman" panose="02020603050405020304" charset="0"/>
              </a:rPr>
              <a:t>- Khi đóng vai nhân vật xưng hô theo ngôi thứ nhất: xưng </a:t>
            </a:r>
            <a:r>
              <a:rPr lang="vi-VN" altLang="en-US" sz="4000">
                <a:latin typeface="Times New Roman" panose="02020603050405020304" charset="0"/>
                <a:cs typeface="Times New Roman" panose="02020603050405020304" charset="0"/>
              </a:rPr>
              <a:t>“</a:t>
            </a:r>
            <a:r>
              <a:rPr lang="en-US" altLang="en-US" sz="4000">
                <a:latin typeface="Times New Roman" panose="02020603050405020304" charset="0"/>
                <a:cs typeface="Times New Roman" panose="02020603050405020304" charset="0"/>
              </a:rPr>
              <a:t>tôi</a:t>
            </a:r>
            <a:r>
              <a:rPr lang="vi-VN" altLang="en-US" sz="4000">
                <a:latin typeface="Times New Roman" panose="02020603050405020304" charset="0"/>
                <a:cs typeface="Times New Roman" panose="02020603050405020304" charset="0"/>
              </a:rPr>
              <a:t>”.</a:t>
            </a:r>
          </a:p>
        </p:txBody>
      </p:sp>
      <p:pic>
        <p:nvPicPr>
          <p:cNvPr id="4" name="Picture Placeholder 3">
            <a:hlinkClick r:id="rId3" action="ppaction://hlinksldjump"/>
          </p:cNvPr>
          <p:cNvPicPr>
            <a:picLocks noGrp="1" noChangeAspect="1"/>
          </p:cNvPicPr>
          <p:nvPr>
            <p:ph type="pic" idx="2"/>
          </p:nvPr>
        </p:nvPicPr>
        <p:blipFill>
          <a:blip r:embed="rId4"/>
          <a:stretch>
            <a:fillRect/>
          </a:stretch>
        </p:blipFill>
        <p:spPr>
          <a:xfrm>
            <a:off x="10341610" y="360045"/>
            <a:ext cx="1344295" cy="1083310"/>
          </a:xfrm>
          <a:prstGeom prst="rect">
            <a:avLst/>
          </a:prstGeom>
        </p:spPr>
      </p:pic>
      <p:pic>
        <p:nvPicPr>
          <p:cNvPr id="1638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flipH="1">
            <a:off x="9197975" y="5186680"/>
            <a:ext cx="2809240" cy="167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25ee806c-008f-434b-b3b7-2547894d5a1c"/>
  <p:tag name="COMMONDATA" val="eyJoZGlkIjoiODliZWY4OTY0MGRkODE3MzUwYWNjNzJlOTZjZjEzOWIifQ=="/>
</p:tagLst>
</file>

<file path=ppt/tags/tag10.xml><?xml version="1.0" encoding="utf-8"?>
<p:tagLst xmlns:a="http://schemas.openxmlformats.org/drawingml/2006/main" xmlns:r="http://schemas.openxmlformats.org/officeDocument/2006/relationships" xmlns:p="http://schemas.openxmlformats.org/presentationml/2006/main">
  <p:tag name="ISLIDE.ICON" val="#369679;"/>
</p:tagLst>
</file>

<file path=ppt/tags/tag11.xml><?xml version="1.0" encoding="utf-8"?>
<p:tagLst xmlns:a="http://schemas.openxmlformats.org/drawingml/2006/main" xmlns:r="http://schemas.openxmlformats.org/officeDocument/2006/relationships" xmlns:p="http://schemas.openxmlformats.org/presentationml/2006/main">
  <p:tag name="ISLIDE.ICON" val="#369679;"/>
</p:tagLst>
</file>

<file path=ppt/tags/tag12.xml><?xml version="1.0" encoding="utf-8"?>
<p:tagLst xmlns:a="http://schemas.openxmlformats.org/drawingml/2006/main" xmlns:r="http://schemas.openxmlformats.org/officeDocument/2006/relationships" xmlns:p="http://schemas.openxmlformats.org/presentationml/2006/main">
  <p:tag name="ISLIDE.ICON" val="#369679;"/>
</p:tagLst>
</file>

<file path=ppt/tags/tag13.xml><?xml version="1.0" encoding="utf-8"?>
<p:tagLst xmlns:a="http://schemas.openxmlformats.org/drawingml/2006/main" xmlns:r="http://schemas.openxmlformats.org/officeDocument/2006/relationships" xmlns:p="http://schemas.openxmlformats.org/presentationml/2006/main">
  <p:tag name="ISLIDE.ICON" val="#369679;"/>
</p:tagLst>
</file>

<file path=ppt/tags/tag14.xml><?xml version="1.0" encoding="utf-8"?>
<p:tagLst xmlns:a="http://schemas.openxmlformats.org/drawingml/2006/main" xmlns:r="http://schemas.openxmlformats.org/officeDocument/2006/relationships" xmlns:p="http://schemas.openxmlformats.org/presentationml/2006/main">
  <p:tag name="ISLIDE.ICON" val="#369679;"/>
</p:tagLst>
</file>

<file path=ppt/tags/tag15.xml><?xml version="1.0" encoding="utf-8"?>
<p:tagLst xmlns:a="http://schemas.openxmlformats.org/drawingml/2006/main" xmlns:r="http://schemas.openxmlformats.org/officeDocument/2006/relationships" xmlns:p="http://schemas.openxmlformats.org/presentationml/2006/main">
  <p:tag name="ISLIDE.ICON" val="#369679;"/>
</p:tagLst>
</file>

<file path=ppt/tags/tag16.xml><?xml version="1.0" encoding="utf-8"?>
<p:tagLst xmlns:a="http://schemas.openxmlformats.org/drawingml/2006/main" xmlns:r="http://schemas.openxmlformats.org/officeDocument/2006/relationships" xmlns:p="http://schemas.openxmlformats.org/presentationml/2006/main">
  <p:tag name="ISLIDE.ICON" val="#369679;"/>
</p:tagLst>
</file>

<file path=ppt/tags/tag17.xml><?xml version="1.0" encoding="utf-8"?>
<p:tagLst xmlns:a="http://schemas.openxmlformats.org/drawingml/2006/main" xmlns:r="http://schemas.openxmlformats.org/officeDocument/2006/relationships" xmlns:p="http://schemas.openxmlformats.org/presentationml/2006/main">
  <p:tag name="ISLIDE.ICON" val="#369679;"/>
</p:tagLst>
</file>

<file path=ppt/tags/tag18.xml><?xml version="1.0" encoding="utf-8"?>
<p:tagLst xmlns:a="http://schemas.openxmlformats.org/drawingml/2006/main" xmlns:r="http://schemas.openxmlformats.org/officeDocument/2006/relationships" xmlns:p="http://schemas.openxmlformats.org/presentationml/2006/main">
  <p:tag name="ISLIDE.ICON" val="#369679;"/>
</p:tagLst>
</file>

<file path=ppt/tags/tag19.xml><?xml version="1.0" encoding="utf-8"?>
<p:tagLst xmlns:a="http://schemas.openxmlformats.org/drawingml/2006/main" xmlns:r="http://schemas.openxmlformats.org/officeDocument/2006/relationships" xmlns:p="http://schemas.openxmlformats.org/presentationml/2006/main">
  <p:tag name="ISLIDE.ICON" val="#369679;"/>
</p:tagLst>
</file>

<file path=ppt/tags/tag2.xml><?xml version="1.0" encoding="utf-8"?>
<p:tagLst xmlns:a="http://schemas.openxmlformats.org/drawingml/2006/main" xmlns:r="http://schemas.openxmlformats.org/officeDocument/2006/relationships" xmlns:p="http://schemas.openxmlformats.org/presentationml/2006/main">
  <p:tag name="ISLIDE.ICON" val="#369679;"/>
</p:tagLst>
</file>

<file path=ppt/tags/tag20.xml><?xml version="1.0" encoding="utf-8"?>
<p:tagLst xmlns:a="http://schemas.openxmlformats.org/drawingml/2006/main" xmlns:r="http://schemas.openxmlformats.org/officeDocument/2006/relationships" xmlns:p="http://schemas.openxmlformats.org/presentationml/2006/main">
  <p:tag name="ISLIDE.ICON" val="#369679;"/>
</p:tagLst>
</file>

<file path=ppt/tags/tag21.xml><?xml version="1.0" encoding="utf-8"?>
<p:tagLst xmlns:a="http://schemas.openxmlformats.org/drawingml/2006/main" xmlns:r="http://schemas.openxmlformats.org/officeDocument/2006/relationships" xmlns:p="http://schemas.openxmlformats.org/presentationml/2006/main">
  <p:tag name="ISLIDE.ICON" val="#369679;"/>
</p:tagLst>
</file>

<file path=ppt/tags/tag3.xml><?xml version="1.0" encoding="utf-8"?>
<p:tagLst xmlns:a="http://schemas.openxmlformats.org/drawingml/2006/main" xmlns:r="http://schemas.openxmlformats.org/officeDocument/2006/relationships" xmlns:p="http://schemas.openxmlformats.org/presentationml/2006/main">
  <p:tag name="ISLIDE.ICON" val="#369679;"/>
</p:tagLst>
</file>

<file path=ppt/tags/tag4.xml><?xml version="1.0" encoding="utf-8"?>
<p:tagLst xmlns:a="http://schemas.openxmlformats.org/drawingml/2006/main" xmlns:r="http://schemas.openxmlformats.org/officeDocument/2006/relationships" xmlns:p="http://schemas.openxmlformats.org/presentationml/2006/main">
  <p:tag name="ISLIDE.ICON" val="#369679;"/>
</p:tagLst>
</file>

<file path=ppt/tags/tag5.xml><?xml version="1.0" encoding="utf-8"?>
<p:tagLst xmlns:a="http://schemas.openxmlformats.org/drawingml/2006/main" xmlns:r="http://schemas.openxmlformats.org/officeDocument/2006/relationships" xmlns:p="http://schemas.openxmlformats.org/presentationml/2006/main">
  <p:tag name="ISLIDE.ICON" val="#369679;"/>
</p:tagLst>
</file>

<file path=ppt/tags/tag6.xml><?xml version="1.0" encoding="utf-8"?>
<p:tagLst xmlns:a="http://schemas.openxmlformats.org/drawingml/2006/main" xmlns:r="http://schemas.openxmlformats.org/officeDocument/2006/relationships" xmlns:p="http://schemas.openxmlformats.org/presentationml/2006/main">
  <p:tag name="ISLIDE.ICON" val="#369679;"/>
</p:tagLst>
</file>

<file path=ppt/tags/tag7.xml><?xml version="1.0" encoding="utf-8"?>
<p:tagLst xmlns:a="http://schemas.openxmlformats.org/drawingml/2006/main" xmlns:r="http://schemas.openxmlformats.org/officeDocument/2006/relationships" xmlns:p="http://schemas.openxmlformats.org/presentationml/2006/main">
  <p:tag name="ISLIDE.ICON" val="#369679;"/>
</p:tagLst>
</file>

<file path=ppt/tags/tag8.xml><?xml version="1.0" encoding="utf-8"?>
<p:tagLst xmlns:a="http://schemas.openxmlformats.org/drawingml/2006/main" xmlns:r="http://schemas.openxmlformats.org/officeDocument/2006/relationships" xmlns:p="http://schemas.openxmlformats.org/presentationml/2006/main">
  <p:tag name="ISLIDE.ICON" val="#369679;"/>
</p:tagLst>
</file>

<file path=ppt/tags/tag9.xml><?xml version="1.0" encoding="utf-8"?>
<p:tagLst xmlns:a="http://schemas.openxmlformats.org/drawingml/2006/main" xmlns:r="http://schemas.openxmlformats.org/officeDocument/2006/relationships" xmlns:p="http://schemas.openxmlformats.org/presentationml/2006/main">
  <p:tag name="ISLIDE.ICON" val="#369679;"/>
</p:tagLst>
</file>

<file path=ppt/theme/theme1.xml><?xml version="1.0" encoding="utf-8"?>
<a:theme xmlns:a="http://schemas.openxmlformats.org/drawingml/2006/main" name="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游ゴシック"/>
        <a:font script="Hang" typeface="맑은 고딕"/>
        <a:font script="Hans" typeface="Manrope SemiBold"/>
        <a:font script="Hant" typeface="新細明體"/>
        <a:font script="Arab" typeface="Roboto Black"/>
        <a:font script="Hebr" typeface="Robot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Robot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anrope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ＭＳ Ｐゴシック"/>
        <a:font script="Hang" typeface="맑은 고딕"/>
        <a:font script="Hans" typeface="Manrope SemiBold"/>
        <a:font script="Hant" typeface="新細明體"/>
        <a:font script="Arab" typeface="Roboto Black"/>
        <a:font script="Hebr" typeface="Robot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Robot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主题​​">
  <a:themeElements>
    <a:clrScheme name="自定义 2060">
      <a:dk1>
        <a:sysClr val="windowText" lastClr="000000"/>
      </a:dk1>
      <a:lt1>
        <a:sysClr val="window" lastClr="FFFFFF"/>
      </a:lt1>
      <a:dk2>
        <a:srgbClr val="44546A"/>
      </a:dk2>
      <a:lt2>
        <a:srgbClr val="E7E6E6"/>
      </a:lt2>
      <a:accent1>
        <a:srgbClr val="F57777"/>
      </a:accent1>
      <a:accent2>
        <a:srgbClr val="FFAE37"/>
      </a:accent2>
      <a:accent3>
        <a:srgbClr val="F57777"/>
      </a:accent3>
      <a:accent4>
        <a:srgbClr val="FFAE37"/>
      </a:accent4>
      <a:accent5>
        <a:srgbClr val="F57777"/>
      </a:accent5>
      <a:accent6>
        <a:srgbClr val="FFAE37"/>
      </a:accent6>
      <a:hlink>
        <a:srgbClr val="0563C1"/>
      </a:hlink>
      <a:folHlink>
        <a:srgbClr val="954F72"/>
      </a:folHlink>
    </a:clrScheme>
    <a:fontScheme name="自定义 25">
      <a:majorFont>
        <a:latin typeface="Roboto Black"/>
        <a:ea typeface="Robot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Words>
  <Application>Microsoft Office PowerPoint</Application>
  <PresentationFormat>Custom</PresentationFormat>
  <Paragraphs>67</Paragraphs>
  <Slides>24</Slides>
  <Notes>20</Notes>
  <HiddenSlides>0</HiddenSlides>
  <MMClips>1</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24</vt:i4>
      </vt:variant>
    </vt:vector>
  </HeadingPairs>
  <TitlesOfParts>
    <vt:vector size="41" baseType="lpstr">
      <vt:lpstr>Arial</vt:lpstr>
      <vt:lpstr>Manrope SemiBold</vt:lpstr>
      <vt:lpstr>HP001 4 hàng</vt:lpstr>
      <vt:lpstr>Roboto Black</vt:lpstr>
      <vt:lpstr>Times New Roman</vt:lpstr>
      <vt:lpstr>G8321 Black</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57</cp:revision>
  <dcterms:created xsi:type="dcterms:W3CDTF">2023-03-31T15:42:00Z</dcterms:created>
  <dcterms:modified xsi:type="dcterms:W3CDTF">2025-03-17T09:55:36Z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44FEFB01654243D8A83995A54BC30BA0_11</vt:lpwstr>
  </property>
  <property fmtid="{D5CDD505-2E9C-101B-9397-08002B2CF9AE}" pid="3" name="KSOProductBuildVer">
    <vt:lpwstr>1033-12.2.0.20323</vt:lpwstr>
  </property>
</Properties>
</file>