
<file path=[Content_Types].xml><?xml version="1.0" encoding="utf-8"?>
<Types xmlns="http://schemas.openxmlformats.org/package/2006/content-types">
  <Default Extension="png" ContentType="image/png"/>
  <Default Extension="mp3" ContentType="audio/unknown"/>
  <Default Extension="wmf" ContentType="image/x-wmf"/>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27"/>
  </p:notesMasterIdLst>
  <p:handoutMasterIdLst>
    <p:handoutMasterId r:id="rId28"/>
  </p:handoutMasterIdLst>
  <p:sldIdLst>
    <p:sldId id="378" r:id="rId3"/>
    <p:sldId id="257" r:id="rId4"/>
    <p:sldId id="370" r:id="rId5"/>
    <p:sldId id="371" r:id="rId6"/>
    <p:sldId id="372" r:id="rId7"/>
    <p:sldId id="304" r:id="rId8"/>
    <p:sldId id="377" r:id="rId9"/>
    <p:sldId id="258" r:id="rId10"/>
    <p:sldId id="298" r:id="rId11"/>
    <p:sldId id="259" r:id="rId12"/>
    <p:sldId id="375" r:id="rId13"/>
    <p:sldId id="260" r:id="rId14"/>
    <p:sldId id="261" r:id="rId15"/>
    <p:sldId id="374" r:id="rId16"/>
    <p:sldId id="299" r:id="rId17"/>
    <p:sldId id="373" r:id="rId18"/>
    <p:sldId id="300" r:id="rId19"/>
    <p:sldId id="301" r:id="rId20"/>
    <p:sldId id="309" r:id="rId21"/>
    <p:sldId id="302" r:id="rId22"/>
    <p:sldId id="303" r:id="rId23"/>
    <p:sldId id="311" r:id="rId24"/>
    <p:sldId id="376" r:id="rId25"/>
    <p:sldId id="312" r:id="rId26"/>
  </p:sldIdLst>
  <p:sldSz cx="9144000" cy="5143500" type="screen16x9"/>
  <p:notesSz cx="6858000" cy="9144000"/>
  <p:embeddedFontLst>
    <p:embeddedFont>
      <p:font typeface="Rubik" charset="0"/>
      <p:regular r:id="rId29"/>
      <p:bold r:id="rId30"/>
      <p:italic r:id="rId31"/>
      <p:boldItalic r:id="rId32"/>
    </p:embeddedFont>
    <p:embeddedFont>
      <p:font typeface="Englebert" charset="0"/>
      <p:regular r:id="rId33"/>
    </p:embeddedFont>
    <p:embeddedFont>
      <p:font typeface="Nunito ExtraBold" charset="0"/>
      <p:bold r:id="rId34"/>
      <p:boldItalic r:id="rId35"/>
    </p:embeddedFont>
    <p:embeddedFont>
      <p:font typeface="Nunito" charset="0"/>
      <p:regular r:id="rId36"/>
      <p:bold r:id="rId37"/>
      <p:italic r:id="rId38"/>
      <p:boldItalic r:id="rId39"/>
    </p:embeddedFont>
    <p:embeddedFont>
      <p:font typeface="Wingdings 2" pitchFamily="18" charset="2"/>
      <p:regular r:id="rId40"/>
    </p:embeddedFont>
    <p:embeddedFont>
      <p:font typeface="HP001 5 hàng" pitchFamily="34" charset="0"/>
      <p:regular r:id="rId41"/>
      <p:bold r:id="rId42"/>
    </p:embeddedFont>
    <p:embeddedFont>
      <p:font typeface="Bebas Neue" charset="0"/>
      <p:regular r:id="rId43"/>
    </p:embeddedFont>
    <p:embeddedFont>
      <p:font typeface="Arial Black" pitchFamily="34" charset="0"/>
      <p:bold r:id="rId44"/>
    </p:embeddedFont>
    <p:embeddedFont>
      <p:font typeface="HP001 4 hàng" pitchFamily="34" charset="0"/>
      <p:regular r:id="rId45"/>
      <p:bold r:id="rId46"/>
    </p:embeddedFont>
    <p:embeddedFont>
      <p:font typeface="Calibri"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935" userDrawn="1">
          <p15:clr>
            <a:srgbClr val="9AA0A6"/>
          </p15:clr>
        </p15:guide>
        <p15:guide id="2" orient="horz" pos="795" userDrawn="1">
          <p15:clr>
            <a:srgbClr val="9AA0A6"/>
          </p15:clr>
        </p15:guide>
        <p15:guide id="3"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E8EBFE"/>
    <a:srgbClr val="D9F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DA9D2E84-7EA8-4292-8ADD-29EA2A15452D}">
  <a:tblStyle styleId="{DA9D2E84-7EA8-4292-8ADD-29EA2A1545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660"/>
  </p:normalViewPr>
  <p:slideViewPr>
    <p:cSldViewPr snapToGrid="0">
      <p:cViewPr varScale="1">
        <p:scale>
          <a:sx n="116" d="100"/>
          <a:sy n="116" d="100"/>
        </p:scale>
        <p:origin x="-618" y="-102"/>
      </p:cViewPr>
      <p:guideLst>
        <p:guide orient="horz" pos="1935"/>
        <p:guide orient="horz" pos="795"/>
        <p:guide pos="2880"/>
      </p:guideLst>
    </p:cSldViewPr>
  </p:slideViewPr>
  <p:notesTextViewPr>
    <p:cViewPr>
      <p:scale>
        <a:sx n="1" d="1"/>
        <a:sy n="1" d="1"/>
      </p:scale>
      <p:origin x="0" y="0"/>
    </p:cViewPr>
  </p:notesTextViewPr>
  <p:notesViewPr>
    <p:cSldViewPr snapToGrid="0">
      <p:cViewPr varScale="1">
        <p:scale>
          <a:sx n="51" d="100"/>
          <a:sy n="51" d="100"/>
        </p:scale>
        <p:origin x="2692"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font" Target="fonts/font1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font" Target="fonts/font2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xmlns:c16r2="http://schemas.microsoft.com/office/drawing/2015/06/char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84692352"/>
        <c:axId val="85326080"/>
      </c:barChart>
      <c:catAx>
        <c:axId val="846923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85326080"/>
        <c:crossesAt val="0"/>
        <c:auto val="0"/>
        <c:lblAlgn val="ctr"/>
        <c:lblOffset val="100"/>
        <c:tickLblSkip val="1"/>
        <c:noMultiLvlLbl val="0"/>
      </c:catAx>
      <c:valAx>
        <c:axId val="85326080"/>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46923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xmlns:c16r2="http://schemas.microsoft.com/office/drawing/2015/06/char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100623104"/>
        <c:axId val="100625792"/>
      </c:barChart>
      <c:catAx>
        <c:axId val="100623104"/>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100625792"/>
        <c:crossesAt val="0"/>
        <c:auto val="0"/>
        <c:lblAlgn val="ctr"/>
        <c:lblOffset val="100"/>
        <c:tickLblSkip val="1"/>
        <c:noMultiLvlLbl val="0"/>
      </c:catAx>
      <c:valAx>
        <c:axId val="100625792"/>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00623104"/>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DB1CE326-F327-42D9-A2D5-9B136E2B0B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84A4BD46-6026-413D-A571-9B37D91DA9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E1F1CD-5CBB-401B-A0D5-D1F27CF1DECF}" type="datetimeFigureOut">
              <a:rPr lang="en-US" smtClean="0"/>
              <a:t>11/03/2025</a:t>
            </a:fld>
            <a:endParaRPr lang="en-US"/>
          </a:p>
        </p:txBody>
      </p:sp>
      <p:sp>
        <p:nvSpPr>
          <p:cNvPr id="4" name="Footer Placeholder 3">
            <a:extLst>
              <a:ext uri="{FF2B5EF4-FFF2-40B4-BE49-F238E27FC236}">
                <a16:creationId xmlns:a16="http://schemas.microsoft.com/office/drawing/2014/main" xmlns="" id="{6CACB503-88CD-491B-ADBE-1F9244C872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8476E205-E28D-4339-825A-37754FA877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1AE4D1-51A0-4322-B4B3-7A5F9FE86143}" type="slidenum">
              <a:rPr lang="en-US" smtClean="0"/>
              <a:t>‹#›</a:t>
            </a:fld>
            <a:endParaRPr lang="en-US"/>
          </a:p>
        </p:txBody>
      </p:sp>
    </p:spTree>
    <p:extLst>
      <p:ext uri="{BB962C8B-B14F-4D97-AF65-F5344CB8AC3E}">
        <p14:creationId xmlns:p14="http://schemas.microsoft.com/office/powerpoint/2010/main" val="1692651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922169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eaa3974c8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fld id="{C9519FEA-8352-4B83-A9F9-F45400235A86}" type="slidenum">
              <a:rPr kumimoji="0" lang="en-US" sz="1400" b="0" i="0" u="none" strike="noStrike" kern="0" cap="none" spc="0" normalizeH="0" baseline="0" noProof="0" smtClean="0">
                <a:ln>
                  <a:noFill/>
                </a:ln>
                <a:solidFill>
                  <a:prstClr val="black"/>
                </a:solidFill>
                <a:effectLst/>
                <a:uLnTx/>
                <a:uFillTx/>
                <a:latin typeface="Arial" panose="020B0604020202020204"/>
                <a:cs typeface="Arial" panose="020B0604020202020204"/>
                <a:sym typeface="Arial" panose="020B0604020202020204"/>
              </a:rPr>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t>4</a:t>
            </a:fld>
            <a:endParaRPr kumimoji="0" lang="en-US" sz="1400" b="0" i="0" u="none" strike="noStrike" kern="0" cap="none" spc="0" normalizeH="0" baseline="0" noProof="0">
              <a:ln>
                <a:noFill/>
              </a:ln>
              <a:solidFill>
                <a:prstClr val="black"/>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351083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fld id="{C9519FEA-8352-4B83-A9F9-F45400235A86}" type="slidenum">
              <a:rPr kumimoji="0" lang="en-US" sz="1400" b="0" i="0" u="none" strike="noStrike" kern="0" cap="none" spc="0" normalizeH="0" baseline="0" noProof="0" smtClean="0">
                <a:ln>
                  <a:noFill/>
                </a:ln>
                <a:solidFill>
                  <a:prstClr val="black"/>
                </a:solidFill>
                <a:effectLst/>
                <a:uLnTx/>
                <a:uFillTx/>
                <a:latin typeface="Arial" panose="020B0604020202020204"/>
                <a:cs typeface="Arial" panose="020B0604020202020204"/>
                <a:sym typeface="Arial" panose="020B0604020202020204"/>
              </a:rPr>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t>5</a:t>
            </a:fld>
            <a:endParaRPr kumimoji="0" lang="en-US" sz="1400" b="0" i="0" u="none" strike="noStrike" kern="0" cap="none" spc="0" normalizeH="0" baseline="0" noProof="0">
              <a:ln>
                <a:noFill/>
              </a:ln>
              <a:solidFill>
                <a:prstClr val="black"/>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853685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eb71e308dc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eb71e308dc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eaa3974c8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eaa3974c8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eaa3974c8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eaa3974c8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eaa3974c8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eaa3974c8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2572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eaa3974c8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eaa3974c8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9798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bg>
      <p:bgPr>
        <a:solidFill>
          <a:schemeClr val="accent4"/>
        </a:solidFill>
        <a:effectLst/>
      </p:bgPr>
    </p:bg>
    <p:spTree>
      <p:nvGrpSpPr>
        <p:cNvPr id="1" name="Shape 47"/>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
        <p:cNvGrpSpPr/>
        <p:nvPr/>
      </p:nvGrpSpPr>
      <p:grpSpPr>
        <a:xfrm>
          <a:off x="0" y="0"/>
          <a:ext cx="0" cy="0"/>
          <a:chOff x="0" y="0"/>
          <a:chExt cx="0" cy="0"/>
        </a:xfrm>
      </p:grpSpPr>
      <p:sp>
        <p:nvSpPr>
          <p:cNvPr id="44" name="Google Shape;44;p4"/>
          <p:cNvSpPr txBox="1">
            <a:spLocks noGrp="1"/>
          </p:cNvSpPr>
          <p:nvPr>
            <p:ph type="title"/>
          </p:nvPr>
        </p:nvSpPr>
        <p:spPr>
          <a:xfrm>
            <a:off x="720000" y="535000"/>
            <a:ext cx="7704000" cy="339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 name="Google Shape;45;p4"/>
          <p:cNvSpPr txBox="1">
            <a:spLocks noGrp="1"/>
          </p:cNvSpPr>
          <p:nvPr>
            <p:ph type="body" idx="1"/>
          </p:nvPr>
        </p:nvSpPr>
        <p:spPr>
          <a:xfrm>
            <a:off x="720000" y="1152475"/>
            <a:ext cx="7704000" cy="3456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SzPts val="1400"/>
              <a:buAutoNum type="arabicPeriod"/>
              <a:defRPr sz="1200"/>
            </a:lvl1pPr>
            <a:lvl2pPr marL="914378" lvl="1" indent="-317492" rtl="0">
              <a:lnSpc>
                <a:spcPct val="115000"/>
              </a:lnSpc>
              <a:spcBef>
                <a:spcPts val="0"/>
              </a:spcBef>
              <a:spcAft>
                <a:spcPts val="0"/>
              </a:spcAft>
              <a:buSzPts val="1400"/>
              <a:buAutoNum type="alphaLcPeriod"/>
              <a:defRPr/>
            </a:lvl2pPr>
            <a:lvl3pPr marL="1371566" lvl="2" indent="-317492" rtl="0">
              <a:lnSpc>
                <a:spcPct val="115000"/>
              </a:lnSpc>
              <a:spcBef>
                <a:spcPts val="0"/>
              </a:spcBef>
              <a:spcAft>
                <a:spcPts val="0"/>
              </a:spcAft>
              <a:buSzPts val="1400"/>
              <a:buAutoNum type="romanLcPeriod"/>
              <a:defRPr/>
            </a:lvl3pPr>
            <a:lvl4pPr marL="1828754" lvl="3" indent="-317492" rtl="0">
              <a:lnSpc>
                <a:spcPct val="115000"/>
              </a:lnSpc>
              <a:spcBef>
                <a:spcPts val="0"/>
              </a:spcBef>
              <a:spcAft>
                <a:spcPts val="0"/>
              </a:spcAft>
              <a:buSzPts val="1400"/>
              <a:buAutoNum type="arabicPeriod"/>
              <a:defRPr/>
            </a:lvl4pPr>
            <a:lvl5pPr marL="2285943" lvl="4" indent="-317492" rtl="0">
              <a:lnSpc>
                <a:spcPct val="115000"/>
              </a:lnSpc>
              <a:spcBef>
                <a:spcPts val="0"/>
              </a:spcBef>
              <a:spcAft>
                <a:spcPts val="0"/>
              </a:spcAft>
              <a:buSzPts val="1400"/>
              <a:buAutoNum type="alphaLcPeriod"/>
              <a:defRPr/>
            </a:lvl5pPr>
            <a:lvl6pPr marL="2743132" lvl="5" indent="-317492" rtl="0">
              <a:lnSpc>
                <a:spcPct val="115000"/>
              </a:lnSpc>
              <a:spcBef>
                <a:spcPts val="0"/>
              </a:spcBef>
              <a:spcAft>
                <a:spcPts val="0"/>
              </a:spcAft>
              <a:buSzPts val="1400"/>
              <a:buAutoNum type="romanLcPeriod"/>
              <a:defRPr/>
            </a:lvl6pPr>
            <a:lvl7pPr marL="3200320" lvl="6" indent="-317492" rtl="0">
              <a:lnSpc>
                <a:spcPct val="115000"/>
              </a:lnSpc>
              <a:spcBef>
                <a:spcPts val="0"/>
              </a:spcBef>
              <a:spcAft>
                <a:spcPts val="0"/>
              </a:spcAft>
              <a:buSzPts val="1400"/>
              <a:buAutoNum type="arabicPeriod"/>
              <a:defRPr/>
            </a:lvl7pPr>
            <a:lvl8pPr marL="3657509" lvl="7" indent="-317492" rtl="0">
              <a:lnSpc>
                <a:spcPct val="115000"/>
              </a:lnSpc>
              <a:spcBef>
                <a:spcPts val="0"/>
              </a:spcBef>
              <a:spcAft>
                <a:spcPts val="0"/>
              </a:spcAft>
              <a:buSzPts val="1400"/>
              <a:buAutoNum type="alphaLcPeriod"/>
              <a:defRPr/>
            </a:lvl8pPr>
            <a:lvl9pPr marL="4114697" lvl="8" indent="-317492" rtl="0">
              <a:lnSpc>
                <a:spcPct val="115000"/>
              </a:lnSpc>
              <a:spcBef>
                <a:spcPts val="0"/>
              </a:spcBef>
              <a:spcAft>
                <a:spcPts val="0"/>
              </a:spcAft>
              <a:buSzPts val="1400"/>
              <a:buAutoNum type="romanLcPeriod"/>
              <a:defRPr/>
            </a:lvl9pPr>
          </a:lstStyle>
          <a:p>
            <a:endParaRPr/>
          </a:p>
        </p:txBody>
      </p:sp>
      <p:grpSp>
        <p:nvGrpSpPr>
          <p:cNvPr id="46" name="Google Shape;46;p4"/>
          <p:cNvGrpSpPr/>
          <p:nvPr/>
        </p:nvGrpSpPr>
        <p:grpSpPr>
          <a:xfrm>
            <a:off x="265827" y="81522"/>
            <a:ext cx="8601325" cy="4911152"/>
            <a:chOff x="265826" y="81522"/>
            <a:chExt cx="8601325" cy="4911152"/>
          </a:xfrm>
        </p:grpSpPr>
        <p:sp>
          <p:nvSpPr>
            <p:cNvPr id="47" name="Google Shape;47;p4"/>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 name="Google Shape;48;p4"/>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 name="Google Shape;49;p4"/>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 name="Google Shape;50;p4"/>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 name="Google Shape;51;p4"/>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52" name="Google Shape;52;p4"/>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53" name="Google Shape;53;p4"/>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 name="Google Shape;54;p4"/>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grpSp>
      <p:sp>
        <p:nvSpPr>
          <p:cNvPr id="55" name="Google Shape;55;p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27229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
        <p:cNvGrpSpPr/>
        <p:nvPr/>
      </p:nvGrpSpPr>
      <p:grpSpPr>
        <a:xfrm>
          <a:off x="0" y="0"/>
          <a:ext cx="0" cy="0"/>
          <a:chOff x="0" y="0"/>
          <a:chExt cx="0" cy="0"/>
        </a:xfrm>
      </p:grpSpPr>
      <p:sp>
        <p:nvSpPr>
          <p:cNvPr id="57" name="Google Shape;57;p5"/>
          <p:cNvSpPr txBox="1">
            <a:spLocks noGrp="1"/>
          </p:cNvSpPr>
          <p:nvPr>
            <p:ph type="subTitle" idx="1"/>
          </p:nvPr>
        </p:nvSpPr>
        <p:spPr>
          <a:xfrm>
            <a:off x="934363" y="2921863"/>
            <a:ext cx="2907600" cy="33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800">
                <a:latin typeface="Nunito ExtraBold"/>
                <a:ea typeface="Nunito ExtraBold"/>
                <a:cs typeface="Nunito ExtraBold"/>
                <a:sym typeface="Nunito ExtraBold"/>
              </a:defRPr>
            </a:lvl1pPr>
            <a:lvl2pPr lvl="1" algn="ctr">
              <a:lnSpc>
                <a:spcPct val="100000"/>
              </a:lnSpc>
              <a:spcBef>
                <a:spcPts val="0"/>
              </a:spcBef>
              <a:spcAft>
                <a:spcPts val="0"/>
              </a:spcAft>
              <a:buSzPts val="1800"/>
              <a:buNone/>
              <a:defRPr sz="1800" b="1"/>
            </a:lvl2pPr>
            <a:lvl3pPr lvl="2" algn="ctr">
              <a:lnSpc>
                <a:spcPct val="100000"/>
              </a:lnSpc>
              <a:spcBef>
                <a:spcPts val="0"/>
              </a:spcBef>
              <a:spcAft>
                <a:spcPts val="0"/>
              </a:spcAft>
              <a:buSzPts val="1800"/>
              <a:buNone/>
              <a:defRPr sz="1800" b="1"/>
            </a:lvl3pPr>
            <a:lvl4pPr lvl="3" algn="ctr">
              <a:lnSpc>
                <a:spcPct val="100000"/>
              </a:lnSpc>
              <a:spcBef>
                <a:spcPts val="0"/>
              </a:spcBef>
              <a:spcAft>
                <a:spcPts val="0"/>
              </a:spcAft>
              <a:buSzPts val="1800"/>
              <a:buNone/>
              <a:defRPr sz="1800" b="1"/>
            </a:lvl4pPr>
            <a:lvl5pPr lvl="4" algn="ctr">
              <a:lnSpc>
                <a:spcPct val="100000"/>
              </a:lnSpc>
              <a:spcBef>
                <a:spcPts val="0"/>
              </a:spcBef>
              <a:spcAft>
                <a:spcPts val="0"/>
              </a:spcAft>
              <a:buSzPts val="1800"/>
              <a:buNone/>
              <a:defRPr sz="1800" b="1"/>
            </a:lvl5pPr>
            <a:lvl6pPr lvl="5" algn="ctr">
              <a:lnSpc>
                <a:spcPct val="100000"/>
              </a:lnSpc>
              <a:spcBef>
                <a:spcPts val="0"/>
              </a:spcBef>
              <a:spcAft>
                <a:spcPts val="0"/>
              </a:spcAft>
              <a:buSzPts val="1800"/>
              <a:buNone/>
              <a:defRPr sz="1800" b="1"/>
            </a:lvl6pPr>
            <a:lvl7pPr lvl="6" algn="ctr">
              <a:lnSpc>
                <a:spcPct val="100000"/>
              </a:lnSpc>
              <a:spcBef>
                <a:spcPts val="0"/>
              </a:spcBef>
              <a:spcAft>
                <a:spcPts val="0"/>
              </a:spcAft>
              <a:buSzPts val="1800"/>
              <a:buNone/>
              <a:defRPr sz="1800" b="1"/>
            </a:lvl7pPr>
            <a:lvl8pPr lvl="7" algn="ctr">
              <a:lnSpc>
                <a:spcPct val="100000"/>
              </a:lnSpc>
              <a:spcBef>
                <a:spcPts val="0"/>
              </a:spcBef>
              <a:spcAft>
                <a:spcPts val="0"/>
              </a:spcAft>
              <a:buSzPts val="1800"/>
              <a:buNone/>
              <a:defRPr sz="1800" b="1"/>
            </a:lvl8pPr>
            <a:lvl9pPr lvl="8" algn="ctr">
              <a:lnSpc>
                <a:spcPct val="100000"/>
              </a:lnSpc>
              <a:spcBef>
                <a:spcPts val="0"/>
              </a:spcBef>
              <a:spcAft>
                <a:spcPts val="0"/>
              </a:spcAft>
              <a:buSzPts val="1800"/>
              <a:buNone/>
              <a:defRPr sz="1800" b="1"/>
            </a:lvl9pPr>
          </a:lstStyle>
          <a:p>
            <a:endParaRPr/>
          </a:p>
        </p:txBody>
      </p:sp>
      <p:sp>
        <p:nvSpPr>
          <p:cNvPr id="58" name="Google Shape;58;p5"/>
          <p:cNvSpPr txBox="1">
            <a:spLocks noGrp="1"/>
          </p:cNvSpPr>
          <p:nvPr>
            <p:ph type="subTitle" idx="2"/>
          </p:nvPr>
        </p:nvSpPr>
        <p:spPr>
          <a:xfrm>
            <a:off x="5302038" y="2921863"/>
            <a:ext cx="2907600" cy="33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atin typeface="Nunito ExtraBold"/>
                <a:ea typeface="Nunito ExtraBold"/>
                <a:cs typeface="Nunito ExtraBold"/>
                <a:sym typeface="Nunito ExtraBold"/>
              </a:defRPr>
            </a:lvl1pPr>
            <a:lvl2pPr lvl="1" algn="ctr" rtl="0">
              <a:lnSpc>
                <a:spcPct val="100000"/>
              </a:lnSpc>
              <a:spcBef>
                <a:spcPts val="0"/>
              </a:spcBef>
              <a:spcAft>
                <a:spcPts val="0"/>
              </a:spcAft>
              <a:buSzPts val="1800"/>
              <a:buNone/>
              <a:defRPr sz="1800" b="1"/>
            </a:lvl2pPr>
            <a:lvl3pPr lvl="2" algn="ctr" rtl="0">
              <a:lnSpc>
                <a:spcPct val="100000"/>
              </a:lnSpc>
              <a:spcBef>
                <a:spcPts val="0"/>
              </a:spcBef>
              <a:spcAft>
                <a:spcPts val="0"/>
              </a:spcAft>
              <a:buSzPts val="1800"/>
              <a:buNone/>
              <a:defRPr sz="1800" b="1"/>
            </a:lvl3pPr>
            <a:lvl4pPr lvl="3" algn="ctr" rtl="0">
              <a:lnSpc>
                <a:spcPct val="100000"/>
              </a:lnSpc>
              <a:spcBef>
                <a:spcPts val="0"/>
              </a:spcBef>
              <a:spcAft>
                <a:spcPts val="0"/>
              </a:spcAft>
              <a:buSzPts val="1800"/>
              <a:buNone/>
              <a:defRPr sz="1800" b="1"/>
            </a:lvl4pPr>
            <a:lvl5pPr lvl="4" algn="ctr" rtl="0">
              <a:lnSpc>
                <a:spcPct val="100000"/>
              </a:lnSpc>
              <a:spcBef>
                <a:spcPts val="0"/>
              </a:spcBef>
              <a:spcAft>
                <a:spcPts val="0"/>
              </a:spcAft>
              <a:buSzPts val="1800"/>
              <a:buNone/>
              <a:defRPr sz="1800" b="1"/>
            </a:lvl5pPr>
            <a:lvl6pPr lvl="5" algn="ctr" rtl="0">
              <a:lnSpc>
                <a:spcPct val="100000"/>
              </a:lnSpc>
              <a:spcBef>
                <a:spcPts val="0"/>
              </a:spcBef>
              <a:spcAft>
                <a:spcPts val="0"/>
              </a:spcAft>
              <a:buSzPts val="1800"/>
              <a:buNone/>
              <a:defRPr sz="1800" b="1"/>
            </a:lvl6pPr>
            <a:lvl7pPr lvl="6" algn="ctr" rtl="0">
              <a:lnSpc>
                <a:spcPct val="100000"/>
              </a:lnSpc>
              <a:spcBef>
                <a:spcPts val="0"/>
              </a:spcBef>
              <a:spcAft>
                <a:spcPts val="0"/>
              </a:spcAft>
              <a:buSzPts val="1800"/>
              <a:buNone/>
              <a:defRPr sz="1800" b="1"/>
            </a:lvl7pPr>
            <a:lvl8pPr lvl="7" algn="ctr" rtl="0">
              <a:lnSpc>
                <a:spcPct val="100000"/>
              </a:lnSpc>
              <a:spcBef>
                <a:spcPts val="0"/>
              </a:spcBef>
              <a:spcAft>
                <a:spcPts val="0"/>
              </a:spcAft>
              <a:buSzPts val="1800"/>
              <a:buNone/>
              <a:defRPr sz="1800" b="1"/>
            </a:lvl8pPr>
            <a:lvl9pPr lvl="8" algn="ctr" rtl="0">
              <a:lnSpc>
                <a:spcPct val="100000"/>
              </a:lnSpc>
              <a:spcBef>
                <a:spcPts val="0"/>
              </a:spcBef>
              <a:spcAft>
                <a:spcPts val="0"/>
              </a:spcAft>
              <a:buSzPts val="1800"/>
              <a:buNone/>
              <a:defRPr sz="1800" b="1"/>
            </a:lvl9pPr>
          </a:lstStyle>
          <a:p>
            <a:endParaRPr/>
          </a:p>
        </p:txBody>
      </p:sp>
      <p:sp>
        <p:nvSpPr>
          <p:cNvPr id="59" name="Google Shape;59;p5"/>
          <p:cNvSpPr txBox="1">
            <a:spLocks noGrp="1"/>
          </p:cNvSpPr>
          <p:nvPr>
            <p:ph type="subTitle" idx="3"/>
          </p:nvPr>
        </p:nvSpPr>
        <p:spPr>
          <a:xfrm>
            <a:off x="934363" y="3423900"/>
            <a:ext cx="2907600" cy="84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ubik"/>
              <a:buNone/>
              <a:defRPr/>
            </a:lvl1pPr>
            <a:lvl2pPr lvl="1" algn="ctr" rtl="0">
              <a:lnSpc>
                <a:spcPct val="100000"/>
              </a:lnSpc>
              <a:spcBef>
                <a:spcPts val="0"/>
              </a:spcBef>
              <a:spcAft>
                <a:spcPts val="0"/>
              </a:spcAft>
              <a:buSzPts val="1400"/>
              <a:buFont typeface="Rubik"/>
              <a:buNone/>
              <a:defRPr>
                <a:latin typeface="Rubik"/>
                <a:ea typeface="Rubik"/>
                <a:cs typeface="Rubik"/>
                <a:sym typeface="Rubik"/>
              </a:defRPr>
            </a:lvl2pPr>
            <a:lvl3pPr lvl="2" algn="ctr" rtl="0">
              <a:lnSpc>
                <a:spcPct val="100000"/>
              </a:lnSpc>
              <a:spcBef>
                <a:spcPts val="0"/>
              </a:spcBef>
              <a:spcAft>
                <a:spcPts val="0"/>
              </a:spcAft>
              <a:buSzPts val="1400"/>
              <a:buFont typeface="Rubik"/>
              <a:buNone/>
              <a:defRPr>
                <a:latin typeface="Rubik"/>
                <a:ea typeface="Rubik"/>
                <a:cs typeface="Rubik"/>
                <a:sym typeface="Rubik"/>
              </a:defRPr>
            </a:lvl3pPr>
            <a:lvl4pPr lvl="3" algn="ctr" rtl="0">
              <a:lnSpc>
                <a:spcPct val="100000"/>
              </a:lnSpc>
              <a:spcBef>
                <a:spcPts val="0"/>
              </a:spcBef>
              <a:spcAft>
                <a:spcPts val="0"/>
              </a:spcAft>
              <a:buSzPts val="1400"/>
              <a:buFont typeface="Rubik"/>
              <a:buNone/>
              <a:defRPr>
                <a:latin typeface="Rubik"/>
                <a:ea typeface="Rubik"/>
                <a:cs typeface="Rubik"/>
                <a:sym typeface="Rubik"/>
              </a:defRPr>
            </a:lvl4pPr>
            <a:lvl5pPr lvl="4" algn="ctr" rtl="0">
              <a:lnSpc>
                <a:spcPct val="100000"/>
              </a:lnSpc>
              <a:spcBef>
                <a:spcPts val="0"/>
              </a:spcBef>
              <a:spcAft>
                <a:spcPts val="0"/>
              </a:spcAft>
              <a:buSzPts val="1400"/>
              <a:buFont typeface="Rubik"/>
              <a:buNone/>
              <a:defRPr>
                <a:latin typeface="Rubik"/>
                <a:ea typeface="Rubik"/>
                <a:cs typeface="Rubik"/>
                <a:sym typeface="Rubik"/>
              </a:defRPr>
            </a:lvl5pPr>
            <a:lvl6pPr lvl="5" algn="ctr" rtl="0">
              <a:lnSpc>
                <a:spcPct val="100000"/>
              </a:lnSpc>
              <a:spcBef>
                <a:spcPts val="0"/>
              </a:spcBef>
              <a:spcAft>
                <a:spcPts val="0"/>
              </a:spcAft>
              <a:buSzPts val="1400"/>
              <a:buFont typeface="Rubik"/>
              <a:buNone/>
              <a:defRPr>
                <a:latin typeface="Rubik"/>
                <a:ea typeface="Rubik"/>
                <a:cs typeface="Rubik"/>
                <a:sym typeface="Rubik"/>
              </a:defRPr>
            </a:lvl6pPr>
            <a:lvl7pPr lvl="6" algn="ctr" rtl="0">
              <a:lnSpc>
                <a:spcPct val="100000"/>
              </a:lnSpc>
              <a:spcBef>
                <a:spcPts val="0"/>
              </a:spcBef>
              <a:spcAft>
                <a:spcPts val="0"/>
              </a:spcAft>
              <a:buSzPts val="1400"/>
              <a:buFont typeface="Rubik"/>
              <a:buNone/>
              <a:defRPr>
                <a:latin typeface="Rubik"/>
                <a:ea typeface="Rubik"/>
                <a:cs typeface="Rubik"/>
                <a:sym typeface="Rubik"/>
              </a:defRPr>
            </a:lvl7pPr>
            <a:lvl8pPr lvl="7" algn="ctr" rtl="0">
              <a:lnSpc>
                <a:spcPct val="100000"/>
              </a:lnSpc>
              <a:spcBef>
                <a:spcPts val="0"/>
              </a:spcBef>
              <a:spcAft>
                <a:spcPts val="0"/>
              </a:spcAft>
              <a:buSzPts val="1400"/>
              <a:buFont typeface="Rubik"/>
              <a:buNone/>
              <a:defRPr>
                <a:latin typeface="Rubik"/>
                <a:ea typeface="Rubik"/>
                <a:cs typeface="Rubik"/>
                <a:sym typeface="Rubik"/>
              </a:defRPr>
            </a:lvl8pPr>
            <a:lvl9pPr lvl="8" algn="ctr" rtl="0">
              <a:lnSpc>
                <a:spcPct val="100000"/>
              </a:lnSpc>
              <a:spcBef>
                <a:spcPts val="0"/>
              </a:spcBef>
              <a:spcAft>
                <a:spcPts val="0"/>
              </a:spcAft>
              <a:buSzPts val="1400"/>
              <a:buFont typeface="Rubik"/>
              <a:buNone/>
              <a:defRPr>
                <a:latin typeface="Rubik"/>
                <a:ea typeface="Rubik"/>
                <a:cs typeface="Rubik"/>
                <a:sym typeface="Rubik"/>
              </a:defRPr>
            </a:lvl9pPr>
          </a:lstStyle>
          <a:p>
            <a:endParaRPr/>
          </a:p>
        </p:txBody>
      </p:sp>
      <p:sp>
        <p:nvSpPr>
          <p:cNvPr id="60" name="Google Shape;60;p5"/>
          <p:cNvSpPr txBox="1">
            <a:spLocks noGrp="1"/>
          </p:cNvSpPr>
          <p:nvPr>
            <p:ph type="subTitle" idx="4"/>
          </p:nvPr>
        </p:nvSpPr>
        <p:spPr>
          <a:xfrm>
            <a:off x="5302038" y="3423900"/>
            <a:ext cx="2907600" cy="84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ubik"/>
              <a:buNone/>
              <a:defRPr/>
            </a:lvl1pPr>
            <a:lvl2pPr lvl="1" algn="ctr" rtl="0">
              <a:lnSpc>
                <a:spcPct val="100000"/>
              </a:lnSpc>
              <a:spcBef>
                <a:spcPts val="0"/>
              </a:spcBef>
              <a:spcAft>
                <a:spcPts val="0"/>
              </a:spcAft>
              <a:buSzPts val="1400"/>
              <a:buFont typeface="Rubik"/>
              <a:buNone/>
              <a:defRPr>
                <a:latin typeface="Rubik"/>
                <a:ea typeface="Rubik"/>
                <a:cs typeface="Rubik"/>
                <a:sym typeface="Rubik"/>
              </a:defRPr>
            </a:lvl2pPr>
            <a:lvl3pPr lvl="2" algn="ctr" rtl="0">
              <a:lnSpc>
                <a:spcPct val="100000"/>
              </a:lnSpc>
              <a:spcBef>
                <a:spcPts val="0"/>
              </a:spcBef>
              <a:spcAft>
                <a:spcPts val="0"/>
              </a:spcAft>
              <a:buSzPts val="1400"/>
              <a:buFont typeface="Rubik"/>
              <a:buNone/>
              <a:defRPr>
                <a:latin typeface="Rubik"/>
                <a:ea typeface="Rubik"/>
                <a:cs typeface="Rubik"/>
                <a:sym typeface="Rubik"/>
              </a:defRPr>
            </a:lvl3pPr>
            <a:lvl4pPr lvl="3" algn="ctr" rtl="0">
              <a:lnSpc>
                <a:spcPct val="100000"/>
              </a:lnSpc>
              <a:spcBef>
                <a:spcPts val="0"/>
              </a:spcBef>
              <a:spcAft>
                <a:spcPts val="0"/>
              </a:spcAft>
              <a:buSzPts val="1400"/>
              <a:buFont typeface="Rubik"/>
              <a:buNone/>
              <a:defRPr>
                <a:latin typeface="Rubik"/>
                <a:ea typeface="Rubik"/>
                <a:cs typeface="Rubik"/>
                <a:sym typeface="Rubik"/>
              </a:defRPr>
            </a:lvl4pPr>
            <a:lvl5pPr lvl="4" algn="ctr" rtl="0">
              <a:lnSpc>
                <a:spcPct val="100000"/>
              </a:lnSpc>
              <a:spcBef>
                <a:spcPts val="0"/>
              </a:spcBef>
              <a:spcAft>
                <a:spcPts val="0"/>
              </a:spcAft>
              <a:buSzPts val="1400"/>
              <a:buFont typeface="Rubik"/>
              <a:buNone/>
              <a:defRPr>
                <a:latin typeface="Rubik"/>
                <a:ea typeface="Rubik"/>
                <a:cs typeface="Rubik"/>
                <a:sym typeface="Rubik"/>
              </a:defRPr>
            </a:lvl5pPr>
            <a:lvl6pPr lvl="5" algn="ctr" rtl="0">
              <a:lnSpc>
                <a:spcPct val="100000"/>
              </a:lnSpc>
              <a:spcBef>
                <a:spcPts val="0"/>
              </a:spcBef>
              <a:spcAft>
                <a:spcPts val="0"/>
              </a:spcAft>
              <a:buSzPts val="1400"/>
              <a:buFont typeface="Rubik"/>
              <a:buNone/>
              <a:defRPr>
                <a:latin typeface="Rubik"/>
                <a:ea typeface="Rubik"/>
                <a:cs typeface="Rubik"/>
                <a:sym typeface="Rubik"/>
              </a:defRPr>
            </a:lvl6pPr>
            <a:lvl7pPr lvl="6" algn="ctr" rtl="0">
              <a:lnSpc>
                <a:spcPct val="100000"/>
              </a:lnSpc>
              <a:spcBef>
                <a:spcPts val="0"/>
              </a:spcBef>
              <a:spcAft>
                <a:spcPts val="0"/>
              </a:spcAft>
              <a:buSzPts val="1400"/>
              <a:buFont typeface="Rubik"/>
              <a:buNone/>
              <a:defRPr>
                <a:latin typeface="Rubik"/>
                <a:ea typeface="Rubik"/>
                <a:cs typeface="Rubik"/>
                <a:sym typeface="Rubik"/>
              </a:defRPr>
            </a:lvl7pPr>
            <a:lvl8pPr lvl="7" algn="ctr" rtl="0">
              <a:lnSpc>
                <a:spcPct val="100000"/>
              </a:lnSpc>
              <a:spcBef>
                <a:spcPts val="0"/>
              </a:spcBef>
              <a:spcAft>
                <a:spcPts val="0"/>
              </a:spcAft>
              <a:buSzPts val="1400"/>
              <a:buFont typeface="Rubik"/>
              <a:buNone/>
              <a:defRPr>
                <a:latin typeface="Rubik"/>
                <a:ea typeface="Rubik"/>
                <a:cs typeface="Rubik"/>
                <a:sym typeface="Rubik"/>
              </a:defRPr>
            </a:lvl8pPr>
            <a:lvl9pPr lvl="8" algn="ctr" rtl="0">
              <a:lnSpc>
                <a:spcPct val="100000"/>
              </a:lnSpc>
              <a:spcBef>
                <a:spcPts val="0"/>
              </a:spcBef>
              <a:spcAft>
                <a:spcPts val="0"/>
              </a:spcAft>
              <a:buSzPts val="1400"/>
              <a:buFont typeface="Rubik"/>
              <a:buNone/>
              <a:defRPr>
                <a:latin typeface="Rubik"/>
                <a:ea typeface="Rubik"/>
                <a:cs typeface="Rubik"/>
                <a:sym typeface="Rubik"/>
              </a:defRPr>
            </a:lvl9pPr>
          </a:lstStyle>
          <a:p>
            <a:endParaRPr/>
          </a:p>
        </p:txBody>
      </p:sp>
      <p:sp>
        <p:nvSpPr>
          <p:cNvPr id="61" name="Google Shape;61;p5"/>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pPr/>
              <a:t>‹#›</a:t>
            </a:fld>
            <a:endParaRPr lang="en-GB"/>
          </a:p>
        </p:txBody>
      </p:sp>
      <p:grpSp>
        <p:nvGrpSpPr>
          <p:cNvPr id="62" name="Google Shape;62;p5"/>
          <p:cNvGrpSpPr/>
          <p:nvPr/>
        </p:nvGrpSpPr>
        <p:grpSpPr>
          <a:xfrm rot="10800000">
            <a:off x="265827" y="81522"/>
            <a:ext cx="8601325" cy="4911152"/>
            <a:chOff x="265826" y="81522"/>
            <a:chExt cx="8601325" cy="4911152"/>
          </a:xfrm>
        </p:grpSpPr>
        <p:sp>
          <p:nvSpPr>
            <p:cNvPr id="63" name="Google Shape;63;p5"/>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 name="Google Shape;64;p5"/>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 name="Google Shape;65;p5"/>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 name="Google Shape;66;p5"/>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 name="Google Shape;67;p5"/>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68" name="Google Shape;68;p5"/>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69" name="Google Shape;69;p5"/>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 name="Google Shape;70;p5"/>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grpSp>
      <p:sp>
        <p:nvSpPr>
          <p:cNvPr id="71" name="Google Shape;71;p5"/>
          <p:cNvSpPr txBox="1">
            <a:spLocks noGrp="1"/>
          </p:cNvSpPr>
          <p:nvPr>
            <p:ph type="title"/>
          </p:nvPr>
        </p:nvSpPr>
        <p:spPr>
          <a:xfrm>
            <a:off x="720000" y="535000"/>
            <a:ext cx="7704000" cy="33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17348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4"/>
        <p:cNvGrpSpPr/>
        <p:nvPr/>
      </p:nvGrpSpPr>
      <p:grpSpPr>
        <a:xfrm>
          <a:off x="0" y="0"/>
          <a:ext cx="0" cy="0"/>
          <a:chOff x="0" y="0"/>
          <a:chExt cx="0" cy="0"/>
        </a:xfrm>
      </p:grpSpPr>
      <p:sp>
        <p:nvSpPr>
          <p:cNvPr id="85" name="Google Shape;85;p7"/>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pPr/>
              <a:t>‹#›</a:t>
            </a:fld>
            <a:endParaRPr lang="en-GB"/>
          </a:p>
        </p:txBody>
      </p:sp>
      <p:sp>
        <p:nvSpPr>
          <p:cNvPr id="86" name="Google Shape;86;p7"/>
          <p:cNvSpPr txBox="1">
            <a:spLocks noGrp="1"/>
          </p:cNvSpPr>
          <p:nvPr>
            <p:ph type="body" idx="1"/>
          </p:nvPr>
        </p:nvSpPr>
        <p:spPr>
          <a:xfrm>
            <a:off x="720000" y="1152475"/>
            <a:ext cx="3764700" cy="23796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SzPts val="1400"/>
              <a:buChar char="●"/>
              <a:defRPr sz="1400"/>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0"/>
              </a:spcBef>
              <a:spcAft>
                <a:spcPts val="0"/>
              </a:spcAft>
              <a:buSzPts val="1400"/>
              <a:buChar char="■"/>
              <a:defRPr/>
            </a:lvl3pPr>
            <a:lvl4pPr marL="1828754" lvl="3" indent="-317492" rtl="0">
              <a:lnSpc>
                <a:spcPct val="115000"/>
              </a:lnSpc>
              <a:spcBef>
                <a:spcPts val="0"/>
              </a:spcBef>
              <a:spcAft>
                <a:spcPts val="0"/>
              </a:spcAft>
              <a:buSzPts val="1400"/>
              <a:buChar char="●"/>
              <a:defRPr/>
            </a:lvl4pPr>
            <a:lvl5pPr marL="2285943" lvl="4" indent="-317492" rtl="0">
              <a:lnSpc>
                <a:spcPct val="115000"/>
              </a:lnSpc>
              <a:spcBef>
                <a:spcPts val="0"/>
              </a:spcBef>
              <a:spcAft>
                <a:spcPts val="0"/>
              </a:spcAft>
              <a:buSzPts val="1400"/>
              <a:buChar char="○"/>
              <a:defRPr/>
            </a:lvl5pPr>
            <a:lvl6pPr marL="2743132" lvl="5" indent="-317492" rtl="0">
              <a:lnSpc>
                <a:spcPct val="115000"/>
              </a:lnSpc>
              <a:spcBef>
                <a:spcPts val="0"/>
              </a:spcBef>
              <a:spcAft>
                <a:spcPts val="0"/>
              </a:spcAft>
              <a:buSzPts val="1400"/>
              <a:buChar char="■"/>
              <a:defRPr/>
            </a:lvl6pPr>
            <a:lvl7pPr marL="3200320" lvl="6" indent="-317492" rtl="0">
              <a:lnSpc>
                <a:spcPct val="115000"/>
              </a:lnSpc>
              <a:spcBef>
                <a:spcPts val="0"/>
              </a:spcBef>
              <a:spcAft>
                <a:spcPts val="0"/>
              </a:spcAft>
              <a:buSzPts val="1400"/>
              <a:buChar char="●"/>
              <a:defRPr/>
            </a:lvl7pPr>
            <a:lvl8pPr marL="3657509" lvl="7" indent="-317492" rtl="0">
              <a:lnSpc>
                <a:spcPct val="115000"/>
              </a:lnSpc>
              <a:spcBef>
                <a:spcPts val="0"/>
              </a:spcBef>
              <a:spcAft>
                <a:spcPts val="0"/>
              </a:spcAft>
              <a:buSzPts val="1400"/>
              <a:buChar char="○"/>
              <a:defRPr/>
            </a:lvl8pPr>
            <a:lvl9pPr marL="4114697" lvl="8" indent="-317492" rtl="0">
              <a:lnSpc>
                <a:spcPct val="115000"/>
              </a:lnSpc>
              <a:spcBef>
                <a:spcPts val="0"/>
              </a:spcBef>
              <a:spcAft>
                <a:spcPts val="0"/>
              </a:spcAft>
              <a:buSzPts val="1400"/>
              <a:buChar char="■"/>
              <a:defRPr/>
            </a:lvl9pPr>
          </a:lstStyle>
          <a:p>
            <a:endParaRPr/>
          </a:p>
        </p:txBody>
      </p:sp>
      <p:grpSp>
        <p:nvGrpSpPr>
          <p:cNvPr id="87" name="Google Shape;87;p7"/>
          <p:cNvGrpSpPr/>
          <p:nvPr/>
        </p:nvGrpSpPr>
        <p:grpSpPr>
          <a:xfrm>
            <a:off x="265827" y="81522"/>
            <a:ext cx="8601325" cy="4911152"/>
            <a:chOff x="265826" y="81522"/>
            <a:chExt cx="8601325" cy="4911152"/>
          </a:xfrm>
        </p:grpSpPr>
        <p:sp>
          <p:nvSpPr>
            <p:cNvPr id="88" name="Google Shape;88;p7"/>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9" name="Google Shape;89;p7"/>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 name="Google Shape;90;p7"/>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 name="Google Shape;91;p7"/>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 name="Google Shape;92;p7"/>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93" name="Google Shape;93;p7"/>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94" name="Google Shape;94;p7"/>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 name="Google Shape;95;p7"/>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grpSp>
      <p:sp>
        <p:nvSpPr>
          <p:cNvPr id="96" name="Google Shape;96;p7"/>
          <p:cNvSpPr txBox="1">
            <a:spLocks noGrp="1"/>
          </p:cNvSpPr>
          <p:nvPr>
            <p:ph type="title"/>
          </p:nvPr>
        </p:nvSpPr>
        <p:spPr>
          <a:xfrm>
            <a:off x="720000" y="535000"/>
            <a:ext cx="7704000" cy="339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93663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1"/>
        </a:solidFill>
        <a:effectLst/>
      </p:bgPr>
    </p:bg>
    <p:spTree>
      <p:nvGrpSpPr>
        <p:cNvPr id="1" name="Shape 109"/>
        <p:cNvGrpSpPr/>
        <p:nvPr/>
      </p:nvGrpSpPr>
      <p:grpSpPr>
        <a:xfrm>
          <a:off x="0" y="0"/>
          <a:ext cx="0" cy="0"/>
          <a:chOff x="0" y="0"/>
          <a:chExt cx="0" cy="0"/>
        </a:xfrm>
      </p:grpSpPr>
      <p:sp>
        <p:nvSpPr>
          <p:cNvPr id="110" name="Google Shape;110;p9"/>
          <p:cNvSpPr/>
          <p:nvPr/>
        </p:nvSpPr>
        <p:spPr>
          <a:xfrm rot="10800000">
            <a:off x="0" y="3"/>
            <a:ext cx="2068936" cy="2416791"/>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 name="Google Shape;111;p9"/>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pPr/>
              <a:t>‹#›</a:t>
            </a:fld>
            <a:endParaRPr lang="en-GB"/>
          </a:p>
        </p:txBody>
      </p:sp>
      <p:sp>
        <p:nvSpPr>
          <p:cNvPr id="112" name="Google Shape;112;p9"/>
          <p:cNvSpPr txBox="1">
            <a:spLocks noGrp="1"/>
          </p:cNvSpPr>
          <p:nvPr>
            <p:ph type="subTitle" idx="1"/>
          </p:nvPr>
        </p:nvSpPr>
        <p:spPr>
          <a:xfrm>
            <a:off x="1454850" y="3103100"/>
            <a:ext cx="6234300" cy="73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9"/>
          <p:cNvSpPr txBox="1">
            <a:spLocks noGrp="1"/>
          </p:cNvSpPr>
          <p:nvPr>
            <p:ph type="title"/>
          </p:nvPr>
        </p:nvSpPr>
        <p:spPr>
          <a:xfrm>
            <a:off x="720000" y="1152475"/>
            <a:ext cx="7704000" cy="155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9"/>
          <p:cNvSpPr/>
          <p:nvPr/>
        </p:nvSpPr>
        <p:spPr>
          <a:xfrm>
            <a:off x="7075026" y="2744377"/>
            <a:ext cx="2068936" cy="2416791"/>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115" name="Google Shape;115;p9"/>
          <p:cNvGrpSpPr/>
          <p:nvPr/>
        </p:nvGrpSpPr>
        <p:grpSpPr>
          <a:xfrm>
            <a:off x="265827" y="149719"/>
            <a:ext cx="8601325" cy="4664983"/>
            <a:chOff x="265826" y="149717"/>
            <a:chExt cx="8601325" cy="4664983"/>
          </a:xfrm>
        </p:grpSpPr>
        <p:sp>
          <p:nvSpPr>
            <p:cNvPr id="116" name="Google Shape;116;p9"/>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 name="Google Shape;117;p9"/>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 name="Google Shape;118;p9"/>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 name="Google Shape;119;p9"/>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 name="Google Shape;120;p9"/>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121" name="Google Shape;121;p9"/>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122" name="Google Shape;122;p9"/>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 name="Google Shape;123;p9"/>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grpSp>
    </p:spTree>
    <p:extLst>
      <p:ext uri="{BB962C8B-B14F-4D97-AF65-F5344CB8AC3E}">
        <p14:creationId xmlns:p14="http://schemas.microsoft.com/office/powerpoint/2010/main" val="3640010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49"/>
        <p:cNvGrpSpPr/>
        <p:nvPr/>
      </p:nvGrpSpPr>
      <p:grpSpPr>
        <a:xfrm>
          <a:off x="0" y="0"/>
          <a:ext cx="0" cy="0"/>
          <a:chOff x="0" y="0"/>
          <a:chExt cx="0" cy="0"/>
        </a:xfrm>
      </p:grpSpPr>
    </p:spTree>
    <p:extLst>
      <p:ext uri="{BB962C8B-B14F-4D97-AF65-F5344CB8AC3E}">
        <p14:creationId xmlns:p14="http://schemas.microsoft.com/office/powerpoint/2010/main" val="3457455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0"/>
        <p:cNvGrpSpPr/>
        <p:nvPr/>
      </p:nvGrpSpPr>
      <p:grpSpPr>
        <a:xfrm>
          <a:off x="0" y="0"/>
          <a:ext cx="0" cy="0"/>
          <a:chOff x="0" y="0"/>
          <a:chExt cx="0" cy="0"/>
        </a:xfrm>
      </p:grpSpPr>
      <p:sp>
        <p:nvSpPr>
          <p:cNvPr id="151" name="Google Shape;151;p13"/>
          <p:cNvSpPr txBox="1">
            <a:spLocks noGrp="1"/>
          </p:cNvSpPr>
          <p:nvPr>
            <p:ph type="title"/>
          </p:nvPr>
        </p:nvSpPr>
        <p:spPr>
          <a:xfrm>
            <a:off x="824950" y="1766538"/>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2" name="Google Shape;152;p13"/>
          <p:cNvSpPr txBox="1">
            <a:spLocks noGrp="1"/>
          </p:cNvSpPr>
          <p:nvPr>
            <p:ph type="subTitle" idx="1"/>
          </p:nvPr>
        </p:nvSpPr>
        <p:spPr>
          <a:xfrm>
            <a:off x="824950" y="2200663"/>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1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pPr/>
              <a:t>‹#›</a:t>
            </a:fld>
            <a:endParaRPr lang="en-GB"/>
          </a:p>
        </p:txBody>
      </p:sp>
      <p:grpSp>
        <p:nvGrpSpPr>
          <p:cNvPr id="154" name="Google Shape;154;p13"/>
          <p:cNvGrpSpPr/>
          <p:nvPr/>
        </p:nvGrpSpPr>
        <p:grpSpPr>
          <a:xfrm>
            <a:off x="265827" y="81522"/>
            <a:ext cx="8601325" cy="4911152"/>
            <a:chOff x="265826" y="81522"/>
            <a:chExt cx="8601325" cy="4911152"/>
          </a:xfrm>
        </p:grpSpPr>
        <p:sp>
          <p:nvSpPr>
            <p:cNvPr id="155" name="Google Shape;155;p13"/>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6" name="Google Shape;156;p13"/>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7" name="Google Shape;157;p13"/>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8" name="Google Shape;158;p13"/>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9" name="Google Shape;159;p13"/>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160" name="Google Shape;160;p13"/>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161" name="Google Shape;161;p13"/>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2" name="Google Shape;162;p13"/>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grpSp>
      <p:sp>
        <p:nvSpPr>
          <p:cNvPr id="163" name="Google Shape;163;p13"/>
          <p:cNvSpPr txBox="1">
            <a:spLocks noGrp="1"/>
          </p:cNvSpPr>
          <p:nvPr>
            <p:ph type="title" idx="2"/>
          </p:nvPr>
        </p:nvSpPr>
        <p:spPr>
          <a:xfrm>
            <a:off x="3443850" y="1760575"/>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4" name="Google Shape;164;p13"/>
          <p:cNvSpPr txBox="1">
            <a:spLocks noGrp="1"/>
          </p:cNvSpPr>
          <p:nvPr>
            <p:ph type="subTitle" idx="3"/>
          </p:nvPr>
        </p:nvSpPr>
        <p:spPr>
          <a:xfrm>
            <a:off x="3443850" y="2194700"/>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13"/>
          <p:cNvSpPr txBox="1">
            <a:spLocks noGrp="1"/>
          </p:cNvSpPr>
          <p:nvPr>
            <p:ph type="title" idx="4"/>
          </p:nvPr>
        </p:nvSpPr>
        <p:spPr>
          <a:xfrm>
            <a:off x="6062750" y="1761450"/>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6" name="Google Shape;166;p13"/>
          <p:cNvSpPr txBox="1">
            <a:spLocks noGrp="1"/>
          </p:cNvSpPr>
          <p:nvPr>
            <p:ph type="subTitle" idx="5"/>
          </p:nvPr>
        </p:nvSpPr>
        <p:spPr>
          <a:xfrm>
            <a:off x="6062750" y="2195575"/>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3"/>
          <p:cNvSpPr txBox="1">
            <a:spLocks noGrp="1"/>
          </p:cNvSpPr>
          <p:nvPr>
            <p:ph type="title" idx="6"/>
          </p:nvPr>
        </p:nvSpPr>
        <p:spPr>
          <a:xfrm>
            <a:off x="824950" y="3487638"/>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8" name="Google Shape;168;p13"/>
          <p:cNvSpPr txBox="1">
            <a:spLocks noGrp="1"/>
          </p:cNvSpPr>
          <p:nvPr>
            <p:ph type="subTitle" idx="7"/>
          </p:nvPr>
        </p:nvSpPr>
        <p:spPr>
          <a:xfrm>
            <a:off x="824950" y="3921763"/>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13"/>
          <p:cNvSpPr txBox="1">
            <a:spLocks noGrp="1"/>
          </p:cNvSpPr>
          <p:nvPr>
            <p:ph type="title" idx="8"/>
          </p:nvPr>
        </p:nvSpPr>
        <p:spPr>
          <a:xfrm>
            <a:off x="3443850" y="3487638"/>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0" name="Google Shape;170;p13"/>
          <p:cNvSpPr txBox="1">
            <a:spLocks noGrp="1"/>
          </p:cNvSpPr>
          <p:nvPr>
            <p:ph type="subTitle" idx="9"/>
          </p:nvPr>
        </p:nvSpPr>
        <p:spPr>
          <a:xfrm>
            <a:off x="3443850" y="3921763"/>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13"/>
          <p:cNvSpPr txBox="1">
            <a:spLocks noGrp="1"/>
          </p:cNvSpPr>
          <p:nvPr>
            <p:ph type="title" idx="13"/>
          </p:nvPr>
        </p:nvSpPr>
        <p:spPr>
          <a:xfrm>
            <a:off x="6062750" y="3487638"/>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2" name="Google Shape;172;p13"/>
          <p:cNvSpPr txBox="1">
            <a:spLocks noGrp="1"/>
          </p:cNvSpPr>
          <p:nvPr>
            <p:ph type="subTitle" idx="14"/>
          </p:nvPr>
        </p:nvSpPr>
        <p:spPr>
          <a:xfrm>
            <a:off x="6062750" y="3921763"/>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13"/>
          <p:cNvSpPr txBox="1">
            <a:spLocks noGrp="1"/>
          </p:cNvSpPr>
          <p:nvPr>
            <p:ph type="title" idx="15"/>
          </p:nvPr>
        </p:nvSpPr>
        <p:spPr>
          <a:xfrm>
            <a:off x="720000" y="535000"/>
            <a:ext cx="7704000" cy="33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4" name="Google Shape;174;p13"/>
          <p:cNvSpPr txBox="1">
            <a:spLocks noGrp="1"/>
          </p:cNvSpPr>
          <p:nvPr>
            <p:ph type="title" idx="16" hasCustomPrompt="1"/>
          </p:nvPr>
        </p:nvSpPr>
        <p:spPr>
          <a:xfrm>
            <a:off x="833625" y="1405850"/>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5" name="Google Shape;175;p13"/>
          <p:cNvSpPr txBox="1">
            <a:spLocks noGrp="1"/>
          </p:cNvSpPr>
          <p:nvPr>
            <p:ph type="title" idx="17" hasCustomPrompt="1"/>
          </p:nvPr>
        </p:nvSpPr>
        <p:spPr>
          <a:xfrm>
            <a:off x="3452513" y="1405850"/>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6" name="Google Shape;176;p13"/>
          <p:cNvSpPr txBox="1">
            <a:spLocks noGrp="1"/>
          </p:cNvSpPr>
          <p:nvPr>
            <p:ph type="title" idx="18" hasCustomPrompt="1"/>
          </p:nvPr>
        </p:nvSpPr>
        <p:spPr>
          <a:xfrm>
            <a:off x="6071425" y="1405850"/>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7" name="Google Shape;177;p13"/>
          <p:cNvSpPr txBox="1">
            <a:spLocks noGrp="1"/>
          </p:cNvSpPr>
          <p:nvPr>
            <p:ph type="title" idx="19" hasCustomPrompt="1"/>
          </p:nvPr>
        </p:nvSpPr>
        <p:spPr>
          <a:xfrm>
            <a:off x="833625" y="3100225"/>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8" name="Google Shape;178;p13"/>
          <p:cNvSpPr txBox="1">
            <a:spLocks noGrp="1"/>
          </p:cNvSpPr>
          <p:nvPr>
            <p:ph type="title" idx="20" hasCustomPrompt="1"/>
          </p:nvPr>
        </p:nvSpPr>
        <p:spPr>
          <a:xfrm>
            <a:off x="3452525" y="3100225"/>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9" name="Google Shape;179;p13"/>
          <p:cNvSpPr txBox="1">
            <a:spLocks noGrp="1"/>
          </p:cNvSpPr>
          <p:nvPr>
            <p:ph type="title" idx="21" hasCustomPrompt="1"/>
          </p:nvPr>
        </p:nvSpPr>
        <p:spPr>
          <a:xfrm>
            <a:off x="6071425" y="3100225"/>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Tree>
    <p:extLst>
      <p:ext uri="{BB962C8B-B14F-4D97-AF65-F5344CB8AC3E}">
        <p14:creationId xmlns:p14="http://schemas.microsoft.com/office/powerpoint/2010/main" val="2411169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271"/>
        <p:cNvGrpSpPr/>
        <p:nvPr/>
      </p:nvGrpSpPr>
      <p:grpSpPr>
        <a:xfrm>
          <a:off x="0" y="0"/>
          <a:ext cx="0" cy="0"/>
          <a:chOff x="0" y="0"/>
          <a:chExt cx="0" cy="0"/>
        </a:xfrm>
      </p:grpSpPr>
      <p:sp>
        <p:nvSpPr>
          <p:cNvPr id="272" name="Google Shape;272;p20"/>
          <p:cNvSpPr txBox="1">
            <a:spLocks noGrp="1"/>
          </p:cNvSpPr>
          <p:nvPr>
            <p:ph type="body" idx="1"/>
          </p:nvPr>
        </p:nvSpPr>
        <p:spPr>
          <a:xfrm>
            <a:off x="1295300" y="1520725"/>
            <a:ext cx="3194400" cy="27177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a:lvl1pPr>
            <a:lvl2pPr marL="914378" lvl="1" indent="-317492" rtl="0">
              <a:lnSpc>
                <a:spcPct val="115000"/>
              </a:lnSpc>
              <a:spcBef>
                <a:spcPts val="1600"/>
              </a:spcBef>
              <a:spcAft>
                <a:spcPts val="0"/>
              </a:spcAft>
              <a:buSzPts val="1400"/>
              <a:buChar char="○"/>
              <a:defRPr/>
            </a:lvl2pPr>
            <a:lvl3pPr marL="1371566" lvl="2" indent="-317492" rtl="0">
              <a:lnSpc>
                <a:spcPct val="115000"/>
              </a:lnSpc>
              <a:spcBef>
                <a:spcPts val="0"/>
              </a:spcBef>
              <a:spcAft>
                <a:spcPts val="0"/>
              </a:spcAft>
              <a:buSzPts val="1400"/>
              <a:buChar char="■"/>
              <a:defRPr/>
            </a:lvl3pPr>
            <a:lvl4pPr marL="1828754" lvl="3" indent="-317492" rtl="0">
              <a:lnSpc>
                <a:spcPct val="115000"/>
              </a:lnSpc>
              <a:spcBef>
                <a:spcPts val="0"/>
              </a:spcBef>
              <a:spcAft>
                <a:spcPts val="0"/>
              </a:spcAft>
              <a:buSzPts val="1400"/>
              <a:buChar char="●"/>
              <a:defRPr/>
            </a:lvl4pPr>
            <a:lvl5pPr marL="2285943" lvl="4" indent="-317492" rtl="0">
              <a:lnSpc>
                <a:spcPct val="115000"/>
              </a:lnSpc>
              <a:spcBef>
                <a:spcPts val="0"/>
              </a:spcBef>
              <a:spcAft>
                <a:spcPts val="0"/>
              </a:spcAft>
              <a:buSzPts val="1400"/>
              <a:buChar char="○"/>
              <a:defRPr/>
            </a:lvl5pPr>
            <a:lvl6pPr marL="2743132" lvl="5" indent="-317492" rtl="0">
              <a:lnSpc>
                <a:spcPct val="115000"/>
              </a:lnSpc>
              <a:spcBef>
                <a:spcPts val="0"/>
              </a:spcBef>
              <a:spcAft>
                <a:spcPts val="0"/>
              </a:spcAft>
              <a:buSzPts val="1400"/>
              <a:buChar char="■"/>
              <a:defRPr/>
            </a:lvl6pPr>
            <a:lvl7pPr marL="3200320" lvl="6" indent="-317492" rtl="0">
              <a:lnSpc>
                <a:spcPct val="115000"/>
              </a:lnSpc>
              <a:spcBef>
                <a:spcPts val="0"/>
              </a:spcBef>
              <a:spcAft>
                <a:spcPts val="0"/>
              </a:spcAft>
              <a:buSzPts val="1400"/>
              <a:buChar char="●"/>
              <a:defRPr/>
            </a:lvl7pPr>
            <a:lvl8pPr marL="3657509" lvl="7" indent="-317492" rtl="0">
              <a:lnSpc>
                <a:spcPct val="115000"/>
              </a:lnSpc>
              <a:spcBef>
                <a:spcPts val="0"/>
              </a:spcBef>
              <a:spcAft>
                <a:spcPts val="0"/>
              </a:spcAft>
              <a:buSzPts val="1400"/>
              <a:buChar char="○"/>
              <a:defRPr/>
            </a:lvl8pPr>
            <a:lvl9pPr marL="4114697" lvl="8" indent="-317492" rtl="0">
              <a:lnSpc>
                <a:spcPct val="115000"/>
              </a:lnSpc>
              <a:spcBef>
                <a:spcPts val="0"/>
              </a:spcBef>
              <a:spcAft>
                <a:spcPts val="0"/>
              </a:spcAft>
              <a:buSzPts val="1400"/>
              <a:buChar char="■"/>
              <a:defRPr/>
            </a:lvl9pPr>
          </a:lstStyle>
          <a:p>
            <a:endParaRPr/>
          </a:p>
        </p:txBody>
      </p:sp>
      <p:sp>
        <p:nvSpPr>
          <p:cNvPr id="273" name="Google Shape;273;p20"/>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pPr/>
              <a:t>‹#›</a:t>
            </a:fld>
            <a:endParaRPr lang="en-GB"/>
          </a:p>
        </p:txBody>
      </p:sp>
      <p:grpSp>
        <p:nvGrpSpPr>
          <p:cNvPr id="274" name="Google Shape;274;p20"/>
          <p:cNvGrpSpPr/>
          <p:nvPr/>
        </p:nvGrpSpPr>
        <p:grpSpPr>
          <a:xfrm rot="10800000">
            <a:off x="265827" y="81522"/>
            <a:ext cx="8601325" cy="4911152"/>
            <a:chOff x="265826" y="81522"/>
            <a:chExt cx="8601325" cy="4911152"/>
          </a:xfrm>
        </p:grpSpPr>
        <p:sp>
          <p:nvSpPr>
            <p:cNvPr id="275" name="Google Shape;275;p20"/>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 name="Google Shape;276;p20"/>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 name="Google Shape;277;p20"/>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 name="Google Shape;278;p20"/>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 name="Google Shape;279;p20"/>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280" name="Google Shape;280;p20"/>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281" name="Google Shape;281;p20"/>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 name="Google Shape;282;p20"/>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grpSp>
      <p:sp>
        <p:nvSpPr>
          <p:cNvPr id="283" name="Google Shape;283;p20"/>
          <p:cNvSpPr txBox="1">
            <a:spLocks noGrp="1"/>
          </p:cNvSpPr>
          <p:nvPr>
            <p:ph type="title"/>
          </p:nvPr>
        </p:nvSpPr>
        <p:spPr>
          <a:xfrm>
            <a:off x="720000" y="535000"/>
            <a:ext cx="7704000" cy="33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89974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44"/>
        <p:cNvGrpSpPr/>
        <p:nvPr/>
      </p:nvGrpSpPr>
      <p:grpSpPr>
        <a:xfrm>
          <a:off x="0" y="0"/>
          <a:ext cx="0" cy="0"/>
          <a:chOff x="0" y="0"/>
          <a:chExt cx="0" cy="0"/>
        </a:xfrm>
      </p:grpSpPr>
      <p:sp>
        <p:nvSpPr>
          <p:cNvPr id="445" name="Google Shape;445;p30"/>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446" name="Google Shape;446;p30"/>
          <p:cNvSpPr txBox="1">
            <a:spLocks noGrp="1"/>
          </p:cNvSpPr>
          <p:nvPr>
            <p:ph type="title"/>
          </p:nvPr>
        </p:nvSpPr>
        <p:spPr>
          <a:xfrm>
            <a:off x="720000" y="535000"/>
            <a:ext cx="7704000" cy="33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47" name="Google Shape;447;p30"/>
          <p:cNvGrpSpPr/>
          <p:nvPr/>
        </p:nvGrpSpPr>
        <p:grpSpPr>
          <a:xfrm rot="10800000">
            <a:off x="265826" y="114240"/>
            <a:ext cx="8596914" cy="4878434"/>
            <a:chOff x="270237" y="81522"/>
            <a:chExt cx="8596914" cy="4878434"/>
          </a:xfrm>
        </p:grpSpPr>
        <p:sp>
          <p:nvSpPr>
            <p:cNvPr id="448" name="Google Shape;448;p30"/>
            <p:cNvSpPr/>
            <p:nvPr/>
          </p:nvSpPr>
          <p:spPr>
            <a:xfrm rot="2700000" flipH="1">
              <a:off x="444773" y="725317"/>
              <a:ext cx="158035" cy="144759"/>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9" name="Google Shape;449;p30"/>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0" name="Google Shape;450;p30"/>
            <p:cNvSpPr/>
            <p:nvPr/>
          </p:nvSpPr>
          <p:spPr>
            <a:xfrm rot="-4497520">
              <a:off x="2430918" y="4726616"/>
              <a:ext cx="166106" cy="243161"/>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1" name="Google Shape;451;p30"/>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2" name="Google Shape;452;p30"/>
            <p:cNvSpPr/>
            <p:nvPr/>
          </p:nvSpPr>
          <p:spPr>
            <a:xfrm rot="-7202570" flipH="1">
              <a:off x="2338802" y="156301"/>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453" name="Google Shape;453;p30"/>
            <p:cNvSpPr/>
            <p:nvPr/>
          </p:nvSpPr>
          <p:spPr>
            <a:xfrm rot="-1800746">
              <a:off x="300222" y="333893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454" name="Google Shape;454;p30"/>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5" name="Google Shape;455;p30"/>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grpSp>
    </p:spTree>
    <p:extLst>
      <p:ext uri="{BB962C8B-B14F-4D97-AF65-F5344CB8AC3E}">
        <p14:creationId xmlns:p14="http://schemas.microsoft.com/office/powerpoint/2010/main" val="3333682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6"/>
        <p:cNvGrpSpPr/>
        <p:nvPr/>
      </p:nvGrpSpPr>
      <p:grpSpPr>
        <a:xfrm>
          <a:off x="0" y="0"/>
          <a:ext cx="0" cy="0"/>
          <a:chOff x="0" y="0"/>
          <a:chExt cx="0" cy="0"/>
        </a:xfrm>
      </p:grpSpPr>
      <p:sp>
        <p:nvSpPr>
          <p:cNvPr id="457" name="Google Shape;457;p31"/>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458" name="Google Shape;458;p31"/>
          <p:cNvSpPr txBox="1">
            <a:spLocks noGrp="1"/>
          </p:cNvSpPr>
          <p:nvPr>
            <p:ph type="title"/>
          </p:nvPr>
        </p:nvSpPr>
        <p:spPr>
          <a:xfrm>
            <a:off x="720000" y="535000"/>
            <a:ext cx="7704000" cy="33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9" name="Google Shape;459;p31"/>
          <p:cNvSpPr/>
          <p:nvPr/>
        </p:nvSpPr>
        <p:spPr>
          <a:xfrm rot="-6309003" flipH="1">
            <a:off x="1007745" y="1041149"/>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0" name="Google Shape;460;p31"/>
          <p:cNvSpPr/>
          <p:nvPr/>
        </p:nvSpPr>
        <p:spPr>
          <a:xfrm rot="-9000802">
            <a:off x="8680478"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1" name="Google Shape;461;p31"/>
          <p:cNvSpPr/>
          <p:nvPr/>
        </p:nvSpPr>
        <p:spPr>
          <a:xfrm rot="-902480">
            <a:off x="1497294" y="4677793"/>
            <a:ext cx="166106" cy="243161"/>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2" name="Google Shape;462;p31"/>
          <p:cNvSpPr/>
          <p:nvPr/>
        </p:nvSpPr>
        <p:spPr>
          <a:xfrm rot="4498256" flipH="1">
            <a:off x="8644133" y="4129026"/>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3" name="Google Shape;463;p31"/>
          <p:cNvSpPr/>
          <p:nvPr/>
        </p:nvSpPr>
        <p:spPr>
          <a:xfrm rot="9900295" flipH="1">
            <a:off x="3128224" y="170032"/>
            <a:ext cx="143391" cy="155333"/>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464" name="Google Shape;464;p31"/>
          <p:cNvSpPr/>
          <p:nvPr/>
        </p:nvSpPr>
        <p:spPr>
          <a:xfrm rot="6298269">
            <a:off x="423846" y="3064146"/>
            <a:ext cx="131305" cy="155333"/>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465" name="Google Shape;465;p31"/>
          <p:cNvSpPr/>
          <p:nvPr/>
        </p:nvSpPr>
        <p:spPr>
          <a:xfrm rot="8100000" flipH="1">
            <a:off x="7444137" y="90498"/>
            <a:ext cx="207859" cy="190398"/>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6" name="Google Shape;466;p31"/>
          <p:cNvSpPr/>
          <p:nvPr/>
        </p:nvSpPr>
        <p:spPr>
          <a:xfrm rot="-3607270">
            <a:off x="6083899" y="4721705"/>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Tree>
    <p:extLst>
      <p:ext uri="{BB962C8B-B14F-4D97-AF65-F5344CB8AC3E}">
        <p14:creationId xmlns:p14="http://schemas.microsoft.com/office/powerpoint/2010/main" val="4165649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lt2"/>
        </a:solidFill>
        <a:effectLst/>
      </p:bgPr>
    </p:bg>
    <p:spTree>
      <p:nvGrpSpPr>
        <p:cNvPr id="1" name="Shape 611"/>
        <p:cNvGrpSpPr/>
        <p:nvPr/>
      </p:nvGrpSpPr>
      <p:grpSpPr>
        <a:xfrm>
          <a:off x="0" y="0"/>
          <a:ext cx="0" cy="0"/>
          <a:chOff x="0" y="0"/>
          <a:chExt cx="0" cy="0"/>
        </a:xfrm>
      </p:grpSpPr>
      <p:sp>
        <p:nvSpPr>
          <p:cNvPr id="612" name="Google Shape;612;p42"/>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grpSp>
        <p:nvGrpSpPr>
          <p:cNvPr id="613" name="Google Shape;613;p42"/>
          <p:cNvGrpSpPr/>
          <p:nvPr/>
        </p:nvGrpSpPr>
        <p:grpSpPr>
          <a:xfrm rot="10800000">
            <a:off x="265827" y="149719"/>
            <a:ext cx="8601325" cy="4664983"/>
            <a:chOff x="265826" y="149717"/>
            <a:chExt cx="8601325" cy="4664983"/>
          </a:xfrm>
        </p:grpSpPr>
        <p:sp>
          <p:nvSpPr>
            <p:cNvPr id="614" name="Google Shape;614;p42"/>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5" name="Google Shape;615;p42"/>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6" name="Google Shape;616;p42"/>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7" name="Google Shape;617;p42"/>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8" name="Google Shape;618;p42"/>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619" name="Google Shape;619;p42"/>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620" name="Google Shape;620;p42"/>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1" name="Google Shape;621;p42"/>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grpSp>
    </p:spTree>
    <p:extLst>
      <p:ext uri="{BB962C8B-B14F-4D97-AF65-F5344CB8AC3E}">
        <p14:creationId xmlns:p14="http://schemas.microsoft.com/office/powerpoint/2010/main" val="214397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bg>
      <p:bgPr>
        <a:solidFill>
          <a:schemeClr val="accent4"/>
        </a:solidFill>
        <a:effectLst/>
      </p:bgPr>
    </p:bg>
    <p:spTree>
      <p:nvGrpSpPr>
        <p:cNvPr id="1" name="Shape 103"/>
        <p:cNvGrpSpPr/>
        <p:nvPr/>
      </p:nvGrpSpPr>
      <p:grpSpPr>
        <a:xfrm>
          <a:off x="0" y="0"/>
          <a:ext cx="0" cy="0"/>
          <a:chOff x="0" y="0"/>
          <a:chExt cx="0" cy="0"/>
        </a:xfrm>
      </p:grpSpPr>
      <p:grpSp>
        <p:nvGrpSpPr>
          <p:cNvPr id="2" name="Group 1">
            <a:extLst>
              <a:ext uri="{FF2B5EF4-FFF2-40B4-BE49-F238E27FC236}">
                <a16:creationId xmlns:a16="http://schemas.microsoft.com/office/drawing/2014/main" xmlns="" id="{82C67DFD-F667-4C56-BABD-F229553D51B1}"/>
              </a:ext>
            </a:extLst>
          </p:cNvPr>
          <p:cNvGrpSpPr/>
          <p:nvPr userDrawn="1"/>
        </p:nvGrpSpPr>
        <p:grpSpPr>
          <a:xfrm>
            <a:off x="0" y="4305925"/>
            <a:ext cx="9154800" cy="1034166"/>
            <a:chOff x="0" y="4305925"/>
            <a:chExt cx="9154800" cy="1034166"/>
          </a:xfrm>
        </p:grpSpPr>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622"/>
        <p:cNvGrpSpPr/>
        <p:nvPr/>
      </p:nvGrpSpPr>
      <p:grpSpPr>
        <a:xfrm>
          <a:off x="0" y="0"/>
          <a:ext cx="0" cy="0"/>
          <a:chOff x="0" y="0"/>
          <a:chExt cx="0" cy="0"/>
        </a:xfrm>
      </p:grpSpPr>
      <p:sp>
        <p:nvSpPr>
          <p:cNvPr id="623" name="Google Shape;623;p4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grpSp>
        <p:nvGrpSpPr>
          <p:cNvPr id="624" name="Google Shape;624;p43"/>
          <p:cNvGrpSpPr/>
          <p:nvPr/>
        </p:nvGrpSpPr>
        <p:grpSpPr>
          <a:xfrm>
            <a:off x="265827" y="149719"/>
            <a:ext cx="8601325" cy="4664983"/>
            <a:chOff x="265826" y="149717"/>
            <a:chExt cx="8601325" cy="4664983"/>
          </a:xfrm>
        </p:grpSpPr>
        <p:sp>
          <p:nvSpPr>
            <p:cNvPr id="625" name="Google Shape;625;p4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6" name="Google Shape;626;p4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7" name="Google Shape;627;p4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8" name="Google Shape;628;p4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9" name="Google Shape;629;p4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630" name="Google Shape;630;p4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631" name="Google Shape;631;p43"/>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2" name="Google Shape;632;p4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grpSp>
    </p:spTree>
    <p:extLst>
      <p:ext uri="{BB962C8B-B14F-4D97-AF65-F5344CB8AC3E}">
        <p14:creationId xmlns:p14="http://schemas.microsoft.com/office/powerpoint/2010/main" val="243359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633"/>
        <p:cNvGrpSpPr/>
        <p:nvPr/>
      </p:nvGrpSpPr>
      <p:grpSpPr>
        <a:xfrm>
          <a:off x="0" y="0"/>
          <a:ext cx="0" cy="0"/>
          <a:chOff x="0" y="0"/>
          <a:chExt cx="0" cy="0"/>
        </a:xfrm>
      </p:grpSpPr>
      <p:sp>
        <p:nvSpPr>
          <p:cNvPr id="634" name="Google Shape;634;p4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grpSp>
        <p:nvGrpSpPr>
          <p:cNvPr id="635" name="Google Shape;635;p44"/>
          <p:cNvGrpSpPr/>
          <p:nvPr/>
        </p:nvGrpSpPr>
        <p:grpSpPr>
          <a:xfrm rot="10800000">
            <a:off x="265827" y="149719"/>
            <a:ext cx="8601325" cy="4664983"/>
            <a:chOff x="265826" y="149717"/>
            <a:chExt cx="8601325" cy="4664983"/>
          </a:xfrm>
        </p:grpSpPr>
        <p:sp>
          <p:nvSpPr>
            <p:cNvPr id="636" name="Google Shape;636;p44"/>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7" name="Google Shape;637;p44"/>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8" name="Google Shape;638;p44"/>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9" name="Google Shape;639;p44"/>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0" name="Google Shape;640;p44"/>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641" name="Google Shape;641;p44"/>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642" name="Google Shape;642;p44"/>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3" name="Google Shape;643;p44"/>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grpSp>
    </p:spTree>
    <p:extLst>
      <p:ext uri="{BB962C8B-B14F-4D97-AF65-F5344CB8AC3E}">
        <p14:creationId xmlns:p14="http://schemas.microsoft.com/office/powerpoint/2010/main" val="1047479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p:spPr>
        <p:txBody>
          <a:bodyPr/>
          <a:lstStyle/>
          <a:p>
            <a:fld id="{FE1C8935-5503-46B3-AA64-FDD06962785D}" type="datetimeFigureOut">
              <a:rPr lang="en-US" smtClean="0"/>
              <a:t>11/03/2025</a:t>
            </a:fld>
            <a:endParaRPr lang="en-US"/>
          </a:p>
        </p:txBody>
      </p:sp>
      <p:sp>
        <p:nvSpPr>
          <p:cNvPr id="5" name="Footer Placeholder 4"/>
          <p:cNvSpPr>
            <a:spLocks noGrp="1"/>
          </p:cNvSpPr>
          <p:nvPr>
            <p:ph type="ftr" sz="quarter" idx="11"/>
          </p:nvPr>
        </p:nvSpPr>
        <p:spPr>
          <a:xfrm>
            <a:off x="3028950" y="4767263"/>
            <a:ext cx="3086100" cy="273844"/>
          </a:xfrm>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256923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C764DE79-268F-4C1A-8933-263129D2AF90}" type="datetimeFigureOut">
              <a:rPr lang="en-US" smtClean="0">
                <a:solidFill>
                  <a:prstClr val="black">
                    <a:tint val="75000"/>
                  </a:prstClr>
                </a:solidFill>
              </a:rPr>
              <a:pPr/>
              <a:t>11/03/2025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0874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a:xfrm>
            <a:off x="628650" y="4767263"/>
            <a:ext cx="2057400" cy="273844"/>
          </a:xfrm>
          <a:prstGeom prst="rect">
            <a:avLst/>
          </a:prstGeom>
        </p:spPr>
        <p:txBody>
          <a:bodyPr lIns="68580" tIns="34290" rIns="68580" bIns="34290"/>
          <a:lstStyle/>
          <a:p>
            <a:fld id="{4E08E231-020E-454B-814C-04386EE4B12D}" type="datetimeFigureOut">
              <a:rPr lang="zh-CN" altLang="en-US" smtClean="0"/>
              <a:t>2025/3/11</a:t>
            </a:fld>
            <a:endParaRPr lang="zh-CN" altLang="en-US"/>
          </a:p>
        </p:txBody>
      </p:sp>
      <p:sp>
        <p:nvSpPr>
          <p:cNvPr id="4" name="页脚占位符 3"/>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1872257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4"/>
        </a:solidFill>
        <a:effectLst/>
      </p:bgPr>
    </p:bg>
    <p:spTree>
      <p:nvGrpSpPr>
        <p:cNvPr id="1" name="Shape 136"/>
        <p:cNvGrpSpPr/>
        <p:nvPr/>
      </p:nvGrpSpPr>
      <p:grpSpPr>
        <a:xfrm>
          <a:off x="0" y="0"/>
          <a:ext cx="0" cy="0"/>
          <a:chOff x="0" y="0"/>
          <a:chExt cx="0" cy="0"/>
        </a:xfrm>
      </p:grpSpPr>
      <p:sp>
        <p:nvSpPr>
          <p:cNvPr id="137" name="Google Shape;137;p9"/>
          <p:cNvSpPr txBox="1">
            <a:spLocks noGrp="1"/>
          </p:cNvSpPr>
          <p:nvPr>
            <p:ph type="title"/>
          </p:nvPr>
        </p:nvSpPr>
        <p:spPr>
          <a:xfrm>
            <a:off x="773838" y="2039475"/>
            <a:ext cx="2551500" cy="1587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600"/>
              <a:buNone/>
              <a:defRPr sz="3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8" name="Google Shape;138;p9"/>
          <p:cNvSpPr txBox="1">
            <a:spLocks noGrp="1"/>
          </p:cNvSpPr>
          <p:nvPr>
            <p:ph type="subTitle" idx="1"/>
          </p:nvPr>
        </p:nvSpPr>
        <p:spPr>
          <a:xfrm>
            <a:off x="3632025" y="1882600"/>
            <a:ext cx="4797000" cy="19017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39" name="Google Shape;139;p9"/>
          <p:cNvGrpSpPr/>
          <p:nvPr/>
        </p:nvGrpSpPr>
        <p:grpSpPr>
          <a:xfrm>
            <a:off x="0" y="-15338"/>
            <a:ext cx="9154800" cy="5355429"/>
            <a:chOff x="0" y="-15338"/>
            <a:chExt cx="9154800" cy="5355429"/>
          </a:xfrm>
        </p:grpSpPr>
        <p:sp>
          <p:nvSpPr>
            <p:cNvPr id="140" name="Google Shape;140;p9"/>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1" name="Google Shape;141;p9"/>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2" name="Google Shape;142;p9"/>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3" name="Google Shape;143;p9"/>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4" name="Google Shape;144;p9"/>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5" name="Google Shape;145;p9"/>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6" name="Google Shape;146;p9"/>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7" name="Google Shape;147;p9"/>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8" name="Google Shape;148;p9"/>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9" name="Google Shape;149;p9"/>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0" name="Google Shape;150;p9"/>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1" name="Google Shape;151;p9"/>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2" name="Google Shape;152;p9"/>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userDrawn="1">
  <p:cSld name="BLANK_1">
    <p:bg>
      <p:bgPr>
        <a:solidFill>
          <a:schemeClr val="accent4"/>
        </a:solidFill>
        <a:effectLst/>
      </p:bgPr>
    </p:bg>
    <p:spTree>
      <p:nvGrpSpPr>
        <p:cNvPr id="1" name="Shape 18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accent4"/>
        </a:solidFill>
        <a:effectLst/>
      </p:bgPr>
    </p:bg>
    <p:spTree>
      <p:nvGrpSpPr>
        <p:cNvPr id="1" name="Shape 44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15338"/>
            <a:ext cx="9154800" cy="5355429"/>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963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7075026" y="2744377"/>
            <a:ext cx="2068936" cy="2416791"/>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 name="Google Shape;11;p2"/>
          <p:cNvSpPr txBox="1">
            <a:spLocks noGrp="1"/>
          </p:cNvSpPr>
          <p:nvPr>
            <p:ph type="ctrTitle"/>
          </p:nvPr>
        </p:nvSpPr>
        <p:spPr>
          <a:xfrm>
            <a:off x="715100" y="2166650"/>
            <a:ext cx="7713900" cy="11625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72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p:nvPr/>
        </p:nvSpPr>
        <p:spPr>
          <a:xfrm rot="-9899659">
            <a:off x="8518551" y="245822"/>
            <a:ext cx="403640" cy="289295"/>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 name="Google Shape;13;p2"/>
          <p:cNvSpPr txBox="1">
            <a:spLocks noGrp="1"/>
          </p:cNvSpPr>
          <p:nvPr>
            <p:ph type="subTitle" idx="1"/>
          </p:nvPr>
        </p:nvSpPr>
        <p:spPr>
          <a:xfrm>
            <a:off x="719375" y="1578100"/>
            <a:ext cx="77139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3000">
                <a:latin typeface="Nunito ExtraBold"/>
                <a:ea typeface="Nunito ExtraBold"/>
                <a:cs typeface="Nunito ExtraBold"/>
                <a:sym typeface="Nunito Extra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4" name="Google Shape;14;p2"/>
          <p:cNvSpPr/>
          <p:nvPr/>
        </p:nvSpPr>
        <p:spPr>
          <a:xfrm rot="-5400000">
            <a:off x="-355516" y="-109615"/>
            <a:ext cx="2141243" cy="1699460"/>
          </a:xfrm>
          <a:custGeom>
            <a:avLst/>
            <a:gdLst/>
            <a:ahLst/>
            <a:cxnLst/>
            <a:rect l="l" t="t" r="r" b="b"/>
            <a:pathLst>
              <a:path w="299894" h="153208" extrusionOk="0">
                <a:moveTo>
                  <a:pt x="142383" y="1"/>
                </a:moveTo>
                <a:cubicBezTo>
                  <a:pt x="81615" y="1"/>
                  <a:pt x="19971" y="6014"/>
                  <a:pt x="12664" y="18362"/>
                </a:cubicBezTo>
                <a:cubicBezTo>
                  <a:pt x="3569" y="33768"/>
                  <a:pt x="0" y="65276"/>
                  <a:pt x="21586" y="80029"/>
                </a:cubicBezTo>
                <a:cubicBezTo>
                  <a:pt x="28350" y="84657"/>
                  <a:pt x="36171" y="86309"/>
                  <a:pt x="44699" y="86309"/>
                </a:cubicBezTo>
                <a:cubicBezTo>
                  <a:pt x="63440" y="86309"/>
                  <a:pt x="85600" y="78331"/>
                  <a:pt x="107494" y="76417"/>
                </a:cubicBezTo>
                <a:cubicBezTo>
                  <a:pt x="110616" y="76140"/>
                  <a:pt x="113576" y="75997"/>
                  <a:pt x="116396" y="75997"/>
                </a:cubicBezTo>
                <a:cubicBezTo>
                  <a:pt x="142309" y="75997"/>
                  <a:pt x="156362" y="88078"/>
                  <a:pt x="175123" y="118849"/>
                </a:cubicBezTo>
                <a:cubicBezTo>
                  <a:pt x="188435" y="140719"/>
                  <a:pt x="213682" y="153208"/>
                  <a:pt x="238295" y="153208"/>
                </a:cubicBezTo>
                <a:cubicBezTo>
                  <a:pt x="251983" y="153208"/>
                  <a:pt x="265475" y="149345"/>
                  <a:pt x="276611" y="141087"/>
                </a:cubicBezTo>
                <a:cubicBezTo>
                  <a:pt x="299894" y="123897"/>
                  <a:pt x="292365" y="30112"/>
                  <a:pt x="262336" y="13270"/>
                </a:cubicBezTo>
                <a:cubicBezTo>
                  <a:pt x="246780" y="4494"/>
                  <a:pt x="194909" y="1"/>
                  <a:pt x="142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 name="Google Shape;15;p2"/>
          <p:cNvSpPr txBox="1">
            <a:spLocks noGrp="1"/>
          </p:cNvSpPr>
          <p:nvPr>
            <p:ph type="subTitle" idx="2"/>
          </p:nvPr>
        </p:nvSpPr>
        <p:spPr>
          <a:xfrm>
            <a:off x="705075" y="3410400"/>
            <a:ext cx="7713900" cy="3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 name="Google Shape;16;p2"/>
          <p:cNvSpPr/>
          <p:nvPr/>
        </p:nvSpPr>
        <p:spPr>
          <a:xfrm>
            <a:off x="827576" y="3329154"/>
            <a:ext cx="403414" cy="236187"/>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17" name="Google Shape;17;p2"/>
          <p:cNvGrpSpPr/>
          <p:nvPr/>
        </p:nvGrpSpPr>
        <p:grpSpPr>
          <a:xfrm>
            <a:off x="265827" y="149719"/>
            <a:ext cx="8601325" cy="4664983"/>
            <a:chOff x="265826" y="149717"/>
            <a:chExt cx="8601325" cy="4664983"/>
          </a:xfrm>
        </p:grpSpPr>
        <p:sp>
          <p:nvSpPr>
            <p:cNvPr id="18" name="Google Shape;18;p2"/>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 name="Google Shape;19;p2"/>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 name="Google Shape;20;p2"/>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 name="Google Shape;21;p2"/>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 name="Google Shape;22;p2"/>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23" name="Google Shape;23;p2"/>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sp>
          <p:nvSpPr>
            <p:cNvPr id="24" name="Google Shape;24;p2"/>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 name="Google Shape;25;p2"/>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3"/>
                </a:solidFill>
              </a:endParaRPr>
            </a:p>
          </p:txBody>
        </p:sp>
      </p:grpSp>
    </p:spTree>
    <p:extLst>
      <p:ext uri="{BB962C8B-B14F-4D97-AF65-F5344CB8AC3E}">
        <p14:creationId xmlns:p14="http://schemas.microsoft.com/office/powerpoint/2010/main" val="123548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 id="2147483655" r:id="rId3"/>
    <p:sldLayoutId id="2147483658" r:id="rId4"/>
    <p:sldLayoutId id="2147483659" r:id="rId5"/>
    <p:sldLayoutId id="2147483670" r:id="rId6"/>
    <p:sldLayoutId id="2147483671" r:id="rId7"/>
    <p:sldLayoutId id="214748369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3617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Nunito ExtraBold"/>
              <a:buNone/>
              <a:defRPr sz="3000">
                <a:solidFill>
                  <a:schemeClr val="dk1"/>
                </a:solidFill>
                <a:latin typeface="Nunito ExtraBold"/>
                <a:ea typeface="Nunito ExtraBold"/>
                <a:cs typeface="Nunito ExtraBold"/>
                <a:sym typeface="Nunito ExtraBold"/>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rtl="0">
              <a:buNone/>
              <a:defRPr sz="1300" b="1">
                <a:solidFill>
                  <a:schemeClr val="dk2"/>
                </a:solidFill>
                <a:latin typeface="Nunito"/>
                <a:ea typeface="Nunito"/>
                <a:cs typeface="Nunito"/>
                <a:sym typeface="Nunito"/>
              </a:defRPr>
            </a:lvl1pPr>
            <a:lvl2pPr lvl="1" algn="r" rtl="0">
              <a:buNone/>
              <a:defRPr sz="1300" b="1">
                <a:solidFill>
                  <a:schemeClr val="dk2"/>
                </a:solidFill>
                <a:latin typeface="Nunito"/>
                <a:ea typeface="Nunito"/>
                <a:cs typeface="Nunito"/>
                <a:sym typeface="Nunito"/>
              </a:defRPr>
            </a:lvl2pPr>
            <a:lvl3pPr lvl="2" algn="r" rtl="0">
              <a:buNone/>
              <a:defRPr sz="1300" b="1">
                <a:solidFill>
                  <a:schemeClr val="dk2"/>
                </a:solidFill>
                <a:latin typeface="Nunito"/>
                <a:ea typeface="Nunito"/>
                <a:cs typeface="Nunito"/>
                <a:sym typeface="Nunito"/>
              </a:defRPr>
            </a:lvl3pPr>
            <a:lvl4pPr lvl="3" algn="r" rtl="0">
              <a:buNone/>
              <a:defRPr sz="1300" b="1">
                <a:solidFill>
                  <a:schemeClr val="dk2"/>
                </a:solidFill>
                <a:latin typeface="Nunito"/>
                <a:ea typeface="Nunito"/>
                <a:cs typeface="Nunito"/>
                <a:sym typeface="Nunito"/>
              </a:defRPr>
            </a:lvl4pPr>
            <a:lvl5pPr lvl="4" algn="r" rtl="0">
              <a:buNone/>
              <a:defRPr sz="1300" b="1">
                <a:solidFill>
                  <a:schemeClr val="dk2"/>
                </a:solidFill>
                <a:latin typeface="Nunito"/>
                <a:ea typeface="Nunito"/>
                <a:cs typeface="Nunito"/>
                <a:sym typeface="Nunito"/>
              </a:defRPr>
            </a:lvl5pPr>
            <a:lvl6pPr lvl="5" algn="r" rtl="0">
              <a:buNone/>
              <a:defRPr sz="1300" b="1">
                <a:solidFill>
                  <a:schemeClr val="dk2"/>
                </a:solidFill>
                <a:latin typeface="Nunito"/>
                <a:ea typeface="Nunito"/>
                <a:cs typeface="Nunito"/>
                <a:sym typeface="Nunito"/>
              </a:defRPr>
            </a:lvl6pPr>
            <a:lvl7pPr lvl="6" algn="r" rtl="0">
              <a:buNone/>
              <a:defRPr sz="1300" b="1">
                <a:solidFill>
                  <a:schemeClr val="dk2"/>
                </a:solidFill>
                <a:latin typeface="Nunito"/>
                <a:ea typeface="Nunito"/>
                <a:cs typeface="Nunito"/>
                <a:sym typeface="Nunito"/>
              </a:defRPr>
            </a:lvl7pPr>
            <a:lvl8pPr lvl="7" algn="r" rtl="0">
              <a:buNone/>
              <a:defRPr sz="1300" b="1">
                <a:solidFill>
                  <a:schemeClr val="dk2"/>
                </a:solidFill>
                <a:latin typeface="Nunito"/>
                <a:ea typeface="Nunito"/>
                <a:cs typeface="Nunito"/>
                <a:sym typeface="Nunito"/>
              </a:defRPr>
            </a:lvl8pPr>
            <a:lvl9pPr lvl="8" algn="r" rtl="0">
              <a:buNone/>
              <a:defRPr sz="1300" b="1">
                <a:solidFill>
                  <a:schemeClr val="dk2"/>
                </a:solidFill>
                <a:latin typeface="Nunito"/>
                <a:ea typeface="Nunito"/>
                <a:cs typeface="Nunito"/>
                <a:sym typeface="Nunito"/>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92470962"/>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6.wmf"/><Relationship Id="rId2" Type="http://schemas.openxmlformats.org/officeDocument/2006/relationships/image" Target="../media/image1.jpg"/><Relationship Id="rId1" Type="http://schemas.openxmlformats.org/officeDocument/2006/relationships/slideLayout" Target="../slideLayouts/slideLayout8.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0.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2.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15.png"/><Relationship Id="rId2" Type="http://schemas.openxmlformats.org/officeDocument/2006/relationships/audio" Target="../media/media2.wma"/><Relationship Id="rId16" Type="http://schemas.openxmlformats.org/officeDocument/2006/relationships/image" Target="../media/image10.png"/><Relationship Id="rId1" Type="http://schemas.microsoft.com/office/2007/relationships/media" Target="../media/media2.wma"/><Relationship Id="rId6" Type="http://schemas.openxmlformats.org/officeDocument/2006/relationships/notesSlide" Target="../notesSlides/notesSlide2.xml"/><Relationship Id="rId11" Type="http://schemas.openxmlformats.org/officeDocument/2006/relationships/chart" Target="../charts/chart1.xml"/><Relationship Id="rId5" Type="http://schemas.openxmlformats.org/officeDocument/2006/relationships/slideLayout" Target="../slideLayouts/slideLayout24.xml"/><Relationship Id="rId15" Type="http://schemas.openxmlformats.org/officeDocument/2006/relationships/image" Target="../media/image14.png"/><Relationship Id="rId10" Type="http://schemas.openxmlformats.org/officeDocument/2006/relationships/image" Target="../media/image11.jpeg"/><Relationship Id="rId4" Type="http://schemas.openxmlformats.org/officeDocument/2006/relationships/audio" Target="../media/media3.mp3"/><Relationship Id="rId9" Type="http://schemas.openxmlformats.org/officeDocument/2006/relationships/audio" Target="../media/audio3.wav"/><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2.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15.png"/><Relationship Id="rId2" Type="http://schemas.openxmlformats.org/officeDocument/2006/relationships/audio" Target="../media/media2.wma"/><Relationship Id="rId16" Type="http://schemas.openxmlformats.org/officeDocument/2006/relationships/image" Target="../media/image10.png"/><Relationship Id="rId1" Type="http://schemas.microsoft.com/office/2007/relationships/media" Target="../media/media2.wma"/><Relationship Id="rId6" Type="http://schemas.openxmlformats.org/officeDocument/2006/relationships/notesSlide" Target="../notesSlides/notesSlide3.xml"/><Relationship Id="rId11" Type="http://schemas.openxmlformats.org/officeDocument/2006/relationships/chart" Target="../charts/chart2.xml"/><Relationship Id="rId5" Type="http://schemas.openxmlformats.org/officeDocument/2006/relationships/slideLayout" Target="../slideLayouts/slideLayout24.xml"/><Relationship Id="rId15" Type="http://schemas.openxmlformats.org/officeDocument/2006/relationships/image" Target="../media/image14.png"/><Relationship Id="rId10" Type="http://schemas.openxmlformats.org/officeDocument/2006/relationships/image" Target="../media/image11.jpeg"/><Relationship Id="rId4" Type="http://schemas.openxmlformats.org/officeDocument/2006/relationships/audio" Target="../media/media3.mp3"/><Relationship Id="rId9" Type="http://schemas.openxmlformats.org/officeDocument/2006/relationships/audio" Target="../media/audio3.wav"/><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628D7DA-7E3F-3FB9-8083-E19321482D25}"/>
            </a:ext>
          </a:extLst>
        </p:cNvPr>
        <p:cNvGrpSpPr/>
        <p:nvPr/>
      </p:nvGrpSpPr>
      <p:grpSpPr>
        <a:xfrm>
          <a:off x="0" y="0"/>
          <a:ext cx="0" cy="0"/>
          <a:chOff x="0" y="0"/>
          <a:chExt cx="0" cy="0"/>
        </a:xfrm>
      </p:grpSpPr>
      <p:pic>
        <p:nvPicPr>
          <p:cNvPr id="17" name="Picture 16" descr="A white background with blue clouds and stars&#10;&#10;AI-generated content may be incorrect.">
            <a:extLst>
              <a:ext uri="{FF2B5EF4-FFF2-40B4-BE49-F238E27FC236}">
                <a16:creationId xmlns="" xmlns:a16="http://schemas.microsoft.com/office/drawing/2014/main" id="{FDBDF05D-105F-B3F5-CBC5-431E3D2C5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6"/>
            <a:ext cx="9144000" cy="5139485"/>
          </a:xfrm>
          <a:prstGeom prst="rect">
            <a:avLst/>
          </a:prstGeom>
        </p:spPr>
      </p:pic>
      <p:pic>
        <p:nvPicPr>
          <p:cNvPr id="38" name="Picture 5" descr="POINSET3">
            <a:extLst>
              <a:ext uri="{FF2B5EF4-FFF2-40B4-BE49-F238E27FC236}">
                <a16:creationId xmlns="" xmlns:a16="http://schemas.microsoft.com/office/drawing/2014/main" id="{46AFCCDC-92B0-5E4A-7A95-E165139F8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 y="3734531"/>
            <a:ext cx="1602404" cy="140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a:extLst>
              <a:ext uri="{FF2B5EF4-FFF2-40B4-BE49-F238E27FC236}">
                <a16:creationId xmlns="" xmlns:a16="http://schemas.microsoft.com/office/drawing/2014/main" id="{449162C2-79E9-D0A3-381D-C53C39289A03}"/>
              </a:ext>
            </a:extLst>
          </p:cNvPr>
          <p:cNvSpPr txBox="1">
            <a:spLocks noChangeArrowheads="1"/>
          </p:cNvSpPr>
          <p:nvPr/>
        </p:nvSpPr>
        <p:spPr bwMode="auto">
          <a:xfrm>
            <a:off x="1946351" y="75171"/>
            <a:ext cx="5812406" cy="553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0542" tIns="30271" rIns="60542" bIns="3027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12052">
              <a:spcBef>
                <a:spcPct val="50000"/>
              </a:spcBef>
            </a:pPr>
            <a:r>
              <a:rPr lang="en-US" altLang="en-US" sz="1600" b="1" dirty="0">
                <a:solidFill>
                  <a:srgbClr val="FF0066"/>
                </a:solidFill>
                <a:latin typeface="Times New Roman" pitchFamily="18" charset="0"/>
              </a:rPr>
              <a:t>UBND </a:t>
            </a:r>
            <a:r>
              <a:rPr lang="vi-VN" altLang="en-US" sz="1600" b="1" dirty="0">
                <a:solidFill>
                  <a:srgbClr val="FF0066"/>
                </a:solidFill>
                <a:latin typeface="Times New Roman" pitchFamily="18" charset="0"/>
              </a:rPr>
              <a:t>THÀNH </a:t>
            </a:r>
            <a:r>
              <a:rPr lang="vi-VN" altLang="en-US" sz="1600" b="1" dirty="0">
                <a:solidFill>
                  <a:srgbClr val="FF0066"/>
                </a:solidFill>
                <a:latin typeface="Times New Roman" pitchFamily="18" charset="0"/>
              </a:rPr>
              <a:t>PHỐ QUY NHƠN</a:t>
            </a:r>
            <a:br>
              <a:rPr lang="vi-VN" altLang="en-US" sz="1600" b="1" dirty="0">
                <a:solidFill>
                  <a:srgbClr val="FF0066"/>
                </a:solidFill>
                <a:latin typeface="Times New Roman" pitchFamily="18" charset="0"/>
              </a:rPr>
            </a:br>
            <a:r>
              <a:rPr lang="en-US" altLang="en-US" sz="1600" b="1" dirty="0">
                <a:solidFill>
                  <a:srgbClr val="FF0066"/>
                </a:solidFill>
                <a:latin typeface="Times New Roman" pitchFamily="18" charset="0"/>
              </a:rPr>
              <a:t>TRƯỜNG TIỂU HỌC LÊ LỢI</a:t>
            </a:r>
          </a:p>
        </p:txBody>
      </p:sp>
      <p:sp>
        <p:nvSpPr>
          <p:cNvPr id="40" name="Text Box 14">
            <a:extLst>
              <a:ext uri="{FF2B5EF4-FFF2-40B4-BE49-F238E27FC236}">
                <a16:creationId xmlns="" xmlns:a16="http://schemas.microsoft.com/office/drawing/2014/main" id="{FBA269ED-7137-6C56-EC81-F6540726E363}"/>
              </a:ext>
            </a:extLst>
          </p:cNvPr>
          <p:cNvSpPr txBox="1">
            <a:spLocks noChangeArrowheads="1"/>
          </p:cNvSpPr>
          <p:nvPr/>
        </p:nvSpPr>
        <p:spPr bwMode="auto">
          <a:xfrm>
            <a:off x="1790070" y="3150328"/>
            <a:ext cx="5688133" cy="568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0542" tIns="30271" rIns="60542" bIns="3027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12052" eaLnBrk="1" hangingPunct="1">
              <a:spcBef>
                <a:spcPts val="758"/>
              </a:spcBef>
              <a:defRPr/>
            </a:pPr>
            <a:r>
              <a:rPr lang="en-US" sz="33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33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việt 4</a:t>
            </a:r>
            <a:endParaRPr lang="en-US" sz="33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 name="Text Box 17">
            <a:extLst>
              <a:ext uri="{FF2B5EF4-FFF2-40B4-BE49-F238E27FC236}">
                <a16:creationId xmlns="" xmlns:a16="http://schemas.microsoft.com/office/drawing/2014/main" id="{52F1A29E-A4E5-BCFF-5438-2BF86F43FDFC}"/>
              </a:ext>
            </a:extLst>
          </p:cNvPr>
          <p:cNvSpPr txBox="1">
            <a:spLocks noChangeArrowheads="1"/>
          </p:cNvSpPr>
          <p:nvPr/>
        </p:nvSpPr>
        <p:spPr bwMode="auto">
          <a:xfrm>
            <a:off x="920813" y="2236825"/>
            <a:ext cx="7099794" cy="10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0542" tIns="30271" rIns="60542" bIns="30271">
            <a:prstTxWarp prst="textArchUp">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12052" eaLnBrk="1" hangingPunct="1">
              <a:defRPr/>
            </a:pPr>
            <a:r>
              <a:rPr lang="en-US" sz="111100" b="1" dirty="0" err="1">
                <a:solidFill>
                  <a:srgbClr val="0000CC"/>
                </a:solidFill>
                <a:effectLst>
                  <a:outerShdw blurRad="38100" dist="38100" dir="2700000" algn="tl">
                    <a:srgbClr val="000000">
                      <a:alpha val="43137"/>
                    </a:srgbClr>
                  </a:outerShdw>
                </a:effectLst>
                <a:latin typeface="Times New Roman" pitchFamily="18" charset="0"/>
              </a:rPr>
              <a:t>CHÀO</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en-US" sz="111100" b="1" dirty="0" err="1">
                <a:solidFill>
                  <a:srgbClr val="0000CC"/>
                </a:solidFill>
                <a:effectLst>
                  <a:outerShdw blurRad="38100" dist="38100" dir="2700000" algn="tl">
                    <a:srgbClr val="000000">
                      <a:alpha val="43137"/>
                    </a:srgbClr>
                  </a:outerShdw>
                </a:effectLst>
                <a:latin typeface="Times New Roman" pitchFamily="18" charset="0"/>
              </a:rPr>
              <a:t>MỪNG</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en-US" sz="111100" b="1" dirty="0" err="1">
                <a:solidFill>
                  <a:srgbClr val="0000CC"/>
                </a:solidFill>
                <a:effectLst>
                  <a:outerShdw blurRad="38100" dist="38100" dir="2700000" algn="tl">
                    <a:srgbClr val="000000">
                      <a:alpha val="43137"/>
                    </a:srgbClr>
                  </a:outerShdw>
                </a:effectLst>
                <a:latin typeface="Times New Roman" pitchFamily="18" charset="0"/>
              </a:rPr>
              <a:t>QUÝ</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en-US" sz="111100" b="1" dirty="0" err="1">
                <a:solidFill>
                  <a:srgbClr val="0000CC"/>
                </a:solidFill>
                <a:effectLst>
                  <a:outerShdw blurRad="38100" dist="38100" dir="2700000" algn="tl">
                    <a:srgbClr val="000000">
                      <a:alpha val="43137"/>
                    </a:srgbClr>
                  </a:outerShdw>
                </a:effectLst>
                <a:latin typeface="Times New Roman" pitchFamily="18" charset="0"/>
              </a:rPr>
              <a:t>THẦY</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en-US" sz="111100" b="1" dirty="0" err="1">
                <a:solidFill>
                  <a:srgbClr val="0000CC"/>
                </a:solidFill>
                <a:effectLst>
                  <a:outerShdw blurRad="38100" dist="38100" dir="2700000" algn="tl">
                    <a:srgbClr val="000000">
                      <a:alpha val="43137"/>
                    </a:srgbClr>
                  </a:outerShdw>
                </a:effectLst>
                <a:latin typeface="Times New Roman" pitchFamily="18" charset="0"/>
              </a:rPr>
              <a:t>CÔ</a:t>
            </a:r>
            <a:endParaRPr lang="en-US" sz="111100" b="1" dirty="0">
              <a:solidFill>
                <a:srgbClr val="0000CC"/>
              </a:solidFill>
              <a:effectLst>
                <a:outerShdw blurRad="38100" dist="38100" dir="2700000" algn="tl">
                  <a:srgbClr val="000000">
                    <a:alpha val="43137"/>
                  </a:srgbClr>
                </a:outerShdw>
              </a:effectLst>
              <a:latin typeface="Times New Roman" pitchFamily="18" charset="0"/>
            </a:endParaRPr>
          </a:p>
          <a:p>
            <a:pPr algn="ctr" defTabSz="612052" eaLnBrk="1" hangingPunct="1">
              <a:defRPr/>
            </a:pPr>
            <a:r>
              <a:rPr lang="en-US" sz="111100" b="1" dirty="0" err="1">
                <a:solidFill>
                  <a:srgbClr val="0000CC"/>
                </a:solidFill>
                <a:effectLst>
                  <a:outerShdw blurRad="38100" dist="38100" dir="2700000" algn="tl">
                    <a:srgbClr val="000000">
                      <a:alpha val="43137"/>
                    </a:srgbClr>
                  </a:outerShdw>
                </a:effectLst>
                <a:latin typeface="Times New Roman" pitchFamily="18" charset="0"/>
              </a:rPr>
              <a:t>VỀ</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en-US" sz="111100" b="1" dirty="0" err="1">
                <a:solidFill>
                  <a:srgbClr val="0000CC"/>
                </a:solidFill>
                <a:effectLst>
                  <a:outerShdw blurRad="38100" dist="38100" dir="2700000" algn="tl">
                    <a:srgbClr val="000000">
                      <a:alpha val="43137"/>
                    </a:srgbClr>
                  </a:outerShdw>
                </a:effectLst>
                <a:latin typeface="Times New Roman" pitchFamily="18" charset="0"/>
              </a:rPr>
              <a:t>DỰ</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en-US" sz="111100" b="1" dirty="0" err="1">
                <a:solidFill>
                  <a:srgbClr val="0000CC"/>
                </a:solidFill>
                <a:effectLst>
                  <a:outerShdw blurRad="38100" dist="38100" dir="2700000" algn="tl">
                    <a:srgbClr val="000000">
                      <a:alpha val="43137"/>
                    </a:srgbClr>
                  </a:outerShdw>
                </a:effectLst>
                <a:latin typeface="Times New Roman" pitchFamily="18" charset="0"/>
              </a:rPr>
              <a:t>GIỜ</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vi-VN" sz="111100" b="1" dirty="0">
                <a:solidFill>
                  <a:srgbClr val="0000CC"/>
                </a:solidFill>
                <a:effectLst>
                  <a:outerShdw blurRad="38100" dist="38100" dir="2700000" algn="tl">
                    <a:srgbClr val="000000">
                      <a:alpha val="43137"/>
                    </a:srgbClr>
                  </a:outerShdw>
                </a:effectLst>
                <a:latin typeface="Times New Roman" pitchFamily="18" charset="0"/>
              </a:rPr>
              <a:t>THĂ</a:t>
            </a:r>
            <a:r>
              <a:rPr lang="en-US" sz="111100" b="1" dirty="0">
                <a:solidFill>
                  <a:srgbClr val="0000CC"/>
                </a:solidFill>
                <a:effectLst>
                  <a:outerShdw blurRad="38100" dist="38100" dir="2700000" algn="tl">
                    <a:srgbClr val="000000">
                      <a:alpha val="43137"/>
                    </a:srgbClr>
                  </a:outerShdw>
                </a:effectLst>
                <a:latin typeface="Times New Roman" pitchFamily="18" charset="0"/>
              </a:rPr>
              <a:t>M </a:t>
            </a:r>
            <a:r>
              <a:rPr lang="en-US" sz="111100" b="1" dirty="0" err="1">
                <a:solidFill>
                  <a:srgbClr val="0000CC"/>
                </a:solidFill>
                <a:effectLst>
                  <a:outerShdw blurRad="38100" dist="38100" dir="2700000" algn="tl">
                    <a:srgbClr val="000000">
                      <a:alpha val="43137"/>
                    </a:srgbClr>
                  </a:outerShdw>
                </a:effectLst>
                <a:latin typeface="Times New Roman" pitchFamily="18" charset="0"/>
              </a:rPr>
              <a:t>LỚP</a:t>
            </a:r>
            <a:endParaRPr lang="en-US" sz="1111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42" name="Picture 22" descr="bd21315_">
            <a:extLst>
              <a:ext uri="{FF2B5EF4-FFF2-40B4-BE49-F238E27FC236}">
                <a16:creationId xmlns="" xmlns:a16="http://schemas.microsoft.com/office/drawing/2014/main" id="{6402961A-D265-0FF9-FD3F-AF5323E77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4996" y="3648246"/>
            <a:ext cx="2366282" cy="8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Connector 42">
            <a:extLst>
              <a:ext uri="{FF2B5EF4-FFF2-40B4-BE49-F238E27FC236}">
                <a16:creationId xmlns="" xmlns:a16="http://schemas.microsoft.com/office/drawing/2014/main" id="{4E757C3F-D18F-DF35-ACA2-B8AF508958C3}"/>
              </a:ext>
            </a:extLst>
          </p:cNvPr>
          <p:cNvCxnSpPr>
            <a:cxnSpLocks/>
          </p:cNvCxnSpPr>
          <p:nvPr/>
        </p:nvCxnSpPr>
        <p:spPr>
          <a:xfrm>
            <a:off x="3435846" y="626052"/>
            <a:ext cx="283341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44" name="Picture 7" descr="BƯỚM 58">
            <a:extLst>
              <a:ext uri="{FF2B5EF4-FFF2-40B4-BE49-F238E27FC236}">
                <a16:creationId xmlns="" xmlns:a16="http://schemas.microsoft.com/office/drawing/2014/main" id="{874D8E4B-06F1-CA38-C88A-41A6FAF6D9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6808282" y="3674517"/>
            <a:ext cx="683837" cy="89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animal-14[1]">
            <a:extLst>
              <a:ext uri="{FF2B5EF4-FFF2-40B4-BE49-F238E27FC236}">
                <a16:creationId xmlns="" xmlns:a16="http://schemas.microsoft.com/office/drawing/2014/main" id="{56346336-AC06-DAE7-1B7F-5A765B6F2D2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071751" y="3573339"/>
            <a:ext cx="627704" cy="45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descr="POINSET2">
            <a:extLst>
              <a:ext uri="{FF2B5EF4-FFF2-40B4-BE49-F238E27FC236}">
                <a16:creationId xmlns="" xmlns:a16="http://schemas.microsoft.com/office/drawing/2014/main" id="{415744E7-7FAC-7D32-320F-E538BD3B5D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7953954" y="-76201"/>
            <a:ext cx="1083976" cy="129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8">
            <a:extLst>
              <a:ext uri="{FF2B5EF4-FFF2-40B4-BE49-F238E27FC236}">
                <a16:creationId xmlns="" xmlns:a16="http://schemas.microsoft.com/office/drawing/2014/main" id="{03F26570-A38B-8AAE-79AA-B37EF57E3CE2}"/>
              </a:ext>
            </a:extLst>
          </p:cNvPr>
          <p:cNvSpPr txBox="1">
            <a:spLocks noChangeArrowheads="1"/>
          </p:cNvSpPr>
          <p:nvPr/>
        </p:nvSpPr>
        <p:spPr bwMode="auto">
          <a:xfrm>
            <a:off x="2776401" y="4029547"/>
            <a:ext cx="3591197" cy="77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049" tIns="34024" rIns="68049" bIns="3402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12052"/>
            <a:r>
              <a:rPr lang="en-US" altLang="en-US" sz="2300" b="1" i="1" dirty="0">
                <a:solidFill>
                  <a:srgbClr val="FF0066"/>
                </a:solidFill>
                <a:latin typeface="Times New Roman" pitchFamily="18" charset="0"/>
              </a:rPr>
              <a:t>G</a:t>
            </a:r>
            <a:r>
              <a:rPr lang="vi-VN" altLang="en-US" sz="2300" b="1" i="1" dirty="0">
                <a:solidFill>
                  <a:srgbClr val="FF0066"/>
                </a:solidFill>
                <a:latin typeface="Times New Roman" pitchFamily="18" charset="0"/>
              </a:rPr>
              <a:t>V</a:t>
            </a:r>
            <a:r>
              <a:rPr lang="en-US" altLang="en-US" sz="2300" b="1" i="1" dirty="0">
                <a:solidFill>
                  <a:srgbClr val="FF0066"/>
                </a:solidFill>
                <a:latin typeface="Times New Roman" pitchFamily="18" charset="0"/>
              </a:rPr>
              <a:t>GD:</a:t>
            </a:r>
            <a:r>
              <a:rPr lang="vi-VN" altLang="en-US" sz="2300" b="1" i="1" dirty="0">
                <a:solidFill>
                  <a:srgbClr val="FF0066"/>
                </a:solidFill>
                <a:latin typeface="Times New Roman" pitchFamily="18" charset="0"/>
              </a:rPr>
              <a:t> </a:t>
            </a:r>
            <a:r>
              <a:rPr lang="en-US" altLang="en-US" sz="2300" b="1" i="1" dirty="0">
                <a:solidFill>
                  <a:srgbClr val="FF0066"/>
                </a:solidFill>
                <a:latin typeface="Times New Roman" pitchFamily="18" charset="0"/>
              </a:rPr>
              <a:t>Lê </a:t>
            </a:r>
            <a:r>
              <a:rPr lang="en-US" altLang="en-US" sz="2300" b="1" i="1" dirty="0" err="1">
                <a:solidFill>
                  <a:srgbClr val="FF0066"/>
                </a:solidFill>
                <a:latin typeface="Times New Roman" pitchFamily="18" charset="0"/>
              </a:rPr>
              <a:t>Thị</a:t>
            </a:r>
            <a:r>
              <a:rPr lang="en-US" altLang="en-US" sz="2300" b="1" i="1" dirty="0">
                <a:solidFill>
                  <a:srgbClr val="FF0066"/>
                </a:solidFill>
                <a:latin typeface="Times New Roman" pitchFamily="18" charset="0"/>
              </a:rPr>
              <a:t> Kim Dung</a:t>
            </a:r>
            <a:endParaRPr lang="vi-VN" altLang="en-US" sz="2300" b="1" i="1" dirty="0">
              <a:solidFill>
                <a:srgbClr val="FF0066"/>
              </a:solidFill>
              <a:latin typeface="Times New Roman" pitchFamily="18" charset="0"/>
            </a:endParaRPr>
          </a:p>
          <a:p>
            <a:pPr defTabSz="612052"/>
            <a:r>
              <a:rPr lang="en-US" altLang="en-US" sz="2300" b="1" i="1" dirty="0">
                <a:solidFill>
                  <a:srgbClr val="FF0066"/>
                </a:solidFill>
                <a:latin typeface="Times New Roman" pitchFamily="18" charset="0"/>
              </a:rPr>
              <a:t>Năm học 2024-2025</a:t>
            </a:r>
            <a:endParaRPr lang="en-US" altLang="en-US" sz="2300" b="1" i="1" dirty="0">
              <a:solidFill>
                <a:srgbClr val="FF0066"/>
              </a:solidFill>
              <a:latin typeface="Times New Roman" pitchFamily="18" charset="0"/>
            </a:endParaRPr>
          </a:p>
        </p:txBody>
      </p:sp>
      <p:sp>
        <p:nvSpPr>
          <p:cNvPr id="48" name="TextBox 47">
            <a:extLst>
              <a:ext uri="{FF2B5EF4-FFF2-40B4-BE49-F238E27FC236}">
                <a16:creationId xmlns="" xmlns:a16="http://schemas.microsoft.com/office/drawing/2014/main" id="{54E585AE-C36E-6FD8-13F9-3CE8FD759964}"/>
              </a:ext>
            </a:extLst>
          </p:cNvPr>
          <p:cNvSpPr txBox="1"/>
          <p:nvPr/>
        </p:nvSpPr>
        <p:spPr>
          <a:xfrm>
            <a:off x="1714500" y="1814177"/>
            <a:ext cx="3429000" cy="238527"/>
          </a:xfrm>
          <a:prstGeom prst="rect">
            <a:avLst/>
          </a:prstGeom>
          <a:noFill/>
        </p:spPr>
        <p:txBody>
          <a:bodyPr wrap="square" lIns="68580" tIns="34290" rIns="68580" bIns="34290">
            <a:spAutoFit/>
          </a:bodyPr>
          <a:lstStyle/>
          <a:p>
            <a:r>
              <a:rPr lang="en-US" sz="1100" dirty="0"/>
              <a:t> </a:t>
            </a:r>
          </a:p>
        </p:txBody>
      </p:sp>
    </p:spTree>
    <p:extLst>
      <p:ext uri="{BB962C8B-B14F-4D97-AF65-F5344CB8AC3E}">
        <p14:creationId xmlns:p14="http://schemas.microsoft.com/office/powerpoint/2010/main" val="75653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4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41"/>
                                        </p:tgtEl>
                                        <p:attrNameLst>
                                          <p:attrName>style.color</p:attrName>
                                        </p:attrNameLst>
                                      </p:cBhvr>
                                      <p:by>
                                        <p:hsl h="7200000" s="0" l="0"/>
                                      </p:by>
                                    </p:animClr>
                                    <p:animClr clrSpc="hsl" dir="cw">
                                      <p:cBhvr>
                                        <p:cTn id="9" dur="2000" fill="hold"/>
                                        <p:tgtEl>
                                          <p:spTgt spid="41"/>
                                        </p:tgtEl>
                                        <p:attrNameLst>
                                          <p:attrName>fillcolor</p:attrName>
                                        </p:attrNameLst>
                                      </p:cBhvr>
                                      <p:by>
                                        <p:hsl h="7200000" s="0" l="0"/>
                                      </p:by>
                                    </p:animClr>
                                    <p:animClr clrSpc="hsl" dir="cw">
                                      <p:cBhvr>
                                        <p:cTn id="10" dur="2000" fill="hold"/>
                                        <p:tgtEl>
                                          <p:spTgt spid="41"/>
                                        </p:tgtEl>
                                        <p:attrNameLst>
                                          <p:attrName>stroke.color</p:attrName>
                                        </p:attrNameLst>
                                      </p:cBhvr>
                                      <p:by>
                                        <p:hsl h="7200000" s="0" l="0"/>
                                      </p:by>
                                    </p:animClr>
                                    <p:set>
                                      <p:cBhvr>
                                        <p:cTn id="11" dur="20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56"/>
        <p:cNvGrpSpPr/>
        <p:nvPr/>
      </p:nvGrpSpPr>
      <p:grpSpPr>
        <a:xfrm>
          <a:off x="0" y="0"/>
          <a:ext cx="0" cy="0"/>
          <a:chOff x="0" y="0"/>
          <a:chExt cx="0" cy="0"/>
        </a:xfrm>
      </p:grpSpPr>
      <p:sp>
        <p:nvSpPr>
          <p:cNvPr id="573" name="Google Shape;573;p31"/>
          <p:cNvSpPr/>
          <p:nvPr/>
        </p:nvSpPr>
        <p:spPr>
          <a:xfrm>
            <a:off x="-526187" y="3012791"/>
            <a:ext cx="1113133" cy="684741"/>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74" name="Google Shape;574;p31"/>
          <p:cNvSpPr/>
          <p:nvPr/>
        </p:nvSpPr>
        <p:spPr>
          <a:xfrm>
            <a:off x="8351580" y="1049622"/>
            <a:ext cx="1319056" cy="841054"/>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41" name="Group 40">
            <a:extLst>
              <a:ext uri="{FF2B5EF4-FFF2-40B4-BE49-F238E27FC236}">
                <a16:creationId xmlns:a16="http://schemas.microsoft.com/office/drawing/2014/main" xmlns="" id="{4892C3CC-3C53-412A-975E-1FCF469DA6C2}"/>
              </a:ext>
            </a:extLst>
          </p:cNvPr>
          <p:cNvGrpSpPr/>
          <p:nvPr/>
        </p:nvGrpSpPr>
        <p:grpSpPr>
          <a:xfrm>
            <a:off x="406954" y="2085703"/>
            <a:ext cx="8330096" cy="972098"/>
            <a:chOff x="650998" y="1964723"/>
            <a:chExt cx="8330096" cy="972098"/>
          </a:xfrm>
          <a:effectLst>
            <a:outerShdw blurRad="50800" dist="38100" dir="2700000" algn="tl" rotWithShape="0">
              <a:schemeClr val="bg1">
                <a:lumMod val="50000"/>
              </a:schemeClr>
            </a:outerShdw>
          </a:effectLst>
        </p:grpSpPr>
        <p:sp>
          <p:nvSpPr>
            <p:cNvPr id="80" name="Google Shape;221;p13">
              <a:extLst>
                <a:ext uri="{FF2B5EF4-FFF2-40B4-BE49-F238E27FC236}">
                  <a16:creationId xmlns:a16="http://schemas.microsoft.com/office/drawing/2014/main" xmlns="" id="{4BC1874F-0915-4629-9FAB-057BDF3EE5D5}"/>
                </a:ext>
              </a:extLst>
            </p:cNvPr>
            <p:cNvSpPr/>
            <p:nvPr/>
          </p:nvSpPr>
          <p:spPr>
            <a:xfrm flipH="1">
              <a:off x="650998" y="1964723"/>
              <a:ext cx="8330096" cy="972097"/>
            </a:xfrm>
            <a:prstGeom prst="roundRect">
              <a:avLst>
                <a:gd name="adj" fmla="val 7194"/>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 name="TextBox 39">
              <a:extLst>
                <a:ext uri="{FF2B5EF4-FFF2-40B4-BE49-F238E27FC236}">
                  <a16:creationId xmlns:a16="http://schemas.microsoft.com/office/drawing/2014/main" xmlns="" id="{829B7953-2959-4356-BC53-D0045BCE77B4}"/>
                </a:ext>
              </a:extLst>
            </p:cNvPr>
            <p:cNvSpPr txBox="1"/>
            <p:nvPr/>
          </p:nvSpPr>
          <p:spPr>
            <a:xfrm>
              <a:off x="830992" y="1964724"/>
              <a:ext cx="7970108" cy="972097"/>
            </a:xfrm>
            <a:prstGeom prst="rect">
              <a:avLst/>
            </a:prstGeom>
          </p:spPr>
          <p:txBody>
            <a:bodyPr numCol="1"/>
            <a:lstStyle>
              <a:defPPr marR="0" lvl="0" algn="l" rtl="0">
                <a:lnSpc>
                  <a:spcPct val="100000"/>
                </a:lnSpc>
                <a:spcBef>
                  <a:spcPts val="0"/>
                </a:spcBef>
                <a:spcAft>
                  <a:spcPts val="0"/>
                </a:spcAft>
                <a:defRPr/>
              </a:defPPr>
              <a:lvl1pPr algn="ctr">
                <a:defRPr sz="8000" b="1">
                  <a:ln w="19050" cap="flat" cmpd="sng">
                    <a:solidFill>
                      <a:schemeClr val="dk1"/>
                    </a:solidFill>
                    <a:prstDash val="solid"/>
                    <a:round/>
                    <a:headEnd type="none" w="sm" len="sm"/>
                    <a:tailEnd type="none" w="sm" len="sm"/>
                  </a:ln>
                  <a:solidFill>
                    <a:schemeClr val="accent2"/>
                  </a:solidFill>
                  <a:latin typeface="Fredoka One"/>
                </a:defRPr>
              </a:lvl1pPr>
            </a:lstStyle>
            <a:p>
              <a:r>
                <a:rPr lang="en-US" sz="4801" dirty="0" err="1">
                  <a:solidFill>
                    <a:schemeClr val="accent4">
                      <a:lumMod val="75000"/>
                    </a:schemeClr>
                  </a:solidFill>
                </a:rPr>
                <a:t>Dấu</a:t>
              </a:r>
              <a:r>
                <a:rPr lang="en-US" sz="4801" dirty="0">
                  <a:solidFill>
                    <a:schemeClr val="accent4">
                      <a:lumMod val="75000"/>
                    </a:schemeClr>
                  </a:solidFill>
                </a:rPr>
                <a:t> </a:t>
              </a:r>
              <a:r>
                <a:rPr lang="en-US" sz="4801" dirty="0" err="1">
                  <a:solidFill>
                    <a:schemeClr val="accent4">
                      <a:lumMod val="75000"/>
                    </a:schemeClr>
                  </a:solidFill>
                </a:rPr>
                <a:t>ngoặc</a:t>
              </a:r>
              <a:r>
                <a:rPr lang="en-US" sz="4801" dirty="0">
                  <a:solidFill>
                    <a:schemeClr val="accent4">
                      <a:lumMod val="75000"/>
                    </a:schemeClr>
                  </a:solidFill>
                </a:rPr>
                <a:t> đ</a:t>
              </a:r>
              <a:r>
                <a:rPr lang="vi-VN" sz="4801" dirty="0">
                  <a:solidFill>
                    <a:schemeClr val="accent4">
                      <a:lumMod val="75000"/>
                    </a:schemeClr>
                  </a:solidFill>
                </a:rPr>
                <a:t>ơ</a:t>
              </a:r>
              <a:r>
                <a:rPr lang="en-US" sz="4801" dirty="0">
                  <a:solidFill>
                    <a:schemeClr val="accent4">
                      <a:lumMod val="75000"/>
                    </a:schemeClr>
                  </a:solidFill>
                </a:rPr>
                <a:t>n </a:t>
              </a:r>
              <a:r>
                <a:rPr lang="en-US" sz="4801" dirty="0" err="1">
                  <a:solidFill>
                    <a:schemeClr val="accent4">
                      <a:lumMod val="75000"/>
                    </a:schemeClr>
                  </a:solidFill>
                </a:rPr>
                <a:t>có</a:t>
              </a:r>
              <a:r>
                <a:rPr lang="en-US" sz="4801" dirty="0">
                  <a:solidFill>
                    <a:schemeClr val="accent4">
                      <a:lumMod val="75000"/>
                    </a:schemeClr>
                  </a:solidFill>
                </a:rPr>
                <a:t> </a:t>
              </a:r>
              <a:r>
                <a:rPr lang="en-US" sz="4801" dirty="0" err="1">
                  <a:solidFill>
                    <a:schemeClr val="accent4">
                      <a:lumMod val="75000"/>
                    </a:schemeClr>
                  </a:solidFill>
                </a:rPr>
                <a:t>tác</a:t>
              </a:r>
              <a:r>
                <a:rPr lang="en-US" sz="4801" dirty="0">
                  <a:solidFill>
                    <a:schemeClr val="accent4">
                      <a:lumMod val="75000"/>
                    </a:schemeClr>
                  </a:solidFill>
                </a:rPr>
                <a:t> </a:t>
              </a:r>
              <a:r>
                <a:rPr lang="en-US" sz="4801" dirty="0" err="1">
                  <a:solidFill>
                    <a:schemeClr val="accent4">
                      <a:lumMod val="75000"/>
                    </a:schemeClr>
                  </a:solidFill>
                </a:rPr>
                <a:t>dụng</a:t>
              </a:r>
              <a:r>
                <a:rPr lang="en-US" sz="4801" dirty="0">
                  <a:solidFill>
                    <a:schemeClr val="accent4">
                      <a:lumMod val="75000"/>
                    </a:schemeClr>
                  </a:solidFill>
                </a:rPr>
                <a:t> </a:t>
              </a:r>
              <a:r>
                <a:rPr lang="en-US" sz="4801" dirty="0" err="1">
                  <a:solidFill>
                    <a:schemeClr val="accent4">
                      <a:lumMod val="75000"/>
                    </a:schemeClr>
                  </a:solidFill>
                </a:rPr>
                <a:t>gì</a:t>
              </a:r>
              <a:r>
                <a:rPr lang="en-US" sz="4801" dirty="0">
                  <a:solidFill>
                    <a:schemeClr val="accent4">
                      <a:lumMod val="75000"/>
                    </a:schemeClr>
                  </a:solidFill>
                </a:rPr>
                <a:t>?</a:t>
              </a:r>
            </a:p>
          </p:txBody>
        </p:sp>
      </p:grpSp>
      <p:grpSp>
        <p:nvGrpSpPr>
          <p:cNvPr id="83" name="Group 82">
            <a:extLst>
              <a:ext uri="{FF2B5EF4-FFF2-40B4-BE49-F238E27FC236}">
                <a16:creationId xmlns:a16="http://schemas.microsoft.com/office/drawing/2014/main" xmlns="" id="{072A0498-1135-490A-A265-8B4BB79533ED}"/>
              </a:ext>
            </a:extLst>
          </p:cNvPr>
          <p:cNvGrpSpPr/>
          <p:nvPr/>
        </p:nvGrpSpPr>
        <p:grpSpPr>
          <a:xfrm>
            <a:off x="0" y="4305926"/>
            <a:ext cx="9154800" cy="1034166"/>
            <a:chOff x="0" y="4305925"/>
            <a:chExt cx="9154800" cy="1034166"/>
          </a:xfrm>
        </p:grpSpPr>
        <p:sp>
          <p:nvSpPr>
            <p:cNvPr id="84" name="Google Shape;110;p7">
              <a:extLst>
                <a:ext uri="{FF2B5EF4-FFF2-40B4-BE49-F238E27FC236}">
                  <a16:creationId xmlns:a16="http://schemas.microsoft.com/office/drawing/2014/main" xmlns="" id="{39729EA8-4226-4ECA-ACD3-0F5E2CE09D3C}"/>
                </a:ext>
              </a:extLst>
            </p:cNvPr>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5" name="Google Shape;111;p7">
              <a:extLst>
                <a:ext uri="{FF2B5EF4-FFF2-40B4-BE49-F238E27FC236}">
                  <a16:creationId xmlns:a16="http://schemas.microsoft.com/office/drawing/2014/main" xmlns="" id="{29CC1138-1670-476C-B7FB-7264B27BD536}"/>
                </a:ext>
              </a:extLst>
            </p:cNvPr>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6" name="Google Shape;112;p7">
              <a:extLst>
                <a:ext uri="{FF2B5EF4-FFF2-40B4-BE49-F238E27FC236}">
                  <a16:creationId xmlns:a16="http://schemas.microsoft.com/office/drawing/2014/main" xmlns="" id="{296E1335-E300-46FC-95F2-24046B23EEF2}"/>
                </a:ext>
              </a:extLst>
            </p:cNvPr>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7" name="Google Shape;113;p7">
              <a:extLst>
                <a:ext uri="{FF2B5EF4-FFF2-40B4-BE49-F238E27FC236}">
                  <a16:creationId xmlns:a16="http://schemas.microsoft.com/office/drawing/2014/main" xmlns="" id="{E60220D2-B2A1-4D4E-8A5B-BA8B2A1665F7}"/>
                </a:ext>
              </a:extLst>
            </p:cNvPr>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8" name="Google Shape;114;p7">
              <a:extLst>
                <a:ext uri="{FF2B5EF4-FFF2-40B4-BE49-F238E27FC236}">
                  <a16:creationId xmlns:a16="http://schemas.microsoft.com/office/drawing/2014/main" xmlns="" id="{D5AD0965-B4B3-4DC8-A45A-D5CDA725D4E3}"/>
                </a:ext>
              </a:extLst>
            </p:cNvPr>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9" name="Google Shape;115;p7">
              <a:extLst>
                <a:ext uri="{FF2B5EF4-FFF2-40B4-BE49-F238E27FC236}">
                  <a16:creationId xmlns:a16="http://schemas.microsoft.com/office/drawing/2014/main" xmlns="" id="{8A879AC0-80A7-49E5-88DD-02465694CB64}"/>
                </a:ext>
              </a:extLst>
            </p:cNvPr>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0" name="Google Shape;117;p7">
              <a:extLst>
                <a:ext uri="{FF2B5EF4-FFF2-40B4-BE49-F238E27FC236}">
                  <a16:creationId xmlns:a16="http://schemas.microsoft.com/office/drawing/2014/main" xmlns="" id="{746AB560-336A-496A-893B-7394FE83DBAB}"/>
                </a:ext>
              </a:extLst>
            </p:cNvPr>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5C52026-0563-4F03-AB97-2E22B1F747F2}"/>
              </a:ext>
            </a:extLst>
          </p:cNvPr>
          <p:cNvPicPr>
            <a:picLocks noChangeAspect="1"/>
          </p:cNvPicPr>
          <p:nvPr/>
        </p:nvPicPr>
        <p:blipFill rotWithShape="1">
          <a:blip r:embed="rId2"/>
          <a:srcRect l="1497" t="18937" r="2077" b="20773"/>
          <a:stretch/>
        </p:blipFill>
        <p:spPr>
          <a:xfrm>
            <a:off x="-168963" y="-392538"/>
            <a:ext cx="9481931" cy="5928581"/>
          </a:xfrm>
          <a:prstGeom prst="rect">
            <a:avLst/>
          </a:prstGeom>
        </p:spPr>
      </p:pic>
      <p:sp>
        <p:nvSpPr>
          <p:cNvPr id="4" name="TextBox 3">
            <a:extLst>
              <a:ext uri="{FF2B5EF4-FFF2-40B4-BE49-F238E27FC236}">
                <a16:creationId xmlns:a16="http://schemas.microsoft.com/office/drawing/2014/main" xmlns="" id="{AAB37B19-84AF-4956-97DD-CA1ED6BF1243}"/>
              </a:ext>
            </a:extLst>
          </p:cNvPr>
          <p:cNvSpPr txBox="1"/>
          <p:nvPr/>
        </p:nvSpPr>
        <p:spPr>
          <a:xfrm>
            <a:off x="541683" y="258631"/>
            <a:ext cx="8060634" cy="1200329"/>
          </a:xfrm>
          <a:prstGeom prst="rect">
            <a:avLst/>
          </a:prstGeom>
          <a:noFill/>
        </p:spPr>
        <p:txBody>
          <a:bodyPr wrap="square" rtlCol="0">
            <a:spAutoFit/>
          </a:bodyPr>
          <a:lstStyle/>
          <a:p>
            <a:pPr algn="ctr">
              <a:lnSpc>
                <a:spcPct val="150000"/>
              </a:lnSpc>
            </a:pPr>
            <a:r>
              <a:rPr lang="en-US" sz="2400" b="1" dirty="0" err="1">
                <a:solidFill>
                  <a:srgbClr val="F8F8F8"/>
                </a:solidFill>
                <a:latin typeface="HP001 4 hàng" panose="020B0603050302020204" pitchFamily="34" charset="0"/>
              </a:rPr>
              <a:t>Thứ</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năm</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ngày</a:t>
            </a:r>
            <a:r>
              <a:rPr lang="en-US" sz="2400" b="1" dirty="0">
                <a:solidFill>
                  <a:srgbClr val="F8F8F8"/>
                </a:solidFill>
                <a:latin typeface="HP001 4 hàng" panose="020B0603050302020204" pitchFamily="34" charset="0"/>
              </a:rPr>
              <a:t> 27 </a:t>
            </a:r>
            <a:r>
              <a:rPr lang="en-US" sz="2400" b="1" dirty="0" err="1">
                <a:solidFill>
                  <a:srgbClr val="F8F8F8"/>
                </a:solidFill>
                <a:latin typeface="HP001 4 hàng" panose="020B0603050302020204" pitchFamily="34" charset="0"/>
              </a:rPr>
              <a:t>tháng</a:t>
            </a:r>
            <a:r>
              <a:rPr lang="en-US" sz="2400" b="1" dirty="0">
                <a:solidFill>
                  <a:srgbClr val="F8F8F8"/>
                </a:solidFill>
                <a:latin typeface="HP001 4 hàng" panose="020B0603050302020204" pitchFamily="34" charset="0"/>
              </a:rPr>
              <a:t> 02 </a:t>
            </a:r>
            <a:r>
              <a:rPr lang="en-US" sz="2400" b="1" dirty="0" err="1">
                <a:solidFill>
                  <a:srgbClr val="F8F8F8"/>
                </a:solidFill>
                <a:latin typeface="HP001 4 hàng" panose="020B0603050302020204" pitchFamily="34" charset="0"/>
              </a:rPr>
              <a:t>năm</a:t>
            </a:r>
            <a:r>
              <a:rPr lang="en-US" sz="2400" b="1" dirty="0">
                <a:solidFill>
                  <a:srgbClr val="F8F8F8"/>
                </a:solidFill>
                <a:latin typeface="HP001 4 hàng" panose="020B0603050302020204" pitchFamily="34" charset="0"/>
              </a:rPr>
              <a:t> 2025</a:t>
            </a:r>
          </a:p>
          <a:p>
            <a:pPr algn="ctr">
              <a:lnSpc>
                <a:spcPct val="150000"/>
              </a:lnSpc>
            </a:pPr>
            <a:r>
              <a:rPr lang="en-US" sz="2400" b="1" u="sng" dirty="0" err="1">
                <a:solidFill>
                  <a:srgbClr val="F8F8F8"/>
                </a:solidFill>
                <a:latin typeface="HP001 4 hàng" panose="020B0603050302020204" pitchFamily="34" charset="0"/>
              </a:rPr>
              <a:t>Tiếng</a:t>
            </a:r>
            <a:r>
              <a:rPr lang="en-US" sz="2400" b="1" u="sng" dirty="0">
                <a:solidFill>
                  <a:srgbClr val="F8F8F8"/>
                </a:solidFill>
                <a:latin typeface="HP001 4 hàng" panose="020B0603050302020204" pitchFamily="34" charset="0"/>
              </a:rPr>
              <a:t> </a:t>
            </a:r>
            <a:r>
              <a:rPr lang="en-US" sz="2400" b="1" u="sng" dirty="0" err="1">
                <a:solidFill>
                  <a:srgbClr val="F8F8F8"/>
                </a:solidFill>
                <a:latin typeface="HP001 4 hàng" panose="020B0603050302020204" pitchFamily="34" charset="0"/>
              </a:rPr>
              <a:t>Việt</a:t>
            </a:r>
            <a:endParaRPr lang="en-US" sz="2400" b="1" u="sng" dirty="0">
              <a:solidFill>
                <a:srgbClr val="F8F8F8"/>
              </a:solidFill>
              <a:latin typeface="HP001 4 hàng" panose="020B0603050302020204" pitchFamily="34" charset="0"/>
            </a:endParaRPr>
          </a:p>
        </p:txBody>
      </p:sp>
      <p:sp>
        <p:nvSpPr>
          <p:cNvPr id="5" name="TextBox 4">
            <a:extLst>
              <a:ext uri="{FF2B5EF4-FFF2-40B4-BE49-F238E27FC236}">
                <a16:creationId xmlns:a16="http://schemas.microsoft.com/office/drawing/2014/main" xmlns="" id="{98BA57F1-C4F6-400B-B249-02E8AEF1B29B}"/>
              </a:ext>
            </a:extLst>
          </p:cNvPr>
          <p:cNvSpPr txBox="1"/>
          <p:nvPr/>
        </p:nvSpPr>
        <p:spPr>
          <a:xfrm>
            <a:off x="675861" y="1429177"/>
            <a:ext cx="7792278" cy="523220"/>
          </a:xfrm>
          <a:prstGeom prst="rect">
            <a:avLst/>
          </a:prstGeom>
          <a:noFill/>
        </p:spPr>
        <p:txBody>
          <a:bodyPr wrap="square" rtlCol="0">
            <a:spAutoFit/>
          </a:bodyPr>
          <a:lstStyle/>
          <a:p>
            <a:pPr algn="ctr"/>
            <a:r>
              <a:rPr lang="en-US" sz="2800" b="1" dirty="0" err="1">
                <a:solidFill>
                  <a:srgbClr val="F8F8F8"/>
                </a:solidFill>
                <a:latin typeface="HP001 5 hàng" panose="020B0603050302020204" pitchFamily="34" charset="0"/>
              </a:rPr>
              <a:t>Luyện</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từ</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và</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câu</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Dấu</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ngoặc</a:t>
            </a:r>
            <a:r>
              <a:rPr lang="en-US" sz="2800" b="1" dirty="0">
                <a:solidFill>
                  <a:srgbClr val="F8F8F8"/>
                </a:solidFill>
                <a:latin typeface="HP001 5 hàng" panose="020B0603050302020204" pitchFamily="34" charset="0"/>
              </a:rPr>
              <a:t> đ</a:t>
            </a:r>
            <a:r>
              <a:rPr lang="vi-VN" sz="2800" b="1" dirty="0">
                <a:solidFill>
                  <a:srgbClr val="F8F8F8"/>
                </a:solidFill>
                <a:latin typeface="HP001 5 hàng" panose="020B0603050302020204" pitchFamily="34" charset="0"/>
              </a:rPr>
              <a:t>ơ</a:t>
            </a:r>
            <a:r>
              <a:rPr lang="en-US" sz="2800" b="1" dirty="0">
                <a:solidFill>
                  <a:srgbClr val="F8F8F8"/>
                </a:solidFill>
                <a:latin typeface="HP001 5 hàng" panose="020B0603050302020204" pitchFamily="34" charset="0"/>
              </a:rPr>
              <a:t>n</a:t>
            </a:r>
          </a:p>
        </p:txBody>
      </p:sp>
      <p:sp>
        <p:nvSpPr>
          <p:cNvPr id="6" name="TextBox 5">
            <a:extLst>
              <a:ext uri="{FF2B5EF4-FFF2-40B4-BE49-F238E27FC236}">
                <a16:creationId xmlns:a16="http://schemas.microsoft.com/office/drawing/2014/main" xmlns="" id="{A6FFF5B0-3734-4619-BFDE-5B2002C01F40}"/>
              </a:ext>
            </a:extLst>
          </p:cNvPr>
          <p:cNvSpPr txBox="1"/>
          <p:nvPr/>
        </p:nvSpPr>
        <p:spPr>
          <a:xfrm>
            <a:off x="357809" y="1876878"/>
            <a:ext cx="2743201" cy="461665"/>
          </a:xfrm>
          <a:prstGeom prst="rect">
            <a:avLst/>
          </a:prstGeom>
          <a:noFill/>
        </p:spPr>
        <p:txBody>
          <a:bodyPr wrap="square" rtlCol="0">
            <a:spAutoFit/>
          </a:bodyPr>
          <a:lstStyle/>
          <a:p>
            <a:pPr algn="ctr"/>
            <a:r>
              <a:rPr lang="en-US" sz="2400" b="1" dirty="0">
                <a:solidFill>
                  <a:srgbClr val="F8F8F8"/>
                </a:solidFill>
              </a:rPr>
              <a:t>I. </a:t>
            </a:r>
            <a:r>
              <a:rPr lang="en-US" sz="2400" b="1" dirty="0" err="1">
                <a:solidFill>
                  <a:srgbClr val="F8F8F8"/>
                </a:solidFill>
                <a:latin typeface="HP001 5 hàng" panose="020B0603050302020204" pitchFamily="34" charset="0"/>
              </a:rPr>
              <a:t>Nhận</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xét</a:t>
            </a:r>
            <a:endParaRPr lang="en-US" sz="2400" b="1" dirty="0">
              <a:solidFill>
                <a:srgbClr val="F8F8F8"/>
              </a:solidFill>
              <a:latin typeface="HP001 5 hàng" panose="020B0603050302020204" pitchFamily="34" charset="0"/>
            </a:endParaRPr>
          </a:p>
        </p:txBody>
      </p:sp>
      <p:sp>
        <p:nvSpPr>
          <p:cNvPr id="7" name="TextBox 6">
            <a:extLst>
              <a:ext uri="{FF2B5EF4-FFF2-40B4-BE49-F238E27FC236}">
                <a16:creationId xmlns:a16="http://schemas.microsoft.com/office/drawing/2014/main" xmlns="" id="{7CF1CD53-2374-4575-A0D1-A829318BB444}"/>
              </a:ext>
            </a:extLst>
          </p:cNvPr>
          <p:cNvSpPr txBox="1"/>
          <p:nvPr/>
        </p:nvSpPr>
        <p:spPr>
          <a:xfrm>
            <a:off x="258418" y="2312372"/>
            <a:ext cx="2743201" cy="461665"/>
          </a:xfrm>
          <a:prstGeom prst="rect">
            <a:avLst/>
          </a:prstGeom>
          <a:noFill/>
        </p:spPr>
        <p:txBody>
          <a:bodyPr wrap="square" rtlCol="0">
            <a:spAutoFit/>
          </a:bodyPr>
          <a:lstStyle/>
          <a:p>
            <a:pPr algn="ctr"/>
            <a:r>
              <a:rPr lang="en-US" sz="2400" b="1" dirty="0">
                <a:solidFill>
                  <a:srgbClr val="F8F8F8"/>
                </a:solidFill>
              </a:rPr>
              <a:t>II. </a:t>
            </a:r>
            <a:r>
              <a:rPr lang="en-US" sz="2400" b="1" dirty="0" err="1">
                <a:solidFill>
                  <a:srgbClr val="F8F8F8"/>
                </a:solidFill>
                <a:latin typeface="HP001 5 hàng" panose="020B0603050302020204" pitchFamily="34" charset="0"/>
              </a:rPr>
              <a:t>Bài</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học</a:t>
            </a:r>
            <a:endParaRPr lang="en-US" sz="2400" b="1" dirty="0">
              <a:solidFill>
                <a:srgbClr val="F8F8F8"/>
              </a:solidFill>
              <a:latin typeface="HP001 5 hàng" panose="020B0603050302020204" pitchFamily="34" charset="0"/>
            </a:endParaRPr>
          </a:p>
        </p:txBody>
      </p:sp>
    </p:spTree>
    <p:extLst>
      <p:ext uri="{BB962C8B-B14F-4D97-AF65-F5344CB8AC3E}">
        <p14:creationId xmlns:p14="http://schemas.microsoft.com/office/powerpoint/2010/main" val="112998136"/>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00"/>
        <p:cNvGrpSpPr/>
        <p:nvPr/>
      </p:nvGrpSpPr>
      <p:grpSpPr>
        <a:xfrm>
          <a:off x="0" y="0"/>
          <a:ext cx="0" cy="0"/>
          <a:chOff x="0" y="0"/>
          <a:chExt cx="0" cy="0"/>
        </a:xfrm>
      </p:grpSpPr>
      <p:sp>
        <p:nvSpPr>
          <p:cNvPr id="36" name="Google Shape;221;p13">
            <a:extLst>
              <a:ext uri="{FF2B5EF4-FFF2-40B4-BE49-F238E27FC236}">
                <a16:creationId xmlns:a16="http://schemas.microsoft.com/office/drawing/2014/main" xmlns="" id="{9B5DAA23-979B-45F8-83EF-E02A44E5C74F}"/>
              </a:ext>
            </a:extLst>
          </p:cNvPr>
          <p:cNvSpPr/>
          <p:nvPr/>
        </p:nvSpPr>
        <p:spPr>
          <a:xfrm flipH="1">
            <a:off x="406954" y="2125365"/>
            <a:ext cx="8330096" cy="1418485"/>
          </a:xfrm>
          <a:prstGeom prst="roundRect">
            <a:avLst>
              <a:gd name="adj" fmla="val 7194"/>
            </a:avLst>
          </a:prstGeom>
          <a:solidFill>
            <a:srgbClr val="FFFFFF"/>
          </a:solidFill>
          <a:ln w="19050" cap="flat" cmpd="sng">
            <a:solidFill>
              <a:schemeClr val="dk1"/>
            </a:solidFill>
            <a:prstDash val="solid"/>
            <a:round/>
            <a:headEnd type="none" w="sm" len="sm"/>
            <a:tailEnd type="none" w="sm" len="sm"/>
          </a:ln>
          <a:effectLst>
            <a:outerShdw blurRad="50800" dist="38100" dir="2700000" algn="tl" rotWithShape="0">
              <a:schemeClr val="bg1">
                <a:lumMod val="50000"/>
              </a:schemeClr>
            </a:outerShdw>
          </a:effectLst>
        </p:spPr>
        <p:txBody>
          <a:bodyPr spcFirstLastPara="1" wrap="square" lIns="91425" tIns="91425" rIns="91425" bIns="91425" anchor="ctr" anchorCtr="0">
            <a:noAutofit/>
          </a:bodyPr>
          <a:lstStyle/>
          <a:p>
            <a:pPr algn="ctr"/>
            <a:r>
              <a:rPr lang="en-US" sz="3600" b="1" dirty="0" err="1">
                <a:solidFill>
                  <a:schemeClr val="tx1"/>
                </a:solidFill>
                <a:latin typeface="+mn-lt"/>
              </a:rPr>
              <a:t>Dấu</a:t>
            </a:r>
            <a:r>
              <a:rPr lang="en-US" sz="3600" b="1" dirty="0">
                <a:solidFill>
                  <a:schemeClr val="tx1"/>
                </a:solidFill>
                <a:latin typeface="+mn-lt"/>
              </a:rPr>
              <a:t> </a:t>
            </a:r>
            <a:r>
              <a:rPr lang="en-US" sz="3600" b="1" dirty="0" err="1">
                <a:solidFill>
                  <a:schemeClr val="tx1"/>
                </a:solidFill>
                <a:latin typeface="+mn-lt"/>
              </a:rPr>
              <a:t>ngoặc</a:t>
            </a:r>
            <a:r>
              <a:rPr lang="en-US" sz="3600" b="1" dirty="0">
                <a:solidFill>
                  <a:schemeClr val="tx1"/>
                </a:solidFill>
                <a:latin typeface="+mn-lt"/>
              </a:rPr>
              <a:t> đ</a:t>
            </a:r>
            <a:r>
              <a:rPr lang="vi-VN" sz="3600" b="1" dirty="0">
                <a:solidFill>
                  <a:schemeClr val="tx1"/>
                </a:solidFill>
                <a:latin typeface="+mn-lt"/>
              </a:rPr>
              <a:t>ơ</a:t>
            </a:r>
            <a:r>
              <a:rPr lang="en-US" sz="3600" b="1" dirty="0">
                <a:solidFill>
                  <a:schemeClr val="tx1"/>
                </a:solidFill>
                <a:latin typeface="+mn-lt"/>
              </a:rPr>
              <a:t>n </a:t>
            </a:r>
            <a:r>
              <a:rPr lang="en-US" sz="3600" b="1" dirty="0" err="1">
                <a:solidFill>
                  <a:schemeClr val="tx1"/>
                </a:solidFill>
                <a:latin typeface="+mn-lt"/>
              </a:rPr>
              <a:t>dùng</a:t>
            </a:r>
            <a:r>
              <a:rPr lang="en-US" sz="3600" b="1" dirty="0">
                <a:solidFill>
                  <a:schemeClr val="tx1"/>
                </a:solidFill>
                <a:latin typeface="+mn-lt"/>
              </a:rPr>
              <a:t> </a:t>
            </a:r>
            <a:r>
              <a:rPr lang="en-US" sz="3600" b="1" dirty="0" err="1">
                <a:solidFill>
                  <a:schemeClr val="tx1"/>
                </a:solidFill>
                <a:latin typeface="+mn-lt"/>
              </a:rPr>
              <a:t>đánh</a:t>
            </a:r>
            <a:r>
              <a:rPr lang="en-US" sz="3600" b="1" dirty="0">
                <a:solidFill>
                  <a:schemeClr val="tx1"/>
                </a:solidFill>
                <a:latin typeface="+mn-lt"/>
              </a:rPr>
              <a:t> </a:t>
            </a:r>
            <a:r>
              <a:rPr lang="en-US" sz="3600" b="1" dirty="0" err="1">
                <a:solidFill>
                  <a:schemeClr val="tx1"/>
                </a:solidFill>
                <a:latin typeface="+mn-lt"/>
              </a:rPr>
              <a:t>dấu</a:t>
            </a:r>
            <a:r>
              <a:rPr lang="en-US" sz="3600" b="1" dirty="0">
                <a:solidFill>
                  <a:schemeClr val="tx1"/>
                </a:solidFill>
                <a:latin typeface="+mn-lt"/>
              </a:rPr>
              <a:t> </a:t>
            </a:r>
            <a:r>
              <a:rPr lang="en-US" sz="3600" b="1" dirty="0" err="1">
                <a:solidFill>
                  <a:schemeClr val="tx1"/>
                </a:solidFill>
                <a:latin typeface="+mn-lt"/>
              </a:rPr>
              <a:t>phần</a:t>
            </a:r>
            <a:r>
              <a:rPr lang="en-US" sz="3600" b="1" dirty="0">
                <a:solidFill>
                  <a:schemeClr val="tx1"/>
                </a:solidFill>
                <a:latin typeface="+mn-lt"/>
              </a:rPr>
              <a:t> </a:t>
            </a:r>
            <a:r>
              <a:rPr lang="en-US" sz="3600" b="1" dirty="0" err="1">
                <a:solidFill>
                  <a:schemeClr val="tx1"/>
                </a:solidFill>
                <a:latin typeface="+mn-lt"/>
              </a:rPr>
              <a:t>chú</a:t>
            </a:r>
            <a:r>
              <a:rPr lang="en-US" sz="3600" b="1" dirty="0">
                <a:solidFill>
                  <a:schemeClr val="tx1"/>
                </a:solidFill>
                <a:latin typeface="+mn-lt"/>
              </a:rPr>
              <a:t> </a:t>
            </a:r>
            <a:r>
              <a:rPr lang="en-US" sz="3600" b="1" dirty="0" err="1">
                <a:solidFill>
                  <a:schemeClr val="tx1"/>
                </a:solidFill>
                <a:latin typeface="+mn-lt"/>
              </a:rPr>
              <a:t>thích</a:t>
            </a:r>
            <a:r>
              <a:rPr lang="en-US" sz="3600" b="1" dirty="0">
                <a:solidFill>
                  <a:schemeClr val="tx1"/>
                </a:solidFill>
                <a:latin typeface="+mn-lt"/>
              </a:rPr>
              <a:t> </a:t>
            </a:r>
            <a:r>
              <a:rPr lang="en-US" sz="3600" b="1" dirty="0" err="1">
                <a:solidFill>
                  <a:schemeClr val="tx1"/>
                </a:solidFill>
                <a:latin typeface="+mn-lt"/>
              </a:rPr>
              <a:t>trong</a:t>
            </a:r>
            <a:r>
              <a:rPr lang="en-US" sz="3600" b="1" dirty="0">
                <a:solidFill>
                  <a:schemeClr val="tx1"/>
                </a:solidFill>
                <a:latin typeface="+mn-lt"/>
              </a:rPr>
              <a:t> </a:t>
            </a:r>
            <a:r>
              <a:rPr lang="en-US" sz="3600" b="1" dirty="0" err="1">
                <a:solidFill>
                  <a:schemeClr val="tx1"/>
                </a:solidFill>
                <a:latin typeface="+mn-lt"/>
              </a:rPr>
              <a:t>câu</a:t>
            </a:r>
            <a:r>
              <a:rPr lang="en-US" sz="3600" b="1" dirty="0">
                <a:solidFill>
                  <a:schemeClr val="tx1"/>
                </a:solidFill>
                <a:latin typeface="+mn-lt"/>
              </a:rPr>
              <a:t>.</a:t>
            </a:r>
            <a:endParaRPr sz="3600" b="1" dirty="0">
              <a:solidFill>
                <a:schemeClr val="tx1"/>
              </a:solidFill>
              <a:latin typeface="+mn-lt"/>
            </a:endParaRPr>
          </a:p>
        </p:txBody>
      </p:sp>
      <p:sp>
        <p:nvSpPr>
          <p:cNvPr id="6" name="TextBox 5">
            <a:extLst>
              <a:ext uri="{FF2B5EF4-FFF2-40B4-BE49-F238E27FC236}">
                <a16:creationId xmlns:a16="http://schemas.microsoft.com/office/drawing/2014/main" xmlns="" id="{40DC075C-A593-461B-B59D-63F6401A24BF}"/>
              </a:ext>
            </a:extLst>
          </p:cNvPr>
          <p:cNvSpPr txBox="1"/>
          <p:nvPr/>
        </p:nvSpPr>
        <p:spPr>
          <a:xfrm>
            <a:off x="-1407342" y="1246420"/>
            <a:ext cx="5853023" cy="646331"/>
          </a:xfrm>
          <a:prstGeom prst="rect">
            <a:avLst/>
          </a:prstGeom>
        </p:spPr>
        <p:txBody>
          <a:bodyPr numCol="1"/>
          <a:lstStyle>
            <a:defPPr marR="0" lvl="0" algn="l" rtl="0">
              <a:lnSpc>
                <a:spcPct val="100000"/>
              </a:lnSpc>
              <a:spcBef>
                <a:spcPts val="0"/>
              </a:spcBef>
              <a:spcAft>
                <a:spcPts val="0"/>
              </a:spcAft>
              <a:defRPr/>
            </a:defPPr>
            <a:lvl1pPr algn="ctr">
              <a:defRPr sz="3600" b="1">
                <a:ln w="19050" cap="flat" cmpd="sng">
                  <a:solidFill>
                    <a:schemeClr val="dk1"/>
                  </a:solidFill>
                  <a:prstDash val="solid"/>
                  <a:round/>
                  <a:headEnd type="none" w="sm" len="sm"/>
                  <a:tailEnd type="none" w="sm" len="sm"/>
                </a:ln>
                <a:solidFill>
                  <a:schemeClr val="bg2"/>
                </a:solidFill>
                <a:latin typeface="Fredoka One"/>
              </a:defRPr>
            </a:lvl1pPr>
          </a:lstStyle>
          <a:p>
            <a:r>
              <a:rPr lang="en-US" sz="4000" dirty="0"/>
              <a:t>II. </a:t>
            </a:r>
            <a:r>
              <a:rPr lang="en-US" sz="4000" dirty="0" err="1"/>
              <a:t>Bài</a:t>
            </a:r>
            <a:r>
              <a:rPr lang="en-US" sz="4000" dirty="0"/>
              <a:t> </a:t>
            </a:r>
            <a:r>
              <a:rPr lang="en-US" sz="4000" dirty="0" err="1"/>
              <a:t>học</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33"/>
        <p:cNvGrpSpPr/>
        <p:nvPr/>
      </p:nvGrpSpPr>
      <p:grpSpPr>
        <a:xfrm>
          <a:off x="0" y="0"/>
          <a:ext cx="0" cy="0"/>
          <a:chOff x="0" y="0"/>
          <a:chExt cx="0" cy="0"/>
        </a:xfrm>
      </p:grpSpPr>
      <p:sp>
        <p:nvSpPr>
          <p:cNvPr id="30" name="Google Shape;465;p28">
            <a:extLst>
              <a:ext uri="{FF2B5EF4-FFF2-40B4-BE49-F238E27FC236}">
                <a16:creationId xmlns:a16="http://schemas.microsoft.com/office/drawing/2014/main" xmlns="" id="{1F31FF3F-27A5-48F1-B84D-7EFD2E4A3F91}"/>
              </a:ext>
            </a:extLst>
          </p:cNvPr>
          <p:cNvSpPr/>
          <p:nvPr/>
        </p:nvSpPr>
        <p:spPr>
          <a:xfrm>
            <a:off x="1312101" y="1578776"/>
            <a:ext cx="6519900" cy="2298900"/>
          </a:xfrm>
          <a:prstGeom prst="wedgeRoundRectCallout">
            <a:avLst>
              <a:gd name="adj1" fmla="val -20833"/>
              <a:gd name="adj2" fmla="val 62500"/>
              <a:gd name="adj3" fmla="val 0"/>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7" name="Google Shape;637;p33"/>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8" name="Google Shape;638;p33"/>
          <p:cNvSpPr/>
          <p:nvPr/>
        </p:nvSpPr>
        <p:spPr>
          <a:xfrm>
            <a:off x="8080150" y="53500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639" name="Google Shape;639;p33"/>
          <p:cNvGrpSpPr/>
          <p:nvPr/>
        </p:nvGrpSpPr>
        <p:grpSpPr>
          <a:xfrm>
            <a:off x="659854" y="1282027"/>
            <a:ext cx="988550" cy="1004869"/>
            <a:chOff x="1067627" y="1331453"/>
            <a:chExt cx="988550" cy="1004869"/>
          </a:xfrm>
        </p:grpSpPr>
        <p:sp>
          <p:nvSpPr>
            <p:cNvPr id="640" name="Google Shape;640;p33"/>
            <p:cNvSpPr/>
            <p:nvPr/>
          </p:nvSpPr>
          <p:spPr>
            <a:xfrm>
              <a:off x="1067627" y="1717943"/>
              <a:ext cx="149567" cy="302857"/>
            </a:xfrm>
            <a:custGeom>
              <a:avLst/>
              <a:gdLst/>
              <a:ahLst/>
              <a:cxnLst/>
              <a:rect l="l" t="t" r="r" b="b"/>
              <a:pathLst>
                <a:path w="2316" h="4690" extrusionOk="0">
                  <a:moveTo>
                    <a:pt x="1567" y="1"/>
                  </a:moveTo>
                  <a:cubicBezTo>
                    <a:pt x="1102" y="556"/>
                    <a:pt x="789" y="1356"/>
                    <a:pt x="607" y="2053"/>
                  </a:cubicBezTo>
                  <a:cubicBezTo>
                    <a:pt x="425" y="2710"/>
                    <a:pt x="0" y="3610"/>
                    <a:pt x="203" y="4308"/>
                  </a:cubicBezTo>
                  <a:cubicBezTo>
                    <a:pt x="282" y="4585"/>
                    <a:pt x="422" y="4690"/>
                    <a:pt x="586" y="4690"/>
                  </a:cubicBezTo>
                  <a:cubicBezTo>
                    <a:pt x="966" y="4690"/>
                    <a:pt x="1475" y="4131"/>
                    <a:pt x="1658" y="3863"/>
                  </a:cubicBezTo>
                  <a:cubicBezTo>
                    <a:pt x="2144" y="3145"/>
                    <a:pt x="2315" y="2346"/>
                    <a:pt x="2194" y="1497"/>
                  </a:cubicBezTo>
                  <a:cubicBezTo>
                    <a:pt x="2133" y="1062"/>
                    <a:pt x="1942" y="354"/>
                    <a:pt x="1567" y="1"/>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1" name="Google Shape;641;p33"/>
            <p:cNvSpPr/>
            <p:nvPr/>
          </p:nvSpPr>
          <p:spPr>
            <a:xfrm>
              <a:off x="1886977" y="1637029"/>
              <a:ext cx="169200" cy="283032"/>
            </a:xfrm>
            <a:custGeom>
              <a:avLst/>
              <a:gdLst/>
              <a:ahLst/>
              <a:cxnLst/>
              <a:rect l="l" t="t" r="r" b="b"/>
              <a:pathLst>
                <a:path w="2620" h="4383" extrusionOk="0">
                  <a:moveTo>
                    <a:pt x="314" y="0"/>
                  </a:moveTo>
                  <a:cubicBezTo>
                    <a:pt x="31" y="434"/>
                    <a:pt x="0" y="1162"/>
                    <a:pt x="31" y="1607"/>
                  </a:cubicBezTo>
                  <a:cubicBezTo>
                    <a:pt x="92" y="2456"/>
                    <a:pt x="435" y="3195"/>
                    <a:pt x="1062" y="3791"/>
                  </a:cubicBezTo>
                  <a:cubicBezTo>
                    <a:pt x="1282" y="3998"/>
                    <a:pt x="1815" y="4382"/>
                    <a:pt x="2187" y="4382"/>
                  </a:cubicBezTo>
                  <a:cubicBezTo>
                    <a:pt x="2398" y="4382"/>
                    <a:pt x="2557" y="4259"/>
                    <a:pt x="2579" y="3912"/>
                  </a:cubicBezTo>
                  <a:cubicBezTo>
                    <a:pt x="2619" y="3184"/>
                    <a:pt x="2013" y="2406"/>
                    <a:pt x="1699" y="1800"/>
                  </a:cubicBezTo>
                  <a:cubicBezTo>
                    <a:pt x="1375" y="1162"/>
                    <a:pt x="890" y="445"/>
                    <a:pt x="314" y="0"/>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2" name="Google Shape;642;p33"/>
            <p:cNvSpPr/>
            <p:nvPr/>
          </p:nvSpPr>
          <p:spPr>
            <a:xfrm>
              <a:off x="1470392" y="2169719"/>
              <a:ext cx="206398" cy="166603"/>
            </a:xfrm>
            <a:custGeom>
              <a:avLst/>
              <a:gdLst/>
              <a:ahLst/>
              <a:cxnLst/>
              <a:rect l="l" t="t" r="r" b="b"/>
              <a:pathLst>
                <a:path w="3196" h="2580" extrusionOk="0">
                  <a:moveTo>
                    <a:pt x="1737" y="0"/>
                  </a:moveTo>
                  <a:cubicBezTo>
                    <a:pt x="1687" y="0"/>
                    <a:pt x="1637" y="7"/>
                    <a:pt x="1589" y="21"/>
                  </a:cubicBezTo>
                  <a:cubicBezTo>
                    <a:pt x="1366" y="92"/>
                    <a:pt x="800" y="557"/>
                    <a:pt x="749" y="860"/>
                  </a:cubicBezTo>
                  <a:cubicBezTo>
                    <a:pt x="547" y="1082"/>
                    <a:pt x="1" y="2306"/>
                    <a:pt x="385" y="2538"/>
                  </a:cubicBezTo>
                  <a:cubicBezTo>
                    <a:pt x="429" y="2567"/>
                    <a:pt x="472" y="2579"/>
                    <a:pt x="512" y="2579"/>
                  </a:cubicBezTo>
                  <a:cubicBezTo>
                    <a:pt x="763" y="2579"/>
                    <a:pt x="947" y="2110"/>
                    <a:pt x="982" y="1962"/>
                  </a:cubicBezTo>
                  <a:cubicBezTo>
                    <a:pt x="1022" y="2195"/>
                    <a:pt x="1093" y="2397"/>
                    <a:pt x="1245" y="2549"/>
                  </a:cubicBezTo>
                  <a:cubicBezTo>
                    <a:pt x="1548" y="2529"/>
                    <a:pt x="1649" y="2245"/>
                    <a:pt x="1669" y="1983"/>
                  </a:cubicBezTo>
                  <a:cubicBezTo>
                    <a:pt x="1780" y="2175"/>
                    <a:pt x="1964" y="2509"/>
                    <a:pt x="2186" y="2509"/>
                  </a:cubicBezTo>
                  <a:cubicBezTo>
                    <a:pt x="2209" y="2509"/>
                    <a:pt x="2232" y="2505"/>
                    <a:pt x="2256" y="2498"/>
                  </a:cubicBezTo>
                  <a:cubicBezTo>
                    <a:pt x="2549" y="2397"/>
                    <a:pt x="2448" y="2063"/>
                    <a:pt x="2367" y="1831"/>
                  </a:cubicBezTo>
                  <a:lnTo>
                    <a:pt x="2367" y="1831"/>
                  </a:lnTo>
                  <a:cubicBezTo>
                    <a:pt x="2598" y="1840"/>
                    <a:pt x="2782" y="2122"/>
                    <a:pt x="3022" y="2122"/>
                  </a:cubicBezTo>
                  <a:cubicBezTo>
                    <a:pt x="3055" y="2122"/>
                    <a:pt x="3090" y="2116"/>
                    <a:pt x="3125" y="2104"/>
                  </a:cubicBezTo>
                  <a:cubicBezTo>
                    <a:pt x="3196" y="1477"/>
                    <a:pt x="2943" y="749"/>
                    <a:pt x="2468" y="345"/>
                  </a:cubicBezTo>
                  <a:cubicBezTo>
                    <a:pt x="2281" y="183"/>
                    <a:pt x="2001" y="0"/>
                    <a:pt x="1737" y="0"/>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3" name="Google Shape;643;p33"/>
            <p:cNvSpPr/>
            <p:nvPr/>
          </p:nvSpPr>
          <p:spPr>
            <a:xfrm>
              <a:off x="1137434" y="1331453"/>
              <a:ext cx="814289" cy="891845"/>
            </a:xfrm>
            <a:custGeom>
              <a:avLst/>
              <a:gdLst/>
              <a:ahLst/>
              <a:cxnLst/>
              <a:rect l="l" t="t" r="r" b="b"/>
              <a:pathLst>
                <a:path w="12609" h="13811" extrusionOk="0">
                  <a:moveTo>
                    <a:pt x="6108" y="0"/>
                  </a:moveTo>
                  <a:cubicBezTo>
                    <a:pt x="5924" y="0"/>
                    <a:pt x="5738" y="10"/>
                    <a:pt x="5552" y="31"/>
                  </a:cubicBezTo>
                  <a:cubicBezTo>
                    <a:pt x="2296" y="385"/>
                    <a:pt x="1" y="3751"/>
                    <a:pt x="416" y="7552"/>
                  </a:cubicBezTo>
                  <a:cubicBezTo>
                    <a:pt x="806" y="11126"/>
                    <a:pt x="3469" y="13811"/>
                    <a:pt x="6500" y="13811"/>
                  </a:cubicBezTo>
                  <a:cubicBezTo>
                    <a:pt x="6684" y="13811"/>
                    <a:pt x="6871" y="13801"/>
                    <a:pt x="7058" y="13780"/>
                  </a:cubicBezTo>
                  <a:cubicBezTo>
                    <a:pt x="10303" y="13427"/>
                    <a:pt x="12608" y="10060"/>
                    <a:pt x="12194" y="6258"/>
                  </a:cubicBezTo>
                  <a:cubicBezTo>
                    <a:pt x="11803" y="2685"/>
                    <a:pt x="9140" y="0"/>
                    <a:pt x="6108" y="0"/>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4" name="Google Shape;644;p33"/>
            <p:cNvSpPr/>
            <p:nvPr/>
          </p:nvSpPr>
          <p:spPr>
            <a:xfrm>
              <a:off x="1191679" y="1422183"/>
              <a:ext cx="558940" cy="643102"/>
            </a:xfrm>
            <a:custGeom>
              <a:avLst/>
              <a:gdLst/>
              <a:ahLst/>
              <a:cxnLst/>
              <a:rect l="l" t="t" r="r" b="b"/>
              <a:pathLst>
                <a:path w="8655" h="9959" extrusionOk="0">
                  <a:moveTo>
                    <a:pt x="4144" y="1"/>
                  </a:moveTo>
                  <a:cubicBezTo>
                    <a:pt x="4024" y="1"/>
                    <a:pt x="3903" y="7"/>
                    <a:pt x="3781" y="21"/>
                  </a:cubicBezTo>
                  <a:cubicBezTo>
                    <a:pt x="1557" y="263"/>
                    <a:pt x="0" y="2680"/>
                    <a:pt x="293" y="5420"/>
                  </a:cubicBezTo>
                  <a:cubicBezTo>
                    <a:pt x="580" y="8010"/>
                    <a:pt x="2421" y="9959"/>
                    <a:pt x="4500" y="9959"/>
                  </a:cubicBezTo>
                  <a:cubicBezTo>
                    <a:pt x="4621" y="9959"/>
                    <a:pt x="4741" y="9952"/>
                    <a:pt x="4863" y="9939"/>
                  </a:cubicBezTo>
                  <a:cubicBezTo>
                    <a:pt x="7087" y="9697"/>
                    <a:pt x="8655" y="7280"/>
                    <a:pt x="8351" y="4540"/>
                  </a:cubicBezTo>
                  <a:cubicBezTo>
                    <a:pt x="8074" y="1950"/>
                    <a:pt x="6225" y="1"/>
                    <a:pt x="4144" y="1"/>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sp>
          <p:nvSpPr>
            <p:cNvPr id="645" name="Google Shape;645;p33"/>
            <p:cNvSpPr/>
            <p:nvPr/>
          </p:nvSpPr>
          <p:spPr>
            <a:xfrm>
              <a:off x="1405105" y="1491990"/>
              <a:ext cx="37973" cy="36162"/>
            </a:xfrm>
            <a:custGeom>
              <a:avLst/>
              <a:gdLst/>
              <a:ahLst/>
              <a:cxnLst/>
              <a:rect l="l" t="t" r="r" b="b"/>
              <a:pathLst>
                <a:path w="588" h="560" extrusionOk="0">
                  <a:moveTo>
                    <a:pt x="285" y="1"/>
                  </a:moveTo>
                  <a:cubicBezTo>
                    <a:pt x="278" y="1"/>
                    <a:pt x="271" y="1"/>
                    <a:pt x="264" y="2"/>
                  </a:cubicBezTo>
                  <a:cubicBezTo>
                    <a:pt x="102" y="22"/>
                    <a:pt x="1" y="163"/>
                    <a:pt x="11" y="315"/>
                  </a:cubicBezTo>
                  <a:cubicBezTo>
                    <a:pt x="30" y="455"/>
                    <a:pt x="151" y="560"/>
                    <a:pt x="289" y="560"/>
                  </a:cubicBezTo>
                  <a:cubicBezTo>
                    <a:pt x="301" y="560"/>
                    <a:pt x="312" y="559"/>
                    <a:pt x="324" y="557"/>
                  </a:cubicBezTo>
                  <a:cubicBezTo>
                    <a:pt x="476" y="548"/>
                    <a:pt x="587" y="406"/>
                    <a:pt x="567" y="254"/>
                  </a:cubicBezTo>
                  <a:cubicBezTo>
                    <a:pt x="558" y="100"/>
                    <a:pt x="429" y="1"/>
                    <a:pt x="28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6" name="Google Shape;646;p33"/>
            <p:cNvSpPr/>
            <p:nvPr/>
          </p:nvSpPr>
          <p:spPr>
            <a:xfrm>
              <a:off x="1590570" y="1471649"/>
              <a:ext cx="38619" cy="36291"/>
            </a:xfrm>
            <a:custGeom>
              <a:avLst/>
              <a:gdLst/>
              <a:ahLst/>
              <a:cxnLst/>
              <a:rect l="l" t="t" r="r" b="b"/>
              <a:pathLst>
                <a:path w="598" h="562" extrusionOk="0">
                  <a:moveTo>
                    <a:pt x="301" y="1"/>
                  </a:moveTo>
                  <a:cubicBezTo>
                    <a:pt x="288" y="1"/>
                    <a:pt x="276" y="1"/>
                    <a:pt x="263" y="3"/>
                  </a:cubicBezTo>
                  <a:cubicBezTo>
                    <a:pt x="112" y="23"/>
                    <a:pt x="0" y="155"/>
                    <a:pt x="20" y="317"/>
                  </a:cubicBezTo>
                  <a:cubicBezTo>
                    <a:pt x="39" y="456"/>
                    <a:pt x="152" y="562"/>
                    <a:pt x="288" y="562"/>
                  </a:cubicBezTo>
                  <a:cubicBezTo>
                    <a:pt x="300" y="562"/>
                    <a:pt x="312" y="561"/>
                    <a:pt x="324" y="559"/>
                  </a:cubicBezTo>
                  <a:cubicBezTo>
                    <a:pt x="485" y="539"/>
                    <a:pt x="597" y="407"/>
                    <a:pt x="577" y="256"/>
                  </a:cubicBezTo>
                  <a:cubicBezTo>
                    <a:pt x="558" y="107"/>
                    <a:pt x="445" y="1"/>
                    <a:pt x="30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7" name="Google Shape;647;p33"/>
            <p:cNvSpPr/>
            <p:nvPr/>
          </p:nvSpPr>
          <p:spPr>
            <a:xfrm>
              <a:off x="1672195" y="1485533"/>
              <a:ext cx="78400" cy="73809"/>
            </a:xfrm>
            <a:custGeom>
              <a:avLst/>
              <a:gdLst/>
              <a:ahLst/>
              <a:cxnLst/>
              <a:rect l="l" t="t" r="r" b="b"/>
              <a:pathLst>
                <a:path w="1214" h="1143" extrusionOk="0">
                  <a:moveTo>
                    <a:pt x="546" y="1"/>
                  </a:moveTo>
                  <a:cubicBezTo>
                    <a:pt x="232" y="31"/>
                    <a:pt x="0" y="314"/>
                    <a:pt x="41" y="637"/>
                  </a:cubicBezTo>
                  <a:cubicBezTo>
                    <a:pt x="71" y="931"/>
                    <a:pt x="324" y="1143"/>
                    <a:pt x="607" y="1143"/>
                  </a:cubicBezTo>
                  <a:lnTo>
                    <a:pt x="668" y="1143"/>
                  </a:lnTo>
                  <a:cubicBezTo>
                    <a:pt x="981" y="1102"/>
                    <a:pt x="1214" y="819"/>
                    <a:pt x="1183" y="506"/>
                  </a:cubicBezTo>
                  <a:cubicBezTo>
                    <a:pt x="1142" y="212"/>
                    <a:pt x="900" y="1"/>
                    <a:pt x="60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8" name="Google Shape;648;p33"/>
            <p:cNvSpPr/>
            <p:nvPr/>
          </p:nvSpPr>
          <p:spPr>
            <a:xfrm>
              <a:off x="1478271" y="1517498"/>
              <a:ext cx="69230" cy="43136"/>
            </a:xfrm>
            <a:custGeom>
              <a:avLst/>
              <a:gdLst/>
              <a:ahLst/>
              <a:cxnLst/>
              <a:rect l="l" t="t" r="r" b="b"/>
              <a:pathLst>
                <a:path w="1072" h="668" extrusionOk="0">
                  <a:moveTo>
                    <a:pt x="1072" y="1"/>
                  </a:moveTo>
                  <a:cubicBezTo>
                    <a:pt x="708" y="31"/>
                    <a:pt x="355" y="81"/>
                    <a:pt x="0" y="112"/>
                  </a:cubicBezTo>
                  <a:cubicBezTo>
                    <a:pt x="213" y="314"/>
                    <a:pt x="375" y="567"/>
                    <a:pt x="617" y="668"/>
                  </a:cubicBezTo>
                  <a:cubicBezTo>
                    <a:pt x="759" y="466"/>
                    <a:pt x="1002" y="254"/>
                    <a:pt x="107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49" name="Google Shape;649;p33"/>
            <p:cNvSpPr/>
            <p:nvPr/>
          </p:nvSpPr>
          <p:spPr>
            <a:xfrm>
              <a:off x="1291495" y="1528158"/>
              <a:ext cx="78400" cy="73809"/>
            </a:xfrm>
            <a:custGeom>
              <a:avLst/>
              <a:gdLst/>
              <a:ahLst/>
              <a:cxnLst/>
              <a:rect l="l" t="t" r="r" b="b"/>
              <a:pathLst>
                <a:path w="1214" h="1143" extrusionOk="0">
                  <a:moveTo>
                    <a:pt x="546" y="1"/>
                  </a:moveTo>
                  <a:cubicBezTo>
                    <a:pt x="232" y="31"/>
                    <a:pt x="0" y="314"/>
                    <a:pt x="41" y="637"/>
                  </a:cubicBezTo>
                  <a:cubicBezTo>
                    <a:pt x="71" y="931"/>
                    <a:pt x="324" y="1143"/>
                    <a:pt x="607" y="1143"/>
                  </a:cubicBezTo>
                  <a:lnTo>
                    <a:pt x="668" y="1143"/>
                  </a:lnTo>
                  <a:cubicBezTo>
                    <a:pt x="981" y="1102"/>
                    <a:pt x="1214" y="819"/>
                    <a:pt x="1183" y="506"/>
                  </a:cubicBezTo>
                  <a:cubicBezTo>
                    <a:pt x="1142" y="212"/>
                    <a:pt x="900" y="1"/>
                    <a:pt x="60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50" name="Google Shape;650;p33"/>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sp>
          <p:nvSpPr>
            <p:cNvPr id="651" name="Google Shape;651;p33"/>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sp>
          <p:nvSpPr>
            <p:cNvPr id="652" name="Google Shape;652;p33"/>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sp>
          <p:nvSpPr>
            <p:cNvPr id="653" name="Google Shape;653;p33"/>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sp>
          <p:nvSpPr>
            <p:cNvPr id="654" name="Google Shape;654;p33"/>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sp>
          <p:nvSpPr>
            <p:cNvPr id="655" name="Google Shape;655;p33"/>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grpSp>
      <p:sp>
        <p:nvSpPr>
          <p:cNvPr id="29" name="TextBox 28">
            <a:extLst>
              <a:ext uri="{FF2B5EF4-FFF2-40B4-BE49-F238E27FC236}">
                <a16:creationId xmlns:a16="http://schemas.microsoft.com/office/drawing/2014/main" xmlns="" id="{D556FD71-D741-4C81-8D05-CBC030390D64}"/>
              </a:ext>
            </a:extLst>
          </p:cNvPr>
          <p:cNvSpPr txBox="1"/>
          <p:nvPr/>
        </p:nvSpPr>
        <p:spPr>
          <a:xfrm>
            <a:off x="1674342" y="2006955"/>
            <a:ext cx="5795320" cy="1323439"/>
          </a:xfrm>
          <a:prstGeom prst="rect">
            <a:avLst/>
          </a:prstGeom>
        </p:spPr>
        <p:txBody>
          <a:bodyPr numCol="1"/>
          <a:lstStyle>
            <a:defPPr marR="0" lvl="0" algn="l" rtl="0">
              <a:lnSpc>
                <a:spcPct val="100000"/>
              </a:lnSpc>
              <a:spcBef>
                <a:spcPts val="0"/>
              </a:spcBef>
              <a:spcAft>
                <a:spcPts val="0"/>
              </a:spcAft>
              <a:defRPr/>
            </a:defPPr>
            <a:lvl1pPr algn="ctr">
              <a:defRPr sz="8000" b="1">
                <a:ln w="19050" cap="flat" cmpd="sng">
                  <a:solidFill>
                    <a:schemeClr val="dk1"/>
                  </a:solidFill>
                  <a:prstDash val="solid"/>
                  <a:round/>
                  <a:headEnd type="none" w="sm" len="sm"/>
                  <a:tailEnd type="none" w="sm" len="sm"/>
                </a:ln>
                <a:solidFill>
                  <a:schemeClr val="accent5"/>
                </a:solidFill>
                <a:latin typeface="Fredoka One"/>
              </a:defRPr>
            </a:lvl1pPr>
          </a:lstStyle>
          <a:p>
            <a:r>
              <a:rPr lang="en-US" dirty="0"/>
              <a:t>II. </a:t>
            </a:r>
            <a:r>
              <a:rPr lang="en-US" dirty="0" err="1"/>
              <a:t>Luyện</a:t>
            </a:r>
            <a:r>
              <a:rPr lang="en-US" dirty="0"/>
              <a:t> </a:t>
            </a:r>
            <a:r>
              <a:rPr lang="en-US" dirty="0" err="1"/>
              <a:t>tập</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5C52026-0563-4F03-AB97-2E22B1F747F2}"/>
              </a:ext>
            </a:extLst>
          </p:cNvPr>
          <p:cNvPicPr>
            <a:picLocks noChangeAspect="1"/>
          </p:cNvPicPr>
          <p:nvPr/>
        </p:nvPicPr>
        <p:blipFill rotWithShape="1">
          <a:blip r:embed="rId2"/>
          <a:srcRect l="1497" t="18937" r="2077" b="20773"/>
          <a:stretch/>
        </p:blipFill>
        <p:spPr>
          <a:xfrm>
            <a:off x="-168963" y="-392538"/>
            <a:ext cx="9481931" cy="5928581"/>
          </a:xfrm>
          <a:prstGeom prst="rect">
            <a:avLst/>
          </a:prstGeom>
        </p:spPr>
      </p:pic>
      <p:sp>
        <p:nvSpPr>
          <p:cNvPr id="4" name="TextBox 3">
            <a:extLst>
              <a:ext uri="{FF2B5EF4-FFF2-40B4-BE49-F238E27FC236}">
                <a16:creationId xmlns:a16="http://schemas.microsoft.com/office/drawing/2014/main" xmlns="" id="{AAB37B19-84AF-4956-97DD-CA1ED6BF1243}"/>
              </a:ext>
            </a:extLst>
          </p:cNvPr>
          <p:cNvSpPr txBox="1"/>
          <p:nvPr/>
        </p:nvSpPr>
        <p:spPr>
          <a:xfrm>
            <a:off x="541683" y="258631"/>
            <a:ext cx="8060634" cy="1200329"/>
          </a:xfrm>
          <a:prstGeom prst="rect">
            <a:avLst/>
          </a:prstGeom>
          <a:noFill/>
        </p:spPr>
        <p:txBody>
          <a:bodyPr wrap="square" rtlCol="0">
            <a:spAutoFit/>
          </a:bodyPr>
          <a:lstStyle/>
          <a:p>
            <a:pPr algn="ctr">
              <a:lnSpc>
                <a:spcPct val="150000"/>
              </a:lnSpc>
            </a:pPr>
            <a:r>
              <a:rPr lang="en-US" sz="2400" b="1" dirty="0" err="1">
                <a:solidFill>
                  <a:srgbClr val="F8F8F8"/>
                </a:solidFill>
                <a:latin typeface="HP001 4 hàng" panose="020B0603050302020204" pitchFamily="34" charset="0"/>
              </a:rPr>
              <a:t>Thứ</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năm</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ngày</a:t>
            </a:r>
            <a:r>
              <a:rPr lang="en-US" sz="2400" b="1" dirty="0">
                <a:solidFill>
                  <a:srgbClr val="F8F8F8"/>
                </a:solidFill>
                <a:latin typeface="HP001 4 hàng" panose="020B0603050302020204" pitchFamily="34" charset="0"/>
              </a:rPr>
              <a:t> 27 </a:t>
            </a:r>
            <a:r>
              <a:rPr lang="en-US" sz="2400" b="1" dirty="0" err="1">
                <a:solidFill>
                  <a:srgbClr val="F8F8F8"/>
                </a:solidFill>
                <a:latin typeface="HP001 4 hàng" panose="020B0603050302020204" pitchFamily="34" charset="0"/>
              </a:rPr>
              <a:t>tháng</a:t>
            </a:r>
            <a:r>
              <a:rPr lang="en-US" sz="2400" b="1" dirty="0">
                <a:solidFill>
                  <a:srgbClr val="F8F8F8"/>
                </a:solidFill>
                <a:latin typeface="HP001 4 hàng" panose="020B0603050302020204" pitchFamily="34" charset="0"/>
              </a:rPr>
              <a:t> 02 </a:t>
            </a:r>
            <a:r>
              <a:rPr lang="en-US" sz="2400" b="1" dirty="0" err="1">
                <a:solidFill>
                  <a:srgbClr val="F8F8F8"/>
                </a:solidFill>
                <a:latin typeface="HP001 4 hàng" panose="020B0603050302020204" pitchFamily="34" charset="0"/>
              </a:rPr>
              <a:t>năm</a:t>
            </a:r>
            <a:r>
              <a:rPr lang="en-US" sz="2400" b="1" dirty="0">
                <a:solidFill>
                  <a:srgbClr val="F8F8F8"/>
                </a:solidFill>
                <a:latin typeface="HP001 4 hàng" panose="020B0603050302020204" pitchFamily="34" charset="0"/>
              </a:rPr>
              <a:t> 2025</a:t>
            </a:r>
          </a:p>
          <a:p>
            <a:pPr algn="ctr">
              <a:lnSpc>
                <a:spcPct val="150000"/>
              </a:lnSpc>
            </a:pPr>
            <a:r>
              <a:rPr lang="en-US" sz="2400" b="1" u="sng" dirty="0" err="1">
                <a:solidFill>
                  <a:srgbClr val="F8F8F8"/>
                </a:solidFill>
                <a:latin typeface="HP001 4 hàng" panose="020B0603050302020204" pitchFamily="34" charset="0"/>
              </a:rPr>
              <a:t>Tiếng</a:t>
            </a:r>
            <a:r>
              <a:rPr lang="en-US" sz="2400" b="1" u="sng" dirty="0">
                <a:solidFill>
                  <a:srgbClr val="F8F8F8"/>
                </a:solidFill>
                <a:latin typeface="HP001 4 hàng" panose="020B0603050302020204" pitchFamily="34" charset="0"/>
              </a:rPr>
              <a:t> </a:t>
            </a:r>
            <a:r>
              <a:rPr lang="en-US" sz="2400" b="1" u="sng" dirty="0" err="1">
                <a:solidFill>
                  <a:srgbClr val="F8F8F8"/>
                </a:solidFill>
                <a:latin typeface="HP001 4 hàng" panose="020B0603050302020204" pitchFamily="34" charset="0"/>
              </a:rPr>
              <a:t>Việt</a:t>
            </a:r>
            <a:endParaRPr lang="en-US" sz="2400" b="1" u="sng" dirty="0">
              <a:solidFill>
                <a:srgbClr val="F8F8F8"/>
              </a:solidFill>
              <a:latin typeface="HP001 4 hàng" panose="020B0603050302020204" pitchFamily="34" charset="0"/>
            </a:endParaRPr>
          </a:p>
        </p:txBody>
      </p:sp>
      <p:sp>
        <p:nvSpPr>
          <p:cNvPr id="5" name="TextBox 4">
            <a:extLst>
              <a:ext uri="{FF2B5EF4-FFF2-40B4-BE49-F238E27FC236}">
                <a16:creationId xmlns:a16="http://schemas.microsoft.com/office/drawing/2014/main" xmlns="" id="{98BA57F1-C4F6-400B-B249-02E8AEF1B29B}"/>
              </a:ext>
            </a:extLst>
          </p:cNvPr>
          <p:cNvSpPr txBox="1"/>
          <p:nvPr/>
        </p:nvSpPr>
        <p:spPr>
          <a:xfrm>
            <a:off x="675861" y="1429177"/>
            <a:ext cx="7792278" cy="523220"/>
          </a:xfrm>
          <a:prstGeom prst="rect">
            <a:avLst/>
          </a:prstGeom>
          <a:noFill/>
        </p:spPr>
        <p:txBody>
          <a:bodyPr wrap="square" rtlCol="0">
            <a:spAutoFit/>
          </a:bodyPr>
          <a:lstStyle/>
          <a:p>
            <a:pPr algn="ctr"/>
            <a:r>
              <a:rPr lang="en-US" sz="2800" b="1" dirty="0" err="1">
                <a:solidFill>
                  <a:srgbClr val="F8F8F8"/>
                </a:solidFill>
                <a:latin typeface="HP001 5 hàng" panose="020B0603050302020204" pitchFamily="34" charset="0"/>
              </a:rPr>
              <a:t>Luyện</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từ</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và</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câu</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Dấu</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ngoặc</a:t>
            </a:r>
            <a:r>
              <a:rPr lang="en-US" sz="2800" b="1" dirty="0">
                <a:solidFill>
                  <a:srgbClr val="F8F8F8"/>
                </a:solidFill>
                <a:latin typeface="HP001 5 hàng" panose="020B0603050302020204" pitchFamily="34" charset="0"/>
              </a:rPr>
              <a:t> đ</a:t>
            </a:r>
            <a:r>
              <a:rPr lang="vi-VN" sz="2800" b="1" dirty="0">
                <a:solidFill>
                  <a:srgbClr val="F8F8F8"/>
                </a:solidFill>
                <a:latin typeface="HP001 5 hàng" panose="020B0603050302020204" pitchFamily="34" charset="0"/>
              </a:rPr>
              <a:t>ơ</a:t>
            </a:r>
            <a:r>
              <a:rPr lang="en-US" sz="2800" b="1" dirty="0">
                <a:solidFill>
                  <a:srgbClr val="F8F8F8"/>
                </a:solidFill>
                <a:latin typeface="HP001 5 hàng" panose="020B0603050302020204" pitchFamily="34" charset="0"/>
              </a:rPr>
              <a:t>n</a:t>
            </a:r>
          </a:p>
        </p:txBody>
      </p:sp>
      <p:sp>
        <p:nvSpPr>
          <p:cNvPr id="6" name="TextBox 5">
            <a:extLst>
              <a:ext uri="{FF2B5EF4-FFF2-40B4-BE49-F238E27FC236}">
                <a16:creationId xmlns:a16="http://schemas.microsoft.com/office/drawing/2014/main" xmlns="" id="{A6FFF5B0-3734-4619-BFDE-5B2002C01F40}"/>
              </a:ext>
            </a:extLst>
          </p:cNvPr>
          <p:cNvSpPr txBox="1"/>
          <p:nvPr/>
        </p:nvSpPr>
        <p:spPr>
          <a:xfrm>
            <a:off x="357809" y="1876878"/>
            <a:ext cx="2743201" cy="461665"/>
          </a:xfrm>
          <a:prstGeom prst="rect">
            <a:avLst/>
          </a:prstGeom>
          <a:noFill/>
        </p:spPr>
        <p:txBody>
          <a:bodyPr wrap="square" rtlCol="0">
            <a:spAutoFit/>
          </a:bodyPr>
          <a:lstStyle/>
          <a:p>
            <a:pPr algn="ctr"/>
            <a:r>
              <a:rPr lang="en-US" sz="2400" b="1" dirty="0">
                <a:solidFill>
                  <a:srgbClr val="F8F8F8"/>
                </a:solidFill>
              </a:rPr>
              <a:t>I. </a:t>
            </a:r>
            <a:r>
              <a:rPr lang="en-US" sz="2400" b="1" dirty="0" err="1">
                <a:solidFill>
                  <a:srgbClr val="F8F8F8"/>
                </a:solidFill>
                <a:latin typeface="HP001 5 hàng" panose="020B0603050302020204" pitchFamily="34" charset="0"/>
              </a:rPr>
              <a:t>Nhận</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xét</a:t>
            </a:r>
            <a:endParaRPr lang="en-US" sz="2400" b="1" dirty="0">
              <a:solidFill>
                <a:srgbClr val="F8F8F8"/>
              </a:solidFill>
              <a:latin typeface="HP001 5 hàng" panose="020B0603050302020204" pitchFamily="34" charset="0"/>
            </a:endParaRPr>
          </a:p>
        </p:txBody>
      </p:sp>
      <p:sp>
        <p:nvSpPr>
          <p:cNvPr id="7" name="TextBox 6">
            <a:extLst>
              <a:ext uri="{FF2B5EF4-FFF2-40B4-BE49-F238E27FC236}">
                <a16:creationId xmlns:a16="http://schemas.microsoft.com/office/drawing/2014/main" xmlns="" id="{7CF1CD53-2374-4575-A0D1-A829318BB444}"/>
              </a:ext>
            </a:extLst>
          </p:cNvPr>
          <p:cNvSpPr txBox="1"/>
          <p:nvPr/>
        </p:nvSpPr>
        <p:spPr>
          <a:xfrm>
            <a:off x="258418" y="2312372"/>
            <a:ext cx="2743201" cy="461665"/>
          </a:xfrm>
          <a:prstGeom prst="rect">
            <a:avLst/>
          </a:prstGeom>
          <a:noFill/>
        </p:spPr>
        <p:txBody>
          <a:bodyPr wrap="square" rtlCol="0">
            <a:spAutoFit/>
          </a:bodyPr>
          <a:lstStyle/>
          <a:p>
            <a:pPr algn="ctr"/>
            <a:r>
              <a:rPr lang="en-US" sz="2400" b="1" dirty="0">
                <a:solidFill>
                  <a:srgbClr val="F8F8F8"/>
                </a:solidFill>
              </a:rPr>
              <a:t>II. </a:t>
            </a:r>
            <a:r>
              <a:rPr lang="en-US" sz="2400" b="1" dirty="0" err="1">
                <a:solidFill>
                  <a:srgbClr val="F8F8F8"/>
                </a:solidFill>
                <a:latin typeface="HP001 5 hàng" panose="020B0603050302020204" pitchFamily="34" charset="0"/>
              </a:rPr>
              <a:t>Bài</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học</a:t>
            </a:r>
            <a:endParaRPr lang="en-US" sz="2400" b="1" dirty="0">
              <a:solidFill>
                <a:srgbClr val="F8F8F8"/>
              </a:solidFill>
              <a:latin typeface="HP001 5 hàng" panose="020B0603050302020204" pitchFamily="34" charset="0"/>
            </a:endParaRPr>
          </a:p>
        </p:txBody>
      </p:sp>
      <p:sp>
        <p:nvSpPr>
          <p:cNvPr id="9" name="Rectangle 8">
            <a:extLst>
              <a:ext uri="{FF2B5EF4-FFF2-40B4-BE49-F238E27FC236}">
                <a16:creationId xmlns:a16="http://schemas.microsoft.com/office/drawing/2014/main" xmlns="" id="{F40B38E2-3C8D-400F-BC12-DF8697BC25CB}"/>
              </a:ext>
            </a:extLst>
          </p:cNvPr>
          <p:cNvSpPr/>
          <p:nvPr/>
        </p:nvSpPr>
        <p:spPr>
          <a:xfrm>
            <a:off x="340419" y="2753231"/>
            <a:ext cx="8463169" cy="461665"/>
          </a:xfrm>
          <a:prstGeom prst="rect">
            <a:avLst/>
          </a:prstGeom>
        </p:spPr>
        <p:txBody>
          <a:bodyPr wrap="square">
            <a:spAutoFit/>
          </a:bodyPr>
          <a:lstStyle/>
          <a:p>
            <a:pPr algn="ctr"/>
            <a:r>
              <a:rPr lang="en-US" sz="2400" b="1" dirty="0" err="1">
                <a:solidFill>
                  <a:srgbClr val="F8F8F8"/>
                </a:solidFill>
                <a:latin typeface="HP001 5 hàng" panose="020B0603050302020204" pitchFamily="34" charset="0"/>
              </a:rPr>
              <a:t>Dấu</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ngoặc</a:t>
            </a:r>
            <a:r>
              <a:rPr lang="en-US" sz="2400" b="1" dirty="0">
                <a:solidFill>
                  <a:srgbClr val="F8F8F8"/>
                </a:solidFill>
                <a:latin typeface="HP001 5 hàng" panose="020B0603050302020204" pitchFamily="34" charset="0"/>
              </a:rPr>
              <a:t> đ</a:t>
            </a:r>
            <a:r>
              <a:rPr lang="vi-VN" sz="2400" b="1" dirty="0">
                <a:solidFill>
                  <a:srgbClr val="F8F8F8"/>
                </a:solidFill>
                <a:latin typeface="HP001 5 hàng" panose="020B0603050302020204" pitchFamily="34" charset="0"/>
              </a:rPr>
              <a:t>ơ</a:t>
            </a:r>
            <a:r>
              <a:rPr lang="en-US" sz="2400" b="1" dirty="0">
                <a:solidFill>
                  <a:srgbClr val="F8F8F8"/>
                </a:solidFill>
                <a:latin typeface="HP001 5 hàng" panose="020B0603050302020204" pitchFamily="34" charset="0"/>
              </a:rPr>
              <a:t>n </a:t>
            </a:r>
            <a:r>
              <a:rPr lang="en-US" sz="2400" b="1" dirty="0" err="1">
                <a:solidFill>
                  <a:srgbClr val="F8F8F8"/>
                </a:solidFill>
                <a:latin typeface="HP001 5 hàng" panose="020B0603050302020204" pitchFamily="34" charset="0"/>
              </a:rPr>
              <a:t>dùng</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đánh</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dấu</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phần</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chú</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thích</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trong</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câu</a:t>
            </a:r>
            <a:endParaRPr lang="en-US" sz="2400" dirty="0">
              <a:solidFill>
                <a:srgbClr val="F8F8F8"/>
              </a:solidFill>
              <a:latin typeface="HP001 5 hàng" panose="020B0603050302020204" pitchFamily="34" charset="0"/>
            </a:endParaRPr>
          </a:p>
        </p:txBody>
      </p:sp>
      <p:sp>
        <p:nvSpPr>
          <p:cNvPr id="10" name="TextBox 9">
            <a:extLst>
              <a:ext uri="{FF2B5EF4-FFF2-40B4-BE49-F238E27FC236}">
                <a16:creationId xmlns:a16="http://schemas.microsoft.com/office/drawing/2014/main" xmlns="" id="{7699BF7B-C36F-48CE-BD88-3F5FEE747C06}"/>
              </a:ext>
            </a:extLst>
          </p:cNvPr>
          <p:cNvSpPr txBox="1"/>
          <p:nvPr/>
        </p:nvSpPr>
        <p:spPr>
          <a:xfrm>
            <a:off x="459519" y="3194090"/>
            <a:ext cx="2743201" cy="830997"/>
          </a:xfrm>
          <a:prstGeom prst="rect">
            <a:avLst/>
          </a:prstGeom>
          <a:noFill/>
        </p:spPr>
        <p:txBody>
          <a:bodyPr wrap="square" rtlCol="0">
            <a:spAutoFit/>
          </a:bodyPr>
          <a:lstStyle/>
          <a:p>
            <a:pPr algn="ctr"/>
            <a:r>
              <a:rPr lang="en-US" sz="2400" b="1" dirty="0">
                <a:solidFill>
                  <a:srgbClr val="F8F8F8"/>
                </a:solidFill>
              </a:rPr>
              <a:t>III. </a:t>
            </a:r>
            <a:r>
              <a:rPr lang="en-US" sz="2400" b="1" dirty="0" err="1">
                <a:solidFill>
                  <a:srgbClr val="F8F8F8"/>
                </a:solidFill>
                <a:latin typeface="HP001 5 hàng" panose="020B0603050302020204" pitchFamily="34" charset="0"/>
              </a:rPr>
              <a:t>Luyện</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tập</a:t>
            </a:r>
            <a:endParaRPr lang="en-US" sz="2400" b="1" dirty="0">
              <a:solidFill>
                <a:srgbClr val="F8F8F8"/>
              </a:solidFill>
              <a:latin typeface="HP001 5 hàng" panose="020B0603050302020204" pitchFamily="34" charset="0"/>
            </a:endParaRPr>
          </a:p>
          <a:p>
            <a:pPr algn="ctr"/>
            <a:r>
              <a:rPr lang="en-US" sz="2400" b="1" dirty="0" err="1">
                <a:solidFill>
                  <a:srgbClr val="F8F8F8"/>
                </a:solidFill>
                <a:latin typeface="HP001 5 hàng" panose="020B0603050302020204" pitchFamily="34" charset="0"/>
              </a:rPr>
              <a:t>Bài</a:t>
            </a:r>
            <a:r>
              <a:rPr lang="en-US" sz="2400" b="1" dirty="0">
                <a:solidFill>
                  <a:srgbClr val="F8F8F8"/>
                </a:solidFill>
                <a:latin typeface="HP001 5 hàng" panose="020B0603050302020204" pitchFamily="34" charset="0"/>
              </a:rPr>
              <a:t> 1/44</a:t>
            </a:r>
          </a:p>
        </p:txBody>
      </p:sp>
    </p:spTree>
    <p:extLst>
      <p:ext uri="{BB962C8B-B14F-4D97-AF65-F5344CB8AC3E}">
        <p14:creationId xmlns:p14="http://schemas.microsoft.com/office/powerpoint/2010/main" val="2845393605"/>
      </p:ext>
    </p:extLst>
  </p:cSld>
  <p:clrMapOvr>
    <a:masterClrMapping/>
  </p:clrMapOvr>
  <p:transition spd="slow">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867CAB6-7719-4C60-B1EF-0A3EA2981197}"/>
              </a:ext>
            </a:extLst>
          </p:cNvPr>
          <p:cNvSpPr txBox="1"/>
          <p:nvPr/>
        </p:nvSpPr>
        <p:spPr>
          <a:xfrm>
            <a:off x="260568" y="1017481"/>
            <a:ext cx="8622864" cy="954107"/>
          </a:xfrm>
          <a:prstGeom prst="rect">
            <a:avLst/>
          </a:prstGeom>
          <a:noFill/>
        </p:spPr>
        <p:txBody>
          <a:bodyPr wrap="square" rtlCol="0">
            <a:spAutoFit/>
          </a:bodyPr>
          <a:lstStyle/>
          <a:p>
            <a:pPr algn="just"/>
            <a:r>
              <a:rPr lang="en-US" sz="2800" b="1" dirty="0">
                <a:solidFill>
                  <a:schemeClr val="bg1">
                    <a:lumMod val="50000"/>
                  </a:schemeClr>
                </a:solidFill>
              </a:rPr>
              <a:t>1/44. </a:t>
            </a:r>
            <a:r>
              <a:rPr lang="vi-VN" sz="2800" b="1" dirty="0">
                <a:solidFill>
                  <a:schemeClr val="bg1">
                    <a:lumMod val="50000"/>
                  </a:schemeClr>
                </a:solidFill>
              </a:rPr>
              <a:t>Tìm các phần chú thích trong câu dưới đây:</a:t>
            </a:r>
          </a:p>
          <a:p>
            <a:pPr algn="just"/>
            <a:endParaRPr lang="vi-VN" sz="2800" dirty="0">
              <a:solidFill>
                <a:schemeClr val="tx1">
                  <a:lumMod val="75000"/>
                </a:schemeClr>
              </a:solidFill>
            </a:endParaRPr>
          </a:p>
        </p:txBody>
      </p:sp>
      <p:sp>
        <p:nvSpPr>
          <p:cNvPr id="10" name="Rectangle 9">
            <a:extLst>
              <a:ext uri="{FF2B5EF4-FFF2-40B4-BE49-F238E27FC236}">
                <a16:creationId xmlns:a16="http://schemas.microsoft.com/office/drawing/2014/main" xmlns="" id="{EAF6CE36-372A-486D-B5E1-702A0259D838}"/>
              </a:ext>
            </a:extLst>
          </p:cNvPr>
          <p:cNvSpPr/>
          <p:nvPr/>
        </p:nvSpPr>
        <p:spPr>
          <a:xfrm>
            <a:off x="179175" y="1748126"/>
            <a:ext cx="8785654" cy="2246769"/>
          </a:xfrm>
          <a:prstGeom prst="rect">
            <a:avLst/>
          </a:prstGeom>
        </p:spPr>
        <p:txBody>
          <a:bodyPr wrap="square">
            <a:spAutoFit/>
          </a:bodyPr>
          <a:lstStyle/>
          <a:p>
            <a:pPr algn="just"/>
            <a:r>
              <a:rPr lang="vi-VN" sz="2800" dirty="0">
                <a:solidFill>
                  <a:srgbClr val="2D1B61">
                    <a:lumMod val="75000"/>
                  </a:srgbClr>
                </a:solidFill>
              </a:rPr>
              <a:t> Đoạn trích </a:t>
            </a:r>
            <a:r>
              <a:rPr lang="vi-VN" sz="2800" i="1" dirty="0">
                <a:solidFill>
                  <a:srgbClr val="2D1B61">
                    <a:lumMod val="75000"/>
                  </a:srgbClr>
                </a:solidFill>
              </a:rPr>
              <a:t>Chuyện của loài chim </a:t>
            </a:r>
            <a:r>
              <a:rPr lang="vi-VN" sz="2800" dirty="0">
                <a:solidFill>
                  <a:srgbClr val="2D1B61">
                    <a:lumMod val="75000"/>
                  </a:srgbClr>
                </a:solidFill>
              </a:rPr>
              <a:t>(trích từ truyện ngắn </a:t>
            </a:r>
            <a:r>
              <a:rPr lang="vi-VN" sz="2800" i="1" dirty="0">
                <a:solidFill>
                  <a:srgbClr val="2D1B61">
                    <a:lumMod val="75000"/>
                  </a:srgbClr>
                </a:solidFill>
              </a:rPr>
              <a:t>Những câu chuyện </a:t>
            </a:r>
            <a:r>
              <a:rPr lang="vi-VN" sz="2800" dirty="0">
                <a:solidFill>
                  <a:srgbClr val="2D1B61">
                    <a:lumMod val="75000"/>
                  </a:srgbClr>
                </a:solidFill>
              </a:rPr>
              <a:t>của nhà văn Võ Quảng) tuy không dài (chỉ gần 300 chữ) nhưng đã khắc họa sinh động những thay đổi nhanh chóng trong công cuộc xây dựng đất nước ta.</a:t>
            </a:r>
            <a:endParaRPr lang="en-US" dirty="0"/>
          </a:p>
        </p:txBody>
      </p:sp>
      <p:sp>
        <p:nvSpPr>
          <p:cNvPr id="12" name="Rectangle 11">
            <a:extLst>
              <a:ext uri="{FF2B5EF4-FFF2-40B4-BE49-F238E27FC236}">
                <a16:creationId xmlns:a16="http://schemas.microsoft.com/office/drawing/2014/main" xmlns="" id="{68C9ED5C-C678-4AAD-8A30-8761BF77E402}"/>
              </a:ext>
            </a:extLst>
          </p:cNvPr>
          <p:cNvSpPr/>
          <p:nvPr/>
        </p:nvSpPr>
        <p:spPr>
          <a:xfrm>
            <a:off x="179175" y="1748126"/>
            <a:ext cx="8785654" cy="2246769"/>
          </a:xfrm>
          <a:prstGeom prst="rect">
            <a:avLst/>
          </a:prstGeom>
        </p:spPr>
        <p:txBody>
          <a:bodyPr wrap="square">
            <a:spAutoFit/>
          </a:bodyPr>
          <a:lstStyle/>
          <a:p>
            <a:pPr algn="just"/>
            <a:r>
              <a:rPr lang="vi-VN" sz="2800" dirty="0">
                <a:solidFill>
                  <a:srgbClr val="2D1B61">
                    <a:lumMod val="75000"/>
                  </a:srgbClr>
                </a:solidFill>
              </a:rPr>
              <a:t> Đoạn trích </a:t>
            </a:r>
            <a:r>
              <a:rPr lang="vi-VN" sz="2800" i="1" dirty="0">
                <a:solidFill>
                  <a:srgbClr val="2D1B61">
                    <a:lumMod val="75000"/>
                  </a:srgbClr>
                </a:solidFill>
              </a:rPr>
              <a:t>Chuyện của loài chim </a:t>
            </a:r>
            <a:r>
              <a:rPr lang="vi-VN" sz="2800" b="1" dirty="0">
                <a:solidFill>
                  <a:srgbClr val="2D1B61">
                    <a:lumMod val="75000"/>
                  </a:srgbClr>
                </a:solidFill>
              </a:rPr>
              <a:t>(trích từ truyện ngắn </a:t>
            </a:r>
            <a:r>
              <a:rPr lang="vi-VN" sz="2800" b="1" i="1" dirty="0">
                <a:solidFill>
                  <a:srgbClr val="2D1B61">
                    <a:lumMod val="75000"/>
                  </a:srgbClr>
                </a:solidFill>
              </a:rPr>
              <a:t>Những câu chuyện </a:t>
            </a:r>
            <a:r>
              <a:rPr lang="vi-VN" sz="2800" b="1" dirty="0">
                <a:solidFill>
                  <a:srgbClr val="2D1B61">
                    <a:lumMod val="75000"/>
                  </a:srgbClr>
                </a:solidFill>
              </a:rPr>
              <a:t>của nhà văn Võ Quảng) </a:t>
            </a:r>
            <a:r>
              <a:rPr lang="vi-VN" sz="2800" dirty="0">
                <a:solidFill>
                  <a:srgbClr val="2D1B61">
                    <a:lumMod val="75000"/>
                  </a:srgbClr>
                </a:solidFill>
              </a:rPr>
              <a:t>tuy không dài </a:t>
            </a:r>
            <a:r>
              <a:rPr lang="vi-VN" sz="2800" b="1" dirty="0">
                <a:solidFill>
                  <a:srgbClr val="2D1B61">
                    <a:lumMod val="75000"/>
                  </a:srgbClr>
                </a:solidFill>
              </a:rPr>
              <a:t>(chỉ gần 300 chữ) </a:t>
            </a:r>
            <a:r>
              <a:rPr lang="vi-VN" sz="2800" dirty="0">
                <a:solidFill>
                  <a:srgbClr val="2D1B61">
                    <a:lumMod val="75000"/>
                  </a:srgbClr>
                </a:solidFill>
              </a:rPr>
              <a:t>nhưng đã khắc họa sinh động những thay đổi nhanh chóng trong công cuộc xây dựng đất nước ta.</a:t>
            </a:r>
            <a:endParaRPr lang="en-US" dirty="0"/>
          </a:p>
        </p:txBody>
      </p:sp>
    </p:spTree>
    <p:extLst>
      <p:ext uri="{BB962C8B-B14F-4D97-AF65-F5344CB8AC3E}">
        <p14:creationId xmlns:p14="http://schemas.microsoft.com/office/powerpoint/2010/main" val="715119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5C52026-0563-4F03-AB97-2E22B1F747F2}"/>
              </a:ext>
            </a:extLst>
          </p:cNvPr>
          <p:cNvPicPr>
            <a:picLocks noChangeAspect="1"/>
          </p:cNvPicPr>
          <p:nvPr/>
        </p:nvPicPr>
        <p:blipFill rotWithShape="1">
          <a:blip r:embed="rId2"/>
          <a:srcRect l="1497" t="18937" r="2077" b="20773"/>
          <a:stretch/>
        </p:blipFill>
        <p:spPr>
          <a:xfrm>
            <a:off x="-168963" y="-392538"/>
            <a:ext cx="9481931" cy="5928581"/>
          </a:xfrm>
          <a:prstGeom prst="rect">
            <a:avLst/>
          </a:prstGeom>
        </p:spPr>
      </p:pic>
      <p:sp>
        <p:nvSpPr>
          <p:cNvPr id="4" name="TextBox 3">
            <a:extLst>
              <a:ext uri="{FF2B5EF4-FFF2-40B4-BE49-F238E27FC236}">
                <a16:creationId xmlns:a16="http://schemas.microsoft.com/office/drawing/2014/main" xmlns="" id="{AAB37B19-84AF-4956-97DD-CA1ED6BF1243}"/>
              </a:ext>
            </a:extLst>
          </p:cNvPr>
          <p:cNvSpPr txBox="1"/>
          <p:nvPr/>
        </p:nvSpPr>
        <p:spPr>
          <a:xfrm>
            <a:off x="541683" y="258631"/>
            <a:ext cx="8060634" cy="1200329"/>
          </a:xfrm>
          <a:prstGeom prst="rect">
            <a:avLst/>
          </a:prstGeom>
          <a:noFill/>
        </p:spPr>
        <p:txBody>
          <a:bodyPr wrap="square" rtlCol="0">
            <a:spAutoFit/>
          </a:bodyPr>
          <a:lstStyle/>
          <a:p>
            <a:pPr algn="ctr">
              <a:lnSpc>
                <a:spcPct val="150000"/>
              </a:lnSpc>
            </a:pPr>
            <a:r>
              <a:rPr lang="en-US" sz="2400" b="1" dirty="0" err="1">
                <a:solidFill>
                  <a:srgbClr val="F8F8F8"/>
                </a:solidFill>
                <a:latin typeface="HP001 4 hàng" panose="020B0603050302020204" pitchFamily="34" charset="0"/>
              </a:rPr>
              <a:t>Thứ</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năm</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ngày</a:t>
            </a:r>
            <a:r>
              <a:rPr lang="en-US" sz="2400" b="1" dirty="0">
                <a:solidFill>
                  <a:srgbClr val="F8F8F8"/>
                </a:solidFill>
                <a:latin typeface="HP001 4 hàng" panose="020B0603050302020204" pitchFamily="34" charset="0"/>
              </a:rPr>
              <a:t> 27 </a:t>
            </a:r>
            <a:r>
              <a:rPr lang="en-US" sz="2400" b="1" dirty="0" err="1">
                <a:solidFill>
                  <a:srgbClr val="F8F8F8"/>
                </a:solidFill>
                <a:latin typeface="HP001 4 hàng" panose="020B0603050302020204" pitchFamily="34" charset="0"/>
              </a:rPr>
              <a:t>tháng</a:t>
            </a:r>
            <a:r>
              <a:rPr lang="en-US" sz="2400" b="1" dirty="0">
                <a:solidFill>
                  <a:srgbClr val="F8F8F8"/>
                </a:solidFill>
                <a:latin typeface="HP001 4 hàng" panose="020B0603050302020204" pitchFamily="34" charset="0"/>
              </a:rPr>
              <a:t> 02 </a:t>
            </a:r>
            <a:r>
              <a:rPr lang="en-US" sz="2400" b="1" dirty="0" err="1">
                <a:solidFill>
                  <a:srgbClr val="F8F8F8"/>
                </a:solidFill>
                <a:latin typeface="HP001 4 hàng" panose="020B0603050302020204" pitchFamily="34" charset="0"/>
              </a:rPr>
              <a:t>năm</a:t>
            </a:r>
            <a:r>
              <a:rPr lang="en-US" sz="2400" b="1" dirty="0">
                <a:solidFill>
                  <a:srgbClr val="F8F8F8"/>
                </a:solidFill>
                <a:latin typeface="HP001 4 hàng" panose="020B0603050302020204" pitchFamily="34" charset="0"/>
              </a:rPr>
              <a:t> 2025</a:t>
            </a:r>
          </a:p>
          <a:p>
            <a:pPr algn="ctr">
              <a:lnSpc>
                <a:spcPct val="150000"/>
              </a:lnSpc>
            </a:pPr>
            <a:r>
              <a:rPr lang="en-US" sz="2400" b="1" u="sng" dirty="0" err="1">
                <a:solidFill>
                  <a:srgbClr val="F8F8F8"/>
                </a:solidFill>
                <a:latin typeface="HP001 4 hàng" panose="020B0603050302020204" pitchFamily="34" charset="0"/>
              </a:rPr>
              <a:t>Tiếng</a:t>
            </a:r>
            <a:r>
              <a:rPr lang="en-US" sz="2400" b="1" u="sng" dirty="0">
                <a:solidFill>
                  <a:srgbClr val="F8F8F8"/>
                </a:solidFill>
                <a:latin typeface="HP001 4 hàng" panose="020B0603050302020204" pitchFamily="34" charset="0"/>
              </a:rPr>
              <a:t> </a:t>
            </a:r>
            <a:r>
              <a:rPr lang="en-US" sz="2400" b="1" u="sng" dirty="0" err="1">
                <a:solidFill>
                  <a:srgbClr val="F8F8F8"/>
                </a:solidFill>
                <a:latin typeface="HP001 4 hàng" panose="020B0603050302020204" pitchFamily="34" charset="0"/>
              </a:rPr>
              <a:t>Việt</a:t>
            </a:r>
            <a:endParaRPr lang="en-US" sz="2400" b="1" u="sng" dirty="0">
              <a:solidFill>
                <a:srgbClr val="F8F8F8"/>
              </a:solidFill>
              <a:latin typeface="HP001 4 hàng" panose="020B0603050302020204" pitchFamily="34" charset="0"/>
            </a:endParaRPr>
          </a:p>
        </p:txBody>
      </p:sp>
      <p:sp>
        <p:nvSpPr>
          <p:cNvPr id="5" name="TextBox 4">
            <a:extLst>
              <a:ext uri="{FF2B5EF4-FFF2-40B4-BE49-F238E27FC236}">
                <a16:creationId xmlns:a16="http://schemas.microsoft.com/office/drawing/2014/main" xmlns="" id="{98BA57F1-C4F6-400B-B249-02E8AEF1B29B}"/>
              </a:ext>
            </a:extLst>
          </p:cNvPr>
          <p:cNvSpPr txBox="1"/>
          <p:nvPr/>
        </p:nvSpPr>
        <p:spPr>
          <a:xfrm>
            <a:off x="675861" y="1429177"/>
            <a:ext cx="7792278" cy="523220"/>
          </a:xfrm>
          <a:prstGeom prst="rect">
            <a:avLst/>
          </a:prstGeom>
          <a:noFill/>
        </p:spPr>
        <p:txBody>
          <a:bodyPr wrap="square" rtlCol="0">
            <a:spAutoFit/>
          </a:bodyPr>
          <a:lstStyle/>
          <a:p>
            <a:pPr algn="ctr"/>
            <a:r>
              <a:rPr lang="en-US" sz="2800" b="1" dirty="0" err="1">
                <a:solidFill>
                  <a:srgbClr val="F8F8F8"/>
                </a:solidFill>
                <a:latin typeface="HP001 5 hàng" panose="020B0603050302020204" pitchFamily="34" charset="0"/>
              </a:rPr>
              <a:t>Luyện</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từ</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và</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câu</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Dấu</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ngoặc</a:t>
            </a:r>
            <a:r>
              <a:rPr lang="en-US" sz="2800" b="1" dirty="0">
                <a:solidFill>
                  <a:srgbClr val="F8F8F8"/>
                </a:solidFill>
                <a:latin typeface="HP001 5 hàng" panose="020B0603050302020204" pitchFamily="34" charset="0"/>
              </a:rPr>
              <a:t> đ</a:t>
            </a:r>
            <a:r>
              <a:rPr lang="vi-VN" sz="2800" b="1" dirty="0">
                <a:solidFill>
                  <a:srgbClr val="F8F8F8"/>
                </a:solidFill>
                <a:latin typeface="HP001 5 hàng" panose="020B0603050302020204" pitchFamily="34" charset="0"/>
              </a:rPr>
              <a:t>ơ</a:t>
            </a:r>
            <a:r>
              <a:rPr lang="en-US" sz="2800" b="1" dirty="0">
                <a:solidFill>
                  <a:srgbClr val="F8F8F8"/>
                </a:solidFill>
                <a:latin typeface="HP001 5 hàng" panose="020B0603050302020204" pitchFamily="34" charset="0"/>
              </a:rPr>
              <a:t>n</a:t>
            </a:r>
          </a:p>
        </p:txBody>
      </p:sp>
      <p:sp>
        <p:nvSpPr>
          <p:cNvPr id="6" name="TextBox 5">
            <a:extLst>
              <a:ext uri="{FF2B5EF4-FFF2-40B4-BE49-F238E27FC236}">
                <a16:creationId xmlns:a16="http://schemas.microsoft.com/office/drawing/2014/main" xmlns="" id="{A6FFF5B0-3734-4619-BFDE-5B2002C01F40}"/>
              </a:ext>
            </a:extLst>
          </p:cNvPr>
          <p:cNvSpPr txBox="1"/>
          <p:nvPr/>
        </p:nvSpPr>
        <p:spPr>
          <a:xfrm>
            <a:off x="357809" y="1876878"/>
            <a:ext cx="2743201" cy="461665"/>
          </a:xfrm>
          <a:prstGeom prst="rect">
            <a:avLst/>
          </a:prstGeom>
          <a:noFill/>
        </p:spPr>
        <p:txBody>
          <a:bodyPr wrap="square" rtlCol="0">
            <a:spAutoFit/>
          </a:bodyPr>
          <a:lstStyle/>
          <a:p>
            <a:pPr algn="ctr"/>
            <a:r>
              <a:rPr lang="en-US" sz="2400" b="1" dirty="0">
                <a:solidFill>
                  <a:srgbClr val="F8F8F8"/>
                </a:solidFill>
              </a:rPr>
              <a:t>I. </a:t>
            </a:r>
            <a:r>
              <a:rPr lang="en-US" sz="2400" b="1" dirty="0" err="1">
                <a:solidFill>
                  <a:srgbClr val="F8F8F8"/>
                </a:solidFill>
                <a:latin typeface="HP001 5 hàng" panose="020B0603050302020204" pitchFamily="34" charset="0"/>
              </a:rPr>
              <a:t>Nhận</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xét</a:t>
            </a:r>
            <a:endParaRPr lang="en-US" sz="2400" b="1" dirty="0">
              <a:solidFill>
                <a:srgbClr val="F8F8F8"/>
              </a:solidFill>
              <a:latin typeface="HP001 5 hàng" panose="020B0603050302020204" pitchFamily="34" charset="0"/>
            </a:endParaRPr>
          </a:p>
        </p:txBody>
      </p:sp>
      <p:sp>
        <p:nvSpPr>
          <p:cNvPr id="7" name="TextBox 6">
            <a:extLst>
              <a:ext uri="{FF2B5EF4-FFF2-40B4-BE49-F238E27FC236}">
                <a16:creationId xmlns:a16="http://schemas.microsoft.com/office/drawing/2014/main" xmlns="" id="{7CF1CD53-2374-4575-A0D1-A829318BB444}"/>
              </a:ext>
            </a:extLst>
          </p:cNvPr>
          <p:cNvSpPr txBox="1"/>
          <p:nvPr/>
        </p:nvSpPr>
        <p:spPr>
          <a:xfrm>
            <a:off x="258418" y="2312372"/>
            <a:ext cx="2743201" cy="461665"/>
          </a:xfrm>
          <a:prstGeom prst="rect">
            <a:avLst/>
          </a:prstGeom>
          <a:noFill/>
        </p:spPr>
        <p:txBody>
          <a:bodyPr wrap="square" rtlCol="0">
            <a:spAutoFit/>
          </a:bodyPr>
          <a:lstStyle/>
          <a:p>
            <a:pPr algn="ctr"/>
            <a:r>
              <a:rPr lang="en-US" sz="2400" b="1" dirty="0">
                <a:solidFill>
                  <a:srgbClr val="F8F8F8"/>
                </a:solidFill>
              </a:rPr>
              <a:t>II. </a:t>
            </a:r>
            <a:r>
              <a:rPr lang="en-US" sz="2400" b="1" dirty="0" err="1">
                <a:solidFill>
                  <a:srgbClr val="F8F8F8"/>
                </a:solidFill>
                <a:latin typeface="HP001 5 hàng" panose="020B0603050302020204" pitchFamily="34" charset="0"/>
              </a:rPr>
              <a:t>Bài</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học</a:t>
            </a:r>
            <a:endParaRPr lang="en-US" sz="2400" b="1" dirty="0">
              <a:solidFill>
                <a:srgbClr val="F8F8F8"/>
              </a:solidFill>
              <a:latin typeface="HP001 5 hàng" panose="020B0603050302020204" pitchFamily="34" charset="0"/>
            </a:endParaRPr>
          </a:p>
        </p:txBody>
      </p:sp>
      <p:sp>
        <p:nvSpPr>
          <p:cNvPr id="9" name="Rectangle 8">
            <a:extLst>
              <a:ext uri="{FF2B5EF4-FFF2-40B4-BE49-F238E27FC236}">
                <a16:creationId xmlns:a16="http://schemas.microsoft.com/office/drawing/2014/main" xmlns="" id="{F40B38E2-3C8D-400F-BC12-DF8697BC25CB}"/>
              </a:ext>
            </a:extLst>
          </p:cNvPr>
          <p:cNvSpPr/>
          <p:nvPr/>
        </p:nvSpPr>
        <p:spPr>
          <a:xfrm>
            <a:off x="340419" y="2753231"/>
            <a:ext cx="8463169" cy="461665"/>
          </a:xfrm>
          <a:prstGeom prst="rect">
            <a:avLst/>
          </a:prstGeom>
        </p:spPr>
        <p:txBody>
          <a:bodyPr wrap="square">
            <a:spAutoFit/>
          </a:bodyPr>
          <a:lstStyle/>
          <a:p>
            <a:pPr algn="ctr"/>
            <a:r>
              <a:rPr lang="en-US" sz="2400" b="1" dirty="0" err="1">
                <a:solidFill>
                  <a:srgbClr val="F8F8F8"/>
                </a:solidFill>
                <a:latin typeface="HP001 5 hàng" panose="020B0603050302020204" pitchFamily="34" charset="0"/>
              </a:rPr>
              <a:t>Dấu</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ngoặc</a:t>
            </a:r>
            <a:r>
              <a:rPr lang="en-US" sz="2400" b="1" dirty="0">
                <a:solidFill>
                  <a:srgbClr val="F8F8F8"/>
                </a:solidFill>
                <a:latin typeface="HP001 5 hàng" panose="020B0603050302020204" pitchFamily="34" charset="0"/>
              </a:rPr>
              <a:t> đ</a:t>
            </a:r>
            <a:r>
              <a:rPr lang="vi-VN" sz="2400" b="1" dirty="0">
                <a:solidFill>
                  <a:srgbClr val="F8F8F8"/>
                </a:solidFill>
                <a:latin typeface="HP001 5 hàng" panose="020B0603050302020204" pitchFamily="34" charset="0"/>
              </a:rPr>
              <a:t>ơ</a:t>
            </a:r>
            <a:r>
              <a:rPr lang="en-US" sz="2400" b="1" dirty="0">
                <a:solidFill>
                  <a:srgbClr val="F8F8F8"/>
                </a:solidFill>
                <a:latin typeface="HP001 5 hàng" panose="020B0603050302020204" pitchFamily="34" charset="0"/>
              </a:rPr>
              <a:t>n </a:t>
            </a:r>
            <a:r>
              <a:rPr lang="en-US" sz="2400" b="1" dirty="0" err="1">
                <a:solidFill>
                  <a:srgbClr val="F8F8F8"/>
                </a:solidFill>
                <a:latin typeface="HP001 5 hàng" panose="020B0603050302020204" pitchFamily="34" charset="0"/>
              </a:rPr>
              <a:t>dùng</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đánh</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dấu</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phần</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chú</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thích</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trong</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câu</a:t>
            </a:r>
            <a:endParaRPr lang="en-US" sz="2400" dirty="0">
              <a:solidFill>
                <a:srgbClr val="F8F8F8"/>
              </a:solidFill>
              <a:latin typeface="HP001 5 hàng" panose="020B0603050302020204" pitchFamily="34" charset="0"/>
            </a:endParaRPr>
          </a:p>
        </p:txBody>
      </p:sp>
      <p:sp>
        <p:nvSpPr>
          <p:cNvPr id="10" name="TextBox 9">
            <a:extLst>
              <a:ext uri="{FF2B5EF4-FFF2-40B4-BE49-F238E27FC236}">
                <a16:creationId xmlns:a16="http://schemas.microsoft.com/office/drawing/2014/main" xmlns="" id="{7699BF7B-C36F-48CE-BD88-3F5FEE747C06}"/>
              </a:ext>
            </a:extLst>
          </p:cNvPr>
          <p:cNvSpPr txBox="1"/>
          <p:nvPr/>
        </p:nvSpPr>
        <p:spPr>
          <a:xfrm>
            <a:off x="459519" y="3194090"/>
            <a:ext cx="2743201" cy="1200329"/>
          </a:xfrm>
          <a:prstGeom prst="rect">
            <a:avLst/>
          </a:prstGeom>
          <a:noFill/>
        </p:spPr>
        <p:txBody>
          <a:bodyPr wrap="square" rtlCol="0">
            <a:spAutoFit/>
          </a:bodyPr>
          <a:lstStyle/>
          <a:p>
            <a:pPr algn="ctr"/>
            <a:r>
              <a:rPr lang="en-US" sz="2400" b="1" dirty="0">
                <a:solidFill>
                  <a:srgbClr val="F8F8F8"/>
                </a:solidFill>
              </a:rPr>
              <a:t>III. </a:t>
            </a:r>
            <a:r>
              <a:rPr lang="en-US" sz="2400" b="1" dirty="0" err="1">
                <a:solidFill>
                  <a:srgbClr val="F8F8F8"/>
                </a:solidFill>
                <a:latin typeface="HP001 5 hàng" panose="020B0603050302020204" pitchFamily="34" charset="0"/>
              </a:rPr>
              <a:t>Luyện</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tập</a:t>
            </a:r>
            <a:endParaRPr lang="en-US" sz="2400" b="1" dirty="0">
              <a:solidFill>
                <a:srgbClr val="F8F8F8"/>
              </a:solidFill>
              <a:latin typeface="HP001 5 hàng" panose="020B0603050302020204" pitchFamily="34" charset="0"/>
            </a:endParaRPr>
          </a:p>
          <a:p>
            <a:pPr algn="ctr"/>
            <a:r>
              <a:rPr lang="en-US" sz="2400" b="1" dirty="0" err="1">
                <a:solidFill>
                  <a:srgbClr val="F8F8F8"/>
                </a:solidFill>
                <a:latin typeface="HP001 5 hàng" panose="020B0603050302020204" pitchFamily="34" charset="0"/>
              </a:rPr>
              <a:t>Bài</a:t>
            </a:r>
            <a:r>
              <a:rPr lang="en-US" sz="2400" b="1" dirty="0">
                <a:solidFill>
                  <a:srgbClr val="F8F8F8"/>
                </a:solidFill>
                <a:latin typeface="HP001 5 hàng" panose="020B0603050302020204" pitchFamily="34" charset="0"/>
              </a:rPr>
              <a:t> 1/44</a:t>
            </a:r>
          </a:p>
          <a:p>
            <a:pPr algn="ctr"/>
            <a:r>
              <a:rPr lang="en-US" sz="2400" b="1" dirty="0" err="1">
                <a:solidFill>
                  <a:srgbClr val="F8F8F8"/>
                </a:solidFill>
                <a:latin typeface="HP001 5 hàng" panose="020B0603050302020204" pitchFamily="34" charset="0"/>
              </a:rPr>
              <a:t>Bài</a:t>
            </a:r>
            <a:r>
              <a:rPr lang="en-US" sz="2400" b="1" dirty="0">
                <a:solidFill>
                  <a:srgbClr val="F8F8F8"/>
                </a:solidFill>
                <a:latin typeface="HP001 5 hàng" panose="020B0603050302020204" pitchFamily="34" charset="0"/>
              </a:rPr>
              <a:t> 2/44</a:t>
            </a:r>
          </a:p>
        </p:txBody>
      </p:sp>
    </p:spTree>
    <p:extLst>
      <p:ext uri="{BB962C8B-B14F-4D97-AF65-F5344CB8AC3E}">
        <p14:creationId xmlns:p14="http://schemas.microsoft.com/office/powerpoint/2010/main" val="4090724173"/>
      </p:ext>
    </p:extLst>
  </p:cSld>
  <p:clrMapOvr>
    <a:masterClrMapping/>
  </p:clrMapOvr>
  <p:transition spd="slow">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D2BB491-C959-4A51-AFFE-0AC8AF3F23FF}"/>
              </a:ext>
            </a:extLst>
          </p:cNvPr>
          <p:cNvSpPr txBox="1"/>
          <p:nvPr/>
        </p:nvSpPr>
        <p:spPr>
          <a:xfrm>
            <a:off x="260568" y="85861"/>
            <a:ext cx="8622864" cy="954107"/>
          </a:xfrm>
          <a:prstGeom prst="rect">
            <a:avLst/>
          </a:prstGeom>
          <a:noFill/>
        </p:spPr>
        <p:txBody>
          <a:bodyPr wrap="square" rtlCol="0">
            <a:spAutoFit/>
          </a:bodyPr>
          <a:lstStyle/>
          <a:p>
            <a:pPr algn="just"/>
            <a:r>
              <a:rPr lang="en-US" sz="2800" b="1" dirty="0">
                <a:solidFill>
                  <a:schemeClr val="bg1">
                    <a:lumMod val="50000"/>
                  </a:schemeClr>
                </a:solidFill>
              </a:rPr>
              <a:t>2/44. </a:t>
            </a:r>
            <a:r>
              <a:rPr lang="vi-VN" sz="2800" b="1" dirty="0">
                <a:solidFill>
                  <a:schemeClr val="bg1">
                    <a:lumMod val="50000"/>
                  </a:schemeClr>
                </a:solidFill>
              </a:rPr>
              <a:t>Cần đặt dấu ngoặc đơn vào những vị trí nào trong câu sau:</a:t>
            </a:r>
            <a:endParaRPr lang="vi-VN" sz="2800" dirty="0">
              <a:solidFill>
                <a:schemeClr val="tx1">
                  <a:lumMod val="75000"/>
                </a:schemeClr>
              </a:solidFill>
            </a:endParaRPr>
          </a:p>
        </p:txBody>
      </p:sp>
      <p:sp>
        <p:nvSpPr>
          <p:cNvPr id="3" name="TextBox 2">
            <a:extLst>
              <a:ext uri="{FF2B5EF4-FFF2-40B4-BE49-F238E27FC236}">
                <a16:creationId xmlns:a16="http://schemas.microsoft.com/office/drawing/2014/main" xmlns="" id="{073C6B0C-0C84-4562-8751-6C2C586A58A4}"/>
              </a:ext>
            </a:extLst>
          </p:cNvPr>
          <p:cNvSpPr txBox="1"/>
          <p:nvPr/>
        </p:nvSpPr>
        <p:spPr>
          <a:xfrm>
            <a:off x="136251" y="1063822"/>
            <a:ext cx="5654950" cy="1938992"/>
          </a:xfrm>
          <a:prstGeom prst="rect">
            <a:avLst/>
          </a:prstGeom>
          <a:noFill/>
        </p:spPr>
        <p:txBody>
          <a:bodyPr wrap="square" rtlCol="0">
            <a:spAutoFit/>
          </a:bodyPr>
          <a:lstStyle/>
          <a:p>
            <a:pPr algn="just"/>
            <a:r>
              <a:rPr lang="vi-VN" sz="2000" dirty="0">
                <a:solidFill>
                  <a:schemeClr val="tx1"/>
                </a:solidFill>
              </a:rPr>
              <a:t>   Sau hơn 30 năm đổi mới, kể từ năm 1986, Việt Nam đã đạt được nhiều thành tựu về kinh tế, trong đó có những công trình xây dựng ghi dấu ấn đậm nét: Nhà Quốc Hội ( Hà Nội), cầu quay sông Hàn cây cầu đầu tiên do kĩ sư và công nhân</a:t>
            </a:r>
          </a:p>
        </p:txBody>
      </p:sp>
      <p:pic>
        <p:nvPicPr>
          <p:cNvPr id="14" name="Picture 13">
            <a:extLst>
              <a:ext uri="{FF2B5EF4-FFF2-40B4-BE49-F238E27FC236}">
                <a16:creationId xmlns:a16="http://schemas.microsoft.com/office/drawing/2014/main" xmlns="" id="{511AD0E6-B1C3-4AD7-A691-5C48701EBCDA}"/>
              </a:ext>
            </a:extLst>
          </p:cNvPr>
          <p:cNvPicPr>
            <a:picLocks noChangeAspect="1"/>
          </p:cNvPicPr>
          <p:nvPr/>
        </p:nvPicPr>
        <p:blipFill>
          <a:blip r:embed="rId2"/>
          <a:srcRect l="52342" t="65146" r="18006" b="4383"/>
          <a:stretch>
            <a:fillRect/>
          </a:stretch>
        </p:blipFill>
        <p:spPr>
          <a:xfrm>
            <a:off x="4122935" y="3601604"/>
            <a:ext cx="2019132" cy="1389312"/>
          </a:xfrm>
          <a:custGeom>
            <a:avLst/>
            <a:gdLst>
              <a:gd name="connsiteX0" fmla="*/ 261217 w 2277768"/>
              <a:gd name="connsiteY0" fmla="*/ 0 h 1567273"/>
              <a:gd name="connsiteX1" fmla="*/ 2016551 w 2277768"/>
              <a:gd name="connsiteY1" fmla="*/ 0 h 1567273"/>
              <a:gd name="connsiteX2" fmla="*/ 2277768 w 2277768"/>
              <a:gd name="connsiteY2" fmla="*/ 261217 h 1567273"/>
              <a:gd name="connsiteX3" fmla="*/ 2277768 w 2277768"/>
              <a:gd name="connsiteY3" fmla="*/ 1306056 h 1567273"/>
              <a:gd name="connsiteX4" fmla="*/ 2016551 w 2277768"/>
              <a:gd name="connsiteY4" fmla="*/ 1567273 h 1567273"/>
              <a:gd name="connsiteX5" fmla="*/ 261217 w 2277768"/>
              <a:gd name="connsiteY5" fmla="*/ 1567273 h 1567273"/>
              <a:gd name="connsiteX6" fmla="*/ 0 w 2277768"/>
              <a:gd name="connsiteY6" fmla="*/ 1306056 h 1567273"/>
              <a:gd name="connsiteX7" fmla="*/ 0 w 2277768"/>
              <a:gd name="connsiteY7" fmla="*/ 261217 h 1567273"/>
              <a:gd name="connsiteX8" fmla="*/ 261217 w 2277768"/>
              <a:gd name="connsiteY8" fmla="*/ 0 h 156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768" h="1567273">
                <a:moveTo>
                  <a:pt x="261217" y="0"/>
                </a:moveTo>
                <a:lnTo>
                  <a:pt x="2016551" y="0"/>
                </a:lnTo>
                <a:cubicBezTo>
                  <a:pt x="2160817" y="0"/>
                  <a:pt x="2277768" y="116951"/>
                  <a:pt x="2277768" y="261217"/>
                </a:cubicBezTo>
                <a:lnTo>
                  <a:pt x="2277768" y="1306056"/>
                </a:lnTo>
                <a:cubicBezTo>
                  <a:pt x="2277768" y="1450322"/>
                  <a:pt x="2160817" y="1567273"/>
                  <a:pt x="2016551" y="1567273"/>
                </a:cubicBezTo>
                <a:lnTo>
                  <a:pt x="261217" y="1567273"/>
                </a:lnTo>
                <a:cubicBezTo>
                  <a:pt x="116951" y="1567273"/>
                  <a:pt x="0" y="1450322"/>
                  <a:pt x="0" y="1306056"/>
                </a:cubicBezTo>
                <a:lnTo>
                  <a:pt x="0" y="261217"/>
                </a:lnTo>
                <a:cubicBezTo>
                  <a:pt x="0" y="116951"/>
                  <a:pt x="116951" y="0"/>
                  <a:pt x="261217" y="0"/>
                </a:cubicBezTo>
                <a:close/>
              </a:path>
            </a:pathLst>
          </a:custGeom>
          <a:effectLst>
            <a:outerShdw blurRad="50800" dist="38100" dir="2700000" sx="101000" sy="101000" algn="tl" rotWithShape="0">
              <a:schemeClr val="tx1"/>
            </a:outerShdw>
          </a:effectLst>
        </p:spPr>
      </p:pic>
      <p:sp>
        <p:nvSpPr>
          <p:cNvPr id="6" name="Rectangle 5">
            <a:extLst>
              <a:ext uri="{FF2B5EF4-FFF2-40B4-BE49-F238E27FC236}">
                <a16:creationId xmlns:a16="http://schemas.microsoft.com/office/drawing/2014/main" xmlns="" id="{808F9F8A-9C11-4861-AABD-4EAF521E91C1}"/>
              </a:ext>
            </a:extLst>
          </p:cNvPr>
          <p:cNvSpPr/>
          <p:nvPr/>
        </p:nvSpPr>
        <p:spPr>
          <a:xfrm>
            <a:off x="376881" y="2939887"/>
            <a:ext cx="8394192" cy="1015663"/>
          </a:xfrm>
          <a:prstGeom prst="rect">
            <a:avLst/>
          </a:prstGeom>
        </p:spPr>
        <p:txBody>
          <a:bodyPr>
            <a:spAutoFit/>
          </a:bodyPr>
          <a:lstStyle/>
          <a:p>
            <a:pPr lvl="0" algn="just"/>
            <a:r>
              <a:rPr lang="vi-VN" sz="2000" dirty="0">
                <a:solidFill>
                  <a:srgbClr val="2D1B61"/>
                </a:solidFill>
              </a:rPr>
              <a:t>Việt Nam tự thiết kế và thi công, đường hầm sông Sài Gòn còn gọi là hầm Thủ Thiêm...</a:t>
            </a:r>
          </a:p>
          <a:p>
            <a:pPr lvl="0" algn="r"/>
            <a:r>
              <a:rPr lang="vi-VN" sz="2000" dirty="0">
                <a:solidFill>
                  <a:srgbClr val="2D1B61"/>
                </a:solidFill>
              </a:rPr>
              <a:t>Theo báo </a:t>
            </a:r>
            <a:r>
              <a:rPr lang="vi-VN" sz="2000" i="1" dirty="0">
                <a:solidFill>
                  <a:srgbClr val="2D1B61"/>
                </a:solidFill>
              </a:rPr>
              <a:t>vov.vn</a:t>
            </a:r>
            <a:endParaRPr lang="vi-VN" sz="2000" dirty="0">
              <a:solidFill>
                <a:srgbClr val="2D1B61"/>
              </a:solidFill>
            </a:endParaRPr>
          </a:p>
        </p:txBody>
      </p:sp>
      <p:pic>
        <p:nvPicPr>
          <p:cNvPr id="10" name="Picture 9">
            <a:extLst>
              <a:ext uri="{FF2B5EF4-FFF2-40B4-BE49-F238E27FC236}">
                <a16:creationId xmlns:a16="http://schemas.microsoft.com/office/drawing/2014/main" xmlns="" id="{320F82AE-8407-4206-8895-DBFBFBA55DBA}"/>
              </a:ext>
            </a:extLst>
          </p:cNvPr>
          <p:cNvPicPr>
            <a:picLocks noChangeAspect="1"/>
          </p:cNvPicPr>
          <p:nvPr/>
        </p:nvPicPr>
        <p:blipFill>
          <a:blip r:embed="rId2"/>
          <a:srcRect l="53880" t="10234" r="5863" b="58089"/>
          <a:stretch>
            <a:fillRect/>
          </a:stretch>
        </p:blipFill>
        <p:spPr>
          <a:xfrm>
            <a:off x="6086029" y="735273"/>
            <a:ext cx="2921722" cy="1959766"/>
          </a:xfrm>
          <a:custGeom>
            <a:avLst/>
            <a:gdLst>
              <a:gd name="connsiteX0" fmla="*/ 271554 w 3092334"/>
              <a:gd name="connsiteY0" fmla="*/ 0 h 1629294"/>
              <a:gd name="connsiteX1" fmla="*/ 2820780 w 3092334"/>
              <a:gd name="connsiteY1" fmla="*/ 0 h 1629294"/>
              <a:gd name="connsiteX2" fmla="*/ 3092334 w 3092334"/>
              <a:gd name="connsiteY2" fmla="*/ 271554 h 1629294"/>
              <a:gd name="connsiteX3" fmla="*/ 3092334 w 3092334"/>
              <a:gd name="connsiteY3" fmla="*/ 1357740 h 1629294"/>
              <a:gd name="connsiteX4" fmla="*/ 2820780 w 3092334"/>
              <a:gd name="connsiteY4" fmla="*/ 1629294 h 1629294"/>
              <a:gd name="connsiteX5" fmla="*/ 271554 w 3092334"/>
              <a:gd name="connsiteY5" fmla="*/ 1629294 h 1629294"/>
              <a:gd name="connsiteX6" fmla="*/ 0 w 3092334"/>
              <a:gd name="connsiteY6" fmla="*/ 1357740 h 1629294"/>
              <a:gd name="connsiteX7" fmla="*/ 0 w 3092334"/>
              <a:gd name="connsiteY7" fmla="*/ 271554 h 1629294"/>
              <a:gd name="connsiteX8" fmla="*/ 271554 w 3092334"/>
              <a:gd name="connsiteY8" fmla="*/ 0 h 16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2334" h="1629294">
                <a:moveTo>
                  <a:pt x="271554" y="0"/>
                </a:moveTo>
                <a:lnTo>
                  <a:pt x="2820780" y="0"/>
                </a:lnTo>
                <a:cubicBezTo>
                  <a:pt x="2970755" y="0"/>
                  <a:pt x="3092334" y="121579"/>
                  <a:pt x="3092334" y="271554"/>
                </a:cubicBezTo>
                <a:lnTo>
                  <a:pt x="3092334" y="1357740"/>
                </a:lnTo>
                <a:cubicBezTo>
                  <a:pt x="3092334" y="1507715"/>
                  <a:pt x="2970755" y="1629294"/>
                  <a:pt x="2820780" y="1629294"/>
                </a:cubicBezTo>
                <a:lnTo>
                  <a:pt x="271554" y="1629294"/>
                </a:lnTo>
                <a:cubicBezTo>
                  <a:pt x="121579" y="1629294"/>
                  <a:pt x="0" y="1507715"/>
                  <a:pt x="0" y="1357740"/>
                </a:cubicBezTo>
                <a:lnTo>
                  <a:pt x="0" y="271554"/>
                </a:lnTo>
                <a:cubicBezTo>
                  <a:pt x="0" y="121579"/>
                  <a:pt x="121579" y="0"/>
                  <a:pt x="271554" y="0"/>
                </a:cubicBezTo>
                <a:close/>
              </a:path>
            </a:pathLst>
          </a:custGeom>
          <a:effectLst>
            <a:outerShdw blurRad="50800" dist="38100" dir="2700000" sx="101000" sy="101000" algn="tl" rotWithShape="0">
              <a:schemeClr val="tx1"/>
            </a:outerShdw>
          </a:effectLst>
        </p:spPr>
      </p:pic>
      <p:pic>
        <p:nvPicPr>
          <p:cNvPr id="13" name="Picture 12">
            <a:extLst>
              <a:ext uri="{FF2B5EF4-FFF2-40B4-BE49-F238E27FC236}">
                <a16:creationId xmlns:a16="http://schemas.microsoft.com/office/drawing/2014/main" xmlns="" id="{8D39B6EF-AEFB-4327-A4AF-7F629516E86A}"/>
              </a:ext>
            </a:extLst>
          </p:cNvPr>
          <p:cNvPicPr>
            <a:picLocks noChangeAspect="1"/>
          </p:cNvPicPr>
          <p:nvPr/>
        </p:nvPicPr>
        <p:blipFill>
          <a:blip r:embed="rId2"/>
          <a:srcRect l="15872" t="63799" r="53393" b="4524"/>
          <a:stretch>
            <a:fillRect/>
          </a:stretch>
        </p:blipFill>
        <p:spPr>
          <a:xfrm>
            <a:off x="1205763" y="3655547"/>
            <a:ext cx="2002660" cy="1382070"/>
          </a:xfrm>
          <a:custGeom>
            <a:avLst/>
            <a:gdLst>
              <a:gd name="connsiteX0" fmla="*/ 271554 w 2360895"/>
              <a:gd name="connsiteY0" fmla="*/ 0 h 1629294"/>
              <a:gd name="connsiteX1" fmla="*/ 2089341 w 2360895"/>
              <a:gd name="connsiteY1" fmla="*/ 0 h 1629294"/>
              <a:gd name="connsiteX2" fmla="*/ 2360895 w 2360895"/>
              <a:gd name="connsiteY2" fmla="*/ 271554 h 1629294"/>
              <a:gd name="connsiteX3" fmla="*/ 2360895 w 2360895"/>
              <a:gd name="connsiteY3" fmla="*/ 1357740 h 1629294"/>
              <a:gd name="connsiteX4" fmla="*/ 2089341 w 2360895"/>
              <a:gd name="connsiteY4" fmla="*/ 1629294 h 1629294"/>
              <a:gd name="connsiteX5" fmla="*/ 271554 w 2360895"/>
              <a:gd name="connsiteY5" fmla="*/ 1629294 h 1629294"/>
              <a:gd name="connsiteX6" fmla="*/ 0 w 2360895"/>
              <a:gd name="connsiteY6" fmla="*/ 1357740 h 1629294"/>
              <a:gd name="connsiteX7" fmla="*/ 0 w 2360895"/>
              <a:gd name="connsiteY7" fmla="*/ 271554 h 1629294"/>
              <a:gd name="connsiteX8" fmla="*/ 271554 w 2360895"/>
              <a:gd name="connsiteY8" fmla="*/ 0 h 16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895" h="1629294">
                <a:moveTo>
                  <a:pt x="271554" y="0"/>
                </a:moveTo>
                <a:lnTo>
                  <a:pt x="2089341" y="0"/>
                </a:lnTo>
                <a:cubicBezTo>
                  <a:pt x="2239316" y="0"/>
                  <a:pt x="2360895" y="121579"/>
                  <a:pt x="2360895" y="271554"/>
                </a:cubicBezTo>
                <a:lnTo>
                  <a:pt x="2360895" y="1357740"/>
                </a:lnTo>
                <a:cubicBezTo>
                  <a:pt x="2360895" y="1507715"/>
                  <a:pt x="2239316" y="1629294"/>
                  <a:pt x="2089341" y="1629294"/>
                </a:cubicBezTo>
                <a:lnTo>
                  <a:pt x="271554" y="1629294"/>
                </a:lnTo>
                <a:cubicBezTo>
                  <a:pt x="121579" y="1629294"/>
                  <a:pt x="0" y="1507715"/>
                  <a:pt x="0" y="1357740"/>
                </a:cubicBezTo>
                <a:lnTo>
                  <a:pt x="0" y="271554"/>
                </a:lnTo>
                <a:cubicBezTo>
                  <a:pt x="0" y="121579"/>
                  <a:pt x="121579" y="0"/>
                  <a:pt x="271554" y="0"/>
                </a:cubicBezTo>
                <a:close/>
              </a:path>
            </a:pathLst>
          </a:custGeom>
          <a:effectLst>
            <a:outerShdw blurRad="50800" dist="38100" dir="2700000" sx="101000" sy="101000" algn="tl" rotWithShape="0">
              <a:schemeClr val="tx1"/>
            </a:outerShdw>
          </a:effectLst>
        </p:spPr>
      </p:pic>
    </p:spTree>
    <p:extLst>
      <p:ext uri="{BB962C8B-B14F-4D97-AF65-F5344CB8AC3E}">
        <p14:creationId xmlns:p14="http://schemas.microsoft.com/office/powerpoint/2010/main" val="218865948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73C6B0C-0C84-4562-8751-6C2C586A58A4}"/>
              </a:ext>
            </a:extLst>
          </p:cNvPr>
          <p:cNvSpPr txBox="1"/>
          <p:nvPr/>
        </p:nvSpPr>
        <p:spPr>
          <a:xfrm>
            <a:off x="48126" y="226601"/>
            <a:ext cx="5654950" cy="2677656"/>
          </a:xfrm>
          <a:prstGeom prst="rect">
            <a:avLst/>
          </a:prstGeom>
          <a:noFill/>
        </p:spPr>
        <p:txBody>
          <a:bodyPr wrap="square" rtlCol="0">
            <a:spAutoFit/>
          </a:bodyPr>
          <a:lstStyle/>
          <a:p>
            <a:pPr algn="just"/>
            <a:r>
              <a:rPr lang="vi-VN" sz="2400" dirty="0">
                <a:solidFill>
                  <a:schemeClr val="tx1"/>
                </a:solidFill>
              </a:rPr>
              <a:t>   Sau hơn 30 năm đổi mới, kể từ năm 1986, Việt Nam đã đạt được nhiều thành tựu về kinh tế, trong đó có những công trình xây dựng ghi dấu ấn đậm nét: Nhà Quốc Hội (Hà Nội), cầu quay sông Hàn cây cầu đầu tiên do kĩ sư và công nhân</a:t>
            </a:r>
          </a:p>
        </p:txBody>
      </p:sp>
      <p:pic>
        <p:nvPicPr>
          <p:cNvPr id="14" name="Picture 13">
            <a:extLst>
              <a:ext uri="{FF2B5EF4-FFF2-40B4-BE49-F238E27FC236}">
                <a16:creationId xmlns:a16="http://schemas.microsoft.com/office/drawing/2014/main" xmlns="" id="{511AD0E6-B1C3-4AD7-A691-5C48701EBCDA}"/>
              </a:ext>
            </a:extLst>
          </p:cNvPr>
          <p:cNvPicPr>
            <a:picLocks noChangeAspect="1"/>
          </p:cNvPicPr>
          <p:nvPr/>
        </p:nvPicPr>
        <p:blipFill>
          <a:blip r:embed="rId2"/>
          <a:srcRect l="52342" t="65146" r="18006" b="4383"/>
          <a:stretch>
            <a:fillRect/>
          </a:stretch>
        </p:blipFill>
        <p:spPr>
          <a:xfrm>
            <a:off x="3548737" y="3405526"/>
            <a:ext cx="2798064" cy="1619562"/>
          </a:xfrm>
          <a:custGeom>
            <a:avLst/>
            <a:gdLst>
              <a:gd name="connsiteX0" fmla="*/ 261217 w 2277768"/>
              <a:gd name="connsiteY0" fmla="*/ 0 h 1567273"/>
              <a:gd name="connsiteX1" fmla="*/ 2016551 w 2277768"/>
              <a:gd name="connsiteY1" fmla="*/ 0 h 1567273"/>
              <a:gd name="connsiteX2" fmla="*/ 2277768 w 2277768"/>
              <a:gd name="connsiteY2" fmla="*/ 261217 h 1567273"/>
              <a:gd name="connsiteX3" fmla="*/ 2277768 w 2277768"/>
              <a:gd name="connsiteY3" fmla="*/ 1306056 h 1567273"/>
              <a:gd name="connsiteX4" fmla="*/ 2016551 w 2277768"/>
              <a:gd name="connsiteY4" fmla="*/ 1567273 h 1567273"/>
              <a:gd name="connsiteX5" fmla="*/ 261217 w 2277768"/>
              <a:gd name="connsiteY5" fmla="*/ 1567273 h 1567273"/>
              <a:gd name="connsiteX6" fmla="*/ 0 w 2277768"/>
              <a:gd name="connsiteY6" fmla="*/ 1306056 h 1567273"/>
              <a:gd name="connsiteX7" fmla="*/ 0 w 2277768"/>
              <a:gd name="connsiteY7" fmla="*/ 261217 h 1567273"/>
              <a:gd name="connsiteX8" fmla="*/ 261217 w 2277768"/>
              <a:gd name="connsiteY8" fmla="*/ 0 h 156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768" h="1567273">
                <a:moveTo>
                  <a:pt x="261217" y="0"/>
                </a:moveTo>
                <a:lnTo>
                  <a:pt x="2016551" y="0"/>
                </a:lnTo>
                <a:cubicBezTo>
                  <a:pt x="2160817" y="0"/>
                  <a:pt x="2277768" y="116951"/>
                  <a:pt x="2277768" y="261217"/>
                </a:cubicBezTo>
                <a:lnTo>
                  <a:pt x="2277768" y="1306056"/>
                </a:lnTo>
                <a:cubicBezTo>
                  <a:pt x="2277768" y="1450322"/>
                  <a:pt x="2160817" y="1567273"/>
                  <a:pt x="2016551" y="1567273"/>
                </a:cubicBezTo>
                <a:lnTo>
                  <a:pt x="261217" y="1567273"/>
                </a:lnTo>
                <a:cubicBezTo>
                  <a:pt x="116951" y="1567273"/>
                  <a:pt x="0" y="1450322"/>
                  <a:pt x="0" y="1306056"/>
                </a:cubicBezTo>
                <a:lnTo>
                  <a:pt x="0" y="261217"/>
                </a:lnTo>
                <a:cubicBezTo>
                  <a:pt x="0" y="116951"/>
                  <a:pt x="116951" y="0"/>
                  <a:pt x="261217" y="0"/>
                </a:cubicBezTo>
                <a:close/>
              </a:path>
            </a:pathLst>
          </a:custGeom>
          <a:effectLst>
            <a:outerShdw blurRad="50800" dist="38100" dir="2700000" sx="101000" sy="101000" algn="tl" rotWithShape="0">
              <a:schemeClr val="tx1"/>
            </a:outerShdw>
          </a:effectLst>
        </p:spPr>
      </p:pic>
      <p:sp>
        <p:nvSpPr>
          <p:cNvPr id="6" name="Rectangle 5">
            <a:extLst>
              <a:ext uri="{FF2B5EF4-FFF2-40B4-BE49-F238E27FC236}">
                <a16:creationId xmlns:a16="http://schemas.microsoft.com/office/drawing/2014/main" xmlns="" id="{808F9F8A-9C11-4861-AABD-4EAF521E91C1}"/>
              </a:ext>
            </a:extLst>
          </p:cNvPr>
          <p:cNvSpPr/>
          <p:nvPr/>
        </p:nvSpPr>
        <p:spPr>
          <a:xfrm>
            <a:off x="1582559" y="2433476"/>
            <a:ext cx="7469055" cy="461665"/>
          </a:xfrm>
          <a:prstGeom prst="rect">
            <a:avLst/>
          </a:prstGeom>
        </p:spPr>
        <p:txBody>
          <a:bodyPr wrap="square">
            <a:spAutoFit/>
          </a:bodyPr>
          <a:lstStyle/>
          <a:p>
            <a:pPr lvl="0" algn="just"/>
            <a:r>
              <a:rPr lang="vi-VN" sz="2400" dirty="0">
                <a:solidFill>
                  <a:srgbClr val="2D1B61"/>
                </a:solidFill>
              </a:rPr>
              <a:t>Việt Nam tự thiết kế và thi công</a:t>
            </a:r>
            <a:r>
              <a:rPr lang="en-US" sz="2400" dirty="0">
                <a:solidFill>
                  <a:srgbClr val="2D1B61">
                    <a:alpha val="0"/>
                  </a:srgbClr>
                </a:solidFill>
              </a:rPr>
              <a:t>)</a:t>
            </a:r>
            <a:r>
              <a:rPr lang="vi-VN" sz="2400" dirty="0">
                <a:solidFill>
                  <a:srgbClr val="2D1B61"/>
                </a:solidFill>
              </a:rPr>
              <a:t>, đường hầm</a:t>
            </a:r>
          </a:p>
        </p:txBody>
      </p:sp>
      <p:pic>
        <p:nvPicPr>
          <p:cNvPr id="10" name="Picture 9">
            <a:extLst>
              <a:ext uri="{FF2B5EF4-FFF2-40B4-BE49-F238E27FC236}">
                <a16:creationId xmlns:a16="http://schemas.microsoft.com/office/drawing/2014/main" xmlns="" id="{320F82AE-8407-4206-8895-DBFBFBA55DBA}"/>
              </a:ext>
            </a:extLst>
          </p:cNvPr>
          <p:cNvPicPr>
            <a:picLocks noChangeAspect="1"/>
          </p:cNvPicPr>
          <p:nvPr/>
        </p:nvPicPr>
        <p:blipFill>
          <a:blip r:embed="rId2"/>
          <a:srcRect l="53880" t="10234" r="5863" b="58089"/>
          <a:stretch>
            <a:fillRect/>
          </a:stretch>
        </p:blipFill>
        <p:spPr>
          <a:xfrm>
            <a:off x="5751202" y="78509"/>
            <a:ext cx="3300412" cy="2213775"/>
          </a:xfrm>
          <a:custGeom>
            <a:avLst/>
            <a:gdLst>
              <a:gd name="connsiteX0" fmla="*/ 271554 w 3092334"/>
              <a:gd name="connsiteY0" fmla="*/ 0 h 1629294"/>
              <a:gd name="connsiteX1" fmla="*/ 2820780 w 3092334"/>
              <a:gd name="connsiteY1" fmla="*/ 0 h 1629294"/>
              <a:gd name="connsiteX2" fmla="*/ 3092334 w 3092334"/>
              <a:gd name="connsiteY2" fmla="*/ 271554 h 1629294"/>
              <a:gd name="connsiteX3" fmla="*/ 3092334 w 3092334"/>
              <a:gd name="connsiteY3" fmla="*/ 1357740 h 1629294"/>
              <a:gd name="connsiteX4" fmla="*/ 2820780 w 3092334"/>
              <a:gd name="connsiteY4" fmla="*/ 1629294 h 1629294"/>
              <a:gd name="connsiteX5" fmla="*/ 271554 w 3092334"/>
              <a:gd name="connsiteY5" fmla="*/ 1629294 h 1629294"/>
              <a:gd name="connsiteX6" fmla="*/ 0 w 3092334"/>
              <a:gd name="connsiteY6" fmla="*/ 1357740 h 1629294"/>
              <a:gd name="connsiteX7" fmla="*/ 0 w 3092334"/>
              <a:gd name="connsiteY7" fmla="*/ 271554 h 1629294"/>
              <a:gd name="connsiteX8" fmla="*/ 271554 w 3092334"/>
              <a:gd name="connsiteY8" fmla="*/ 0 h 16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2334" h="1629294">
                <a:moveTo>
                  <a:pt x="271554" y="0"/>
                </a:moveTo>
                <a:lnTo>
                  <a:pt x="2820780" y="0"/>
                </a:lnTo>
                <a:cubicBezTo>
                  <a:pt x="2970755" y="0"/>
                  <a:pt x="3092334" y="121579"/>
                  <a:pt x="3092334" y="271554"/>
                </a:cubicBezTo>
                <a:lnTo>
                  <a:pt x="3092334" y="1357740"/>
                </a:lnTo>
                <a:cubicBezTo>
                  <a:pt x="3092334" y="1507715"/>
                  <a:pt x="2970755" y="1629294"/>
                  <a:pt x="2820780" y="1629294"/>
                </a:cubicBezTo>
                <a:lnTo>
                  <a:pt x="271554" y="1629294"/>
                </a:lnTo>
                <a:cubicBezTo>
                  <a:pt x="121579" y="1629294"/>
                  <a:pt x="0" y="1507715"/>
                  <a:pt x="0" y="1357740"/>
                </a:cubicBezTo>
                <a:lnTo>
                  <a:pt x="0" y="271554"/>
                </a:lnTo>
                <a:cubicBezTo>
                  <a:pt x="0" y="121579"/>
                  <a:pt x="121579" y="0"/>
                  <a:pt x="271554" y="0"/>
                </a:cubicBezTo>
                <a:close/>
              </a:path>
            </a:pathLst>
          </a:custGeom>
          <a:effectLst>
            <a:outerShdw blurRad="50800" dist="38100" dir="2700000" sx="101000" sy="101000" algn="tl" rotWithShape="0">
              <a:schemeClr val="tx1"/>
            </a:outerShdw>
          </a:effectLst>
        </p:spPr>
      </p:pic>
      <p:pic>
        <p:nvPicPr>
          <p:cNvPr id="13" name="Picture 12">
            <a:extLst>
              <a:ext uri="{FF2B5EF4-FFF2-40B4-BE49-F238E27FC236}">
                <a16:creationId xmlns:a16="http://schemas.microsoft.com/office/drawing/2014/main" xmlns="" id="{8D39B6EF-AEFB-4327-A4AF-7F629516E86A}"/>
              </a:ext>
            </a:extLst>
          </p:cNvPr>
          <p:cNvPicPr>
            <a:picLocks noChangeAspect="1"/>
          </p:cNvPicPr>
          <p:nvPr/>
        </p:nvPicPr>
        <p:blipFill>
          <a:blip r:embed="rId2"/>
          <a:srcRect l="15872" t="63799" r="53393" b="4524"/>
          <a:stretch>
            <a:fillRect/>
          </a:stretch>
        </p:blipFill>
        <p:spPr>
          <a:xfrm>
            <a:off x="486029" y="3415022"/>
            <a:ext cx="2800918" cy="1603721"/>
          </a:xfrm>
          <a:custGeom>
            <a:avLst/>
            <a:gdLst>
              <a:gd name="connsiteX0" fmla="*/ 271554 w 2360895"/>
              <a:gd name="connsiteY0" fmla="*/ 0 h 1629294"/>
              <a:gd name="connsiteX1" fmla="*/ 2089341 w 2360895"/>
              <a:gd name="connsiteY1" fmla="*/ 0 h 1629294"/>
              <a:gd name="connsiteX2" fmla="*/ 2360895 w 2360895"/>
              <a:gd name="connsiteY2" fmla="*/ 271554 h 1629294"/>
              <a:gd name="connsiteX3" fmla="*/ 2360895 w 2360895"/>
              <a:gd name="connsiteY3" fmla="*/ 1357740 h 1629294"/>
              <a:gd name="connsiteX4" fmla="*/ 2089341 w 2360895"/>
              <a:gd name="connsiteY4" fmla="*/ 1629294 h 1629294"/>
              <a:gd name="connsiteX5" fmla="*/ 271554 w 2360895"/>
              <a:gd name="connsiteY5" fmla="*/ 1629294 h 1629294"/>
              <a:gd name="connsiteX6" fmla="*/ 0 w 2360895"/>
              <a:gd name="connsiteY6" fmla="*/ 1357740 h 1629294"/>
              <a:gd name="connsiteX7" fmla="*/ 0 w 2360895"/>
              <a:gd name="connsiteY7" fmla="*/ 271554 h 1629294"/>
              <a:gd name="connsiteX8" fmla="*/ 271554 w 2360895"/>
              <a:gd name="connsiteY8" fmla="*/ 0 h 16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895" h="1629294">
                <a:moveTo>
                  <a:pt x="271554" y="0"/>
                </a:moveTo>
                <a:lnTo>
                  <a:pt x="2089341" y="0"/>
                </a:lnTo>
                <a:cubicBezTo>
                  <a:pt x="2239316" y="0"/>
                  <a:pt x="2360895" y="121579"/>
                  <a:pt x="2360895" y="271554"/>
                </a:cubicBezTo>
                <a:lnTo>
                  <a:pt x="2360895" y="1357740"/>
                </a:lnTo>
                <a:cubicBezTo>
                  <a:pt x="2360895" y="1507715"/>
                  <a:pt x="2239316" y="1629294"/>
                  <a:pt x="2089341" y="1629294"/>
                </a:cubicBezTo>
                <a:lnTo>
                  <a:pt x="271554" y="1629294"/>
                </a:lnTo>
                <a:cubicBezTo>
                  <a:pt x="121579" y="1629294"/>
                  <a:pt x="0" y="1507715"/>
                  <a:pt x="0" y="1357740"/>
                </a:cubicBezTo>
                <a:lnTo>
                  <a:pt x="0" y="271554"/>
                </a:lnTo>
                <a:cubicBezTo>
                  <a:pt x="0" y="121579"/>
                  <a:pt x="121579" y="0"/>
                  <a:pt x="271554" y="0"/>
                </a:cubicBezTo>
                <a:close/>
              </a:path>
            </a:pathLst>
          </a:custGeom>
          <a:effectLst>
            <a:outerShdw blurRad="50800" dist="38100" dir="2700000" sx="101000" sy="101000" algn="tl" rotWithShape="0">
              <a:schemeClr val="tx1"/>
            </a:outerShdw>
          </a:effectLst>
        </p:spPr>
      </p:pic>
      <p:sp>
        <p:nvSpPr>
          <p:cNvPr id="8" name="Rectangle 7">
            <a:extLst>
              <a:ext uri="{FF2B5EF4-FFF2-40B4-BE49-F238E27FC236}">
                <a16:creationId xmlns:a16="http://schemas.microsoft.com/office/drawing/2014/main" xmlns="" id="{65786E3E-6094-4EB7-AE8C-B8AA3BEFD2D6}"/>
              </a:ext>
            </a:extLst>
          </p:cNvPr>
          <p:cNvSpPr/>
          <p:nvPr/>
        </p:nvSpPr>
        <p:spPr>
          <a:xfrm>
            <a:off x="1886487" y="2803771"/>
            <a:ext cx="8394192" cy="461665"/>
          </a:xfrm>
          <a:prstGeom prst="rect">
            <a:avLst/>
          </a:prstGeom>
        </p:spPr>
        <p:txBody>
          <a:bodyPr wrap="square">
            <a:spAutoFit/>
          </a:bodyPr>
          <a:lstStyle/>
          <a:p>
            <a:pPr lvl="0" algn="just"/>
            <a:r>
              <a:rPr lang="en-US" sz="2400" b="1" dirty="0">
                <a:solidFill>
                  <a:schemeClr val="bg1">
                    <a:lumMod val="50000"/>
                  </a:schemeClr>
                </a:solidFill>
              </a:rPr>
              <a:t>(</a:t>
            </a:r>
            <a:r>
              <a:rPr lang="vi-VN" sz="2400" dirty="0">
                <a:solidFill>
                  <a:srgbClr val="2D1B61">
                    <a:alpha val="0"/>
                  </a:srgbClr>
                </a:solidFill>
              </a:rPr>
              <a:t>còn gọi là hầm Thủ Thiêm</a:t>
            </a:r>
            <a:r>
              <a:rPr lang="en-US" sz="2400" b="1" dirty="0">
                <a:solidFill>
                  <a:schemeClr val="bg1">
                    <a:lumMod val="50000"/>
                  </a:schemeClr>
                </a:solidFill>
              </a:rPr>
              <a:t>)</a:t>
            </a:r>
            <a:r>
              <a:rPr lang="en-US" sz="2400" dirty="0">
                <a:solidFill>
                  <a:srgbClr val="2D1B61"/>
                </a:solidFill>
              </a:rPr>
              <a:t> </a:t>
            </a:r>
            <a:r>
              <a:rPr lang="vi-VN" sz="2400" dirty="0">
                <a:solidFill>
                  <a:srgbClr val="2D1B61">
                    <a:alpha val="0"/>
                  </a:srgbClr>
                </a:solidFill>
              </a:rPr>
              <a:t>báo </a:t>
            </a:r>
            <a:r>
              <a:rPr lang="vi-VN" sz="2400" i="1" dirty="0">
                <a:solidFill>
                  <a:srgbClr val="2D1B61">
                    <a:alpha val="0"/>
                  </a:srgbClr>
                </a:solidFill>
              </a:rPr>
              <a:t>vov.vn</a:t>
            </a:r>
            <a:endParaRPr lang="vi-VN" sz="2400" dirty="0">
              <a:solidFill>
                <a:srgbClr val="2D1B61">
                  <a:alpha val="0"/>
                </a:srgbClr>
              </a:solidFill>
            </a:endParaRPr>
          </a:p>
        </p:txBody>
      </p:sp>
      <p:sp>
        <p:nvSpPr>
          <p:cNvPr id="4" name="Rectangle 3">
            <a:extLst>
              <a:ext uri="{FF2B5EF4-FFF2-40B4-BE49-F238E27FC236}">
                <a16:creationId xmlns:a16="http://schemas.microsoft.com/office/drawing/2014/main" xmlns="" id="{72AB96CB-960F-4F62-BE3D-3266F1390B13}"/>
              </a:ext>
            </a:extLst>
          </p:cNvPr>
          <p:cNvSpPr/>
          <p:nvPr/>
        </p:nvSpPr>
        <p:spPr>
          <a:xfrm>
            <a:off x="48126" y="2824549"/>
            <a:ext cx="8867274" cy="830997"/>
          </a:xfrm>
          <a:prstGeom prst="rect">
            <a:avLst/>
          </a:prstGeom>
        </p:spPr>
        <p:txBody>
          <a:bodyPr wrap="square">
            <a:spAutoFit/>
          </a:bodyPr>
          <a:lstStyle/>
          <a:p>
            <a:pPr algn="just"/>
            <a:r>
              <a:rPr lang="vi-VN" sz="2400" dirty="0">
                <a:solidFill>
                  <a:srgbClr val="2D1B61"/>
                </a:solidFill>
              </a:rPr>
              <a:t>sông Sài Gòn</a:t>
            </a:r>
            <a:r>
              <a:rPr lang="en-US" sz="2400" dirty="0">
                <a:solidFill>
                  <a:srgbClr val="2D1B61">
                    <a:alpha val="0"/>
                  </a:srgbClr>
                </a:solidFill>
              </a:rPr>
              <a:t>(</a:t>
            </a:r>
            <a:r>
              <a:rPr lang="vi-VN" sz="2400" dirty="0">
                <a:solidFill>
                  <a:srgbClr val="2D1B61"/>
                </a:solidFill>
              </a:rPr>
              <a:t>còn gọi là hầm Thủ Thiêm</a:t>
            </a:r>
            <a:r>
              <a:rPr lang="en-US" sz="2400" dirty="0">
                <a:solidFill>
                  <a:srgbClr val="2D1B61">
                    <a:alpha val="0"/>
                  </a:srgbClr>
                </a:solidFill>
              </a:rPr>
              <a:t>)</a:t>
            </a:r>
            <a:r>
              <a:rPr lang="en-US" sz="2400" dirty="0">
                <a:solidFill>
                  <a:srgbClr val="2D1B61"/>
                </a:solidFill>
              </a:rPr>
              <a:t> </a:t>
            </a:r>
            <a:r>
              <a:rPr lang="vi-VN" sz="2400" dirty="0">
                <a:solidFill>
                  <a:srgbClr val="2D1B61"/>
                </a:solidFill>
              </a:rPr>
              <a:t>...</a:t>
            </a:r>
          </a:p>
          <a:p>
            <a:pPr algn="r"/>
            <a:r>
              <a:rPr lang="vi-VN" sz="2400" dirty="0">
                <a:solidFill>
                  <a:srgbClr val="2D1B61"/>
                </a:solidFill>
              </a:rPr>
              <a:t>Theo báo vov.vn</a:t>
            </a:r>
          </a:p>
        </p:txBody>
      </p:sp>
      <p:sp>
        <p:nvSpPr>
          <p:cNvPr id="11" name="TextBox 10">
            <a:extLst>
              <a:ext uri="{FF2B5EF4-FFF2-40B4-BE49-F238E27FC236}">
                <a16:creationId xmlns:a16="http://schemas.microsoft.com/office/drawing/2014/main" xmlns="" id="{B8DA9268-6D04-4E23-8C83-F64B08EB78C6}"/>
              </a:ext>
            </a:extLst>
          </p:cNvPr>
          <p:cNvSpPr txBox="1"/>
          <p:nvPr/>
        </p:nvSpPr>
        <p:spPr>
          <a:xfrm>
            <a:off x="1431355" y="2048419"/>
            <a:ext cx="2117383" cy="461665"/>
          </a:xfrm>
          <a:prstGeom prst="rect">
            <a:avLst/>
          </a:prstGeom>
          <a:noFill/>
        </p:spPr>
        <p:txBody>
          <a:bodyPr wrap="square" rtlCol="0">
            <a:spAutoFit/>
          </a:bodyPr>
          <a:lstStyle/>
          <a:p>
            <a:pPr algn="just"/>
            <a:r>
              <a:rPr lang="en-US" sz="2400" b="1" dirty="0">
                <a:solidFill>
                  <a:schemeClr val="bg1">
                    <a:lumMod val="50000"/>
                  </a:schemeClr>
                </a:solidFill>
              </a:rPr>
              <a:t>(</a:t>
            </a:r>
            <a:endParaRPr lang="vi-VN" sz="2400" dirty="0">
              <a:solidFill>
                <a:schemeClr val="tx1">
                  <a:alpha val="0"/>
                </a:schemeClr>
              </a:solidFill>
            </a:endParaRPr>
          </a:p>
        </p:txBody>
      </p:sp>
      <p:sp>
        <p:nvSpPr>
          <p:cNvPr id="16" name="Rectangle 15">
            <a:extLst>
              <a:ext uri="{FF2B5EF4-FFF2-40B4-BE49-F238E27FC236}">
                <a16:creationId xmlns:a16="http://schemas.microsoft.com/office/drawing/2014/main" xmlns="" id="{09AE0CA8-1A4F-4901-B5CE-2703C4CA8B35}"/>
              </a:ext>
            </a:extLst>
          </p:cNvPr>
          <p:cNvSpPr/>
          <p:nvPr/>
        </p:nvSpPr>
        <p:spPr>
          <a:xfrm>
            <a:off x="5839001" y="2429838"/>
            <a:ext cx="1256112" cy="1200329"/>
          </a:xfrm>
          <a:prstGeom prst="rect">
            <a:avLst/>
          </a:prstGeom>
        </p:spPr>
        <p:txBody>
          <a:bodyPr wrap="square">
            <a:spAutoFit/>
          </a:bodyPr>
          <a:lstStyle/>
          <a:p>
            <a:pPr lvl="0" algn="just"/>
            <a:r>
              <a:rPr lang="en-US" sz="2400" b="1" dirty="0">
                <a:solidFill>
                  <a:schemeClr val="bg1">
                    <a:lumMod val="50000"/>
                  </a:schemeClr>
                </a:solidFill>
              </a:rPr>
              <a:t>)</a:t>
            </a:r>
            <a:r>
              <a:rPr lang="vi-VN" sz="2400" dirty="0">
                <a:solidFill>
                  <a:srgbClr val="2D1B61">
                    <a:alpha val="0"/>
                  </a:srgbClr>
                </a:solidFill>
              </a:rPr>
              <a:t>, đường hầm</a:t>
            </a:r>
          </a:p>
        </p:txBody>
      </p:sp>
      <p:cxnSp>
        <p:nvCxnSpPr>
          <p:cNvPr id="5" name="Straight Connector 4">
            <a:extLst>
              <a:ext uri="{FF2B5EF4-FFF2-40B4-BE49-F238E27FC236}">
                <a16:creationId xmlns:a16="http://schemas.microsoft.com/office/drawing/2014/main" xmlns="" id="{24FCD1EA-D12B-4FA4-BB44-C5BA9F85761F}"/>
              </a:ext>
            </a:extLst>
          </p:cNvPr>
          <p:cNvCxnSpPr/>
          <p:nvPr/>
        </p:nvCxnSpPr>
        <p:spPr>
          <a:xfrm>
            <a:off x="1645920" y="2440562"/>
            <a:ext cx="3924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DAACE58F-94CD-4315-B887-EC2389026637}"/>
              </a:ext>
            </a:extLst>
          </p:cNvPr>
          <p:cNvCxnSpPr>
            <a:cxnSpLocks/>
          </p:cNvCxnSpPr>
          <p:nvPr/>
        </p:nvCxnSpPr>
        <p:spPr>
          <a:xfrm>
            <a:off x="152400" y="2821173"/>
            <a:ext cx="57759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8F7382E-214D-4CFD-9161-620CF584F0DB}"/>
              </a:ext>
            </a:extLst>
          </p:cNvPr>
          <p:cNvCxnSpPr>
            <a:cxnSpLocks/>
          </p:cNvCxnSpPr>
          <p:nvPr/>
        </p:nvCxnSpPr>
        <p:spPr>
          <a:xfrm>
            <a:off x="2072640" y="3265436"/>
            <a:ext cx="36304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CE4BA46F-452D-4611-BEE4-BAC214E5AAE3}"/>
              </a:ext>
            </a:extLst>
          </p:cNvPr>
          <p:cNvCxnSpPr>
            <a:cxnSpLocks/>
          </p:cNvCxnSpPr>
          <p:nvPr/>
        </p:nvCxnSpPr>
        <p:spPr>
          <a:xfrm>
            <a:off x="4282440" y="2081061"/>
            <a:ext cx="1287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26178F8C-D27F-467E-B3B7-292C40F60324}"/>
              </a:ext>
            </a:extLst>
          </p:cNvPr>
          <p:cNvCxnSpPr>
            <a:cxnSpLocks/>
          </p:cNvCxnSpPr>
          <p:nvPr/>
        </p:nvCxnSpPr>
        <p:spPr>
          <a:xfrm>
            <a:off x="6346801" y="2803771"/>
            <a:ext cx="1287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E67C700-E643-4ADF-AF6D-4F17D6BD33A5}"/>
              </a:ext>
            </a:extLst>
          </p:cNvPr>
          <p:cNvCxnSpPr>
            <a:cxnSpLocks/>
          </p:cNvCxnSpPr>
          <p:nvPr/>
        </p:nvCxnSpPr>
        <p:spPr>
          <a:xfrm>
            <a:off x="152400" y="2447647"/>
            <a:ext cx="1287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A29E0C61-FBB2-4948-880D-227DEAE8B310}"/>
              </a:ext>
            </a:extLst>
          </p:cNvPr>
          <p:cNvCxnSpPr>
            <a:cxnSpLocks/>
          </p:cNvCxnSpPr>
          <p:nvPr/>
        </p:nvCxnSpPr>
        <p:spPr>
          <a:xfrm>
            <a:off x="140970" y="3265047"/>
            <a:ext cx="174551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8568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5C52026-0563-4F03-AB97-2E22B1F747F2}"/>
              </a:ext>
            </a:extLst>
          </p:cNvPr>
          <p:cNvPicPr>
            <a:picLocks noChangeAspect="1"/>
          </p:cNvPicPr>
          <p:nvPr/>
        </p:nvPicPr>
        <p:blipFill rotWithShape="1">
          <a:blip r:embed="rId2"/>
          <a:srcRect l="1497" t="18937" r="2077" b="20773"/>
          <a:stretch/>
        </p:blipFill>
        <p:spPr>
          <a:xfrm>
            <a:off x="-168963" y="-392538"/>
            <a:ext cx="9481931" cy="5928581"/>
          </a:xfrm>
          <a:prstGeom prst="rect">
            <a:avLst/>
          </a:prstGeom>
        </p:spPr>
      </p:pic>
      <p:sp>
        <p:nvSpPr>
          <p:cNvPr id="4" name="TextBox 3">
            <a:extLst>
              <a:ext uri="{FF2B5EF4-FFF2-40B4-BE49-F238E27FC236}">
                <a16:creationId xmlns:a16="http://schemas.microsoft.com/office/drawing/2014/main" xmlns="" id="{AAB37B19-84AF-4956-97DD-CA1ED6BF1243}"/>
              </a:ext>
            </a:extLst>
          </p:cNvPr>
          <p:cNvSpPr txBox="1"/>
          <p:nvPr/>
        </p:nvSpPr>
        <p:spPr>
          <a:xfrm>
            <a:off x="541683" y="258631"/>
            <a:ext cx="8060634" cy="1200329"/>
          </a:xfrm>
          <a:prstGeom prst="rect">
            <a:avLst/>
          </a:prstGeom>
          <a:noFill/>
        </p:spPr>
        <p:txBody>
          <a:bodyPr wrap="square" rtlCol="0">
            <a:spAutoFit/>
          </a:bodyPr>
          <a:lstStyle/>
          <a:p>
            <a:pPr algn="ctr">
              <a:lnSpc>
                <a:spcPct val="150000"/>
              </a:lnSpc>
            </a:pPr>
            <a:r>
              <a:rPr lang="en-US" sz="2400" b="1" dirty="0" err="1">
                <a:solidFill>
                  <a:srgbClr val="F8F8F8"/>
                </a:solidFill>
                <a:latin typeface="HP001 4 hàng" panose="020B0603050302020204" pitchFamily="34" charset="0"/>
              </a:rPr>
              <a:t>Thứ</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năm</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ngày</a:t>
            </a:r>
            <a:r>
              <a:rPr lang="en-US" sz="2400" b="1" dirty="0">
                <a:solidFill>
                  <a:srgbClr val="F8F8F8"/>
                </a:solidFill>
                <a:latin typeface="HP001 4 hàng" panose="020B0603050302020204" pitchFamily="34" charset="0"/>
              </a:rPr>
              <a:t> 27 </a:t>
            </a:r>
            <a:r>
              <a:rPr lang="en-US" sz="2400" b="1" dirty="0" err="1">
                <a:solidFill>
                  <a:srgbClr val="F8F8F8"/>
                </a:solidFill>
                <a:latin typeface="HP001 4 hàng" panose="020B0603050302020204" pitchFamily="34" charset="0"/>
              </a:rPr>
              <a:t>tháng</a:t>
            </a:r>
            <a:r>
              <a:rPr lang="en-US" sz="2400" b="1" dirty="0">
                <a:solidFill>
                  <a:srgbClr val="F8F8F8"/>
                </a:solidFill>
                <a:latin typeface="HP001 4 hàng" panose="020B0603050302020204" pitchFamily="34" charset="0"/>
              </a:rPr>
              <a:t> 02 </a:t>
            </a:r>
            <a:r>
              <a:rPr lang="en-US" sz="2400" b="1" dirty="0" err="1">
                <a:solidFill>
                  <a:srgbClr val="F8F8F8"/>
                </a:solidFill>
                <a:latin typeface="HP001 4 hàng" panose="020B0603050302020204" pitchFamily="34" charset="0"/>
              </a:rPr>
              <a:t>năm</a:t>
            </a:r>
            <a:r>
              <a:rPr lang="en-US" sz="2400" b="1" dirty="0">
                <a:solidFill>
                  <a:srgbClr val="F8F8F8"/>
                </a:solidFill>
                <a:latin typeface="HP001 4 hàng" panose="020B0603050302020204" pitchFamily="34" charset="0"/>
              </a:rPr>
              <a:t> 2025</a:t>
            </a:r>
          </a:p>
          <a:p>
            <a:pPr algn="ctr">
              <a:lnSpc>
                <a:spcPct val="150000"/>
              </a:lnSpc>
            </a:pPr>
            <a:r>
              <a:rPr lang="en-US" sz="2400" b="1" u="sng" dirty="0" err="1">
                <a:solidFill>
                  <a:srgbClr val="F8F8F8"/>
                </a:solidFill>
                <a:latin typeface="HP001 4 hàng" panose="020B0603050302020204" pitchFamily="34" charset="0"/>
              </a:rPr>
              <a:t>Tiếng</a:t>
            </a:r>
            <a:r>
              <a:rPr lang="en-US" sz="2400" b="1" u="sng" dirty="0">
                <a:solidFill>
                  <a:srgbClr val="F8F8F8"/>
                </a:solidFill>
                <a:latin typeface="HP001 4 hàng" panose="020B0603050302020204" pitchFamily="34" charset="0"/>
              </a:rPr>
              <a:t> </a:t>
            </a:r>
            <a:r>
              <a:rPr lang="en-US" sz="2400" b="1" u="sng" dirty="0" err="1">
                <a:solidFill>
                  <a:srgbClr val="F8F8F8"/>
                </a:solidFill>
                <a:latin typeface="HP001 4 hàng" panose="020B0603050302020204" pitchFamily="34" charset="0"/>
              </a:rPr>
              <a:t>Việt</a:t>
            </a:r>
            <a:endParaRPr lang="en-US" sz="2400" b="1" u="sng" dirty="0">
              <a:solidFill>
                <a:srgbClr val="F8F8F8"/>
              </a:solidFill>
              <a:latin typeface="HP001 4 hàng" panose="020B0603050302020204" pitchFamily="34" charset="0"/>
            </a:endParaRPr>
          </a:p>
        </p:txBody>
      </p:sp>
      <p:sp>
        <p:nvSpPr>
          <p:cNvPr id="5" name="TextBox 4">
            <a:extLst>
              <a:ext uri="{FF2B5EF4-FFF2-40B4-BE49-F238E27FC236}">
                <a16:creationId xmlns:a16="http://schemas.microsoft.com/office/drawing/2014/main" xmlns="" id="{98BA57F1-C4F6-400B-B249-02E8AEF1B29B}"/>
              </a:ext>
            </a:extLst>
          </p:cNvPr>
          <p:cNvSpPr txBox="1"/>
          <p:nvPr/>
        </p:nvSpPr>
        <p:spPr>
          <a:xfrm>
            <a:off x="675861" y="1429177"/>
            <a:ext cx="7792278" cy="523220"/>
          </a:xfrm>
          <a:prstGeom prst="rect">
            <a:avLst/>
          </a:prstGeom>
          <a:noFill/>
        </p:spPr>
        <p:txBody>
          <a:bodyPr wrap="square" rtlCol="0">
            <a:spAutoFit/>
          </a:bodyPr>
          <a:lstStyle/>
          <a:p>
            <a:pPr algn="ctr"/>
            <a:r>
              <a:rPr lang="en-US" sz="2800" b="1" dirty="0" err="1">
                <a:solidFill>
                  <a:srgbClr val="F8F8F8"/>
                </a:solidFill>
                <a:latin typeface="HP001 5 hàng" panose="020B0603050302020204" pitchFamily="34" charset="0"/>
              </a:rPr>
              <a:t>Luyện</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từ</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và</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câu</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Dấu</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ngoặc</a:t>
            </a:r>
            <a:r>
              <a:rPr lang="en-US" sz="2800" b="1" dirty="0">
                <a:solidFill>
                  <a:srgbClr val="F8F8F8"/>
                </a:solidFill>
                <a:latin typeface="HP001 5 hàng" panose="020B0603050302020204" pitchFamily="34" charset="0"/>
              </a:rPr>
              <a:t> đ</a:t>
            </a:r>
            <a:r>
              <a:rPr lang="vi-VN" sz="2800" b="1" dirty="0">
                <a:solidFill>
                  <a:srgbClr val="F8F8F8"/>
                </a:solidFill>
                <a:latin typeface="HP001 5 hàng" panose="020B0603050302020204" pitchFamily="34" charset="0"/>
              </a:rPr>
              <a:t>ơ</a:t>
            </a:r>
            <a:r>
              <a:rPr lang="en-US" sz="2800" b="1" dirty="0">
                <a:solidFill>
                  <a:srgbClr val="F8F8F8"/>
                </a:solidFill>
                <a:latin typeface="HP001 5 hàng" panose="020B0603050302020204" pitchFamily="34" charset="0"/>
              </a:rPr>
              <a:t>n</a:t>
            </a:r>
          </a:p>
        </p:txBody>
      </p:sp>
      <p:sp>
        <p:nvSpPr>
          <p:cNvPr id="6" name="TextBox 5">
            <a:extLst>
              <a:ext uri="{FF2B5EF4-FFF2-40B4-BE49-F238E27FC236}">
                <a16:creationId xmlns:a16="http://schemas.microsoft.com/office/drawing/2014/main" xmlns="" id="{A6FFF5B0-3734-4619-BFDE-5B2002C01F40}"/>
              </a:ext>
            </a:extLst>
          </p:cNvPr>
          <p:cNvSpPr txBox="1"/>
          <p:nvPr/>
        </p:nvSpPr>
        <p:spPr>
          <a:xfrm>
            <a:off x="357809" y="1876878"/>
            <a:ext cx="2743201" cy="461665"/>
          </a:xfrm>
          <a:prstGeom prst="rect">
            <a:avLst/>
          </a:prstGeom>
          <a:noFill/>
        </p:spPr>
        <p:txBody>
          <a:bodyPr wrap="square" rtlCol="0">
            <a:spAutoFit/>
          </a:bodyPr>
          <a:lstStyle/>
          <a:p>
            <a:pPr algn="ctr"/>
            <a:r>
              <a:rPr lang="en-US" sz="2400" b="1" dirty="0">
                <a:solidFill>
                  <a:srgbClr val="F8F8F8"/>
                </a:solidFill>
              </a:rPr>
              <a:t>I. </a:t>
            </a:r>
            <a:r>
              <a:rPr lang="en-US" sz="2400" b="1" dirty="0" err="1">
                <a:solidFill>
                  <a:srgbClr val="F8F8F8"/>
                </a:solidFill>
                <a:latin typeface="HP001 5 hàng" panose="020B0603050302020204" pitchFamily="34" charset="0"/>
              </a:rPr>
              <a:t>Nhận</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xét</a:t>
            </a:r>
            <a:endParaRPr lang="en-US" sz="2400" b="1" dirty="0">
              <a:solidFill>
                <a:srgbClr val="F8F8F8"/>
              </a:solidFill>
              <a:latin typeface="HP001 5 hàng" panose="020B0603050302020204" pitchFamily="34" charset="0"/>
            </a:endParaRPr>
          </a:p>
        </p:txBody>
      </p:sp>
      <p:sp>
        <p:nvSpPr>
          <p:cNvPr id="7" name="TextBox 6">
            <a:extLst>
              <a:ext uri="{FF2B5EF4-FFF2-40B4-BE49-F238E27FC236}">
                <a16:creationId xmlns:a16="http://schemas.microsoft.com/office/drawing/2014/main" xmlns="" id="{7CF1CD53-2374-4575-A0D1-A829318BB444}"/>
              </a:ext>
            </a:extLst>
          </p:cNvPr>
          <p:cNvSpPr txBox="1"/>
          <p:nvPr/>
        </p:nvSpPr>
        <p:spPr>
          <a:xfrm>
            <a:off x="258418" y="2312372"/>
            <a:ext cx="2743201" cy="461665"/>
          </a:xfrm>
          <a:prstGeom prst="rect">
            <a:avLst/>
          </a:prstGeom>
          <a:noFill/>
        </p:spPr>
        <p:txBody>
          <a:bodyPr wrap="square" rtlCol="0">
            <a:spAutoFit/>
          </a:bodyPr>
          <a:lstStyle/>
          <a:p>
            <a:pPr algn="ctr"/>
            <a:r>
              <a:rPr lang="en-US" sz="2400" b="1" dirty="0">
                <a:solidFill>
                  <a:srgbClr val="F8F8F8"/>
                </a:solidFill>
              </a:rPr>
              <a:t>II. </a:t>
            </a:r>
            <a:r>
              <a:rPr lang="en-US" sz="2400" b="1" dirty="0" err="1">
                <a:solidFill>
                  <a:srgbClr val="F8F8F8"/>
                </a:solidFill>
                <a:latin typeface="HP001 5 hàng" panose="020B0603050302020204" pitchFamily="34" charset="0"/>
              </a:rPr>
              <a:t>Bài</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học</a:t>
            </a:r>
            <a:endParaRPr lang="en-US" sz="2400" b="1" dirty="0">
              <a:solidFill>
                <a:srgbClr val="F8F8F8"/>
              </a:solidFill>
              <a:latin typeface="HP001 5 hàng" panose="020B0603050302020204" pitchFamily="34" charset="0"/>
            </a:endParaRPr>
          </a:p>
        </p:txBody>
      </p:sp>
      <p:sp>
        <p:nvSpPr>
          <p:cNvPr id="9" name="Rectangle 8">
            <a:extLst>
              <a:ext uri="{FF2B5EF4-FFF2-40B4-BE49-F238E27FC236}">
                <a16:creationId xmlns:a16="http://schemas.microsoft.com/office/drawing/2014/main" xmlns="" id="{F40B38E2-3C8D-400F-BC12-DF8697BC25CB}"/>
              </a:ext>
            </a:extLst>
          </p:cNvPr>
          <p:cNvSpPr/>
          <p:nvPr/>
        </p:nvSpPr>
        <p:spPr>
          <a:xfrm>
            <a:off x="340419" y="2753231"/>
            <a:ext cx="8463169" cy="461665"/>
          </a:xfrm>
          <a:prstGeom prst="rect">
            <a:avLst/>
          </a:prstGeom>
        </p:spPr>
        <p:txBody>
          <a:bodyPr wrap="square">
            <a:spAutoFit/>
          </a:bodyPr>
          <a:lstStyle/>
          <a:p>
            <a:pPr algn="ctr"/>
            <a:r>
              <a:rPr lang="en-US" sz="2400" b="1" dirty="0" err="1">
                <a:solidFill>
                  <a:srgbClr val="F8F8F8"/>
                </a:solidFill>
                <a:latin typeface="HP001 5 hàng" panose="020B0603050302020204" pitchFamily="34" charset="0"/>
              </a:rPr>
              <a:t>Dấu</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ngoặc</a:t>
            </a:r>
            <a:r>
              <a:rPr lang="en-US" sz="2400" b="1" dirty="0">
                <a:solidFill>
                  <a:srgbClr val="F8F8F8"/>
                </a:solidFill>
                <a:latin typeface="HP001 5 hàng" panose="020B0603050302020204" pitchFamily="34" charset="0"/>
              </a:rPr>
              <a:t> đ</a:t>
            </a:r>
            <a:r>
              <a:rPr lang="vi-VN" sz="2400" b="1" dirty="0">
                <a:solidFill>
                  <a:srgbClr val="F8F8F8"/>
                </a:solidFill>
                <a:latin typeface="HP001 5 hàng" panose="020B0603050302020204" pitchFamily="34" charset="0"/>
              </a:rPr>
              <a:t>ơ</a:t>
            </a:r>
            <a:r>
              <a:rPr lang="en-US" sz="2400" b="1" dirty="0">
                <a:solidFill>
                  <a:srgbClr val="F8F8F8"/>
                </a:solidFill>
                <a:latin typeface="HP001 5 hàng" panose="020B0603050302020204" pitchFamily="34" charset="0"/>
              </a:rPr>
              <a:t>n </a:t>
            </a:r>
            <a:r>
              <a:rPr lang="en-US" sz="2400" b="1" dirty="0" err="1">
                <a:solidFill>
                  <a:srgbClr val="F8F8F8"/>
                </a:solidFill>
                <a:latin typeface="HP001 5 hàng" panose="020B0603050302020204" pitchFamily="34" charset="0"/>
              </a:rPr>
              <a:t>dùng</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đánh</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dấu</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phần</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chú</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thích</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trong</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câu</a:t>
            </a:r>
            <a:endParaRPr lang="en-US" sz="2400" dirty="0">
              <a:solidFill>
                <a:srgbClr val="F8F8F8"/>
              </a:solidFill>
              <a:latin typeface="HP001 5 hàng" panose="020B0603050302020204" pitchFamily="34" charset="0"/>
            </a:endParaRPr>
          </a:p>
        </p:txBody>
      </p:sp>
      <p:sp>
        <p:nvSpPr>
          <p:cNvPr id="10" name="TextBox 9">
            <a:extLst>
              <a:ext uri="{FF2B5EF4-FFF2-40B4-BE49-F238E27FC236}">
                <a16:creationId xmlns:a16="http://schemas.microsoft.com/office/drawing/2014/main" xmlns="" id="{7699BF7B-C36F-48CE-BD88-3F5FEE747C06}"/>
              </a:ext>
            </a:extLst>
          </p:cNvPr>
          <p:cNvSpPr txBox="1"/>
          <p:nvPr/>
        </p:nvSpPr>
        <p:spPr>
          <a:xfrm>
            <a:off x="459519" y="3194090"/>
            <a:ext cx="2743201" cy="1569660"/>
          </a:xfrm>
          <a:prstGeom prst="rect">
            <a:avLst/>
          </a:prstGeom>
          <a:noFill/>
        </p:spPr>
        <p:txBody>
          <a:bodyPr wrap="square" rtlCol="0">
            <a:spAutoFit/>
          </a:bodyPr>
          <a:lstStyle/>
          <a:p>
            <a:pPr algn="ctr"/>
            <a:r>
              <a:rPr lang="en-US" sz="2400" b="1" dirty="0">
                <a:solidFill>
                  <a:srgbClr val="F8F8F8"/>
                </a:solidFill>
              </a:rPr>
              <a:t>III. </a:t>
            </a:r>
            <a:r>
              <a:rPr lang="en-US" sz="2400" b="1" dirty="0" err="1">
                <a:solidFill>
                  <a:srgbClr val="F8F8F8"/>
                </a:solidFill>
                <a:latin typeface="HP001 5 hàng" panose="020B0603050302020204" pitchFamily="34" charset="0"/>
              </a:rPr>
              <a:t>Luyện</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tập</a:t>
            </a:r>
            <a:endParaRPr lang="en-US" sz="2400" b="1" dirty="0">
              <a:solidFill>
                <a:srgbClr val="F8F8F8"/>
              </a:solidFill>
              <a:latin typeface="HP001 5 hàng" panose="020B0603050302020204" pitchFamily="34" charset="0"/>
            </a:endParaRPr>
          </a:p>
          <a:p>
            <a:pPr algn="ctr"/>
            <a:r>
              <a:rPr lang="en-US" sz="2400" b="1" dirty="0" err="1">
                <a:solidFill>
                  <a:srgbClr val="F8F8F8"/>
                </a:solidFill>
                <a:latin typeface="HP001 5 hàng" panose="020B0603050302020204" pitchFamily="34" charset="0"/>
              </a:rPr>
              <a:t>Bài</a:t>
            </a:r>
            <a:r>
              <a:rPr lang="en-US" sz="2400" b="1" dirty="0">
                <a:solidFill>
                  <a:srgbClr val="F8F8F8"/>
                </a:solidFill>
                <a:latin typeface="HP001 5 hàng" panose="020B0603050302020204" pitchFamily="34" charset="0"/>
              </a:rPr>
              <a:t> 1/44.</a:t>
            </a:r>
          </a:p>
          <a:p>
            <a:pPr algn="ctr"/>
            <a:r>
              <a:rPr lang="en-US" sz="2400" b="1" dirty="0" err="1">
                <a:solidFill>
                  <a:srgbClr val="F8F8F8"/>
                </a:solidFill>
                <a:latin typeface="HP001 5 hàng" panose="020B0603050302020204" pitchFamily="34" charset="0"/>
              </a:rPr>
              <a:t>Bài</a:t>
            </a:r>
            <a:r>
              <a:rPr lang="en-US" sz="2400" b="1" dirty="0">
                <a:solidFill>
                  <a:srgbClr val="F8F8F8"/>
                </a:solidFill>
                <a:latin typeface="HP001 5 hàng" panose="020B0603050302020204" pitchFamily="34" charset="0"/>
              </a:rPr>
              <a:t> 2/44.</a:t>
            </a:r>
          </a:p>
          <a:p>
            <a:pPr algn="ctr"/>
            <a:r>
              <a:rPr lang="en-US" sz="2400" b="1" dirty="0" err="1">
                <a:solidFill>
                  <a:srgbClr val="F8F8F8"/>
                </a:solidFill>
                <a:latin typeface="HP001 5 hàng" panose="020B0603050302020204" pitchFamily="34" charset="0"/>
              </a:rPr>
              <a:t>Bài</a:t>
            </a:r>
            <a:r>
              <a:rPr lang="en-US" sz="2400" b="1" dirty="0">
                <a:solidFill>
                  <a:srgbClr val="F8F8F8"/>
                </a:solidFill>
                <a:latin typeface="HP001 5 hàng" panose="020B0603050302020204" pitchFamily="34" charset="0"/>
              </a:rPr>
              <a:t> 3/44.</a:t>
            </a:r>
          </a:p>
        </p:txBody>
      </p:sp>
    </p:spTree>
    <p:extLst>
      <p:ext uri="{BB962C8B-B14F-4D97-AF65-F5344CB8AC3E}">
        <p14:creationId xmlns:p14="http://schemas.microsoft.com/office/powerpoint/2010/main" val="3896351181"/>
      </p:ext>
    </p:extLst>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p:cNvGrpSpPr/>
        <p:nvPr/>
      </p:nvGrpSpPr>
      <p:grpSpPr>
        <a:xfrm>
          <a:off x="0" y="0"/>
          <a:ext cx="0" cy="0"/>
          <a:chOff x="0" y="0"/>
          <a:chExt cx="0" cy="0"/>
        </a:xfrm>
      </p:grpSpPr>
      <p:sp>
        <p:nvSpPr>
          <p:cNvPr id="543" name="Google Shape;543;p29"/>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44" name="Google Shape;544;p29"/>
          <p:cNvSpPr/>
          <p:nvPr/>
        </p:nvSpPr>
        <p:spPr>
          <a:xfrm>
            <a:off x="8080150" y="53500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 name="Google Shape;63;p4">
            <a:extLst>
              <a:ext uri="{FF2B5EF4-FFF2-40B4-BE49-F238E27FC236}">
                <a16:creationId xmlns:a16="http://schemas.microsoft.com/office/drawing/2014/main" xmlns="" id="{BB7580D8-698F-4E05-8C10-011767107583}"/>
              </a:ext>
            </a:extLst>
          </p:cNvPr>
          <p:cNvSpPr/>
          <p:nvPr/>
        </p:nvSpPr>
        <p:spPr>
          <a:xfrm flipH="1">
            <a:off x="715050" y="1394401"/>
            <a:ext cx="7713900" cy="23547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 name="TextBox 5">
            <a:extLst>
              <a:ext uri="{FF2B5EF4-FFF2-40B4-BE49-F238E27FC236}">
                <a16:creationId xmlns:a16="http://schemas.microsoft.com/office/drawing/2014/main" xmlns="" id="{D4EF9210-5EF2-4B4C-9FB1-7B882F7E385E}"/>
              </a:ext>
            </a:extLst>
          </p:cNvPr>
          <p:cNvSpPr txBox="1"/>
          <p:nvPr/>
        </p:nvSpPr>
        <p:spPr>
          <a:xfrm>
            <a:off x="1564006" y="1908261"/>
            <a:ext cx="6015990" cy="1326981"/>
          </a:xfrm>
          <a:prstGeom prst="rect">
            <a:avLst/>
          </a:prstGeom>
        </p:spPr>
        <p:txBody>
          <a:bodyPr numCol="1"/>
          <a:lstStyle>
            <a:defPPr marR="0" lvl="0" algn="l" rtl="0">
              <a:lnSpc>
                <a:spcPct val="100000"/>
              </a:lnSpc>
              <a:spcBef>
                <a:spcPts val="0"/>
              </a:spcBef>
              <a:spcAft>
                <a:spcPts val="0"/>
              </a:spcAft>
              <a:defRPr/>
            </a:defPPr>
            <a:lvl1pPr algn="ctr">
              <a:defRPr sz="8000" b="1">
                <a:ln w="19050" cap="flat" cmpd="sng">
                  <a:solidFill>
                    <a:schemeClr val="dk1"/>
                  </a:solidFill>
                  <a:prstDash val="solid"/>
                  <a:round/>
                  <a:headEnd type="none" w="sm" len="sm"/>
                  <a:tailEnd type="none" w="sm" len="sm"/>
                </a:ln>
                <a:solidFill>
                  <a:schemeClr val="accent5"/>
                </a:solidFill>
                <a:latin typeface="Fredoka One"/>
              </a:defRPr>
            </a:lvl1pPr>
          </a:lstStyle>
          <a:p>
            <a:r>
              <a:rPr lang="en-US" dirty="0">
                <a:solidFill>
                  <a:schemeClr val="bg2"/>
                </a:solidFill>
              </a:rPr>
              <a:t>KHỞI ĐỘNG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2AE4E9F-A645-4328-BF22-9DBDC745C68F}"/>
              </a:ext>
            </a:extLst>
          </p:cNvPr>
          <p:cNvSpPr txBox="1"/>
          <p:nvPr/>
        </p:nvSpPr>
        <p:spPr>
          <a:xfrm>
            <a:off x="149089" y="1150493"/>
            <a:ext cx="4264689" cy="2308324"/>
          </a:xfrm>
          <a:prstGeom prst="rect">
            <a:avLst/>
          </a:prstGeom>
          <a:noFill/>
        </p:spPr>
        <p:txBody>
          <a:bodyPr wrap="square" rtlCol="0">
            <a:spAutoFit/>
          </a:bodyPr>
          <a:lstStyle/>
          <a:p>
            <a:pPr algn="just"/>
            <a:r>
              <a:rPr lang="en-US" sz="2400" b="1" dirty="0">
                <a:solidFill>
                  <a:schemeClr val="bg1">
                    <a:lumMod val="50000"/>
                  </a:schemeClr>
                </a:solidFill>
              </a:rPr>
              <a:t>3/45. </a:t>
            </a:r>
            <a:r>
              <a:rPr lang="vi-VN" sz="2400" b="1" dirty="0">
                <a:solidFill>
                  <a:schemeClr val="tx1"/>
                </a:solidFill>
              </a:rPr>
              <a:t>Dựa vào ghi chú dưới ảnh, viết vào vở một câu giới thiệu hầm Hải Vân, trong câu có sử dụng dấu ngoặc đơn để đánh dấu phần chú thích.</a:t>
            </a:r>
            <a:endParaRPr lang="vi-VN" sz="2400" dirty="0">
              <a:solidFill>
                <a:schemeClr val="tx1"/>
              </a:solidFill>
            </a:endParaRPr>
          </a:p>
        </p:txBody>
      </p:sp>
      <p:pic>
        <p:nvPicPr>
          <p:cNvPr id="6" name="Picture 5">
            <a:extLst>
              <a:ext uri="{FF2B5EF4-FFF2-40B4-BE49-F238E27FC236}">
                <a16:creationId xmlns:a16="http://schemas.microsoft.com/office/drawing/2014/main" xmlns="" id="{393433C3-9156-4BC5-B4A5-EC6B32757BE9}"/>
              </a:ext>
            </a:extLst>
          </p:cNvPr>
          <p:cNvPicPr>
            <a:picLocks noChangeAspect="1"/>
          </p:cNvPicPr>
          <p:nvPr/>
        </p:nvPicPr>
        <p:blipFill>
          <a:blip r:embed="rId2"/>
          <a:srcRect l="44565" t="5250" r="8587" b="23267"/>
          <a:stretch>
            <a:fillRect/>
          </a:stretch>
        </p:blipFill>
        <p:spPr>
          <a:xfrm>
            <a:off x="4532247" y="1044471"/>
            <a:ext cx="4502425" cy="2548936"/>
          </a:xfrm>
          <a:custGeom>
            <a:avLst/>
            <a:gdLst>
              <a:gd name="connsiteX0" fmla="*/ 145776 w 4283766"/>
              <a:gd name="connsiteY0" fmla="*/ 0 h 2425148"/>
              <a:gd name="connsiteX1" fmla="*/ 4137990 w 4283766"/>
              <a:gd name="connsiteY1" fmla="*/ 0 h 2425148"/>
              <a:gd name="connsiteX2" fmla="*/ 4283766 w 4283766"/>
              <a:gd name="connsiteY2" fmla="*/ 145776 h 2425148"/>
              <a:gd name="connsiteX3" fmla="*/ 4283766 w 4283766"/>
              <a:gd name="connsiteY3" fmla="*/ 2279372 h 2425148"/>
              <a:gd name="connsiteX4" fmla="*/ 4137990 w 4283766"/>
              <a:gd name="connsiteY4" fmla="*/ 2425148 h 2425148"/>
              <a:gd name="connsiteX5" fmla="*/ 145776 w 4283766"/>
              <a:gd name="connsiteY5" fmla="*/ 2425148 h 2425148"/>
              <a:gd name="connsiteX6" fmla="*/ 0 w 4283766"/>
              <a:gd name="connsiteY6" fmla="*/ 2279372 h 2425148"/>
              <a:gd name="connsiteX7" fmla="*/ 0 w 4283766"/>
              <a:gd name="connsiteY7" fmla="*/ 145776 h 2425148"/>
              <a:gd name="connsiteX8" fmla="*/ 145776 w 4283766"/>
              <a:gd name="connsiteY8" fmla="*/ 0 h 24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3766" h="2425148">
                <a:moveTo>
                  <a:pt x="145776" y="0"/>
                </a:moveTo>
                <a:lnTo>
                  <a:pt x="4137990" y="0"/>
                </a:lnTo>
                <a:cubicBezTo>
                  <a:pt x="4218500" y="0"/>
                  <a:pt x="4283766" y="65266"/>
                  <a:pt x="4283766" y="145776"/>
                </a:cubicBezTo>
                <a:lnTo>
                  <a:pt x="4283766" y="2279372"/>
                </a:lnTo>
                <a:cubicBezTo>
                  <a:pt x="4283766" y="2359882"/>
                  <a:pt x="4218500" y="2425148"/>
                  <a:pt x="4137990" y="2425148"/>
                </a:cubicBezTo>
                <a:lnTo>
                  <a:pt x="145776" y="2425148"/>
                </a:lnTo>
                <a:cubicBezTo>
                  <a:pt x="65266" y="2425148"/>
                  <a:pt x="0" y="2359882"/>
                  <a:pt x="0" y="2279372"/>
                </a:cubicBezTo>
                <a:lnTo>
                  <a:pt x="0" y="145776"/>
                </a:lnTo>
                <a:cubicBezTo>
                  <a:pt x="0" y="65266"/>
                  <a:pt x="65266" y="0"/>
                  <a:pt x="145776" y="0"/>
                </a:cubicBezTo>
                <a:close/>
              </a:path>
            </a:pathLst>
          </a:custGeom>
          <a:effectLst>
            <a:outerShdw blurRad="50800" dist="50800" dir="5400000" algn="ctr" rotWithShape="0">
              <a:schemeClr val="tx1"/>
            </a:outerShdw>
          </a:effectLst>
        </p:spPr>
      </p:pic>
      <p:sp>
        <p:nvSpPr>
          <p:cNvPr id="7" name="TextBox 6">
            <a:extLst>
              <a:ext uri="{FF2B5EF4-FFF2-40B4-BE49-F238E27FC236}">
                <a16:creationId xmlns:a16="http://schemas.microsoft.com/office/drawing/2014/main" xmlns="" id="{AD40ABAB-1D22-47F6-8487-F29D63CCEB81}"/>
              </a:ext>
            </a:extLst>
          </p:cNvPr>
          <p:cNvSpPr txBox="1"/>
          <p:nvPr/>
        </p:nvSpPr>
        <p:spPr>
          <a:xfrm>
            <a:off x="4497460" y="3745090"/>
            <a:ext cx="4571999" cy="707886"/>
          </a:xfrm>
          <a:prstGeom prst="rect">
            <a:avLst/>
          </a:prstGeom>
          <a:noFill/>
        </p:spPr>
        <p:txBody>
          <a:bodyPr wrap="square" rtlCol="0">
            <a:spAutoFit/>
          </a:bodyPr>
          <a:lstStyle/>
          <a:p>
            <a:r>
              <a:rPr lang="en-US" sz="2000" dirty="0" err="1">
                <a:solidFill>
                  <a:schemeClr val="tx1">
                    <a:lumMod val="50000"/>
                  </a:schemeClr>
                </a:solidFill>
              </a:rPr>
              <a:t>Hầm</a:t>
            </a:r>
            <a:r>
              <a:rPr lang="en-US" sz="2000" dirty="0">
                <a:solidFill>
                  <a:schemeClr val="tx1">
                    <a:lumMod val="50000"/>
                  </a:schemeClr>
                </a:solidFill>
              </a:rPr>
              <a:t> </a:t>
            </a:r>
            <a:r>
              <a:rPr lang="en-US" sz="2000" dirty="0" err="1">
                <a:solidFill>
                  <a:schemeClr val="tx1">
                    <a:lumMod val="50000"/>
                  </a:schemeClr>
                </a:solidFill>
              </a:rPr>
              <a:t>Hải</a:t>
            </a:r>
            <a:r>
              <a:rPr lang="en-US" sz="2000" dirty="0">
                <a:solidFill>
                  <a:schemeClr val="tx1">
                    <a:lumMod val="50000"/>
                  </a:schemeClr>
                </a:solidFill>
              </a:rPr>
              <a:t> </a:t>
            </a:r>
            <a:r>
              <a:rPr lang="en-US" sz="2000" dirty="0" err="1">
                <a:solidFill>
                  <a:schemeClr val="tx1">
                    <a:lumMod val="50000"/>
                  </a:schemeClr>
                </a:solidFill>
              </a:rPr>
              <a:t>Vân</a:t>
            </a:r>
            <a:r>
              <a:rPr lang="en-US" sz="2000" dirty="0">
                <a:solidFill>
                  <a:schemeClr val="tx1">
                    <a:lumMod val="50000"/>
                  </a:schemeClr>
                </a:solidFill>
              </a:rPr>
              <a:t>: </a:t>
            </a:r>
            <a:r>
              <a:rPr lang="en-US" sz="2000" dirty="0" err="1">
                <a:solidFill>
                  <a:schemeClr val="tx1">
                    <a:lumMod val="50000"/>
                  </a:schemeClr>
                </a:solidFill>
              </a:rPr>
              <a:t>Hầm</a:t>
            </a:r>
            <a:r>
              <a:rPr lang="en-US" sz="2000" dirty="0">
                <a:solidFill>
                  <a:schemeClr val="tx1">
                    <a:lumMod val="50000"/>
                  </a:schemeClr>
                </a:solidFill>
              </a:rPr>
              <a:t> đ</a:t>
            </a:r>
            <a:r>
              <a:rPr lang="vi-VN" sz="2000" dirty="0">
                <a:solidFill>
                  <a:schemeClr val="tx1">
                    <a:lumMod val="50000"/>
                  </a:schemeClr>
                </a:solidFill>
              </a:rPr>
              <a:t>ư</a:t>
            </a:r>
            <a:r>
              <a:rPr lang="en-US" sz="2000" dirty="0" err="1">
                <a:solidFill>
                  <a:schemeClr val="tx1">
                    <a:lumMod val="50000"/>
                  </a:schemeClr>
                </a:solidFill>
              </a:rPr>
              <a:t>ờng</a:t>
            </a:r>
            <a:r>
              <a:rPr lang="en-US" sz="2000" dirty="0">
                <a:solidFill>
                  <a:schemeClr val="tx1">
                    <a:lumMod val="50000"/>
                  </a:schemeClr>
                </a:solidFill>
              </a:rPr>
              <a:t> </a:t>
            </a:r>
            <a:r>
              <a:rPr lang="en-US" sz="2000" dirty="0" err="1">
                <a:solidFill>
                  <a:schemeClr val="tx1">
                    <a:lumMod val="50000"/>
                  </a:schemeClr>
                </a:solidFill>
              </a:rPr>
              <a:t>bộ</a:t>
            </a:r>
            <a:r>
              <a:rPr lang="en-US" sz="2000" dirty="0">
                <a:solidFill>
                  <a:schemeClr val="tx1">
                    <a:lumMod val="50000"/>
                  </a:schemeClr>
                </a:solidFill>
              </a:rPr>
              <a:t> </a:t>
            </a:r>
            <a:r>
              <a:rPr lang="en-US" sz="2000" dirty="0" err="1">
                <a:solidFill>
                  <a:schemeClr val="tx1">
                    <a:lumMod val="50000"/>
                  </a:schemeClr>
                </a:solidFill>
              </a:rPr>
              <a:t>dài</a:t>
            </a:r>
            <a:r>
              <a:rPr lang="en-US" sz="2000" dirty="0">
                <a:solidFill>
                  <a:schemeClr val="tx1">
                    <a:lumMod val="50000"/>
                  </a:schemeClr>
                </a:solidFill>
              </a:rPr>
              <a:t> </a:t>
            </a:r>
            <a:r>
              <a:rPr lang="en-US" sz="2000" dirty="0" err="1">
                <a:solidFill>
                  <a:schemeClr val="tx1">
                    <a:lumMod val="50000"/>
                  </a:schemeClr>
                </a:solidFill>
              </a:rPr>
              <a:t>nhất</a:t>
            </a:r>
            <a:r>
              <a:rPr lang="en-US" sz="2000" dirty="0">
                <a:solidFill>
                  <a:schemeClr val="tx1">
                    <a:lumMod val="50000"/>
                  </a:schemeClr>
                </a:solidFill>
              </a:rPr>
              <a:t> </a:t>
            </a:r>
            <a:r>
              <a:rPr lang="en-US" sz="2000" dirty="0" err="1">
                <a:solidFill>
                  <a:schemeClr val="tx1">
                    <a:lumMod val="50000"/>
                  </a:schemeClr>
                </a:solidFill>
              </a:rPr>
              <a:t>Đông</a:t>
            </a:r>
            <a:r>
              <a:rPr lang="en-US" sz="2000" dirty="0">
                <a:solidFill>
                  <a:schemeClr val="tx1">
                    <a:lumMod val="50000"/>
                  </a:schemeClr>
                </a:solidFill>
              </a:rPr>
              <a:t> Nam Á </a:t>
            </a:r>
            <a:r>
              <a:rPr lang="en-US" sz="2000" dirty="0" err="1">
                <a:solidFill>
                  <a:schemeClr val="tx1">
                    <a:lumMod val="50000"/>
                  </a:schemeClr>
                </a:solidFill>
              </a:rPr>
              <a:t>xuyên</a:t>
            </a:r>
            <a:r>
              <a:rPr lang="en-US" sz="2000" dirty="0">
                <a:solidFill>
                  <a:schemeClr val="tx1">
                    <a:lumMod val="50000"/>
                  </a:schemeClr>
                </a:solidFill>
              </a:rPr>
              <a:t> qua </a:t>
            </a:r>
            <a:r>
              <a:rPr lang="en-US" sz="2000" dirty="0" err="1">
                <a:solidFill>
                  <a:schemeClr val="tx1">
                    <a:lumMod val="50000"/>
                  </a:schemeClr>
                </a:solidFill>
              </a:rPr>
              <a:t>đèo</a:t>
            </a:r>
            <a:r>
              <a:rPr lang="en-US" sz="2000" dirty="0">
                <a:solidFill>
                  <a:schemeClr val="tx1">
                    <a:lumMod val="50000"/>
                  </a:schemeClr>
                </a:solidFill>
              </a:rPr>
              <a:t> </a:t>
            </a:r>
            <a:r>
              <a:rPr lang="en-US" sz="2000" dirty="0" err="1">
                <a:solidFill>
                  <a:schemeClr val="tx1">
                    <a:lumMod val="50000"/>
                  </a:schemeClr>
                </a:solidFill>
              </a:rPr>
              <a:t>Hải</a:t>
            </a:r>
            <a:r>
              <a:rPr lang="en-US" sz="2000" dirty="0">
                <a:solidFill>
                  <a:schemeClr val="tx1">
                    <a:lumMod val="50000"/>
                  </a:schemeClr>
                </a:solidFill>
              </a:rPr>
              <a:t> </a:t>
            </a:r>
            <a:r>
              <a:rPr lang="en-US" sz="2000" dirty="0" err="1">
                <a:solidFill>
                  <a:schemeClr val="tx1">
                    <a:lumMod val="50000"/>
                  </a:schemeClr>
                </a:solidFill>
              </a:rPr>
              <a:t>Vân</a:t>
            </a:r>
            <a:endParaRPr lang="en-US" sz="2000" dirty="0">
              <a:solidFill>
                <a:schemeClr val="tx1">
                  <a:lumMod val="50000"/>
                </a:schemeClr>
              </a:solidFill>
            </a:endParaRPr>
          </a:p>
        </p:txBody>
      </p:sp>
    </p:spTree>
    <p:extLst>
      <p:ext uri="{BB962C8B-B14F-4D97-AF65-F5344CB8AC3E}">
        <p14:creationId xmlns:p14="http://schemas.microsoft.com/office/powerpoint/2010/main" val="141482341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33"/>
        <p:cNvGrpSpPr/>
        <p:nvPr/>
      </p:nvGrpSpPr>
      <p:grpSpPr>
        <a:xfrm>
          <a:off x="0" y="0"/>
          <a:ext cx="0" cy="0"/>
          <a:chOff x="0" y="0"/>
          <a:chExt cx="0" cy="0"/>
        </a:xfrm>
      </p:grpSpPr>
      <p:sp>
        <p:nvSpPr>
          <p:cNvPr id="637" name="Google Shape;637;p33"/>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8" name="Google Shape;638;p33"/>
          <p:cNvSpPr/>
          <p:nvPr/>
        </p:nvSpPr>
        <p:spPr>
          <a:xfrm>
            <a:off x="8080150" y="53500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639" name="Google Shape;639;p33"/>
          <p:cNvGrpSpPr/>
          <p:nvPr/>
        </p:nvGrpSpPr>
        <p:grpSpPr>
          <a:xfrm>
            <a:off x="659854" y="925705"/>
            <a:ext cx="988550" cy="1004869"/>
            <a:chOff x="1067627" y="1331453"/>
            <a:chExt cx="988550" cy="1004869"/>
          </a:xfrm>
        </p:grpSpPr>
        <p:sp>
          <p:nvSpPr>
            <p:cNvPr id="640" name="Google Shape;640;p33"/>
            <p:cNvSpPr/>
            <p:nvPr/>
          </p:nvSpPr>
          <p:spPr>
            <a:xfrm>
              <a:off x="1067627" y="1717943"/>
              <a:ext cx="149567" cy="302857"/>
            </a:xfrm>
            <a:custGeom>
              <a:avLst/>
              <a:gdLst/>
              <a:ahLst/>
              <a:cxnLst/>
              <a:rect l="l" t="t" r="r" b="b"/>
              <a:pathLst>
                <a:path w="2316" h="4690" extrusionOk="0">
                  <a:moveTo>
                    <a:pt x="1567" y="1"/>
                  </a:moveTo>
                  <a:cubicBezTo>
                    <a:pt x="1102" y="556"/>
                    <a:pt x="789" y="1356"/>
                    <a:pt x="607" y="2053"/>
                  </a:cubicBezTo>
                  <a:cubicBezTo>
                    <a:pt x="425" y="2710"/>
                    <a:pt x="0" y="3610"/>
                    <a:pt x="203" y="4308"/>
                  </a:cubicBezTo>
                  <a:cubicBezTo>
                    <a:pt x="282" y="4585"/>
                    <a:pt x="422" y="4690"/>
                    <a:pt x="586" y="4690"/>
                  </a:cubicBezTo>
                  <a:cubicBezTo>
                    <a:pt x="966" y="4690"/>
                    <a:pt x="1475" y="4131"/>
                    <a:pt x="1658" y="3863"/>
                  </a:cubicBezTo>
                  <a:cubicBezTo>
                    <a:pt x="2144" y="3145"/>
                    <a:pt x="2315" y="2346"/>
                    <a:pt x="2194" y="1497"/>
                  </a:cubicBezTo>
                  <a:cubicBezTo>
                    <a:pt x="2133" y="1062"/>
                    <a:pt x="1942" y="354"/>
                    <a:pt x="1567" y="1"/>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1" name="Google Shape;641;p33"/>
            <p:cNvSpPr/>
            <p:nvPr/>
          </p:nvSpPr>
          <p:spPr>
            <a:xfrm>
              <a:off x="1886977" y="1637029"/>
              <a:ext cx="169200" cy="283032"/>
            </a:xfrm>
            <a:custGeom>
              <a:avLst/>
              <a:gdLst/>
              <a:ahLst/>
              <a:cxnLst/>
              <a:rect l="l" t="t" r="r" b="b"/>
              <a:pathLst>
                <a:path w="2620" h="4383" extrusionOk="0">
                  <a:moveTo>
                    <a:pt x="314" y="0"/>
                  </a:moveTo>
                  <a:cubicBezTo>
                    <a:pt x="31" y="434"/>
                    <a:pt x="0" y="1162"/>
                    <a:pt x="31" y="1607"/>
                  </a:cubicBezTo>
                  <a:cubicBezTo>
                    <a:pt x="92" y="2456"/>
                    <a:pt x="435" y="3195"/>
                    <a:pt x="1062" y="3791"/>
                  </a:cubicBezTo>
                  <a:cubicBezTo>
                    <a:pt x="1282" y="3998"/>
                    <a:pt x="1815" y="4382"/>
                    <a:pt x="2187" y="4382"/>
                  </a:cubicBezTo>
                  <a:cubicBezTo>
                    <a:pt x="2398" y="4382"/>
                    <a:pt x="2557" y="4259"/>
                    <a:pt x="2579" y="3912"/>
                  </a:cubicBezTo>
                  <a:cubicBezTo>
                    <a:pt x="2619" y="3184"/>
                    <a:pt x="2013" y="2406"/>
                    <a:pt x="1699" y="1800"/>
                  </a:cubicBezTo>
                  <a:cubicBezTo>
                    <a:pt x="1375" y="1162"/>
                    <a:pt x="890" y="445"/>
                    <a:pt x="314" y="0"/>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2" name="Google Shape;642;p33"/>
            <p:cNvSpPr/>
            <p:nvPr/>
          </p:nvSpPr>
          <p:spPr>
            <a:xfrm>
              <a:off x="1470392" y="2169719"/>
              <a:ext cx="206398" cy="166603"/>
            </a:xfrm>
            <a:custGeom>
              <a:avLst/>
              <a:gdLst/>
              <a:ahLst/>
              <a:cxnLst/>
              <a:rect l="l" t="t" r="r" b="b"/>
              <a:pathLst>
                <a:path w="3196" h="2580" extrusionOk="0">
                  <a:moveTo>
                    <a:pt x="1737" y="0"/>
                  </a:moveTo>
                  <a:cubicBezTo>
                    <a:pt x="1687" y="0"/>
                    <a:pt x="1637" y="7"/>
                    <a:pt x="1589" y="21"/>
                  </a:cubicBezTo>
                  <a:cubicBezTo>
                    <a:pt x="1366" y="92"/>
                    <a:pt x="800" y="557"/>
                    <a:pt x="749" y="860"/>
                  </a:cubicBezTo>
                  <a:cubicBezTo>
                    <a:pt x="547" y="1082"/>
                    <a:pt x="1" y="2306"/>
                    <a:pt x="385" y="2538"/>
                  </a:cubicBezTo>
                  <a:cubicBezTo>
                    <a:pt x="429" y="2567"/>
                    <a:pt x="472" y="2579"/>
                    <a:pt x="512" y="2579"/>
                  </a:cubicBezTo>
                  <a:cubicBezTo>
                    <a:pt x="763" y="2579"/>
                    <a:pt x="947" y="2110"/>
                    <a:pt x="982" y="1962"/>
                  </a:cubicBezTo>
                  <a:cubicBezTo>
                    <a:pt x="1022" y="2195"/>
                    <a:pt x="1093" y="2397"/>
                    <a:pt x="1245" y="2549"/>
                  </a:cubicBezTo>
                  <a:cubicBezTo>
                    <a:pt x="1548" y="2529"/>
                    <a:pt x="1649" y="2245"/>
                    <a:pt x="1669" y="1983"/>
                  </a:cubicBezTo>
                  <a:cubicBezTo>
                    <a:pt x="1780" y="2175"/>
                    <a:pt x="1964" y="2509"/>
                    <a:pt x="2186" y="2509"/>
                  </a:cubicBezTo>
                  <a:cubicBezTo>
                    <a:pt x="2209" y="2509"/>
                    <a:pt x="2232" y="2505"/>
                    <a:pt x="2256" y="2498"/>
                  </a:cubicBezTo>
                  <a:cubicBezTo>
                    <a:pt x="2549" y="2397"/>
                    <a:pt x="2448" y="2063"/>
                    <a:pt x="2367" y="1831"/>
                  </a:cubicBezTo>
                  <a:lnTo>
                    <a:pt x="2367" y="1831"/>
                  </a:lnTo>
                  <a:cubicBezTo>
                    <a:pt x="2598" y="1840"/>
                    <a:pt x="2782" y="2122"/>
                    <a:pt x="3022" y="2122"/>
                  </a:cubicBezTo>
                  <a:cubicBezTo>
                    <a:pt x="3055" y="2122"/>
                    <a:pt x="3090" y="2116"/>
                    <a:pt x="3125" y="2104"/>
                  </a:cubicBezTo>
                  <a:cubicBezTo>
                    <a:pt x="3196" y="1477"/>
                    <a:pt x="2943" y="749"/>
                    <a:pt x="2468" y="345"/>
                  </a:cubicBezTo>
                  <a:cubicBezTo>
                    <a:pt x="2281" y="183"/>
                    <a:pt x="2001" y="0"/>
                    <a:pt x="1737" y="0"/>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3" name="Google Shape;643;p33"/>
            <p:cNvSpPr/>
            <p:nvPr/>
          </p:nvSpPr>
          <p:spPr>
            <a:xfrm>
              <a:off x="1137434" y="1331453"/>
              <a:ext cx="814289" cy="891845"/>
            </a:xfrm>
            <a:custGeom>
              <a:avLst/>
              <a:gdLst/>
              <a:ahLst/>
              <a:cxnLst/>
              <a:rect l="l" t="t" r="r" b="b"/>
              <a:pathLst>
                <a:path w="12609" h="13811" extrusionOk="0">
                  <a:moveTo>
                    <a:pt x="6108" y="0"/>
                  </a:moveTo>
                  <a:cubicBezTo>
                    <a:pt x="5924" y="0"/>
                    <a:pt x="5738" y="10"/>
                    <a:pt x="5552" y="31"/>
                  </a:cubicBezTo>
                  <a:cubicBezTo>
                    <a:pt x="2296" y="385"/>
                    <a:pt x="1" y="3751"/>
                    <a:pt x="416" y="7552"/>
                  </a:cubicBezTo>
                  <a:cubicBezTo>
                    <a:pt x="806" y="11126"/>
                    <a:pt x="3469" y="13811"/>
                    <a:pt x="6500" y="13811"/>
                  </a:cubicBezTo>
                  <a:cubicBezTo>
                    <a:pt x="6684" y="13811"/>
                    <a:pt x="6871" y="13801"/>
                    <a:pt x="7058" y="13780"/>
                  </a:cubicBezTo>
                  <a:cubicBezTo>
                    <a:pt x="10303" y="13427"/>
                    <a:pt x="12608" y="10060"/>
                    <a:pt x="12194" y="6258"/>
                  </a:cubicBezTo>
                  <a:cubicBezTo>
                    <a:pt x="11803" y="2685"/>
                    <a:pt x="9140" y="0"/>
                    <a:pt x="6108" y="0"/>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4" name="Google Shape;644;p33"/>
            <p:cNvSpPr/>
            <p:nvPr/>
          </p:nvSpPr>
          <p:spPr>
            <a:xfrm>
              <a:off x="1191679" y="1422183"/>
              <a:ext cx="558940" cy="643102"/>
            </a:xfrm>
            <a:custGeom>
              <a:avLst/>
              <a:gdLst/>
              <a:ahLst/>
              <a:cxnLst/>
              <a:rect l="l" t="t" r="r" b="b"/>
              <a:pathLst>
                <a:path w="8655" h="9959" extrusionOk="0">
                  <a:moveTo>
                    <a:pt x="4144" y="1"/>
                  </a:moveTo>
                  <a:cubicBezTo>
                    <a:pt x="4024" y="1"/>
                    <a:pt x="3903" y="7"/>
                    <a:pt x="3781" y="21"/>
                  </a:cubicBezTo>
                  <a:cubicBezTo>
                    <a:pt x="1557" y="263"/>
                    <a:pt x="0" y="2680"/>
                    <a:pt x="293" y="5420"/>
                  </a:cubicBezTo>
                  <a:cubicBezTo>
                    <a:pt x="580" y="8010"/>
                    <a:pt x="2421" y="9959"/>
                    <a:pt x="4500" y="9959"/>
                  </a:cubicBezTo>
                  <a:cubicBezTo>
                    <a:pt x="4621" y="9959"/>
                    <a:pt x="4741" y="9952"/>
                    <a:pt x="4863" y="9939"/>
                  </a:cubicBezTo>
                  <a:cubicBezTo>
                    <a:pt x="7087" y="9697"/>
                    <a:pt x="8655" y="7280"/>
                    <a:pt x="8351" y="4540"/>
                  </a:cubicBezTo>
                  <a:cubicBezTo>
                    <a:pt x="8074" y="1950"/>
                    <a:pt x="6225" y="1"/>
                    <a:pt x="4144" y="1"/>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sp>
          <p:nvSpPr>
            <p:cNvPr id="645" name="Google Shape;645;p33"/>
            <p:cNvSpPr/>
            <p:nvPr/>
          </p:nvSpPr>
          <p:spPr>
            <a:xfrm>
              <a:off x="1405105" y="1491990"/>
              <a:ext cx="37973" cy="36162"/>
            </a:xfrm>
            <a:custGeom>
              <a:avLst/>
              <a:gdLst/>
              <a:ahLst/>
              <a:cxnLst/>
              <a:rect l="l" t="t" r="r" b="b"/>
              <a:pathLst>
                <a:path w="588" h="560" extrusionOk="0">
                  <a:moveTo>
                    <a:pt x="285" y="1"/>
                  </a:moveTo>
                  <a:cubicBezTo>
                    <a:pt x="278" y="1"/>
                    <a:pt x="271" y="1"/>
                    <a:pt x="264" y="2"/>
                  </a:cubicBezTo>
                  <a:cubicBezTo>
                    <a:pt x="102" y="22"/>
                    <a:pt x="1" y="163"/>
                    <a:pt x="11" y="315"/>
                  </a:cubicBezTo>
                  <a:cubicBezTo>
                    <a:pt x="30" y="455"/>
                    <a:pt x="151" y="560"/>
                    <a:pt x="289" y="560"/>
                  </a:cubicBezTo>
                  <a:cubicBezTo>
                    <a:pt x="301" y="560"/>
                    <a:pt x="312" y="559"/>
                    <a:pt x="324" y="557"/>
                  </a:cubicBezTo>
                  <a:cubicBezTo>
                    <a:pt x="476" y="548"/>
                    <a:pt x="587" y="406"/>
                    <a:pt x="567" y="254"/>
                  </a:cubicBezTo>
                  <a:cubicBezTo>
                    <a:pt x="558" y="100"/>
                    <a:pt x="429" y="1"/>
                    <a:pt x="28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6" name="Google Shape;646;p33"/>
            <p:cNvSpPr/>
            <p:nvPr/>
          </p:nvSpPr>
          <p:spPr>
            <a:xfrm>
              <a:off x="1590570" y="1471649"/>
              <a:ext cx="38619" cy="36291"/>
            </a:xfrm>
            <a:custGeom>
              <a:avLst/>
              <a:gdLst/>
              <a:ahLst/>
              <a:cxnLst/>
              <a:rect l="l" t="t" r="r" b="b"/>
              <a:pathLst>
                <a:path w="598" h="562" extrusionOk="0">
                  <a:moveTo>
                    <a:pt x="301" y="1"/>
                  </a:moveTo>
                  <a:cubicBezTo>
                    <a:pt x="288" y="1"/>
                    <a:pt x="276" y="1"/>
                    <a:pt x="263" y="3"/>
                  </a:cubicBezTo>
                  <a:cubicBezTo>
                    <a:pt x="112" y="23"/>
                    <a:pt x="0" y="155"/>
                    <a:pt x="20" y="317"/>
                  </a:cubicBezTo>
                  <a:cubicBezTo>
                    <a:pt x="39" y="456"/>
                    <a:pt x="152" y="562"/>
                    <a:pt x="288" y="562"/>
                  </a:cubicBezTo>
                  <a:cubicBezTo>
                    <a:pt x="300" y="562"/>
                    <a:pt x="312" y="561"/>
                    <a:pt x="324" y="559"/>
                  </a:cubicBezTo>
                  <a:cubicBezTo>
                    <a:pt x="485" y="539"/>
                    <a:pt x="597" y="407"/>
                    <a:pt x="577" y="256"/>
                  </a:cubicBezTo>
                  <a:cubicBezTo>
                    <a:pt x="558" y="107"/>
                    <a:pt x="445" y="1"/>
                    <a:pt x="30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7" name="Google Shape;647;p33"/>
            <p:cNvSpPr/>
            <p:nvPr/>
          </p:nvSpPr>
          <p:spPr>
            <a:xfrm>
              <a:off x="1672195" y="1485533"/>
              <a:ext cx="78400" cy="73809"/>
            </a:xfrm>
            <a:custGeom>
              <a:avLst/>
              <a:gdLst/>
              <a:ahLst/>
              <a:cxnLst/>
              <a:rect l="l" t="t" r="r" b="b"/>
              <a:pathLst>
                <a:path w="1214" h="1143" extrusionOk="0">
                  <a:moveTo>
                    <a:pt x="546" y="1"/>
                  </a:moveTo>
                  <a:cubicBezTo>
                    <a:pt x="232" y="31"/>
                    <a:pt x="0" y="314"/>
                    <a:pt x="41" y="637"/>
                  </a:cubicBezTo>
                  <a:cubicBezTo>
                    <a:pt x="71" y="931"/>
                    <a:pt x="324" y="1143"/>
                    <a:pt x="607" y="1143"/>
                  </a:cubicBezTo>
                  <a:lnTo>
                    <a:pt x="668" y="1143"/>
                  </a:lnTo>
                  <a:cubicBezTo>
                    <a:pt x="981" y="1102"/>
                    <a:pt x="1214" y="819"/>
                    <a:pt x="1183" y="506"/>
                  </a:cubicBezTo>
                  <a:cubicBezTo>
                    <a:pt x="1142" y="212"/>
                    <a:pt x="900" y="1"/>
                    <a:pt x="60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8" name="Google Shape;648;p33"/>
            <p:cNvSpPr/>
            <p:nvPr/>
          </p:nvSpPr>
          <p:spPr>
            <a:xfrm>
              <a:off x="1478271" y="1517498"/>
              <a:ext cx="69230" cy="43136"/>
            </a:xfrm>
            <a:custGeom>
              <a:avLst/>
              <a:gdLst/>
              <a:ahLst/>
              <a:cxnLst/>
              <a:rect l="l" t="t" r="r" b="b"/>
              <a:pathLst>
                <a:path w="1072" h="668" extrusionOk="0">
                  <a:moveTo>
                    <a:pt x="1072" y="1"/>
                  </a:moveTo>
                  <a:cubicBezTo>
                    <a:pt x="708" y="31"/>
                    <a:pt x="355" y="81"/>
                    <a:pt x="0" y="112"/>
                  </a:cubicBezTo>
                  <a:cubicBezTo>
                    <a:pt x="213" y="314"/>
                    <a:pt x="375" y="567"/>
                    <a:pt x="617" y="668"/>
                  </a:cubicBezTo>
                  <a:cubicBezTo>
                    <a:pt x="759" y="466"/>
                    <a:pt x="1002" y="254"/>
                    <a:pt x="107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49" name="Google Shape;649;p33"/>
            <p:cNvSpPr/>
            <p:nvPr/>
          </p:nvSpPr>
          <p:spPr>
            <a:xfrm>
              <a:off x="1291495" y="1528158"/>
              <a:ext cx="78400" cy="73809"/>
            </a:xfrm>
            <a:custGeom>
              <a:avLst/>
              <a:gdLst/>
              <a:ahLst/>
              <a:cxnLst/>
              <a:rect l="l" t="t" r="r" b="b"/>
              <a:pathLst>
                <a:path w="1214" h="1143" extrusionOk="0">
                  <a:moveTo>
                    <a:pt x="546" y="1"/>
                  </a:moveTo>
                  <a:cubicBezTo>
                    <a:pt x="232" y="31"/>
                    <a:pt x="0" y="314"/>
                    <a:pt x="41" y="637"/>
                  </a:cubicBezTo>
                  <a:cubicBezTo>
                    <a:pt x="71" y="931"/>
                    <a:pt x="324" y="1143"/>
                    <a:pt x="607" y="1143"/>
                  </a:cubicBezTo>
                  <a:lnTo>
                    <a:pt x="668" y="1143"/>
                  </a:lnTo>
                  <a:cubicBezTo>
                    <a:pt x="981" y="1102"/>
                    <a:pt x="1214" y="819"/>
                    <a:pt x="1183" y="506"/>
                  </a:cubicBezTo>
                  <a:cubicBezTo>
                    <a:pt x="1142" y="212"/>
                    <a:pt x="900" y="1"/>
                    <a:pt x="60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50" name="Google Shape;650;p33"/>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sp>
          <p:nvSpPr>
            <p:cNvPr id="651" name="Google Shape;651;p33"/>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sp>
          <p:nvSpPr>
            <p:cNvPr id="652" name="Google Shape;652;p33"/>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sp>
          <p:nvSpPr>
            <p:cNvPr id="653" name="Google Shape;653;p33"/>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sp>
          <p:nvSpPr>
            <p:cNvPr id="654" name="Google Shape;654;p33"/>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sp>
          <p:nvSpPr>
            <p:cNvPr id="655" name="Google Shape;655;p33"/>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grpSp>
      <p:sp>
        <p:nvSpPr>
          <p:cNvPr id="29" name="TextBox 28">
            <a:extLst>
              <a:ext uri="{FF2B5EF4-FFF2-40B4-BE49-F238E27FC236}">
                <a16:creationId xmlns:a16="http://schemas.microsoft.com/office/drawing/2014/main" xmlns="" id="{D556FD71-D741-4C81-8D05-CBC030390D64}"/>
              </a:ext>
            </a:extLst>
          </p:cNvPr>
          <p:cNvSpPr txBox="1"/>
          <p:nvPr/>
        </p:nvSpPr>
        <p:spPr>
          <a:xfrm>
            <a:off x="-47410" y="1935858"/>
            <a:ext cx="9238825" cy="1271787"/>
          </a:xfrm>
          <a:prstGeom prst="rect">
            <a:avLst/>
          </a:prstGeom>
        </p:spPr>
        <p:txBody>
          <a:bodyPr numCol="1"/>
          <a:lstStyle>
            <a:defPPr marR="0" lvl="0" algn="l" rtl="0">
              <a:lnSpc>
                <a:spcPct val="100000"/>
              </a:lnSpc>
              <a:spcBef>
                <a:spcPts val="0"/>
              </a:spcBef>
              <a:spcAft>
                <a:spcPts val="0"/>
              </a:spcAft>
            </a:defPPr>
            <a:lvl1pPr algn="ctr">
              <a:defRPr b="1">
                <a:ln w="19050" cap="flat" cmpd="sng">
                  <a:solidFill>
                    <a:schemeClr val="dk1"/>
                  </a:solidFill>
                  <a:prstDash val="solid"/>
                  <a:round/>
                  <a:headEnd type="none" w="sm" len="sm"/>
                  <a:tailEnd type="none" w="sm" len="sm"/>
                </a:ln>
                <a:solidFill>
                  <a:schemeClr val="accent5"/>
                </a:solidFill>
                <a:latin typeface="Fredoka One"/>
              </a:defRPr>
            </a:lvl1pPr>
          </a:lstStyle>
          <a:p>
            <a:r>
              <a:rPr lang="en-US" sz="6000" dirty="0"/>
              <a:t>II. </a:t>
            </a:r>
            <a:r>
              <a:rPr lang="en-US" sz="6000" dirty="0" err="1"/>
              <a:t>Vận</a:t>
            </a:r>
            <a:r>
              <a:rPr lang="en-US" sz="6000" dirty="0"/>
              <a:t> </a:t>
            </a:r>
            <a:r>
              <a:rPr lang="en-US" sz="6000" dirty="0" err="1"/>
              <a:t>dụng</a:t>
            </a:r>
            <a:r>
              <a:rPr lang="en-US" sz="6000" dirty="0"/>
              <a:t> – </a:t>
            </a:r>
            <a:r>
              <a:rPr lang="en-US" sz="6000" dirty="0" err="1"/>
              <a:t>trải</a:t>
            </a:r>
            <a:r>
              <a:rPr lang="en-US" sz="6000" dirty="0"/>
              <a:t> </a:t>
            </a:r>
            <a:r>
              <a:rPr lang="en-US" sz="6000" dirty="0" err="1"/>
              <a:t>nghiệm</a:t>
            </a:r>
            <a:endParaRPr lang="en-US" sz="6000" dirty="0"/>
          </a:p>
        </p:txBody>
      </p:sp>
    </p:spTree>
    <p:extLst>
      <p:ext uri="{BB962C8B-B14F-4D97-AF65-F5344CB8AC3E}">
        <p14:creationId xmlns:p14="http://schemas.microsoft.com/office/powerpoint/2010/main" val="901277749"/>
      </p:ext>
    </p:extLst>
  </p:cSld>
  <p:clrMapOvr>
    <a:masterClrMapping/>
  </p:clrMapOvr>
  <p:transition spd="slow">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583C423-02B5-4CF9-8A38-0580F15A36F3}"/>
              </a:ext>
            </a:extLst>
          </p:cNvPr>
          <p:cNvSpPr/>
          <p:nvPr/>
        </p:nvSpPr>
        <p:spPr>
          <a:xfrm>
            <a:off x="1063487" y="755910"/>
            <a:ext cx="7325140" cy="830997"/>
          </a:xfrm>
          <a:prstGeom prst="rect">
            <a:avLst/>
          </a:prstGeom>
        </p:spPr>
        <p:txBody>
          <a:bodyPr wrap="square">
            <a:spAutoFit/>
          </a:bodyPr>
          <a:lstStyle/>
          <a:p>
            <a:r>
              <a:rPr lang="vi-VN" sz="2400" b="1" dirty="0">
                <a:solidFill>
                  <a:schemeClr val="bg1">
                    <a:lumMod val="50000"/>
                  </a:schemeClr>
                </a:solidFill>
              </a:rPr>
              <a:t>Có thể đặt dấu ngoặc đơn vào vị trí nào trong mỗi đoạn văn dưới đây?</a:t>
            </a:r>
            <a:endParaRPr lang="en-US" sz="2400" b="1" dirty="0">
              <a:solidFill>
                <a:schemeClr val="bg1">
                  <a:lumMod val="50000"/>
                </a:schemeClr>
              </a:solidFill>
            </a:endParaRPr>
          </a:p>
        </p:txBody>
      </p:sp>
      <p:sp>
        <p:nvSpPr>
          <p:cNvPr id="4" name="Rectangle 3">
            <a:extLst>
              <a:ext uri="{FF2B5EF4-FFF2-40B4-BE49-F238E27FC236}">
                <a16:creationId xmlns:a16="http://schemas.microsoft.com/office/drawing/2014/main" xmlns="" id="{96BD944D-F7C4-4706-B4C5-977BE9A400A0}"/>
              </a:ext>
            </a:extLst>
          </p:cNvPr>
          <p:cNvSpPr/>
          <p:nvPr/>
        </p:nvSpPr>
        <p:spPr>
          <a:xfrm>
            <a:off x="198784" y="1886507"/>
            <a:ext cx="8746435" cy="2308324"/>
          </a:xfrm>
          <a:prstGeom prst="rect">
            <a:avLst/>
          </a:prstGeom>
        </p:spPr>
        <p:txBody>
          <a:bodyPr wrap="square">
            <a:spAutoFit/>
          </a:bodyPr>
          <a:lstStyle/>
          <a:p>
            <a:pPr algn="just"/>
            <a:r>
              <a:rPr lang="en-US" sz="2400" dirty="0">
                <a:solidFill>
                  <a:schemeClr val="tx1"/>
                </a:solidFill>
              </a:rPr>
              <a:t>   </a:t>
            </a:r>
            <a:r>
              <a:rPr lang="vi-VN" sz="2400" dirty="0">
                <a:solidFill>
                  <a:schemeClr val="tx1"/>
                </a:solidFill>
              </a:rPr>
              <a:t>Máu trên chân con voi vẫn chảy. Người quản tượng bèn hái lá sài đất và lá nhọ nồi những thứ lá cầm máu rất nhanh giã giập rồi đắp lên vết thương cho con voi. Sau đó ông lấy đất rừng nhào nhuyễn phủ lên trên. Lớp đất ấy sẽ giữ mảng thuốc như một lớp b</a:t>
            </a:r>
            <a:r>
              <a:rPr lang="en-US" sz="2400">
                <a:solidFill>
                  <a:schemeClr val="tx1"/>
                </a:solidFill>
              </a:rPr>
              <a:t>ă</a:t>
            </a:r>
            <a:r>
              <a:rPr lang="vi-VN" sz="2400">
                <a:solidFill>
                  <a:schemeClr val="tx1"/>
                </a:solidFill>
              </a:rPr>
              <a:t>ng </a:t>
            </a:r>
            <a:r>
              <a:rPr lang="vi-VN" sz="2400" dirty="0">
                <a:solidFill>
                  <a:schemeClr val="tx1"/>
                </a:solidFill>
              </a:rPr>
              <a:t>dính.  </a:t>
            </a:r>
            <a:endParaRPr lang="en-US" sz="2400" dirty="0">
              <a:solidFill>
                <a:schemeClr val="tx1"/>
              </a:solidFill>
            </a:endParaRPr>
          </a:p>
          <a:p>
            <a:pPr algn="r"/>
            <a:r>
              <a:rPr lang="vi-VN" sz="2400" dirty="0">
                <a:solidFill>
                  <a:schemeClr val="tx1"/>
                </a:solidFill>
              </a:rPr>
              <a:t>(Theo Vũ Hùng)</a:t>
            </a:r>
            <a:r>
              <a:rPr lang="en-US" sz="2400" dirty="0">
                <a:solidFill>
                  <a:schemeClr val="tx1"/>
                </a:solidFill>
              </a:rPr>
              <a:t>    </a:t>
            </a:r>
          </a:p>
        </p:txBody>
      </p:sp>
      <p:sp>
        <p:nvSpPr>
          <p:cNvPr id="6" name="Rectangle 5">
            <a:extLst>
              <a:ext uri="{FF2B5EF4-FFF2-40B4-BE49-F238E27FC236}">
                <a16:creationId xmlns:a16="http://schemas.microsoft.com/office/drawing/2014/main" xmlns="" id="{870A8F1B-7AA7-47E8-8795-94599CC0B20B}"/>
              </a:ext>
            </a:extLst>
          </p:cNvPr>
          <p:cNvSpPr/>
          <p:nvPr/>
        </p:nvSpPr>
        <p:spPr>
          <a:xfrm>
            <a:off x="119268" y="1886507"/>
            <a:ext cx="8746435" cy="1200329"/>
          </a:xfrm>
          <a:prstGeom prst="rect">
            <a:avLst/>
          </a:prstGeom>
        </p:spPr>
        <p:txBody>
          <a:bodyPr wrap="square">
            <a:spAutoFit/>
          </a:bodyPr>
          <a:lstStyle/>
          <a:p>
            <a:r>
              <a:rPr lang="en-US" sz="2400" dirty="0">
                <a:solidFill>
                  <a:schemeClr val="tx1">
                    <a:alpha val="0"/>
                  </a:schemeClr>
                </a:solidFill>
              </a:rPr>
              <a:t> </a:t>
            </a:r>
            <a:r>
              <a:rPr lang="vi-VN" sz="2400" dirty="0">
                <a:solidFill>
                  <a:schemeClr val="tx1">
                    <a:alpha val="0"/>
                  </a:schemeClr>
                </a:solidFill>
              </a:rPr>
              <a:t>Máu trên chân con voi vẫn chảy. Người quản tượng bèn hái lá sài đất và lá nhọ nồi hg t</a:t>
            </a:r>
            <a:r>
              <a:rPr lang="en-US" sz="2400" b="1" dirty="0">
                <a:solidFill>
                  <a:schemeClr val="bg1">
                    <a:lumMod val="50000"/>
                  </a:schemeClr>
                </a:solidFill>
              </a:rPr>
              <a:t> (</a:t>
            </a:r>
            <a:r>
              <a:rPr lang="en-US" sz="2400" dirty="0">
                <a:solidFill>
                  <a:schemeClr val="tx1">
                    <a:alpha val="0"/>
                  </a:schemeClr>
                </a:solidFill>
              </a:rPr>
              <a:t>      </a:t>
            </a:r>
            <a:r>
              <a:rPr lang="vi-VN" sz="2400" dirty="0">
                <a:solidFill>
                  <a:schemeClr val="tx1">
                    <a:alpha val="0"/>
                  </a:schemeClr>
                </a:solidFill>
              </a:rPr>
              <a:t>h</a:t>
            </a:r>
            <a:r>
              <a:rPr lang="en-US" sz="2400" dirty="0">
                <a:solidFill>
                  <a:schemeClr val="tx1">
                    <a:alpha val="0"/>
                  </a:schemeClr>
                </a:solidFill>
              </a:rPr>
              <a:t>  </a:t>
            </a:r>
            <a:r>
              <a:rPr lang="vi-VN" sz="2400" dirty="0">
                <a:solidFill>
                  <a:schemeClr val="tx1">
                    <a:alpha val="0"/>
                  </a:schemeClr>
                </a:solidFill>
              </a:rPr>
              <a:t>ứá cầm máu rất n</a:t>
            </a:r>
            <a:r>
              <a:rPr lang="en-US" sz="2400" dirty="0">
                <a:solidFill>
                  <a:schemeClr val="tx1">
                    <a:alpha val="0"/>
                  </a:schemeClr>
                </a:solidFill>
              </a:rPr>
              <a:t> </a:t>
            </a:r>
            <a:r>
              <a:rPr lang="vi-VN" sz="2400" dirty="0">
                <a:solidFill>
                  <a:schemeClr val="tx1">
                    <a:alpha val="0"/>
                  </a:schemeClr>
                </a:solidFill>
              </a:rPr>
              <a:t>h</a:t>
            </a:r>
            <a:r>
              <a:rPr lang="en-US" sz="2400" dirty="0">
                <a:solidFill>
                  <a:schemeClr val="tx1">
                    <a:alpha val="0"/>
                  </a:schemeClr>
                </a:solidFill>
              </a:rPr>
              <a:t> </a:t>
            </a:r>
            <a:r>
              <a:rPr lang="vi-VN" sz="2400" dirty="0">
                <a:solidFill>
                  <a:schemeClr val="tx1">
                    <a:alpha val="0"/>
                  </a:schemeClr>
                </a:solidFill>
              </a:rPr>
              <a:t>anh</a:t>
            </a:r>
            <a:r>
              <a:rPr lang="en-US" sz="2400" dirty="0">
                <a:solidFill>
                  <a:schemeClr val="tx1">
                    <a:alpha val="0"/>
                  </a:schemeClr>
                </a:solidFill>
              </a:rPr>
              <a:t> </a:t>
            </a:r>
            <a:r>
              <a:rPr lang="vi-VN" sz="2400" dirty="0">
                <a:solidFill>
                  <a:schemeClr val="tx1">
                    <a:alpha val="0"/>
                  </a:schemeClr>
                </a:solidFill>
              </a:rPr>
              <a:t>giã</a:t>
            </a:r>
            <a:r>
              <a:rPr lang="en-US" sz="2400" b="1" dirty="0">
                <a:solidFill>
                  <a:schemeClr val="bg1">
                    <a:lumMod val="50000"/>
                  </a:schemeClr>
                </a:solidFill>
              </a:rPr>
              <a:t>)</a:t>
            </a:r>
            <a:r>
              <a:rPr lang="en-US" sz="2400" dirty="0">
                <a:solidFill>
                  <a:schemeClr val="tx1">
                    <a:alpha val="0"/>
                  </a:schemeClr>
                </a:solidFill>
              </a:rPr>
              <a:t>  m</a:t>
            </a:r>
          </a:p>
        </p:txBody>
      </p:sp>
    </p:spTree>
    <p:extLst>
      <p:ext uri="{BB962C8B-B14F-4D97-AF65-F5344CB8AC3E}">
        <p14:creationId xmlns:p14="http://schemas.microsoft.com/office/powerpoint/2010/main" val="1539445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5C52026-0563-4F03-AB97-2E22B1F747F2}"/>
              </a:ext>
            </a:extLst>
          </p:cNvPr>
          <p:cNvPicPr>
            <a:picLocks noChangeAspect="1"/>
          </p:cNvPicPr>
          <p:nvPr/>
        </p:nvPicPr>
        <p:blipFill rotWithShape="1">
          <a:blip r:embed="rId2"/>
          <a:srcRect l="1497" t="18937" r="2077" b="20773"/>
          <a:stretch/>
        </p:blipFill>
        <p:spPr>
          <a:xfrm>
            <a:off x="-168963" y="-392538"/>
            <a:ext cx="9481931" cy="5928581"/>
          </a:xfrm>
          <a:prstGeom prst="rect">
            <a:avLst/>
          </a:prstGeom>
        </p:spPr>
      </p:pic>
      <p:sp>
        <p:nvSpPr>
          <p:cNvPr id="4" name="TextBox 3">
            <a:extLst>
              <a:ext uri="{FF2B5EF4-FFF2-40B4-BE49-F238E27FC236}">
                <a16:creationId xmlns:a16="http://schemas.microsoft.com/office/drawing/2014/main" xmlns="" id="{AAB37B19-84AF-4956-97DD-CA1ED6BF1243}"/>
              </a:ext>
            </a:extLst>
          </p:cNvPr>
          <p:cNvSpPr txBox="1"/>
          <p:nvPr/>
        </p:nvSpPr>
        <p:spPr>
          <a:xfrm>
            <a:off x="541683" y="258631"/>
            <a:ext cx="8060634" cy="1200329"/>
          </a:xfrm>
          <a:prstGeom prst="rect">
            <a:avLst/>
          </a:prstGeom>
          <a:noFill/>
        </p:spPr>
        <p:txBody>
          <a:bodyPr wrap="square" rtlCol="0">
            <a:spAutoFit/>
          </a:bodyPr>
          <a:lstStyle/>
          <a:p>
            <a:pPr algn="ctr">
              <a:lnSpc>
                <a:spcPct val="150000"/>
              </a:lnSpc>
            </a:pPr>
            <a:r>
              <a:rPr lang="en-US" sz="2400" b="1" dirty="0" err="1">
                <a:solidFill>
                  <a:srgbClr val="F8F8F8"/>
                </a:solidFill>
                <a:latin typeface="HP001 4 hàng" panose="020B0603050302020204" pitchFamily="34" charset="0"/>
              </a:rPr>
              <a:t>Thứ</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năm</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ngày</a:t>
            </a:r>
            <a:r>
              <a:rPr lang="en-US" sz="2400" b="1" dirty="0">
                <a:solidFill>
                  <a:srgbClr val="F8F8F8"/>
                </a:solidFill>
                <a:latin typeface="HP001 4 hàng" panose="020B0603050302020204" pitchFamily="34" charset="0"/>
              </a:rPr>
              <a:t> 27 </a:t>
            </a:r>
            <a:r>
              <a:rPr lang="en-US" sz="2400" b="1" dirty="0" err="1">
                <a:solidFill>
                  <a:srgbClr val="F8F8F8"/>
                </a:solidFill>
                <a:latin typeface="HP001 4 hàng" panose="020B0603050302020204" pitchFamily="34" charset="0"/>
              </a:rPr>
              <a:t>tháng</a:t>
            </a:r>
            <a:r>
              <a:rPr lang="en-US" sz="2400" b="1" dirty="0">
                <a:solidFill>
                  <a:srgbClr val="F8F8F8"/>
                </a:solidFill>
                <a:latin typeface="HP001 4 hàng" panose="020B0603050302020204" pitchFamily="34" charset="0"/>
              </a:rPr>
              <a:t> 02 </a:t>
            </a:r>
            <a:r>
              <a:rPr lang="en-US" sz="2400" b="1" dirty="0" err="1">
                <a:solidFill>
                  <a:srgbClr val="F8F8F8"/>
                </a:solidFill>
                <a:latin typeface="HP001 4 hàng" panose="020B0603050302020204" pitchFamily="34" charset="0"/>
              </a:rPr>
              <a:t>năm</a:t>
            </a:r>
            <a:r>
              <a:rPr lang="en-US" sz="2400" b="1" dirty="0">
                <a:solidFill>
                  <a:srgbClr val="F8F8F8"/>
                </a:solidFill>
                <a:latin typeface="HP001 4 hàng" panose="020B0603050302020204" pitchFamily="34" charset="0"/>
              </a:rPr>
              <a:t> 2025</a:t>
            </a:r>
          </a:p>
          <a:p>
            <a:pPr algn="ctr">
              <a:lnSpc>
                <a:spcPct val="150000"/>
              </a:lnSpc>
            </a:pPr>
            <a:r>
              <a:rPr lang="en-US" sz="2400" b="1" u="sng" dirty="0" err="1">
                <a:solidFill>
                  <a:srgbClr val="F8F8F8"/>
                </a:solidFill>
                <a:latin typeface="HP001 4 hàng" panose="020B0603050302020204" pitchFamily="34" charset="0"/>
              </a:rPr>
              <a:t>Tiếng</a:t>
            </a:r>
            <a:r>
              <a:rPr lang="en-US" sz="2400" b="1" u="sng" dirty="0">
                <a:solidFill>
                  <a:srgbClr val="F8F8F8"/>
                </a:solidFill>
                <a:latin typeface="HP001 4 hàng" panose="020B0603050302020204" pitchFamily="34" charset="0"/>
              </a:rPr>
              <a:t> </a:t>
            </a:r>
            <a:r>
              <a:rPr lang="en-US" sz="2400" b="1" u="sng" dirty="0" err="1">
                <a:solidFill>
                  <a:srgbClr val="F8F8F8"/>
                </a:solidFill>
                <a:latin typeface="HP001 4 hàng" panose="020B0603050302020204" pitchFamily="34" charset="0"/>
              </a:rPr>
              <a:t>Việt</a:t>
            </a:r>
            <a:endParaRPr lang="en-US" sz="2400" b="1" u="sng" dirty="0">
              <a:solidFill>
                <a:srgbClr val="F8F8F8"/>
              </a:solidFill>
              <a:latin typeface="HP001 4 hàng" panose="020B0603050302020204" pitchFamily="34" charset="0"/>
            </a:endParaRPr>
          </a:p>
        </p:txBody>
      </p:sp>
      <p:sp>
        <p:nvSpPr>
          <p:cNvPr id="5" name="TextBox 4">
            <a:extLst>
              <a:ext uri="{FF2B5EF4-FFF2-40B4-BE49-F238E27FC236}">
                <a16:creationId xmlns:a16="http://schemas.microsoft.com/office/drawing/2014/main" xmlns="" id="{98BA57F1-C4F6-400B-B249-02E8AEF1B29B}"/>
              </a:ext>
            </a:extLst>
          </p:cNvPr>
          <p:cNvSpPr txBox="1"/>
          <p:nvPr/>
        </p:nvSpPr>
        <p:spPr>
          <a:xfrm>
            <a:off x="675861" y="1429177"/>
            <a:ext cx="7792278" cy="523220"/>
          </a:xfrm>
          <a:prstGeom prst="rect">
            <a:avLst/>
          </a:prstGeom>
          <a:noFill/>
        </p:spPr>
        <p:txBody>
          <a:bodyPr wrap="square" rtlCol="0">
            <a:spAutoFit/>
          </a:bodyPr>
          <a:lstStyle/>
          <a:p>
            <a:pPr algn="ctr"/>
            <a:r>
              <a:rPr lang="en-US" sz="2800" b="1" dirty="0" err="1">
                <a:solidFill>
                  <a:srgbClr val="F8F8F8"/>
                </a:solidFill>
                <a:latin typeface="HP001 5 hàng" panose="020B0603050302020204" pitchFamily="34" charset="0"/>
              </a:rPr>
              <a:t>Luyện</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từ</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và</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câu</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Dấu</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ngoặc</a:t>
            </a:r>
            <a:r>
              <a:rPr lang="en-US" sz="2800" b="1" dirty="0">
                <a:solidFill>
                  <a:srgbClr val="F8F8F8"/>
                </a:solidFill>
                <a:latin typeface="HP001 5 hàng" panose="020B0603050302020204" pitchFamily="34" charset="0"/>
              </a:rPr>
              <a:t> đ</a:t>
            </a:r>
            <a:r>
              <a:rPr lang="vi-VN" sz="2800" b="1" dirty="0">
                <a:solidFill>
                  <a:srgbClr val="F8F8F8"/>
                </a:solidFill>
                <a:latin typeface="HP001 5 hàng" panose="020B0603050302020204" pitchFamily="34" charset="0"/>
              </a:rPr>
              <a:t>ơ</a:t>
            </a:r>
            <a:r>
              <a:rPr lang="en-US" sz="2800" b="1" dirty="0">
                <a:solidFill>
                  <a:srgbClr val="F8F8F8"/>
                </a:solidFill>
                <a:latin typeface="HP001 5 hàng" panose="020B0603050302020204" pitchFamily="34" charset="0"/>
              </a:rPr>
              <a:t>n</a:t>
            </a:r>
          </a:p>
        </p:txBody>
      </p:sp>
      <p:sp>
        <p:nvSpPr>
          <p:cNvPr id="6" name="TextBox 5">
            <a:extLst>
              <a:ext uri="{FF2B5EF4-FFF2-40B4-BE49-F238E27FC236}">
                <a16:creationId xmlns:a16="http://schemas.microsoft.com/office/drawing/2014/main" xmlns="" id="{A6FFF5B0-3734-4619-BFDE-5B2002C01F40}"/>
              </a:ext>
            </a:extLst>
          </p:cNvPr>
          <p:cNvSpPr txBox="1"/>
          <p:nvPr/>
        </p:nvSpPr>
        <p:spPr>
          <a:xfrm>
            <a:off x="357809" y="1876878"/>
            <a:ext cx="2743201" cy="461665"/>
          </a:xfrm>
          <a:prstGeom prst="rect">
            <a:avLst/>
          </a:prstGeom>
          <a:noFill/>
        </p:spPr>
        <p:txBody>
          <a:bodyPr wrap="square" rtlCol="0">
            <a:spAutoFit/>
          </a:bodyPr>
          <a:lstStyle/>
          <a:p>
            <a:pPr algn="ctr"/>
            <a:r>
              <a:rPr lang="en-US" sz="2400" b="1" dirty="0">
                <a:solidFill>
                  <a:srgbClr val="F8F8F8"/>
                </a:solidFill>
              </a:rPr>
              <a:t>I. </a:t>
            </a:r>
            <a:r>
              <a:rPr lang="en-US" sz="2400" b="1" dirty="0" err="1">
                <a:solidFill>
                  <a:srgbClr val="F8F8F8"/>
                </a:solidFill>
                <a:latin typeface="HP001 5 hàng" panose="020B0603050302020204" pitchFamily="34" charset="0"/>
              </a:rPr>
              <a:t>Nhận</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xét</a:t>
            </a:r>
            <a:endParaRPr lang="en-US" sz="2400" b="1" dirty="0">
              <a:solidFill>
                <a:srgbClr val="F8F8F8"/>
              </a:solidFill>
              <a:latin typeface="HP001 5 hàng" panose="020B0603050302020204" pitchFamily="34" charset="0"/>
            </a:endParaRPr>
          </a:p>
        </p:txBody>
      </p:sp>
      <p:sp>
        <p:nvSpPr>
          <p:cNvPr id="7" name="TextBox 6">
            <a:extLst>
              <a:ext uri="{FF2B5EF4-FFF2-40B4-BE49-F238E27FC236}">
                <a16:creationId xmlns:a16="http://schemas.microsoft.com/office/drawing/2014/main" xmlns="" id="{7CF1CD53-2374-4575-A0D1-A829318BB444}"/>
              </a:ext>
            </a:extLst>
          </p:cNvPr>
          <p:cNvSpPr txBox="1"/>
          <p:nvPr/>
        </p:nvSpPr>
        <p:spPr>
          <a:xfrm>
            <a:off x="258418" y="2312372"/>
            <a:ext cx="2743201" cy="461665"/>
          </a:xfrm>
          <a:prstGeom prst="rect">
            <a:avLst/>
          </a:prstGeom>
          <a:noFill/>
        </p:spPr>
        <p:txBody>
          <a:bodyPr wrap="square" rtlCol="0">
            <a:spAutoFit/>
          </a:bodyPr>
          <a:lstStyle/>
          <a:p>
            <a:pPr algn="ctr"/>
            <a:r>
              <a:rPr lang="en-US" sz="2400" b="1" dirty="0">
                <a:solidFill>
                  <a:srgbClr val="F8F8F8"/>
                </a:solidFill>
              </a:rPr>
              <a:t>II. </a:t>
            </a:r>
            <a:r>
              <a:rPr lang="en-US" sz="2400" b="1" dirty="0" err="1">
                <a:solidFill>
                  <a:srgbClr val="F8F8F8"/>
                </a:solidFill>
                <a:latin typeface="HP001 5 hàng" panose="020B0603050302020204" pitchFamily="34" charset="0"/>
              </a:rPr>
              <a:t>Bài</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học</a:t>
            </a:r>
            <a:endParaRPr lang="en-US" sz="2400" b="1" dirty="0">
              <a:solidFill>
                <a:srgbClr val="F8F8F8"/>
              </a:solidFill>
              <a:latin typeface="HP001 5 hàng" panose="020B0603050302020204" pitchFamily="34" charset="0"/>
            </a:endParaRPr>
          </a:p>
        </p:txBody>
      </p:sp>
      <p:sp>
        <p:nvSpPr>
          <p:cNvPr id="9" name="Rectangle 8">
            <a:extLst>
              <a:ext uri="{FF2B5EF4-FFF2-40B4-BE49-F238E27FC236}">
                <a16:creationId xmlns:a16="http://schemas.microsoft.com/office/drawing/2014/main" xmlns="" id="{F40B38E2-3C8D-400F-BC12-DF8697BC25CB}"/>
              </a:ext>
            </a:extLst>
          </p:cNvPr>
          <p:cNvSpPr/>
          <p:nvPr/>
        </p:nvSpPr>
        <p:spPr>
          <a:xfrm>
            <a:off x="340419" y="2753231"/>
            <a:ext cx="8463169" cy="461665"/>
          </a:xfrm>
          <a:prstGeom prst="rect">
            <a:avLst/>
          </a:prstGeom>
        </p:spPr>
        <p:txBody>
          <a:bodyPr wrap="square">
            <a:spAutoFit/>
          </a:bodyPr>
          <a:lstStyle/>
          <a:p>
            <a:pPr algn="ctr"/>
            <a:r>
              <a:rPr lang="en-US" sz="2400" b="1" dirty="0" err="1">
                <a:solidFill>
                  <a:srgbClr val="F8F8F8"/>
                </a:solidFill>
                <a:latin typeface="HP001 5 hàng" panose="020B0603050302020204" pitchFamily="34" charset="0"/>
              </a:rPr>
              <a:t>Dấu</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ngoặc</a:t>
            </a:r>
            <a:r>
              <a:rPr lang="en-US" sz="2400" b="1" dirty="0">
                <a:solidFill>
                  <a:srgbClr val="F8F8F8"/>
                </a:solidFill>
                <a:latin typeface="HP001 5 hàng" panose="020B0603050302020204" pitchFamily="34" charset="0"/>
              </a:rPr>
              <a:t> đ</a:t>
            </a:r>
            <a:r>
              <a:rPr lang="vi-VN" sz="2400" b="1" dirty="0">
                <a:solidFill>
                  <a:srgbClr val="F8F8F8"/>
                </a:solidFill>
                <a:latin typeface="HP001 5 hàng" panose="020B0603050302020204" pitchFamily="34" charset="0"/>
              </a:rPr>
              <a:t>ơ</a:t>
            </a:r>
            <a:r>
              <a:rPr lang="en-US" sz="2400" b="1" dirty="0">
                <a:solidFill>
                  <a:srgbClr val="F8F8F8"/>
                </a:solidFill>
                <a:latin typeface="HP001 5 hàng" panose="020B0603050302020204" pitchFamily="34" charset="0"/>
              </a:rPr>
              <a:t>n </a:t>
            </a:r>
            <a:r>
              <a:rPr lang="en-US" sz="2400" b="1" dirty="0" err="1">
                <a:solidFill>
                  <a:srgbClr val="F8F8F8"/>
                </a:solidFill>
                <a:latin typeface="HP001 5 hàng" panose="020B0603050302020204" pitchFamily="34" charset="0"/>
              </a:rPr>
              <a:t>dùng</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đánh</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dấu</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phần</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chú</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thích</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trong</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câu</a:t>
            </a:r>
            <a:endParaRPr lang="en-US" sz="2400" dirty="0">
              <a:solidFill>
                <a:srgbClr val="F8F8F8"/>
              </a:solidFill>
              <a:latin typeface="HP001 5 hàng" panose="020B0603050302020204" pitchFamily="34" charset="0"/>
            </a:endParaRPr>
          </a:p>
        </p:txBody>
      </p:sp>
      <p:sp>
        <p:nvSpPr>
          <p:cNvPr id="10" name="TextBox 9">
            <a:extLst>
              <a:ext uri="{FF2B5EF4-FFF2-40B4-BE49-F238E27FC236}">
                <a16:creationId xmlns:a16="http://schemas.microsoft.com/office/drawing/2014/main" xmlns="" id="{7699BF7B-C36F-48CE-BD88-3F5FEE747C06}"/>
              </a:ext>
            </a:extLst>
          </p:cNvPr>
          <p:cNvSpPr txBox="1"/>
          <p:nvPr/>
        </p:nvSpPr>
        <p:spPr>
          <a:xfrm>
            <a:off x="459519" y="3194090"/>
            <a:ext cx="2743201" cy="1569660"/>
          </a:xfrm>
          <a:prstGeom prst="rect">
            <a:avLst/>
          </a:prstGeom>
          <a:noFill/>
        </p:spPr>
        <p:txBody>
          <a:bodyPr wrap="square" rtlCol="0">
            <a:spAutoFit/>
          </a:bodyPr>
          <a:lstStyle/>
          <a:p>
            <a:pPr algn="ctr"/>
            <a:r>
              <a:rPr lang="en-US" sz="2400" b="1" dirty="0">
                <a:solidFill>
                  <a:srgbClr val="F8F8F8"/>
                </a:solidFill>
              </a:rPr>
              <a:t>III. </a:t>
            </a:r>
            <a:r>
              <a:rPr lang="en-US" sz="2400" b="1" dirty="0" err="1">
                <a:solidFill>
                  <a:srgbClr val="F8F8F8"/>
                </a:solidFill>
                <a:latin typeface="HP001 5 hàng" panose="020B0603050302020204" pitchFamily="34" charset="0"/>
              </a:rPr>
              <a:t>Luyện</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tập</a:t>
            </a:r>
            <a:endParaRPr lang="en-US" sz="2400" b="1" dirty="0">
              <a:solidFill>
                <a:srgbClr val="F8F8F8"/>
              </a:solidFill>
              <a:latin typeface="HP001 5 hàng" panose="020B0603050302020204" pitchFamily="34" charset="0"/>
            </a:endParaRPr>
          </a:p>
          <a:p>
            <a:pPr algn="ctr"/>
            <a:r>
              <a:rPr lang="en-US" sz="2400" b="1" dirty="0" err="1">
                <a:solidFill>
                  <a:srgbClr val="F8F8F8"/>
                </a:solidFill>
                <a:latin typeface="HP001 5 hàng" panose="020B0603050302020204" pitchFamily="34" charset="0"/>
              </a:rPr>
              <a:t>Bài</a:t>
            </a:r>
            <a:r>
              <a:rPr lang="en-US" sz="2400" b="1" dirty="0">
                <a:solidFill>
                  <a:srgbClr val="F8F8F8"/>
                </a:solidFill>
                <a:latin typeface="HP001 5 hàng" panose="020B0603050302020204" pitchFamily="34" charset="0"/>
              </a:rPr>
              <a:t> 1/44</a:t>
            </a:r>
          </a:p>
          <a:p>
            <a:pPr algn="ctr"/>
            <a:r>
              <a:rPr lang="en-US" sz="2400" b="1" dirty="0" err="1">
                <a:solidFill>
                  <a:srgbClr val="F8F8F8"/>
                </a:solidFill>
                <a:latin typeface="HP001 5 hàng" panose="020B0603050302020204" pitchFamily="34" charset="0"/>
              </a:rPr>
              <a:t>Bài</a:t>
            </a:r>
            <a:r>
              <a:rPr lang="en-US" sz="2400" b="1" dirty="0">
                <a:solidFill>
                  <a:srgbClr val="F8F8F8"/>
                </a:solidFill>
                <a:latin typeface="HP001 5 hàng" panose="020B0603050302020204" pitchFamily="34" charset="0"/>
              </a:rPr>
              <a:t> 2/44</a:t>
            </a:r>
          </a:p>
          <a:p>
            <a:pPr algn="ctr"/>
            <a:r>
              <a:rPr lang="en-US" sz="2400" b="1" dirty="0" err="1">
                <a:solidFill>
                  <a:srgbClr val="F8F8F8"/>
                </a:solidFill>
                <a:latin typeface="HP001 5 hàng" panose="020B0603050302020204" pitchFamily="34" charset="0"/>
              </a:rPr>
              <a:t>Bài</a:t>
            </a:r>
            <a:r>
              <a:rPr lang="en-US" sz="2400" b="1" dirty="0">
                <a:solidFill>
                  <a:srgbClr val="F8F8F8"/>
                </a:solidFill>
                <a:latin typeface="HP001 5 hàng" panose="020B0603050302020204" pitchFamily="34" charset="0"/>
              </a:rPr>
              <a:t> 3/44</a:t>
            </a:r>
          </a:p>
        </p:txBody>
      </p:sp>
    </p:spTree>
    <p:extLst>
      <p:ext uri="{BB962C8B-B14F-4D97-AF65-F5344CB8AC3E}">
        <p14:creationId xmlns:p14="http://schemas.microsoft.com/office/powerpoint/2010/main" val="2753794083"/>
      </p:ext>
    </p:extLst>
  </p:cSld>
  <p:clrMapOvr>
    <a:masterClrMapping/>
  </p:clrMapOvr>
  <p:transition spd="slow">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33"/>
        <p:cNvGrpSpPr/>
        <p:nvPr/>
      </p:nvGrpSpPr>
      <p:grpSpPr>
        <a:xfrm>
          <a:off x="0" y="0"/>
          <a:ext cx="0" cy="0"/>
          <a:chOff x="0" y="0"/>
          <a:chExt cx="0" cy="0"/>
        </a:xfrm>
      </p:grpSpPr>
      <p:sp>
        <p:nvSpPr>
          <p:cNvPr id="22" name="Google Shape;465;p28">
            <a:extLst>
              <a:ext uri="{FF2B5EF4-FFF2-40B4-BE49-F238E27FC236}">
                <a16:creationId xmlns:a16="http://schemas.microsoft.com/office/drawing/2014/main" xmlns="" id="{247FF12D-8332-47C4-B677-F0FB706A64C1}"/>
              </a:ext>
            </a:extLst>
          </p:cNvPr>
          <p:cNvSpPr/>
          <p:nvPr/>
        </p:nvSpPr>
        <p:spPr>
          <a:xfrm>
            <a:off x="352355" y="1469812"/>
            <a:ext cx="8395038" cy="2298900"/>
          </a:xfrm>
          <a:prstGeom prst="wedgeRoundRectCallout">
            <a:avLst>
              <a:gd name="adj1" fmla="val -26870"/>
              <a:gd name="adj2" fmla="val 77356"/>
              <a:gd name="adj3" fmla="val 0"/>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7" name="Google Shape;637;p33"/>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8" name="Google Shape;638;p33"/>
          <p:cNvSpPr/>
          <p:nvPr/>
        </p:nvSpPr>
        <p:spPr>
          <a:xfrm>
            <a:off x="8080150" y="53500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639" name="Google Shape;639;p33"/>
          <p:cNvGrpSpPr/>
          <p:nvPr/>
        </p:nvGrpSpPr>
        <p:grpSpPr>
          <a:xfrm>
            <a:off x="0" y="551868"/>
            <a:ext cx="988550" cy="1004869"/>
            <a:chOff x="1067627" y="1331453"/>
            <a:chExt cx="988550" cy="1004869"/>
          </a:xfrm>
        </p:grpSpPr>
        <p:sp>
          <p:nvSpPr>
            <p:cNvPr id="640" name="Google Shape;640;p33"/>
            <p:cNvSpPr/>
            <p:nvPr/>
          </p:nvSpPr>
          <p:spPr>
            <a:xfrm>
              <a:off x="1067627" y="1717943"/>
              <a:ext cx="149567" cy="302857"/>
            </a:xfrm>
            <a:custGeom>
              <a:avLst/>
              <a:gdLst/>
              <a:ahLst/>
              <a:cxnLst/>
              <a:rect l="l" t="t" r="r" b="b"/>
              <a:pathLst>
                <a:path w="2316" h="4690" extrusionOk="0">
                  <a:moveTo>
                    <a:pt x="1567" y="1"/>
                  </a:moveTo>
                  <a:cubicBezTo>
                    <a:pt x="1102" y="556"/>
                    <a:pt x="789" y="1356"/>
                    <a:pt x="607" y="2053"/>
                  </a:cubicBezTo>
                  <a:cubicBezTo>
                    <a:pt x="425" y="2710"/>
                    <a:pt x="0" y="3610"/>
                    <a:pt x="203" y="4308"/>
                  </a:cubicBezTo>
                  <a:cubicBezTo>
                    <a:pt x="282" y="4585"/>
                    <a:pt x="422" y="4690"/>
                    <a:pt x="586" y="4690"/>
                  </a:cubicBezTo>
                  <a:cubicBezTo>
                    <a:pt x="966" y="4690"/>
                    <a:pt x="1475" y="4131"/>
                    <a:pt x="1658" y="3863"/>
                  </a:cubicBezTo>
                  <a:cubicBezTo>
                    <a:pt x="2144" y="3145"/>
                    <a:pt x="2315" y="2346"/>
                    <a:pt x="2194" y="1497"/>
                  </a:cubicBezTo>
                  <a:cubicBezTo>
                    <a:pt x="2133" y="1062"/>
                    <a:pt x="1942" y="354"/>
                    <a:pt x="1567" y="1"/>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1" name="Google Shape;641;p33"/>
            <p:cNvSpPr/>
            <p:nvPr/>
          </p:nvSpPr>
          <p:spPr>
            <a:xfrm>
              <a:off x="1886977" y="1637029"/>
              <a:ext cx="169200" cy="283032"/>
            </a:xfrm>
            <a:custGeom>
              <a:avLst/>
              <a:gdLst/>
              <a:ahLst/>
              <a:cxnLst/>
              <a:rect l="l" t="t" r="r" b="b"/>
              <a:pathLst>
                <a:path w="2620" h="4383" extrusionOk="0">
                  <a:moveTo>
                    <a:pt x="314" y="0"/>
                  </a:moveTo>
                  <a:cubicBezTo>
                    <a:pt x="31" y="434"/>
                    <a:pt x="0" y="1162"/>
                    <a:pt x="31" y="1607"/>
                  </a:cubicBezTo>
                  <a:cubicBezTo>
                    <a:pt x="92" y="2456"/>
                    <a:pt x="435" y="3195"/>
                    <a:pt x="1062" y="3791"/>
                  </a:cubicBezTo>
                  <a:cubicBezTo>
                    <a:pt x="1282" y="3998"/>
                    <a:pt x="1815" y="4382"/>
                    <a:pt x="2187" y="4382"/>
                  </a:cubicBezTo>
                  <a:cubicBezTo>
                    <a:pt x="2398" y="4382"/>
                    <a:pt x="2557" y="4259"/>
                    <a:pt x="2579" y="3912"/>
                  </a:cubicBezTo>
                  <a:cubicBezTo>
                    <a:pt x="2619" y="3184"/>
                    <a:pt x="2013" y="2406"/>
                    <a:pt x="1699" y="1800"/>
                  </a:cubicBezTo>
                  <a:cubicBezTo>
                    <a:pt x="1375" y="1162"/>
                    <a:pt x="890" y="445"/>
                    <a:pt x="314" y="0"/>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2" name="Google Shape;642;p33"/>
            <p:cNvSpPr/>
            <p:nvPr/>
          </p:nvSpPr>
          <p:spPr>
            <a:xfrm>
              <a:off x="1470392" y="2169719"/>
              <a:ext cx="206398" cy="166603"/>
            </a:xfrm>
            <a:custGeom>
              <a:avLst/>
              <a:gdLst/>
              <a:ahLst/>
              <a:cxnLst/>
              <a:rect l="l" t="t" r="r" b="b"/>
              <a:pathLst>
                <a:path w="3196" h="2580" extrusionOk="0">
                  <a:moveTo>
                    <a:pt x="1737" y="0"/>
                  </a:moveTo>
                  <a:cubicBezTo>
                    <a:pt x="1687" y="0"/>
                    <a:pt x="1637" y="7"/>
                    <a:pt x="1589" y="21"/>
                  </a:cubicBezTo>
                  <a:cubicBezTo>
                    <a:pt x="1366" y="92"/>
                    <a:pt x="800" y="557"/>
                    <a:pt x="749" y="860"/>
                  </a:cubicBezTo>
                  <a:cubicBezTo>
                    <a:pt x="547" y="1082"/>
                    <a:pt x="1" y="2306"/>
                    <a:pt x="385" y="2538"/>
                  </a:cubicBezTo>
                  <a:cubicBezTo>
                    <a:pt x="429" y="2567"/>
                    <a:pt x="472" y="2579"/>
                    <a:pt x="512" y="2579"/>
                  </a:cubicBezTo>
                  <a:cubicBezTo>
                    <a:pt x="763" y="2579"/>
                    <a:pt x="947" y="2110"/>
                    <a:pt x="982" y="1962"/>
                  </a:cubicBezTo>
                  <a:cubicBezTo>
                    <a:pt x="1022" y="2195"/>
                    <a:pt x="1093" y="2397"/>
                    <a:pt x="1245" y="2549"/>
                  </a:cubicBezTo>
                  <a:cubicBezTo>
                    <a:pt x="1548" y="2529"/>
                    <a:pt x="1649" y="2245"/>
                    <a:pt x="1669" y="1983"/>
                  </a:cubicBezTo>
                  <a:cubicBezTo>
                    <a:pt x="1780" y="2175"/>
                    <a:pt x="1964" y="2509"/>
                    <a:pt x="2186" y="2509"/>
                  </a:cubicBezTo>
                  <a:cubicBezTo>
                    <a:pt x="2209" y="2509"/>
                    <a:pt x="2232" y="2505"/>
                    <a:pt x="2256" y="2498"/>
                  </a:cubicBezTo>
                  <a:cubicBezTo>
                    <a:pt x="2549" y="2397"/>
                    <a:pt x="2448" y="2063"/>
                    <a:pt x="2367" y="1831"/>
                  </a:cubicBezTo>
                  <a:lnTo>
                    <a:pt x="2367" y="1831"/>
                  </a:lnTo>
                  <a:cubicBezTo>
                    <a:pt x="2598" y="1840"/>
                    <a:pt x="2782" y="2122"/>
                    <a:pt x="3022" y="2122"/>
                  </a:cubicBezTo>
                  <a:cubicBezTo>
                    <a:pt x="3055" y="2122"/>
                    <a:pt x="3090" y="2116"/>
                    <a:pt x="3125" y="2104"/>
                  </a:cubicBezTo>
                  <a:cubicBezTo>
                    <a:pt x="3196" y="1477"/>
                    <a:pt x="2943" y="749"/>
                    <a:pt x="2468" y="345"/>
                  </a:cubicBezTo>
                  <a:cubicBezTo>
                    <a:pt x="2281" y="183"/>
                    <a:pt x="2001" y="0"/>
                    <a:pt x="1737" y="0"/>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3" name="Google Shape;643;p33"/>
            <p:cNvSpPr/>
            <p:nvPr/>
          </p:nvSpPr>
          <p:spPr>
            <a:xfrm>
              <a:off x="1137434" y="1331453"/>
              <a:ext cx="814289" cy="891845"/>
            </a:xfrm>
            <a:custGeom>
              <a:avLst/>
              <a:gdLst/>
              <a:ahLst/>
              <a:cxnLst/>
              <a:rect l="l" t="t" r="r" b="b"/>
              <a:pathLst>
                <a:path w="12609" h="13811" extrusionOk="0">
                  <a:moveTo>
                    <a:pt x="6108" y="0"/>
                  </a:moveTo>
                  <a:cubicBezTo>
                    <a:pt x="5924" y="0"/>
                    <a:pt x="5738" y="10"/>
                    <a:pt x="5552" y="31"/>
                  </a:cubicBezTo>
                  <a:cubicBezTo>
                    <a:pt x="2296" y="385"/>
                    <a:pt x="1" y="3751"/>
                    <a:pt x="416" y="7552"/>
                  </a:cubicBezTo>
                  <a:cubicBezTo>
                    <a:pt x="806" y="11126"/>
                    <a:pt x="3469" y="13811"/>
                    <a:pt x="6500" y="13811"/>
                  </a:cubicBezTo>
                  <a:cubicBezTo>
                    <a:pt x="6684" y="13811"/>
                    <a:pt x="6871" y="13801"/>
                    <a:pt x="7058" y="13780"/>
                  </a:cubicBezTo>
                  <a:cubicBezTo>
                    <a:pt x="10303" y="13427"/>
                    <a:pt x="12608" y="10060"/>
                    <a:pt x="12194" y="6258"/>
                  </a:cubicBezTo>
                  <a:cubicBezTo>
                    <a:pt x="11803" y="2685"/>
                    <a:pt x="9140" y="0"/>
                    <a:pt x="6108" y="0"/>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4" name="Google Shape;644;p33"/>
            <p:cNvSpPr/>
            <p:nvPr/>
          </p:nvSpPr>
          <p:spPr>
            <a:xfrm>
              <a:off x="1191679" y="1422183"/>
              <a:ext cx="558940" cy="643102"/>
            </a:xfrm>
            <a:custGeom>
              <a:avLst/>
              <a:gdLst/>
              <a:ahLst/>
              <a:cxnLst/>
              <a:rect l="l" t="t" r="r" b="b"/>
              <a:pathLst>
                <a:path w="8655" h="9959" extrusionOk="0">
                  <a:moveTo>
                    <a:pt x="4144" y="1"/>
                  </a:moveTo>
                  <a:cubicBezTo>
                    <a:pt x="4024" y="1"/>
                    <a:pt x="3903" y="7"/>
                    <a:pt x="3781" y="21"/>
                  </a:cubicBezTo>
                  <a:cubicBezTo>
                    <a:pt x="1557" y="263"/>
                    <a:pt x="0" y="2680"/>
                    <a:pt x="293" y="5420"/>
                  </a:cubicBezTo>
                  <a:cubicBezTo>
                    <a:pt x="580" y="8010"/>
                    <a:pt x="2421" y="9959"/>
                    <a:pt x="4500" y="9959"/>
                  </a:cubicBezTo>
                  <a:cubicBezTo>
                    <a:pt x="4621" y="9959"/>
                    <a:pt x="4741" y="9952"/>
                    <a:pt x="4863" y="9939"/>
                  </a:cubicBezTo>
                  <a:cubicBezTo>
                    <a:pt x="7087" y="9697"/>
                    <a:pt x="8655" y="7280"/>
                    <a:pt x="8351" y="4540"/>
                  </a:cubicBezTo>
                  <a:cubicBezTo>
                    <a:pt x="8074" y="1950"/>
                    <a:pt x="6225" y="1"/>
                    <a:pt x="4144" y="1"/>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sp>
          <p:nvSpPr>
            <p:cNvPr id="645" name="Google Shape;645;p33"/>
            <p:cNvSpPr/>
            <p:nvPr/>
          </p:nvSpPr>
          <p:spPr>
            <a:xfrm>
              <a:off x="1405105" y="1491990"/>
              <a:ext cx="37973" cy="36162"/>
            </a:xfrm>
            <a:custGeom>
              <a:avLst/>
              <a:gdLst/>
              <a:ahLst/>
              <a:cxnLst/>
              <a:rect l="l" t="t" r="r" b="b"/>
              <a:pathLst>
                <a:path w="588" h="560" extrusionOk="0">
                  <a:moveTo>
                    <a:pt x="285" y="1"/>
                  </a:moveTo>
                  <a:cubicBezTo>
                    <a:pt x="278" y="1"/>
                    <a:pt x="271" y="1"/>
                    <a:pt x="264" y="2"/>
                  </a:cubicBezTo>
                  <a:cubicBezTo>
                    <a:pt x="102" y="22"/>
                    <a:pt x="1" y="163"/>
                    <a:pt x="11" y="315"/>
                  </a:cubicBezTo>
                  <a:cubicBezTo>
                    <a:pt x="30" y="455"/>
                    <a:pt x="151" y="560"/>
                    <a:pt x="289" y="560"/>
                  </a:cubicBezTo>
                  <a:cubicBezTo>
                    <a:pt x="301" y="560"/>
                    <a:pt x="312" y="559"/>
                    <a:pt x="324" y="557"/>
                  </a:cubicBezTo>
                  <a:cubicBezTo>
                    <a:pt x="476" y="548"/>
                    <a:pt x="587" y="406"/>
                    <a:pt x="567" y="254"/>
                  </a:cubicBezTo>
                  <a:cubicBezTo>
                    <a:pt x="558" y="100"/>
                    <a:pt x="429" y="1"/>
                    <a:pt x="28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6" name="Google Shape;646;p33"/>
            <p:cNvSpPr/>
            <p:nvPr/>
          </p:nvSpPr>
          <p:spPr>
            <a:xfrm>
              <a:off x="1590570" y="1471649"/>
              <a:ext cx="38619" cy="36291"/>
            </a:xfrm>
            <a:custGeom>
              <a:avLst/>
              <a:gdLst/>
              <a:ahLst/>
              <a:cxnLst/>
              <a:rect l="l" t="t" r="r" b="b"/>
              <a:pathLst>
                <a:path w="598" h="562" extrusionOk="0">
                  <a:moveTo>
                    <a:pt x="301" y="1"/>
                  </a:moveTo>
                  <a:cubicBezTo>
                    <a:pt x="288" y="1"/>
                    <a:pt x="276" y="1"/>
                    <a:pt x="263" y="3"/>
                  </a:cubicBezTo>
                  <a:cubicBezTo>
                    <a:pt x="112" y="23"/>
                    <a:pt x="0" y="155"/>
                    <a:pt x="20" y="317"/>
                  </a:cubicBezTo>
                  <a:cubicBezTo>
                    <a:pt x="39" y="456"/>
                    <a:pt x="152" y="562"/>
                    <a:pt x="288" y="562"/>
                  </a:cubicBezTo>
                  <a:cubicBezTo>
                    <a:pt x="300" y="562"/>
                    <a:pt x="312" y="561"/>
                    <a:pt x="324" y="559"/>
                  </a:cubicBezTo>
                  <a:cubicBezTo>
                    <a:pt x="485" y="539"/>
                    <a:pt x="597" y="407"/>
                    <a:pt x="577" y="256"/>
                  </a:cubicBezTo>
                  <a:cubicBezTo>
                    <a:pt x="558" y="107"/>
                    <a:pt x="445" y="1"/>
                    <a:pt x="30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7" name="Google Shape;647;p33"/>
            <p:cNvSpPr/>
            <p:nvPr/>
          </p:nvSpPr>
          <p:spPr>
            <a:xfrm>
              <a:off x="1672195" y="1485533"/>
              <a:ext cx="78400" cy="73809"/>
            </a:xfrm>
            <a:custGeom>
              <a:avLst/>
              <a:gdLst/>
              <a:ahLst/>
              <a:cxnLst/>
              <a:rect l="l" t="t" r="r" b="b"/>
              <a:pathLst>
                <a:path w="1214" h="1143" extrusionOk="0">
                  <a:moveTo>
                    <a:pt x="546" y="1"/>
                  </a:moveTo>
                  <a:cubicBezTo>
                    <a:pt x="232" y="31"/>
                    <a:pt x="0" y="314"/>
                    <a:pt x="41" y="637"/>
                  </a:cubicBezTo>
                  <a:cubicBezTo>
                    <a:pt x="71" y="931"/>
                    <a:pt x="324" y="1143"/>
                    <a:pt x="607" y="1143"/>
                  </a:cubicBezTo>
                  <a:lnTo>
                    <a:pt x="668" y="1143"/>
                  </a:lnTo>
                  <a:cubicBezTo>
                    <a:pt x="981" y="1102"/>
                    <a:pt x="1214" y="819"/>
                    <a:pt x="1183" y="506"/>
                  </a:cubicBezTo>
                  <a:cubicBezTo>
                    <a:pt x="1142" y="212"/>
                    <a:pt x="900" y="1"/>
                    <a:pt x="60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8" name="Google Shape;648;p33"/>
            <p:cNvSpPr/>
            <p:nvPr/>
          </p:nvSpPr>
          <p:spPr>
            <a:xfrm>
              <a:off x="1478271" y="1517498"/>
              <a:ext cx="69230" cy="43136"/>
            </a:xfrm>
            <a:custGeom>
              <a:avLst/>
              <a:gdLst/>
              <a:ahLst/>
              <a:cxnLst/>
              <a:rect l="l" t="t" r="r" b="b"/>
              <a:pathLst>
                <a:path w="1072" h="668" extrusionOk="0">
                  <a:moveTo>
                    <a:pt x="1072" y="1"/>
                  </a:moveTo>
                  <a:cubicBezTo>
                    <a:pt x="708" y="31"/>
                    <a:pt x="355" y="81"/>
                    <a:pt x="0" y="112"/>
                  </a:cubicBezTo>
                  <a:cubicBezTo>
                    <a:pt x="213" y="314"/>
                    <a:pt x="375" y="567"/>
                    <a:pt x="617" y="668"/>
                  </a:cubicBezTo>
                  <a:cubicBezTo>
                    <a:pt x="759" y="466"/>
                    <a:pt x="1002" y="254"/>
                    <a:pt x="107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49" name="Google Shape;649;p33"/>
            <p:cNvSpPr/>
            <p:nvPr/>
          </p:nvSpPr>
          <p:spPr>
            <a:xfrm>
              <a:off x="1291495" y="1528158"/>
              <a:ext cx="78400" cy="73809"/>
            </a:xfrm>
            <a:custGeom>
              <a:avLst/>
              <a:gdLst/>
              <a:ahLst/>
              <a:cxnLst/>
              <a:rect l="l" t="t" r="r" b="b"/>
              <a:pathLst>
                <a:path w="1214" h="1143" extrusionOk="0">
                  <a:moveTo>
                    <a:pt x="546" y="1"/>
                  </a:moveTo>
                  <a:cubicBezTo>
                    <a:pt x="232" y="31"/>
                    <a:pt x="0" y="314"/>
                    <a:pt x="41" y="637"/>
                  </a:cubicBezTo>
                  <a:cubicBezTo>
                    <a:pt x="71" y="931"/>
                    <a:pt x="324" y="1143"/>
                    <a:pt x="607" y="1143"/>
                  </a:cubicBezTo>
                  <a:lnTo>
                    <a:pt x="668" y="1143"/>
                  </a:lnTo>
                  <a:cubicBezTo>
                    <a:pt x="981" y="1102"/>
                    <a:pt x="1214" y="819"/>
                    <a:pt x="1183" y="506"/>
                  </a:cubicBezTo>
                  <a:cubicBezTo>
                    <a:pt x="1142" y="212"/>
                    <a:pt x="900" y="1"/>
                    <a:pt x="60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50" name="Google Shape;650;p33"/>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sp>
          <p:nvSpPr>
            <p:cNvPr id="651" name="Google Shape;651;p33"/>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sp>
          <p:nvSpPr>
            <p:cNvPr id="652" name="Google Shape;652;p33"/>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sp>
          <p:nvSpPr>
            <p:cNvPr id="653" name="Google Shape;653;p33"/>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sp>
          <p:nvSpPr>
            <p:cNvPr id="654" name="Google Shape;654;p33"/>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sp>
          <p:nvSpPr>
            <p:cNvPr id="655" name="Google Shape;655;p33"/>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endParaRPr/>
            </a:p>
          </p:txBody>
        </p:sp>
      </p:grpSp>
      <p:sp>
        <p:nvSpPr>
          <p:cNvPr id="29" name="TextBox 28">
            <a:extLst>
              <a:ext uri="{FF2B5EF4-FFF2-40B4-BE49-F238E27FC236}">
                <a16:creationId xmlns:a16="http://schemas.microsoft.com/office/drawing/2014/main" xmlns="" id="{D556FD71-D741-4C81-8D05-CBC030390D64}"/>
              </a:ext>
            </a:extLst>
          </p:cNvPr>
          <p:cNvSpPr txBox="1"/>
          <p:nvPr/>
        </p:nvSpPr>
        <p:spPr>
          <a:xfrm>
            <a:off x="-637299" y="1386147"/>
            <a:ext cx="10418601" cy="2371213"/>
          </a:xfrm>
          <a:prstGeom prst="rect">
            <a:avLst/>
          </a:prstGeom>
        </p:spPr>
        <p:txBody>
          <a:bodyPr numCol="1"/>
          <a:lstStyle>
            <a:defPPr marR="0" lvl="0" algn="l" rtl="0">
              <a:lnSpc>
                <a:spcPct val="100000"/>
              </a:lnSpc>
              <a:spcBef>
                <a:spcPts val="0"/>
              </a:spcBef>
              <a:spcAft>
                <a:spcPts val="0"/>
              </a:spcAft>
              <a:defRPr/>
            </a:defPPr>
            <a:lvl1pPr algn="ctr">
              <a:defRPr sz="8000" b="1">
                <a:ln w="19050" cap="flat" cmpd="sng">
                  <a:solidFill>
                    <a:schemeClr val="dk1"/>
                  </a:solidFill>
                  <a:prstDash val="solid"/>
                  <a:round/>
                  <a:headEnd type="none" w="sm" len="sm"/>
                  <a:tailEnd type="none" w="sm" len="sm"/>
                </a:ln>
                <a:solidFill>
                  <a:schemeClr val="accent5"/>
                </a:solidFill>
                <a:latin typeface="Fredoka One"/>
              </a:defRPr>
            </a:lvl1pPr>
          </a:lstStyle>
          <a:p>
            <a:r>
              <a:rPr lang="en-US" sz="7200" dirty="0" err="1"/>
              <a:t>Tạm</a:t>
            </a:r>
            <a:r>
              <a:rPr lang="en-US" sz="7200" dirty="0"/>
              <a:t> </a:t>
            </a:r>
            <a:r>
              <a:rPr lang="en-US" sz="7200" dirty="0" err="1"/>
              <a:t>biệt</a:t>
            </a:r>
            <a:r>
              <a:rPr lang="en-US" sz="7200" dirty="0"/>
              <a:t> </a:t>
            </a:r>
            <a:r>
              <a:rPr lang="en-US" sz="7200" dirty="0" err="1"/>
              <a:t>quý</a:t>
            </a:r>
            <a:r>
              <a:rPr lang="en-US" sz="7200" dirty="0"/>
              <a:t> </a:t>
            </a:r>
            <a:r>
              <a:rPr lang="en-US" sz="7200" dirty="0" err="1"/>
              <a:t>thầy</a:t>
            </a:r>
            <a:r>
              <a:rPr lang="en-US" sz="7200" dirty="0"/>
              <a:t> </a:t>
            </a:r>
            <a:r>
              <a:rPr lang="en-US" sz="7200" dirty="0" err="1"/>
              <a:t>cô</a:t>
            </a:r>
            <a:endParaRPr lang="en-US" sz="7200" dirty="0"/>
          </a:p>
          <a:p>
            <a:r>
              <a:rPr lang="en-US" sz="7200" dirty="0" err="1">
                <a:solidFill>
                  <a:schemeClr val="bg2"/>
                </a:solidFill>
              </a:rPr>
              <a:t>Chúc</a:t>
            </a:r>
            <a:r>
              <a:rPr lang="en-US" sz="7200" dirty="0">
                <a:solidFill>
                  <a:schemeClr val="bg2"/>
                </a:solidFill>
              </a:rPr>
              <a:t> </a:t>
            </a:r>
            <a:r>
              <a:rPr lang="en-US" sz="7200" dirty="0" err="1">
                <a:solidFill>
                  <a:schemeClr val="bg2"/>
                </a:solidFill>
              </a:rPr>
              <a:t>các</a:t>
            </a:r>
            <a:r>
              <a:rPr lang="en-US" sz="7200" dirty="0">
                <a:solidFill>
                  <a:schemeClr val="bg2"/>
                </a:solidFill>
              </a:rPr>
              <a:t> </a:t>
            </a:r>
            <a:r>
              <a:rPr lang="en-US" sz="7200" dirty="0" err="1">
                <a:solidFill>
                  <a:schemeClr val="bg2"/>
                </a:solidFill>
              </a:rPr>
              <a:t>em</a:t>
            </a:r>
            <a:r>
              <a:rPr lang="en-US" sz="7200" dirty="0">
                <a:solidFill>
                  <a:schemeClr val="bg2"/>
                </a:solidFill>
              </a:rPr>
              <a:t> </a:t>
            </a:r>
            <a:r>
              <a:rPr lang="en-US" sz="7200" dirty="0" err="1">
                <a:solidFill>
                  <a:schemeClr val="bg2"/>
                </a:solidFill>
              </a:rPr>
              <a:t>học</a:t>
            </a:r>
            <a:r>
              <a:rPr lang="en-US" sz="7200" dirty="0">
                <a:solidFill>
                  <a:schemeClr val="bg2"/>
                </a:solidFill>
              </a:rPr>
              <a:t> </a:t>
            </a:r>
            <a:r>
              <a:rPr lang="en-US" sz="7200" dirty="0" err="1">
                <a:solidFill>
                  <a:schemeClr val="bg2"/>
                </a:solidFill>
              </a:rPr>
              <a:t>tốt</a:t>
            </a:r>
            <a:endParaRPr lang="en-US" sz="7200" dirty="0">
              <a:solidFill>
                <a:schemeClr val="bg2"/>
              </a:solidFill>
            </a:endParaRPr>
          </a:p>
        </p:txBody>
      </p:sp>
    </p:spTree>
    <p:extLst>
      <p:ext uri="{BB962C8B-B14F-4D97-AF65-F5344CB8AC3E}">
        <p14:creationId xmlns:p14="http://schemas.microsoft.com/office/powerpoint/2010/main" val="4150244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C41BFA32-9992-4F4B-A6AA-F90447B24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7" y="0"/>
            <a:ext cx="9144000" cy="5143500"/>
          </a:xfrm>
          <a:prstGeom prst="rect">
            <a:avLst/>
          </a:prstGeom>
        </p:spPr>
      </p:pic>
      <p:pic>
        <p:nvPicPr>
          <p:cNvPr id="57" name="Picture 56">
            <a:extLst>
              <a:ext uri="{FF2B5EF4-FFF2-40B4-BE49-F238E27FC236}">
                <a16:creationId xmlns:a16="http://schemas.microsoft.com/office/drawing/2014/main" xmlns="" id="{57E119E7-3740-4F4B-94FC-F4E46AA98BC5}"/>
              </a:ext>
            </a:extLst>
          </p:cNvPr>
          <p:cNvPicPr>
            <a:picLocks noChangeAspect="1"/>
          </p:cNvPicPr>
          <p:nvPr/>
        </p:nvPicPr>
        <p:blipFill>
          <a:blip r:embed="rId5"/>
          <a:srcRect l="4021" t="2522" r="4267" b="4368"/>
          <a:stretch>
            <a:fillRect/>
          </a:stretch>
        </p:blipFill>
        <p:spPr>
          <a:xfrm>
            <a:off x="2877613" y="807157"/>
            <a:ext cx="3337469" cy="3337469"/>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pic>
        <p:nvPicPr>
          <p:cNvPr id="2" name="Picture 1">
            <a:extLst>
              <a:ext uri="{FF2B5EF4-FFF2-40B4-BE49-F238E27FC236}">
                <a16:creationId xmlns:a16="http://schemas.microsoft.com/office/drawing/2014/main" xmlns="" id="{0DE0DC2E-1378-9E4A-95DA-214D973183CE}"/>
              </a:ext>
            </a:extLst>
          </p:cNvPr>
          <p:cNvPicPr>
            <a:picLocks noChangeAspect="1"/>
          </p:cNvPicPr>
          <p:nvPr/>
        </p:nvPicPr>
        <p:blipFill>
          <a:blip r:embed="rId6"/>
          <a:stretch>
            <a:fillRect/>
          </a:stretch>
        </p:blipFill>
        <p:spPr>
          <a:xfrm>
            <a:off x="409294" y="148606"/>
            <a:ext cx="886912" cy="584269"/>
          </a:xfrm>
          <a:prstGeom prst="rect">
            <a:avLst/>
          </a:prstGeom>
        </p:spPr>
      </p:pic>
      <p:pic>
        <p:nvPicPr>
          <p:cNvPr id="7" name="Kbc (2)(0)">
            <a:hlinkClick r:id="" action="ppaction://media"/>
            <a:extLst>
              <a:ext uri="{FF2B5EF4-FFF2-40B4-BE49-F238E27FC236}">
                <a16:creationId xmlns:a16="http://schemas.microsoft.com/office/drawing/2014/main" xmlns="" id="{A8B21E42-AC61-409F-AF5A-3DB5665D79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65466" y="5240120"/>
            <a:ext cx="157068" cy="157068"/>
          </a:xfrm>
          <a:prstGeom prst="rect">
            <a:avLst/>
          </a:prstGeom>
        </p:spPr>
      </p:pic>
    </p:spTree>
    <p:extLst>
      <p:ext uri="{BB962C8B-B14F-4D97-AF65-F5344CB8AC3E}">
        <p14:creationId xmlns:p14="http://schemas.microsoft.com/office/powerpoint/2010/main" val="401849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3939">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6233609" y="287539"/>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3"/>
            <a:r>
              <a:rPr lang="en-US" dirty="0">
                <a:solidFill>
                  <a:srgbClr val="FFFFFF"/>
                </a:solidFill>
                <a:latin typeface="Arial"/>
              </a:rPr>
              <a:t>Q Select</a:t>
            </a:r>
          </a:p>
        </p:txBody>
      </p:sp>
      <p:sp>
        <p:nvSpPr>
          <p:cNvPr id="115" name="QuestionBGM" hidden="1">
            <a:hlinkClick r:id="" action="ppaction://noaction">
              <a:snd r:embed="rId7"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3"/>
            <a:r>
              <a:rPr lang="en-US" dirty="0">
                <a:solidFill>
                  <a:srgbClr val="FFFFFF"/>
                </a:solidFill>
                <a:latin typeface="Arial"/>
              </a:rPr>
              <a:t>Question BGM</a:t>
            </a:r>
          </a:p>
        </p:txBody>
      </p:sp>
      <p:sp>
        <p:nvSpPr>
          <p:cNvPr id="116" name="QWrong">
            <a:hlinkClick r:id="" action="ppaction://noaction">
              <a:snd r:embed="rId8" name="16 $2,000 Lose.wav"/>
            </a:hlinkClick>
          </p:cNvPr>
          <p:cNvSpPr/>
          <p:nvPr/>
        </p:nvSpPr>
        <p:spPr>
          <a:xfrm>
            <a:off x="6234991" y="1188293"/>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3"/>
            <a:r>
              <a:rPr lang="en-US" dirty="0">
                <a:solidFill>
                  <a:srgbClr val="FFFFFF"/>
                </a:solidFill>
                <a:latin typeface="Arial"/>
              </a:rPr>
              <a:t>Q Wrong</a:t>
            </a:r>
          </a:p>
        </p:txBody>
      </p:sp>
      <p:sp>
        <p:nvSpPr>
          <p:cNvPr id="117" name="QCorrect">
            <a:hlinkClick r:id="" action="ppaction://noaction">
              <a:snd r:embed="rId9" name="09 Who's Was Correct_.wav"/>
            </a:hlinkClick>
          </p:cNvPr>
          <p:cNvSpPr/>
          <p:nvPr/>
        </p:nvSpPr>
        <p:spPr>
          <a:xfrm>
            <a:off x="6241915" y="745862"/>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3"/>
            <a:r>
              <a:rPr lang="en-US" dirty="0">
                <a:solidFill>
                  <a:srgbClr val="FFFFFF"/>
                </a:solidFill>
                <a:latin typeface="Arial"/>
              </a:rPr>
              <a:t>Q Right</a:t>
            </a:r>
          </a:p>
        </p:txBody>
      </p:sp>
      <p:sp>
        <p:nvSpPr>
          <p:cNvPr id="290" name="Freeform 289"/>
          <p:cNvSpPr/>
          <p:nvPr/>
        </p:nvSpPr>
        <p:spPr>
          <a:xfrm>
            <a:off x="7530077" y="1243089"/>
            <a:ext cx="1621723" cy="1611813"/>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69" name="Freeform 268"/>
          <p:cNvSpPr/>
          <p:nvPr/>
        </p:nvSpPr>
        <p:spPr>
          <a:xfrm rot="18900000">
            <a:off x="6609376" y="109237"/>
            <a:ext cx="2675068" cy="1496079"/>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59" name="Freeform 258"/>
          <p:cNvSpPr/>
          <p:nvPr/>
        </p:nvSpPr>
        <p:spPr>
          <a:xfrm rot="13500000">
            <a:off x="6602665" y="2508875"/>
            <a:ext cx="2720903" cy="1496079"/>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98" name="Freeform 297"/>
          <p:cNvSpPr/>
          <p:nvPr/>
        </p:nvSpPr>
        <p:spPr>
          <a:xfrm rot="1800000">
            <a:off x="6971009" y="2125071"/>
            <a:ext cx="2481283" cy="1571411"/>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73" name="Freeform 272"/>
          <p:cNvSpPr/>
          <p:nvPr/>
        </p:nvSpPr>
        <p:spPr>
          <a:xfrm rot="18000000">
            <a:off x="6465171" y="328276"/>
            <a:ext cx="2336928" cy="111006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86" name="Freeform 285"/>
          <p:cNvSpPr/>
          <p:nvPr/>
        </p:nvSpPr>
        <p:spPr>
          <a:xfrm rot="20700000">
            <a:off x="7288422" y="821733"/>
            <a:ext cx="2012417" cy="1602404"/>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65" name="Freeform 264"/>
          <p:cNvSpPr/>
          <p:nvPr/>
        </p:nvSpPr>
        <p:spPr>
          <a:xfrm rot="15300000">
            <a:off x="6127895" y="3229587"/>
            <a:ext cx="2804355" cy="751425"/>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94" name="Freeform 293"/>
          <p:cNvSpPr/>
          <p:nvPr/>
        </p:nvSpPr>
        <p:spPr>
          <a:xfrm rot="900000">
            <a:off x="7288423" y="1673849"/>
            <a:ext cx="2012385" cy="1602404"/>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78" name="Freeform 277"/>
          <p:cNvSpPr/>
          <p:nvPr/>
        </p:nvSpPr>
        <p:spPr>
          <a:xfrm rot="17100000">
            <a:off x="6543547" y="658661"/>
            <a:ext cx="1990241" cy="515492"/>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82" name="Freeform 281"/>
          <p:cNvSpPr/>
          <p:nvPr/>
        </p:nvSpPr>
        <p:spPr>
          <a:xfrm rot="19800000">
            <a:off x="6971022" y="401562"/>
            <a:ext cx="2481064" cy="1571412"/>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63" name="Freeform 262"/>
          <p:cNvSpPr/>
          <p:nvPr/>
        </p:nvSpPr>
        <p:spPr>
          <a:xfrm rot="14400000">
            <a:off x="6260160" y="2816145"/>
            <a:ext cx="2813002" cy="1308654"/>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96" name="Freeform 295"/>
          <p:cNvSpPr/>
          <p:nvPr/>
        </p:nvSpPr>
        <p:spPr>
          <a:xfrm rot="1351054">
            <a:off x="7140216" y="1900133"/>
            <a:ext cx="2240403" cy="1589991"/>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76" name="Freeform 275"/>
          <p:cNvSpPr/>
          <p:nvPr/>
        </p:nvSpPr>
        <p:spPr>
          <a:xfrm rot="17551054">
            <a:off x="6493393" y="509864"/>
            <a:ext cx="2150883" cy="807776"/>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84" name="Freeform 283"/>
          <p:cNvSpPr/>
          <p:nvPr/>
        </p:nvSpPr>
        <p:spPr>
          <a:xfrm rot="20251054">
            <a:off x="7140962" y="611479"/>
            <a:ext cx="2239118" cy="1590074"/>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67" name="Freeform 266"/>
          <p:cNvSpPr/>
          <p:nvPr/>
        </p:nvSpPr>
        <p:spPr>
          <a:xfrm rot="14851054">
            <a:off x="6151367" y="3001661"/>
            <a:ext cx="2818605" cy="1100270"/>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61" name="Freeform 260"/>
          <p:cNvSpPr/>
          <p:nvPr/>
        </p:nvSpPr>
        <p:spPr>
          <a:xfrm rot="3151054">
            <a:off x="6425291" y="2671062"/>
            <a:ext cx="2760412" cy="1422634"/>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80" name="Freeform 279"/>
          <p:cNvSpPr/>
          <p:nvPr/>
        </p:nvSpPr>
        <p:spPr>
          <a:xfrm rot="19351054">
            <a:off x="6787580" y="216590"/>
            <a:ext cx="2654192" cy="153981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92" name="Freeform 291"/>
          <p:cNvSpPr/>
          <p:nvPr/>
        </p:nvSpPr>
        <p:spPr>
          <a:xfrm rot="451054">
            <a:off x="7417143" y="1460945"/>
            <a:ext cx="1805393" cy="1607804"/>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57" name="Freeform 256"/>
          <p:cNvSpPr/>
          <p:nvPr/>
        </p:nvSpPr>
        <p:spPr>
          <a:xfrm rot="2251054">
            <a:off x="6786732" y="2345015"/>
            <a:ext cx="2654476" cy="1539646"/>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71" name="Freeform 270"/>
          <p:cNvSpPr/>
          <p:nvPr/>
        </p:nvSpPr>
        <p:spPr>
          <a:xfrm rot="18451054">
            <a:off x="6486190" y="129079"/>
            <a:ext cx="2505497" cy="1397097"/>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88" name="Freeform 287"/>
          <p:cNvSpPr/>
          <p:nvPr/>
        </p:nvSpPr>
        <p:spPr>
          <a:xfrm rot="21151054">
            <a:off x="7417707" y="1032823"/>
            <a:ext cx="1804439" cy="1607829"/>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23" name="Oval 7"/>
          <p:cNvSpPr>
            <a:spLocks noChangeArrowheads="1"/>
          </p:cNvSpPr>
          <p:nvPr/>
        </p:nvSpPr>
        <p:spPr bwMode="auto">
          <a:xfrm>
            <a:off x="3419850" y="1707638"/>
            <a:ext cx="5715000" cy="3429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defTabSz="914373"/>
            <a:endParaRPr lang="en-US"/>
          </a:p>
        </p:txBody>
      </p:sp>
      <p:sp>
        <p:nvSpPr>
          <p:cNvPr id="77826" name="Oval 2"/>
          <p:cNvSpPr>
            <a:spLocks noChangeArrowheads="1"/>
          </p:cNvSpPr>
          <p:nvPr/>
        </p:nvSpPr>
        <p:spPr bwMode="auto">
          <a:xfrm>
            <a:off x="5172205" y="-350044"/>
            <a:ext cx="4572000" cy="4572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defTabSz="914373"/>
            <a:endParaRPr lang="en-US"/>
          </a:p>
        </p:txBody>
      </p:sp>
      <p:sp>
        <p:nvSpPr>
          <p:cNvPr id="77827" name="Oval 3"/>
          <p:cNvSpPr>
            <a:spLocks noChangeArrowheads="1"/>
          </p:cNvSpPr>
          <p:nvPr/>
        </p:nvSpPr>
        <p:spPr bwMode="auto">
          <a:xfrm rot="-1800000">
            <a:off x="4486405" y="1535906"/>
            <a:ext cx="5715000" cy="6858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defTabSz="914373"/>
            <a:endParaRPr lang="en-US"/>
          </a:p>
        </p:txBody>
      </p:sp>
      <p:sp>
        <p:nvSpPr>
          <p:cNvPr id="77828" name="Oval 4"/>
          <p:cNvSpPr>
            <a:spLocks noChangeArrowheads="1"/>
          </p:cNvSpPr>
          <p:nvPr/>
        </p:nvSpPr>
        <p:spPr bwMode="auto">
          <a:xfrm rot="5400000">
            <a:off x="4486405" y="1707356"/>
            <a:ext cx="5715000" cy="3429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defTabSz="914373"/>
            <a:endParaRPr lang="en-US"/>
          </a:p>
        </p:txBody>
      </p:sp>
      <p:sp>
        <p:nvSpPr>
          <p:cNvPr id="77829" name="Oval 5"/>
          <p:cNvSpPr>
            <a:spLocks noChangeArrowheads="1"/>
          </p:cNvSpPr>
          <p:nvPr/>
        </p:nvSpPr>
        <p:spPr bwMode="auto">
          <a:xfrm rot="2700000">
            <a:off x="4486405" y="1535906"/>
            <a:ext cx="5715000" cy="6858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defTabSz="914373"/>
            <a:endParaRPr lang="en-US"/>
          </a:p>
        </p:txBody>
      </p:sp>
      <p:sp>
        <p:nvSpPr>
          <p:cNvPr id="77830" name="Oval 6"/>
          <p:cNvSpPr>
            <a:spLocks noChangeArrowheads="1"/>
          </p:cNvSpPr>
          <p:nvPr/>
        </p:nvSpPr>
        <p:spPr bwMode="auto">
          <a:xfrm rot="1800000">
            <a:off x="4543555" y="1707356"/>
            <a:ext cx="5715000" cy="3429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defTabSz="914373"/>
            <a:endParaRPr lang="en-US"/>
          </a:p>
        </p:txBody>
      </p:sp>
      <p:sp>
        <p:nvSpPr>
          <p:cNvPr id="77831" name="Oval 7"/>
          <p:cNvSpPr>
            <a:spLocks noChangeArrowheads="1"/>
          </p:cNvSpPr>
          <p:nvPr/>
        </p:nvSpPr>
        <p:spPr bwMode="auto">
          <a:xfrm>
            <a:off x="4329713" y="1678834"/>
            <a:ext cx="5715000" cy="3429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lIns="68580" tIns="34290" rIns="68580" bIns="34290" anchor="ctr"/>
          <a:lstStyle/>
          <a:p>
            <a:pPr defTabSz="914373"/>
            <a:endParaRPr lang="en-US"/>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909" y="8216"/>
            <a:ext cx="9086942" cy="496602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7690957" cy="1288254"/>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lIns="68580" tIns="34290" rIns="68580" bIns="34290" anchor="ctr"/>
          <a:lstStyle/>
          <a:p>
            <a:pPr defTabSz="914373"/>
            <a:endParaRPr lang="en-US"/>
          </a:p>
        </p:txBody>
      </p:sp>
      <p:sp>
        <p:nvSpPr>
          <p:cNvPr id="77858" name="Rectangle 34"/>
          <p:cNvSpPr>
            <a:spLocks noChangeArrowheads="1"/>
          </p:cNvSpPr>
          <p:nvPr/>
        </p:nvSpPr>
        <p:spPr bwMode="auto">
          <a:xfrm>
            <a:off x="47909" y="3114836"/>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lIns="68580" tIns="34290" rIns="68580" bIns="34290" anchor="ctr"/>
          <a:lstStyle/>
          <a:p>
            <a:pPr defTabSz="914373"/>
            <a:endParaRPr lang="en-US"/>
          </a:p>
        </p:txBody>
      </p:sp>
      <p:sp>
        <p:nvSpPr>
          <p:cNvPr id="77860" name="Rectangle 36"/>
          <p:cNvSpPr>
            <a:spLocks noChangeArrowheads="1"/>
          </p:cNvSpPr>
          <p:nvPr/>
        </p:nvSpPr>
        <p:spPr bwMode="auto">
          <a:xfrm>
            <a:off x="7026841" y="-238016"/>
            <a:ext cx="2178748" cy="51435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lIns="68580" tIns="34290" rIns="68580" bIns="34290" anchor="ctr"/>
          <a:lstStyle/>
          <a:p>
            <a:pPr defTabSz="914373"/>
            <a:endParaRPr lang="en-US"/>
          </a:p>
        </p:txBody>
      </p:sp>
      <p:sp>
        <p:nvSpPr>
          <p:cNvPr id="77907" name="Rectangle 83"/>
          <p:cNvSpPr>
            <a:spLocks noChangeArrowheads="1"/>
          </p:cNvSpPr>
          <p:nvPr/>
        </p:nvSpPr>
        <p:spPr bwMode="auto">
          <a:xfrm>
            <a:off x="61972" y="4382031"/>
            <a:ext cx="9144000" cy="698897"/>
          </a:xfrm>
          <a:prstGeom prst="rect">
            <a:avLst/>
          </a:prstGeom>
          <a:solidFill>
            <a:schemeClr val="tx1"/>
          </a:solidFill>
          <a:ln w="9525">
            <a:solidFill>
              <a:schemeClr val="tx1"/>
            </a:solidFill>
            <a:miter lim="800000"/>
            <a:headEnd/>
            <a:tailEnd/>
          </a:ln>
          <a:effectLst/>
        </p:spPr>
        <p:txBody>
          <a:bodyPr wrap="none" lIns="68580" tIns="34290" rIns="68580" bIns="34290" anchor="ctr"/>
          <a:lstStyle/>
          <a:p>
            <a:pPr defTabSz="914373"/>
            <a:endParaRPr lang="en-US"/>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nchorCtr="1"/>
          <a:lstStyle/>
          <a:p>
            <a:pPr algn="ctr" defTabSz="914373"/>
            <a:r>
              <a:rPr lang="en-US" altLang="en-US" b="1" dirty="0">
                <a:solidFill>
                  <a:srgbClr val="FFFFFF"/>
                </a:solidFill>
                <a:latin typeface="Arial"/>
              </a:rPr>
              <a:t>CORRECT ANSWER</a:t>
            </a: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nchorCtr="1"/>
          <a:lstStyle/>
          <a:p>
            <a:pPr algn="ctr" defTabSz="914373"/>
            <a:r>
              <a:rPr lang="en-US" altLang="en-US" b="1" dirty="0">
                <a:solidFill>
                  <a:srgbClr val="FFFFFF"/>
                </a:solidFill>
                <a:latin typeface="Arial"/>
              </a:rPr>
              <a:t>END</a:t>
            </a:r>
          </a:p>
        </p:txBody>
      </p:sp>
      <p:sp>
        <p:nvSpPr>
          <p:cNvPr id="183" name="TimerText" hidden="1"/>
          <p:cNvSpPr txBox="1"/>
          <p:nvPr/>
        </p:nvSpPr>
        <p:spPr>
          <a:xfrm>
            <a:off x="3338695" y="1787331"/>
            <a:ext cx="1106714" cy="992579"/>
          </a:xfrm>
          <a:prstGeom prst="rect">
            <a:avLst/>
          </a:prstGeom>
          <a:noFill/>
        </p:spPr>
        <p:txBody>
          <a:bodyPr wrap="none" lIns="68580" tIns="34290" rIns="68580" bIns="34290"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defTabSz="914373"/>
            <a:r>
              <a:rPr lang="en-US" sz="6000" spc="-225">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6000" spc="-225"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lIns="68580" tIns="34290" rIns="68580" bIns="34290" anchor="ctr"/>
          <a:lstStyle/>
          <a:p>
            <a:pPr defTabSz="914373"/>
            <a:endParaRPr lang="en-US"/>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nchorCtr="1"/>
          <a:lstStyle/>
          <a:p>
            <a:pPr algn="ctr" defTabSz="914373"/>
            <a:r>
              <a:rPr lang="en-US" altLang="en-US" b="1" dirty="0">
                <a:solidFill>
                  <a:srgbClr val="FFFFFF"/>
                </a:solidFill>
                <a:latin typeface="Arial"/>
              </a:rPr>
              <a:t>CONTINUE</a:t>
            </a:r>
          </a:p>
        </p:txBody>
      </p:sp>
      <p:graphicFrame>
        <p:nvGraphicFramePr>
          <p:cNvPr id="16" name="AskAudienceChart" hidden="1"/>
          <p:cNvGraphicFramePr/>
          <p:nvPr/>
        </p:nvGraphicFramePr>
        <p:xfrm>
          <a:off x="1759744" y="1317454"/>
          <a:ext cx="4572000" cy="1866521"/>
        </p:xfrm>
        <a:graphic>
          <a:graphicData uri="http://schemas.openxmlformats.org/drawingml/2006/chart">
            <c:chart xmlns:c="http://schemas.openxmlformats.org/drawingml/2006/chart" xmlns:r="http://schemas.openxmlformats.org/officeDocument/2006/relationships" r:id="rId11"/>
          </a:graphicData>
        </a:graphic>
      </p:graphicFrame>
      <p:sp>
        <p:nvSpPr>
          <p:cNvPr id="5" name="StartTimerButton" hidden="1">
            <a:hlinkClick r:id="" action="ppaction://macro?name=StartPhoneTimer">
              <a:snd r:embed="rId12"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lstStyle/>
          <a:p>
            <a:pPr algn="ctr" defTabSz="914373">
              <a:lnSpc>
                <a:spcPts val="1050"/>
              </a:lnSpc>
            </a:pPr>
            <a:r>
              <a:rPr lang="en-US" sz="12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defTabSz="914373">
              <a:lnSpc>
                <a:spcPts val="1050"/>
              </a:lnSpc>
            </a:pPr>
            <a:r>
              <a:rPr lang="en-US" sz="12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5810561" y="1265587"/>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tIns="34290" rIns="0" bIns="34290" rtlCol="0" anchor="ctr"/>
          <a:lstStyle/>
          <a:p>
            <a:pPr algn="ctr" defTabSz="914373"/>
            <a:r>
              <a:rPr lang="en-US" sz="12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3636129" y="2571753"/>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tIns="34290" rIns="0" bIns="34290" rtlCol="0" anchor="ctr"/>
          <a:lstStyle/>
          <a:p>
            <a:pPr algn="ctr" defTabSz="914373"/>
            <a:r>
              <a:rPr lang="en-US" sz="1200" b="1" dirty="0">
                <a:solidFill>
                  <a:srgbClr val="FFFFFF"/>
                </a:solidFill>
                <a:latin typeface="Arial Black" panose="020B0A04020102020204" pitchFamily="34" charset="0"/>
              </a:rPr>
              <a:t>END</a:t>
            </a:r>
          </a:p>
        </p:txBody>
      </p:sp>
      <p:grpSp>
        <p:nvGrpSpPr>
          <p:cNvPr id="128" name="FiftyFifty" hidden="1"/>
          <p:cNvGrpSpPr/>
          <p:nvPr/>
        </p:nvGrpSpPr>
        <p:grpSpPr>
          <a:xfrm>
            <a:off x="2927651" y="4469168"/>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914373"/>
              <a:endParaRPr lang="en-US" sz="3000" b="1" spc="-225" dirty="0">
                <a:solidFill>
                  <a:prstClr val="white"/>
                </a:solidFill>
                <a:latin typeface="Arial"/>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3604123" y="4469168"/>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914373"/>
              <a:endParaRPr lang="en-US" sz="3000" b="1" spc="-225" dirty="0">
                <a:solidFill>
                  <a:prstClr val="white"/>
                </a:solidFill>
                <a:latin typeface="Arial"/>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4278328" y="4469168"/>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914373"/>
              <a:endParaRPr lang="en-US" sz="3000" b="1" spc="-225" dirty="0">
                <a:solidFill>
                  <a:prstClr val="white"/>
                </a:solidFill>
                <a:latin typeface="Arial"/>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2896751" y="4354452"/>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914373"/>
              <a:endParaRPr lang="en-US" b="1" dirty="0">
                <a:solidFill>
                  <a:srgbClr val="FFFFFF"/>
                </a:solidFill>
                <a:latin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3"/>
              <a:endParaRPr lang="en-US">
                <a:solidFill>
                  <a:srgbClr val="FFFFFF"/>
                </a:solidFill>
                <a:latin typeface="Arial"/>
              </a:endParaRPr>
            </a:p>
          </p:txBody>
        </p:sp>
      </p:grpSp>
      <p:grpSp>
        <p:nvGrpSpPr>
          <p:cNvPr id="153" name="LL2X" hidden="1"/>
          <p:cNvGrpSpPr/>
          <p:nvPr/>
        </p:nvGrpSpPr>
        <p:grpSpPr>
          <a:xfrm>
            <a:off x="3573223" y="4354452"/>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914373"/>
              <a:endParaRPr lang="en-US" b="1" dirty="0">
                <a:solidFill>
                  <a:srgbClr val="FFFFFF"/>
                </a:solidFill>
                <a:latin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3"/>
              <a:endParaRPr lang="en-US">
                <a:solidFill>
                  <a:srgbClr val="FFFFFF"/>
                </a:solidFill>
                <a:latin typeface="Arial"/>
              </a:endParaRPr>
            </a:p>
          </p:txBody>
        </p:sp>
      </p:grpSp>
      <p:grpSp>
        <p:nvGrpSpPr>
          <p:cNvPr id="156" name="LL3X" hidden="1"/>
          <p:cNvGrpSpPr/>
          <p:nvPr/>
        </p:nvGrpSpPr>
        <p:grpSpPr>
          <a:xfrm>
            <a:off x="4247427" y="4354452"/>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914373"/>
              <a:endParaRPr lang="en-US" sz="2400" dirty="0">
                <a:solidFill>
                  <a:srgbClr val="FFFFFF"/>
                </a:solidFill>
                <a:latin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3"/>
              <a:endParaRPr lang="en-US">
                <a:solidFill>
                  <a:srgbClr val="FFFFFF"/>
                </a:solidFill>
                <a:latin typeface="Arial"/>
              </a:endParaRPr>
            </a:p>
          </p:txBody>
        </p:sp>
      </p:grpSp>
      <p:sp>
        <p:nvSpPr>
          <p:cNvPr id="160" name="PlusOneText" hidden="1"/>
          <p:cNvSpPr txBox="1"/>
          <p:nvPr/>
        </p:nvSpPr>
        <p:spPr>
          <a:xfrm>
            <a:off x="3512843" y="3596910"/>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defTabSz="914373"/>
            <a:r>
              <a:rPr lang="en-US" sz="2100" dirty="0">
                <a:latin typeface="Arial"/>
                <a:sym typeface="Wingdings 2" panose="05020102010507070707" pitchFamily="18" charset="2"/>
              </a:rPr>
              <a:t></a:t>
            </a:r>
            <a:r>
              <a:rPr lang="en-US" dirty="0">
                <a:latin typeface="Arial"/>
              </a:rPr>
              <a:t>1</a:t>
            </a:r>
          </a:p>
        </p:txBody>
      </p:sp>
      <p:sp>
        <p:nvSpPr>
          <p:cNvPr id="161" name="DoubleDipText" hidden="1"/>
          <p:cNvSpPr txBox="1"/>
          <p:nvPr/>
        </p:nvSpPr>
        <p:spPr>
          <a:xfrm>
            <a:off x="3512843" y="3596910"/>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defTabSz="914373"/>
            <a:r>
              <a:rPr lang="en-US" sz="2100" dirty="0">
                <a:latin typeface="Arial"/>
                <a:sym typeface="Wingdings 2" panose="05020102010507070707" pitchFamily="18" charset="2"/>
              </a:rPr>
              <a:t></a:t>
            </a:r>
            <a:r>
              <a:rPr lang="en-US" dirty="0">
                <a:latin typeface="Arial"/>
              </a:rPr>
              <a:t>2</a:t>
            </a:r>
          </a:p>
        </p:txBody>
      </p:sp>
      <p:grpSp>
        <p:nvGrpSpPr>
          <p:cNvPr id="138" name="ContinueWon" hidden="1"/>
          <p:cNvGrpSpPr/>
          <p:nvPr/>
        </p:nvGrpSpPr>
        <p:grpSpPr>
          <a:xfrm>
            <a:off x="2447690" y="2691326"/>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defTabSz="914373"/>
              <a:r>
                <a:rPr lang="en-US" sz="3300" b="1">
                  <a:solidFill>
                    <a:srgbClr val="FFFFFF"/>
                  </a:solidFill>
                  <a:latin typeface="Calibri" panose="020F0502020204030204" pitchFamily="34" charset="0"/>
                </a:rPr>
                <a:t>$200</a:t>
              </a:r>
              <a:endParaRPr lang="en-US" sz="33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73"/>
              <a:endParaRPr lang="en-US" sz="800"/>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73"/>
              <a:endParaRPr lang="en-US" sz="800"/>
            </a:p>
          </p:txBody>
        </p:sp>
      </p:grpSp>
      <p:grpSp>
        <p:nvGrpSpPr>
          <p:cNvPr id="118" name="FinalAnswer" hidden="1"/>
          <p:cNvGrpSpPr/>
          <p:nvPr/>
        </p:nvGrpSpPr>
        <p:grpSpPr>
          <a:xfrm>
            <a:off x="1836738" y="2399830"/>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defTabSz="914373"/>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defTabSz="914373"/>
              <a:r>
                <a:rPr lang="en-US" sz="1800" b="1" dirty="0">
                  <a:solidFill>
                    <a:srgbClr val="FFFFFF"/>
                  </a:solidFill>
                  <a:effectLst>
                    <a:outerShdw blurRad="38100" dist="38100" dir="2700000" algn="tl">
                      <a:srgbClr val="000000">
                        <a:alpha val="43137"/>
                      </a:srgbClr>
                    </a:outerShdw>
                  </a:effectLst>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914373"/>
              <a:r>
                <a:rPr lang="en-US" altLang="en-US" sz="2100" b="1" dirty="0">
                  <a:solidFill>
                    <a:srgbClr val="FFFFFF"/>
                  </a:solidFill>
                  <a:latin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914373"/>
              <a:r>
                <a:rPr lang="en-US" altLang="en-US" sz="2100" b="1" dirty="0">
                  <a:solidFill>
                    <a:srgbClr val="FFFFFF"/>
                  </a:solidFill>
                  <a:latin typeface="Arial"/>
                </a:rPr>
                <a:t>YES</a:t>
              </a:r>
            </a:p>
          </p:txBody>
        </p:sp>
      </p:grpSp>
      <p:sp>
        <p:nvSpPr>
          <p:cNvPr id="131" name="Start">
            <a:hlinkClick r:id="" action="ppaction://macro?name=StartFastestFinger"/>
            <a:extLst>
              <a:ext uri="{FF2B5EF4-FFF2-40B4-BE49-F238E27FC236}">
                <a16:creationId xmlns:a16="http://schemas.microsoft.com/office/drawing/2014/main" xmlns="" id="{3A3F7E8E-943E-490B-8169-69FB17E7FF14}"/>
              </a:ext>
            </a:extLst>
          </p:cNvPr>
          <p:cNvSpPr>
            <a:spLocks noChangeArrowheads="1"/>
          </p:cNvSpPr>
          <p:nvPr/>
        </p:nvSpPr>
        <p:spPr bwMode="auto">
          <a:xfrm>
            <a:off x="3589318" y="4689180"/>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nchorCtr="1"/>
          <a:lstStyle/>
          <a:p>
            <a:pPr algn="ctr" defTabSz="914373"/>
            <a:r>
              <a:rPr lang="en-US" altLang="en-US" b="1">
                <a:solidFill>
                  <a:srgbClr val="FFFFFF"/>
                </a:solidFill>
                <a:latin typeface="Arial"/>
              </a:rPr>
              <a:t>Bắt đầu </a:t>
            </a:r>
            <a:endParaRPr lang="en-US" altLang="en-US" b="1" dirty="0">
              <a:solidFill>
                <a:srgbClr val="FFFFFF"/>
              </a:solidFill>
              <a:latin typeface="Arial"/>
            </a:endParaRPr>
          </a:p>
        </p:txBody>
      </p:sp>
      <p:pic>
        <p:nvPicPr>
          <p:cNvPr id="162" name="Kbc (1)">
            <a:hlinkClick r:id="" action="ppaction://media"/>
            <a:extLst>
              <a:ext uri="{FF2B5EF4-FFF2-40B4-BE49-F238E27FC236}">
                <a16:creationId xmlns:a16="http://schemas.microsoft.com/office/drawing/2014/main" xmlns="" id="{17A62169-2105-4848-8BB4-D7F7BF9BF5D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667310" y="4846478"/>
            <a:ext cx="279308" cy="279308"/>
          </a:xfrm>
          <a:prstGeom prst="rect">
            <a:avLst/>
          </a:prstGeom>
          <a:effectLst>
            <a:outerShdw blurRad="50800" dist="50800" dir="5400000" algn="ctr" rotWithShape="0">
              <a:schemeClr val="tx1"/>
            </a:outerShdw>
          </a:effectLst>
        </p:spPr>
      </p:pic>
      <p:sp>
        <p:nvSpPr>
          <p:cNvPr id="108" name="TextBox 107"/>
          <p:cNvSpPr txBox="1"/>
          <p:nvPr/>
        </p:nvSpPr>
        <p:spPr>
          <a:xfrm>
            <a:off x="10044713" y="5408606"/>
            <a:ext cx="1366401"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10</a:t>
            </a:r>
            <a:endParaRPr lang="en-US" sz="8600" b="1" dirty="0">
              <a:solidFill>
                <a:srgbClr val="F7F2F1">
                  <a:lumMod val="20000"/>
                  <a:lumOff val="80000"/>
                </a:srgbClr>
              </a:solidFill>
            </a:endParaRPr>
          </a:p>
        </p:txBody>
      </p:sp>
      <p:sp>
        <p:nvSpPr>
          <p:cNvPr id="109" name="TextBox 108"/>
          <p:cNvSpPr txBox="1"/>
          <p:nvPr/>
        </p:nvSpPr>
        <p:spPr>
          <a:xfrm>
            <a:off x="7823301" y="3604519"/>
            <a:ext cx="752450"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7</a:t>
            </a:r>
            <a:endParaRPr lang="en-US" sz="8600" b="1" dirty="0">
              <a:solidFill>
                <a:srgbClr val="F7F2F1">
                  <a:lumMod val="20000"/>
                  <a:lumOff val="80000"/>
                </a:srgbClr>
              </a:solidFill>
            </a:endParaRPr>
          </a:p>
        </p:txBody>
      </p:sp>
      <p:sp>
        <p:nvSpPr>
          <p:cNvPr id="110" name="TextBox 109"/>
          <p:cNvSpPr txBox="1"/>
          <p:nvPr/>
        </p:nvSpPr>
        <p:spPr>
          <a:xfrm>
            <a:off x="7823301" y="3604519"/>
            <a:ext cx="752450"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6</a:t>
            </a:r>
            <a:endParaRPr lang="en-US" sz="8600" b="1" dirty="0">
              <a:solidFill>
                <a:srgbClr val="F7F2F1">
                  <a:lumMod val="20000"/>
                  <a:lumOff val="80000"/>
                </a:srgbClr>
              </a:solidFill>
            </a:endParaRPr>
          </a:p>
        </p:txBody>
      </p:sp>
      <p:sp>
        <p:nvSpPr>
          <p:cNvPr id="111" name="TextBox 110"/>
          <p:cNvSpPr txBox="1"/>
          <p:nvPr/>
        </p:nvSpPr>
        <p:spPr>
          <a:xfrm>
            <a:off x="7823301" y="3604519"/>
            <a:ext cx="752450"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5</a:t>
            </a:r>
            <a:endParaRPr lang="en-US" sz="8600" b="1" dirty="0">
              <a:solidFill>
                <a:srgbClr val="F7F2F1">
                  <a:lumMod val="20000"/>
                  <a:lumOff val="80000"/>
                </a:srgbClr>
              </a:solidFill>
            </a:endParaRPr>
          </a:p>
        </p:txBody>
      </p:sp>
      <p:sp>
        <p:nvSpPr>
          <p:cNvPr id="112" name="TextBox 111"/>
          <p:cNvSpPr txBox="1"/>
          <p:nvPr/>
        </p:nvSpPr>
        <p:spPr>
          <a:xfrm>
            <a:off x="7823301" y="3604519"/>
            <a:ext cx="752450"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4</a:t>
            </a:r>
            <a:endParaRPr lang="en-US" sz="8600" b="1" dirty="0">
              <a:solidFill>
                <a:srgbClr val="F7F2F1">
                  <a:lumMod val="20000"/>
                  <a:lumOff val="80000"/>
                </a:srgbClr>
              </a:solidFill>
            </a:endParaRPr>
          </a:p>
        </p:txBody>
      </p:sp>
      <p:sp>
        <p:nvSpPr>
          <p:cNvPr id="113" name="TextBox 112"/>
          <p:cNvSpPr txBox="1"/>
          <p:nvPr/>
        </p:nvSpPr>
        <p:spPr>
          <a:xfrm>
            <a:off x="7823301" y="3604519"/>
            <a:ext cx="752450"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3</a:t>
            </a:r>
            <a:endParaRPr lang="en-US" sz="8600" b="1" dirty="0">
              <a:solidFill>
                <a:srgbClr val="F7F2F1">
                  <a:lumMod val="20000"/>
                  <a:lumOff val="80000"/>
                </a:srgbClr>
              </a:solidFill>
            </a:endParaRPr>
          </a:p>
        </p:txBody>
      </p:sp>
      <p:sp>
        <p:nvSpPr>
          <p:cNvPr id="114" name="TextBox 113"/>
          <p:cNvSpPr txBox="1"/>
          <p:nvPr/>
        </p:nvSpPr>
        <p:spPr>
          <a:xfrm>
            <a:off x="7823301" y="3604519"/>
            <a:ext cx="752450"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2</a:t>
            </a:r>
            <a:endParaRPr lang="en-US" sz="8600" b="1" dirty="0">
              <a:solidFill>
                <a:srgbClr val="F7F2F1">
                  <a:lumMod val="20000"/>
                  <a:lumOff val="80000"/>
                </a:srgbClr>
              </a:solidFill>
            </a:endParaRPr>
          </a:p>
        </p:txBody>
      </p:sp>
      <p:sp>
        <p:nvSpPr>
          <p:cNvPr id="125" name="TextBox 124"/>
          <p:cNvSpPr txBox="1"/>
          <p:nvPr/>
        </p:nvSpPr>
        <p:spPr>
          <a:xfrm>
            <a:off x="7823301" y="3604519"/>
            <a:ext cx="752450"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1</a:t>
            </a:r>
            <a:endParaRPr lang="en-US" sz="8600" b="1" dirty="0">
              <a:solidFill>
                <a:srgbClr val="F7F2F1">
                  <a:lumMod val="20000"/>
                  <a:lumOff val="80000"/>
                </a:srgbClr>
              </a:solidFill>
            </a:endParaRPr>
          </a:p>
        </p:txBody>
      </p:sp>
      <p:sp>
        <p:nvSpPr>
          <p:cNvPr id="126" name="TextBox 125"/>
          <p:cNvSpPr txBox="1"/>
          <p:nvPr/>
        </p:nvSpPr>
        <p:spPr>
          <a:xfrm>
            <a:off x="7823301" y="3604519"/>
            <a:ext cx="752450"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0</a:t>
            </a:r>
            <a:endParaRPr lang="en-US" sz="8600" b="1" dirty="0">
              <a:solidFill>
                <a:srgbClr val="F7F2F1">
                  <a:lumMod val="20000"/>
                  <a:lumOff val="80000"/>
                </a:srgbClr>
              </a:solidFill>
            </a:endParaRPr>
          </a:p>
        </p:txBody>
      </p:sp>
      <p:sp>
        <p:nvSpPr>
          <p:cNvPr id="127" name="TextBox 126"/>
          <p:cNvSpPr txBox="1"/>
          <p:nvPr/>
        </p:nvSpPr>
        <p:spPr>
          <a:xfrm>
            <a:off x="7823301" y="3604519"/>
            <a:ext cx="752450"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9</a:t>
            </a:r>
            <a:endParaRPr lang="en-US" sz="8600" b="1" dirty="0">
              <a:solidFill>
                <a:srgbClr val="F7F2F1">
                  <a:lumMod val="20000"/>
                  <a:lumOff val="80000"/>
                </a:srgbClr>
              </a:solidFill>
            </a:endParaRPr>
          </a:p>
        </p:txBody>
      </p:sp>
      <p:sp>
        <p:nvSpPr>
          <p:cNvPr id="136" name="TextBox 135"/>
          <p:cNvSpPr txBox="1"/>
          <p:nvPr/>
        </p:nvSpPr>
        <p:spPr>
          <a:xfrm>
            <a:off x="7823301" y="3604519"/>
            <a:ext cx="752450"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8</a:t>
            </a:r>
            <a:endParaRPr lang="en-US" sz="8600" b="1" dirty="0">
              <a:solidFill>
                <a:srgbClr val="F7F2F1">
                  <a:lumMod val="20000"/>
                  <a:lumOff val="80000"/>
                </a:srgbClr>
              </a:solidFill>
            </a:endParaRPr>
          </a:p>
        </p:txBody>
      </p:sp>
      <p:pic>
        <p:nvPicPr>
          <p:cNvPr id="3" name="Am-thanh-dong-ho-dem-nguoc-10-giay-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068511" y="4302786"/>
            <a:ext cx="365522" cy="365522"/>
          </a:xfrm>
          <a:prstGeom prst="rect">
            <a:avLst/>
          </a:prstGeom>
        </p:spPr>
      </p:pic>
      <p:grpSp>
        <p:nvGrpSpPr>
          <p:cNvPr id="8" name="Group 7">
            <a:extLst>
              <a:ext uri="{FF2B5EF4-FFF2-40B4-BE49-F238E27FC236}">
                <a16:creationId xmlns:a16="http://schemas.microsoft.com/office/drawing/2014/main" xmlns="" id="{D7BCE0A3-D866-44A9-A57F-5D71EA08115F}"/>
              </a:ext>
            </a:extLst>
          </p:cNvPr>
          <p:cNvGrpSpPr/>
          <p:nvPr/>
        </p:nvGrpSpPr>
        <p:grpSpPr>
          <a:xfrm>
            <a:off x="88066" y="53242"/>
            <a:ext cx="9308665" cy="2058651"/>
            <a:chOff x="-251785" y="38397"/>
            <a:chExt cx="13194842" cy="1693907"/>
          </a:xfrm>
        </p:grpSpPr>
        <p:sp>
          <p:nvSpPr>
            <p:cNvPr id="77902" name="QuestionText">
              <a:hlinkClick r:id="" action="ppaction://macro?name=ShowAnswers"/>
            </p:cNvPr>
            <p:cNvSpPr>
              <a:spLocks noChangeArrowheads="1"/>
            </p:cNvSpPr>
            <p:nvPr/>
          </p:nvSpPr>
          <p:spPr bwMode="auto">
            <a:xfrm>
              <a:off x="-251785" y="38397"/>
              <a:ext cx="12556815" cy="162348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lIns="68580" tIns="34290" rIns="68580" bIns="34290" anchor="ctr"/>
            <a:lstStyle/>
            <a:p>
              <a:pPr defTabSz="914373"/>
              <a:endParaRPr lang="en-US" sz="2800" dirty="0">
                <a:solidFill>
                  <a:srgbClr val="FFFF00"/>
                </a:solidFill>
                <a:cs typeface="Times New Roman" pitchFamily="18" charset="0"/>
              </a:endParaRPr>
            </a:p>
          </p:txBody>
        </p:sp>
        <p:sp>
          <p:nvSpPr>
            <p:cNvPr id="4" name="Rectangle 3">
              <a:extLst>
                <a:ext uri="{FF2B5EF4-FFF2-40B4-BE49-F238E27FC236}">
                  <a16:creationId xmlns:a16="http://schemas.microsoft.com/office/drawing/2014/main" xmlns="" id="{D89EDF6A-75B7-4FFB-AE87-DECCF83576E5}"/>
                </a:ext>
              </a:extLst>
            </p:cNvPr>
            <p:cNvSpPr/>
            <p:nvPr/>
          </p:nvSpPr>
          <p:spPr>
            <a:xfrm>
              <a:off x="250380" y="238153"/>
              <a:ext cx="12692677" cy="1494151"/>
            </a:xfrm>
            <a:prstGeom prst="rect">
              <a:avLst/>
            </a:prstGeom>
          </p:spPr>
          <p:txBody>
            <a:bodyPr wrap="square">
              <a:spAutoFit/>
            </a:bodyPr>
            <a:lstStyle/>
            <a:p>
              <a:pPr lvl="0" defTabSz="914373"/>
              <a:r>
                <a:rPr lang="en-US" sz="2800" dirty="0" err="1">
                  <a:solidFill>
                    <a:schemeClr val="accent2"/>
                  </a:solidFill>
                </a:rPr>
                <a:t>Dấu</a:t>
              </a:r>
              <a:r>
                <a:rPr lang="en-US" sz="2800" dirty="0">
                  <a:solidFill>
                    <a:schemeClr val="accent2"/>
                  </a:solidFill>
                </a:rPr>
                <a:t> </a:t>
              </a:r>
              <a:r>
                <a:rPr lang="en-US" sz="2800" dirty="0" err="1">
                  <a:solidFill>
                    <a:schemeClr val="accent2"/>
                  </a:solidFill>
                </a:rPr>
                <a:t>gạch</a:t>
              </a:r>
              <a:r>
                <a:rPr lang="en-US" sz="2800" dirty="0">
                  <a:solidFill>
                    <a:schemeClr val="accent2"/>
                  </a:solidFill>
                </a:rPr>
                <a:t> </a:t>
              </a:r>
              <a:r>
                <a:rPr lang="en-US" sz="2800" dirty="0" err="1">
                  <a:solidFill>
                    <a:schemeClr val="accent2"/>
                  </a:solidFill>
                </a:rPr>
                <a:t>ngang</a:t>
              </a:r>
              <a:r>
                <a:rPr lang="en-US" sz="2800" dirty="0">
                  <a:solidFill>
                    <a:schemeClr val="accent2"/>
                  </a:solidFill>
                </a:rPr>
                <a:t> </a:t>
              </a:r>
              <a:r>
                <a:rPr lang="en-US" sz="2800" dirty="0" err="1">
                  <a:solidFill>
                    <a:schemeClr val="accent2"/>
                  </a:solidFill>
                </a:rPr>
                <a:t>trong</a:t>
              </a:r>
              <a:r>
                <a:rPr lang="en-US" sz="2800" dirty="0">
                  <a:solidFill>
                    <a:schemeClr val="accent2"/>
                  </a:solidFill>
                </a:rPr>
                <a:t> </a:t>
              </a:r>
              <a:r>
                <a:rPr lang="en-US" sz="2800" dirty="0" err="1">
                  <a:solidFill>
                    <a:schemeClr val="accent2"/>
                  </a:solidFill>
                </a:rPr>
                <a:t>câu</a:t>
              </a:r>
              <a:r>
                <a:rPr lang="en-US" sz="2800" dirty="0">
                  <a:solidFill>
                    <a:schemeClr val="accent2"/>
                  </a:solidFill>
                </a:rPr>
                <a:t> </a:t>
              </a:r>
              <a:r>
                <a:rPr lang="en-US" sz="2800" dirty="0" err="1">
                  <a:solidFill>
                    <a:schemeClr val="accent2"/>
                  </a:solidFill>
                </a:rPr>
                <a:t>sau</a:t>
              </a:r>
              <a:r>
                <a:rPr lang="en-US" sz="2800" dirty="0">
                  <a:solidFill>
                    <a:schemeClr val="accent2"/>
                  </a:solidFill>
                </a:rPr>
                <a:t> đ</a:t>
              </a:r>
              <a:r>
                <a:rPr lang="vi-VN" sz="2800" dirty="0">
                  <a:solidFill>
                    <a:schemeClr val="accent2"/>
                  </a:solidFill>
                </a:rPr>
                <a:t>ư</a:t>
              </a:r>
              <a:r>
                <a:rPr lang="en-US" sz="2800" dirty="0" err="1">
                  <a:solidFill>
                    <a:schemeClr val="accent2"/>
                  </a:solidFill>
                </a:rPr>
                <a:t>ợc</a:t>
              </a:r>
              <a:r>
                <a:rPr lang="en-US" sz="2800" dirty="0">
                  <a:solidFill>
                    <a:schemeClr val="accent2"/>
                  </a:solidFill>
                </a:rPr>
                <a:t> </a:t>
              </a:r>
              <a:r>
                <a:rPr lang="en-US" sz="2800" dirty="0" err="1">
                  <a:solidFill>
                    <a:schemeClr val="accent2"/>
                  </a:solidFill>
                </a:rPr>
                <a:t>dùng</a:t>
              </a:r>
              <a:r>
                <a:rPr lang="en-US" sz="2800" dirty="0">
                  <a:solidFill>
                    <a:schemeClr val="accent2"/>
                  </a:solidFill>
                </a:rPr>
                <a:t> </a:t>
              </a:r>
              <a:r>
                <a:rPr lang="en-US" sz="2800" dirty="0" err="1">
                  <a:solidFill>
                    <a:schemeClr val="accent2"/>
                  </a:solidFill>
                </a:rPr>
                <a:t>làm</a:t>
              </a:r>
              <a:r>
                <a:rPr lang="en-US" sz="2800" dirty="0">
                  <a:solidFill>
                    <a:schemeClr val="accent2"/>
                  </a:solidFill>
                </a:rPr>
                <a:t> </a:t>
              </a:r>
              <a:r>
                <a:rPr lang="en-US" sz="2800" dirty="0" err="1">
                  <a:solidFill>
                    <a:schemeClr val="accent2"/>
                  </a:solidFill>
                </a:rPr>
                <a:t>gì</a:t>
              </a:r>
              <a:r>
                <a:rPr lang="en-US" sz="2800" dirty="0">
                  <a:solidFill>
                    <a:schemeClr val="accent2"/>
                  </a:solidFill>
                </a:rPr>
                <a:t>?</a:t>
              </a:r>
            </a:p>
            <a:p>
              <a:pPr lvl="0" algn="ctr" defTabSz="914373"/>
              <a:r>
                <a:rPr lang="vi-VN" sz="2800" dirty="0">
                  <a:solidFill>
                    <a:srgbClr val="FFFF00"/>
                  </a:solidFill>
                </a:rPr>
                <a:t>Việt - Lào hai nước chúng ta</a:t>
              </a:r>
            </a:p>
            <a:p>
              <a:pPr lvl="0" algn="ctr" defTabSz="914373"/>
              <a:r>
                <a:rPr lang="vi-VN" sz="2800" dirty="0">
                  <a:solidFill>
                    <a:srgbClr val="FFFF00"/>
                  </a:solidFill>
                </a:rPr>
                <a:t>Tình sâu hơn nước Hồng </a:t>
              </a:r>
              <a:r>
                <a:rPr lang="en-US" sz="2800" dirty="0">
                  <a:solidFill>
                    <a:srgbClr val="FFFF00"/>
                  </a:solidFill>
                </a:rPr>
                <a:t>H</a:t>
              </a:r>
              <a:r>
                <a:rPr lang="vi-VN" sz="2800" dirty="0">
                  <a:solidFill>
                    <a:srgbClr val="FFFF00"/>
                  </a:solidFill>
                </a:rPr>
                <a:t>à, Cửu Long</a:t>
              </a:r>
              <a:endParaRPr lang="en-US" sz="2800" dirty="0">
                <a:solidFill>
                  <a:srgbClr val="FFFF00"/>
                </a:solidFill>
              </a:endParaRPr>
            </a:p>
            <a:p>
              <a:pPr lvl="0" algn="ctr" defTabSz="914373"/>
              <a:r>
                <a:rPr lang="en-US" sz="2800" dirty="0">
                  <a:solidFill>
                    <a:srgbClr val="FFFF00"/>
                  </a:solidFill>
                </a:rPr>
                <a:t>                                          </a:t>
              </a:r>
              <a:r>
                <a:rPr lang="vi-VN" sz="2800" dirty="0">
                  <a:solidFill>
                    <a:srgbClr val="FFFF00"/>
                  </a:solidFill>
                </a:rPr>
                <a:t>Hồ Chí Minh</a:t>
              </a:r>
              <a:endParaRPr lang="en-US" sz="2800" dirty="0">
                <a:solidFill>
                  <a:srgbClr val="FFFF00"/>
                </a:solidFill>
                <a:cs typeface="Times New Roman" pitchFamily="18" charset="0"/>
              </a:endParaRPr>
            </a:p>
          </p:txBody>
        </p:sp>
      </p:grpSp>
      <p:sp>
        <p:nvSpPr>
          <p:cNvPr id="77863" name="AnswerA"/>
          <p:cNvSpPr>
            <a:spLocks noChangeArrowheads="1"/>
          </p:cNvSpPr>
          <p:nvPr/>
        </p:nvSpPr>
        <p:spPr bwMode="auto">
          <a:xfrm>
            <a:off x="246042" y="2286980"/>
            <a:ext cx="7415029" cy="839198"/>
          </a:xfrm>
          <a:prstGeom prst="hexagon">
            <a:avLst>
              <a:gd name="adj" fmla="val 28193"/>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lIns="68580" tIns="34290" rIns="68580" bIns="34290" anchor="ctr"/>
          <a:lstStyle/>
          <a:p>
            <a:pPr algn="ctr" defTabSz="914373"/>
            <a:endParaRPr lang="en-US" sz="2400" dirty="0">
              <a:solidFill>
                <a:srgbClr val="FFFFFF"/>
              </a:solidFill>
            </a:endParaRPr>
          </a:p>
        </p:txBody>
      </p:sp>
      <p:sp>
        <p:nvSpPr>
          <p:cNvPr id="6" name="Rectangle 5">
            <a:extLst>
              <a:ext uri="{FF2B5EF4-FFF2-40B4-BE49-F238E27FC236}">
                <a16:creationId xmlns:a16="http://schemas.microsoft.com/office/drawing/2014/main" xmlns="" id="{983164FC-814C-494E-9A63-EB5F5B7F86AB}"/>
              </a:ext>
            </a:extLst>
          </p:cNvPr>
          <p:cNvSpPr/>
          <p:nvPr/>
        </p:nvSpPr>
        <p:spPr>
          <a:xfrm>
            <a:off x="185345" y="2475747"/>
            <a:ext cx="7536422" cy="461665"/>
          </a:xfrm>
          <a:prstGeom prst="rect">
            <a:avLst/>
          </a:prstGeom>
        </p:spPr>
        <p:txBody>
          <a:bodyPr wrap="square">
            <a:spAutoFit/>
          </a:bodyPr>
          <a:lstStyle/>
          <a:p>
            <a:pPr lvl="0" algn="ctr" defTabSz="914373"/>
            <a:r>
              <a:rPr lang="en-US" sz="2400" b="1" dirty="0">
                <a:solidFill>
                  <a:srgbClr val="FFFFFF"/>
                </a:solidFill>
              </a:rPr>
              <a:t>A. </a:t>
            </a:r>
            <a:r>
              <a:rPr lang="vi-VN" sz="2400" b="1" dirty="0">
                <a:solidFill>
                  <a:srgbClr val="FFFFFF"/>
                </a:solidFill>
              </a:rPr>
              <a:t>Để nối tên hai nước có mối quan hệ với nhau.</a:t>
            </a:r>
            <a:endParaRPr lang="en-US" sz="2400" b="1" dirty="0">
              <a:solidFill>
                <a:srgbClr val="FFFFFF"/>
              </a:solidFill>
            </a:endParaRPr>
          </a:p>
        </p:txBody>
      </p:sp>
      <p:sp>
        <p:nvSpPr>
          <p:cNvPr id="107" name="AnswerB">
            <a:extLst>
              <a:ext uri="{FF2B5EF4-FFF2-40B4-BE49-F238E27FC236}">
                <a16:creationId xmlns:a16="http://schemas.microsoft.com/office/drawing/2014/main" xmlns="" id="{6B31B899-6AE7-46D5-88D3-661FBE86C42A}"/>
              </a:ext>
            </a:extLst>
          </p:cNvPr>
          <p:cNvSpPr>
            <a:spLocks noChangeArrowheads="1"/>
          </p:cNvSpPr>
          <p:nvPr/>
        </p:nvSpPr>
        <p:spPr bwMode="auto">
          <a:xfrm>
            <a:off x="213659" y="3324321"/>
            <a:ext cx="7526151" cy="923291"/>
          </a:xfrm>
          <a:prstGeom prst="hexagon">
            <a:avLst>
              <a:gd name="adj" fmla="val 28193"/>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lIns="68580" tIns="34290" rIns="68580" bIns="34290" anchor="ctr"/>
          <a:lstStyle/>
          <a:p>
            <a:pPr algn="ctr" defTabSz="914373"/>
            <a:endParaRPr lang="en-US" sz="2400" dirty="0">
              <a:solidFill>
                <a:srgbClr val="FFFFFF"/>
              </a:solidFill>
            </a:endParaRPr>
          </a:p>
        </p:txBody>
      </p:sp>
      <p:sp>
        <p:nvSpPr>
          <p:cNvPr id="137" name="Rectangle 136">
            <a:extLst>
              <a:ext uri="{FF2B5EF4-FFF2-40B4-BE49-F238E27FC236}">
                <a16:creationId xmlns:a16="http://schemas.microsoft.com/office/drawing/2014/main" xmlns="" id="{2B2E01B1-460F-4043-AC10-4C95247FDBA5}"/>
              </a:ext>
            </a:extLst>
          </p:cNvPr>
          <p:cNvSpPr/>
          <p:nvPr/>
        </p:nvSpPr>
        <p:spPr>
          <a:xfrm>
            <a:off x="203618" y="3406070"/>
            <a:ext cx="7344231" cy="371918"/>
          </a:xfrm>
          <a:prstGeom prst="rect">
            <a:avLst/>
          </a:prstGeom>
        </p:spPr>
        <p:txBody>
          <a:bodyPr wrap="square">
            <a:spAutoFit/>
          </a:bodyPr>
          <a:lstStyle/>
          <a:p>
            <a:pPr lvl="0" algn="ctr" defTabSz="914373"/>
            <a:r>
              <a:rPr lang="vi-VN" sz="2400" b="1" dirty="0">
                <a:solidFill>
                  <a:srgbClr val="FFFFFF"/>
                </a:solidFill>
              </a:rPr>
              <a:t> </a:t>
            </a:r>
            <a:r>
              <a:rPr lang="en-US" sz="2400" b="1" dirty="0">
                <a:solidFill>
                  <a:srgbClr val="FFFFFF"/>
                </a:solidFill>
              </a:rPr>
              <a:t>B. </a:t>
            </a:r>
            <a:r>
              <a:rPr lang="vi-VN" sz="2400" b="1" dirty="0">
                <a:solidFill>
                  <a:srgbClr val="FFFFFF"/>
                </a:solidFill>
              </a:rPr>
              <a:t>Để nối tên điểm đầu và điểm cuối của một tuyến đường</a:t>
            </a:r>
            <a:endParaRPr lang="en-US" sz="2400" b="1" dirty="0">
              <a:solidFill>
                <a:srgbClr val="FFFFFF"/>
              </a:solidFill>
            </a:endParaRPr>
          </a:p>
        </p:txBody>
      </p:sp>
    </p:spTree>
    <p:extLst>
      <p:ext uri="{BB962C8B-B14F-4D97-AF65-F5344CB8AC3E}">
        <p14:creationId xmlns:p14="http://schemas.microsoft.com/office/powerpoint/2010/main" val="283030812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7863"/>
                                        </p:tgtEl>
                                        <p:attrNameLst>
                                          <p:attrName>style.visibility</p:attrName>
                                        </p:attrNameLst>
                                      </p:cBhvr>
                                      <p:to>
                                        <p:strVal val="visible"/>
                                      </p:to>
                                    </p:set>
                                    <p:animEffect transition="in" filter="wipe(left)">
                                      <p:cBhvr>
                                        <p:cTn id="10" dur="500"/>
                                        <p:tgtEl>
                                          <p:spTgt spid="7786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7"/>
                                        </p:tgtEl>
                                        <p:attrNameLst>
                                          <p:attrName>style.visibility</p:attrName>
                                        </p:attrNameLst>
                                      </p:cBhvr>
                                      <p:to>
                                        <p:strVal val="visible"/>
                                      </p:to>
                                    </p:set>
                                    <p:animEffect transition="in" filter="wipe(left)">
                                      <p:cBhvr>
                                        <p:cTn id="13" dur="500"/>
                                        <p:tgtEl>
                                          <p:spTgt spid="13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wipe(left)">
                                      <p:cBhvr>
                                        <p:cTn id="1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7576" numSld="999" showWhenStopped="0">
                <p:cTn id="17" fill="hold" display="0">
                  <p:stCondLst>
                    <p:cond delay="indefinite"/>
                  </p:stCondLst>
                  <p:endCondLst>
                    <p:cond evt="onStopAudio" delay="0">
                      <p:tgtEl>
                        <p:sldTgt/>
                      </p:tgtEl>
                    </p:cond>
                  </p:endCondLst>
                </p:cTn>
                <p:tgtEl>
                  <p:spTgt spid="162"/>
                </p:tgtEl>
              </p:cMediaNode>
            </p:audio>
            <p:seq concurrent="1" nextAc="seek">
              <p:cTn id="18" restart="whenNotActive" fill="hold" evtFilter="cancelBubble" nodeType="interactiveSeq">
                <p:stCondLst>
                  <p:cond evt="onClick" delay="0">
                    <p:tgtEl>
                      <p:spTgt spid="13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3"/>
                                        </p:tgtEl>
                                      </p:cBhvr>
                                    </p:cmd>
                                  </p:childTnLst>
                                </p:cTn>
                              </p:par>
                              <p:par>
                                <p:cTn id="23" presetID="10" presetClass="entr" presetSubtype="0" fill="hold" grpId="0" nodeType="withEffect">
                                  <p:stCondLst>
                                    <p:cond delay="0"/>
                                  </p:stCondLst>
                                  <p:childTnLst>
                                    <p:set>
                                      <p:cBhvr>
                                        <p:cTn id="24" dur="1" fill="hold">
                                          <p:stCondLst>
                                            <p:cond delay="0"/>
                                          </p:stCondLst>
                                        </p:cTn>
                                        <p:tgtEl>
                                          <p:spTgt spid="108"/>
                                        </p:tgtEl>
                                        <p:attrNameLst>
                                          <p:attrName>style.visibility</p:attrName>
                                        </p:attrNameLst>
                                      </p:cBhvr>
                                      <p:to>
                                        <p:strVal val="visible"/>
                                      </p:to>
                                    </p:set>
                                    <p:animEffect transition="in" filter="fade">
                                      <p:cBhvr>
                                        <p:cTn id="25" dur="500"/>
                                        <p:tgtEl>
                                          <p:spTgt spid="108"/>
                                        </p:tgtEl>
                                      </p:cBhvr>
                                    </p:animEffect>
                                  </p:childTnLst>
                                </p:cTn>
                              </p:par>
                            </p:childTnLst>
                          </p:cTn>
                        </p:par>
                        <p:par>
                          <p:cTn id="26" fill="hold">
                            <p:stCondLst>
                              <p:cond delay="500"/>
                            </p:stCondLst>
                            <p:childTnLst>
                              <p:par>
                                <p:cTn id="27" presetID="10" presetClass="entr" presetSubtype="0" fill="hold" grpId="0" nodeType="afterEffect">
                                  <p:stCondLst>
                                    <p:cond delay="1000"/>
                                  </p:stCondLst>
                                  <p:childTnLst>
                                    <p:set>
                                      <p:cBhvr>
                                        <p:cTn id="28" dur="1" fill="hold">
                                          <p:stCondLst>
                                            <p:cond delay="0"/>
                                          </p:stCondLst>
                                        </p:cTn>
                                        <p:tgtEl>
                                          <p:spTgt spid="127"/>
                                        </p:tgtEl>
                                        <p:attrNameLst>
                                          <p:attrName>style.visibility</p:attrName>
                                        </p:attrNameLst>
                                      </p:cBhvr>
                                      <p:to>
                                        <p:strVal val="visible"/>
                                      </p:to>
                                    </p:set>
                                    <p:animEffect transition="in" filter="fade">
                                      <p:cBhvr>
                                        <p:cTn id="29" dur="500"/>
                                        <p:tgtEl>
                                          <p:spTgt spid="127"/>
                                        </p:tgtEl>
                                      </p:cBhvr>
                                    </p:animEffect>
                                  </p:childTnLst>
                                </p:cTn>
                              </p:par>
                              <p:par>
                                <p:cTn id="30" presetID="1" presetClass="exit" presetSubtype="0" fill="hold" grpId="1" nodeType="withEffect">
                                  <p:stCondLst>
                                    <p:cond delay="1000"/>
                                  </p:stCondLst>
                                  <p:childTnLst>
                                    <p:set>
                                      <p:cBhvr>
                                        <p:cTn id="31" dur="1" fill="hold">
                                          <p:stCondLst>
                                            <p:cond delay="0"/>
                                          </p:stCondLst>
                                        </p:cTn>
                                        <p:tgtEl>
                                          <p:spTgt spid="108"/>
                                        </p:tgtEl>
                                        <p:attrNameLst>
                                          <p:attrName>style.visibility</p:attrName>
                                        </p:attrNameLst>
                                      </p:cBhvr>
                                      <p:to>
                                        <p:strVal val="hidden"/>
                                      </p:to>
                                    </p:set>
                                  </p:childTnLst>
                                </p:cTn>
                              </p:par>
                            </p:childTnLst>
                          </p:cTn>
                        </p:par>
                        <p:par>
                          <p:cTn id="32" fill="hold">
                            <p:stCondLst>
                              <p:cond delay="2000"/>
                            </p:stCondLst>
                            <p:childTnLst>
                              <p:par>
                                <p:cTn id="33" presetID="10" presetClass="entr" presetSubtype="0" fill="hold" grpId="0" nodeType="afterEffect">
                                  <p:stCondLst>
                                    <p:cond delay="1000"/>
                                  </p:stCondLst>
                                  <p:childTnLst>
                                    <p:set>
                                      <p:cBhvr>
                                        <p:cTn id="34" dur="1" fill="hold">
                                          <p:stCondLst>
                                            <p:cond delay="0"/>
                                          </p:stCondLst>
                                        </p:cTn>
                                        <p:tgtEl>
                                          <p:spTgt spid="136"/>
                                        </p:tgtEl>
                                        <p:attrNameLst>
                                          <p:attrName>style.visibility</p:attrName>
                                        </p:attrNameLst>
                                      </p:cBhvr>
                                      <p:to>
                                        <p:strVal val="visible"/>
                                      </p:to>
                                    </p:set>
                                    <p:animEffect transition="in" filter="fade">
                                      <p:cBhvr>
                                        <p:cTn id="35" dur="500"/>
                                        <p:tgtEl>
                                          <p:spTgt spid="136"/>
                                        </p:tgtEl>
                                      </p:cBhvr>
                                    </p:animEffect>
                                  </p:childTnLst>
                                </p:cTn>
                              </p:par>
                              <p:par>
                                <p:cTn id="36" presetID="1" presetClass="exit" presetSubtype="0" fill="hold" grpId="1" nodeType="withEffect">
                                  <p:stCondLst>
                                    <p:cond delay="1000"/>
                                  </p:stCondLst>
                                  <p:childTnLst>
                                    <p:set>
                                      <p:cBhvr>
                                        <p:cTn id="37" dur="1" fill="hold">
                                          <p:stCondLst>
                                            <p:cond delay="0"/>
                                          </p:stCondLst>
                                        </p:cTn>
                                        <p:tgtEl>
                                          <p:spTgt spid="127"/>
                                        </p:tgtEl>
                                        <p:attrNameLst>
                                          <p:attrName>style.visibility</p:attrName>
                                        </p:attrNameLst>
                                      </p:cBhvr>
                                      <p:to>
                                        <p:strVal val="hidden"/>
                                      </p:to>
                                    </p:set>
                                  </p:childTnLst>
                                </p:cTn>
                              </p:par>
                            </p:childTnLst>
                          </p:cTn>
                        </p:par>
                        <p:par>
                          <p:cTn id="38" fill="hold">
                            <p:stCondLst>
                              <p:cond delay="3500"/>
                            </p:stCondLst>
                            <p:childTnLst>
                              <p:par>
                                <p:cTn id="39" presetID="10" presetClass="entr" presetSubtype="0" fill="hold" grpId="0" nodeType="afterEffect">
                                  <p:stCondLst>
                                    <p:cond delay="700"/>
                                  </p:stCondLst>
                                  <p:childTnLst>
                                    <p:set>
                                      <p:cBhvr>
                                        <p:cTn id="40" dur="1" fill="hold">
                                          <p:stCondLst>
                                            <p:cond delay="0"/>
                                          </p:stCondLst>
                                        </p:cTn>
                                        <p:tgtEl>
                                          <p:spTgt spid="109"/>
                                        </p:tgtEl>
                                        <p:attrNameLst>
                                          <p:attrName>style.visibility</p:attrName>
                                        </p:attrNameLst>
                                      </p:cBhvr>
                                      <p:to>
                                        <p:strVal val="visible"/>
                                      </p:to>
                                    </p:set>
                                    <p:animEffect transition="in" filter="fade">
                                      <p:cBhvr>
                                        <p:cTn id="41" dur="500"/>
                                        <p:tgtEl>
                                          <p:spTgt spid="109"/>
                                        </p:tgtEl>
                                      </p:cBhvr>
                                    </p:animEffect>
                                  </p:childTnLst>
                                </p:cTn>
                              </p:par>
                              <p:par>
                                <p:cTn id="42" presetID="1" presetClass="exit" presetSubtype="0" fill="hold" grpId="1" nodeType="withEffect">
                                  <p:stCondLst>
                                    <p:cond delay="400"/>
                                  </p:stCondLst>
                                  <p:childTnLst>
                                    <p:set>
                                      <p:cBhvr>
                                        <p:cTn id="43" dur="1" fill="hold">
                                          <p:stCondLst>
                                            <p:cond delay="0"/>
                                          </p:stCondLst>
                                        </p:cTn>
                                        <p:tgtEl>
                                          <p:spTgt spid="136"/>
                                        </p:tgtEl>
                                        <p:attrNameLst>
                                          <p:attrName>style.visibility</p:attrName>
                                        </p:attrNameLst>
                                      </p:cBhvr>
                                      <p:to>
                                        <p:strVal val="hidden"/>
                                      </p:to>
                                    </p:set>
                                  </p:childTnLst>
                                </p:cTn>
                              </p:par>
                            </p:childTnLst>
                          </p:cTn>
                        </p:par>
                        <p:par>
                          <p:cTn id="44" fill="hold">
                            <p:stCondLst>
                              <p:cond delay="4700"/>
                            </p:stCondLst>
                            <p:childTnLst>
                              <p:par>
                                <p:cTn id="45" presetID="10" presetClass="entr" presetSubtype="0" fill="hold" grpId="0" nodeType="after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fade">
                                      <p:cBhvr>
                                        <p:cTn id="47" dur="600"/>
                                        <p:tgtEl>
                                          <p:spTgt spid="110"/>
                                        </p:tgtEl>
                                      </p:cBhvr>
                                    </p:animEffect>
                                  </p:childTnLst>
                                </p:cTn>
                              </p:par>
                              <p:par>
                                <p:cTn id="48" presetID="1" presetClass="exit" presetSubtype="0" fill="hold" grpId="1" nodeType="withEffect">
                                  <p:stCondLst>
                                    <p:cond delay="0"/>
                                  </p:stCondLst>
                                  <p:childTnLst>
                                    <p:set>
                                      <p:cBhvr>
                                        <p:cTn id="49" dur="1" fill="hold">
                                          <p:stCondLst>
                                            <p:cond delay="0"/>
                                          </p:stCondLst>
                                        </p:cTn>
                                        <p:tgtEl>
                                          <p:spTgt spid="109"/>
                                        </p:tgtEl>
                                        <p:attrNameLst>
                                          <p:attrName>style.visibility</p:attrName>
                                        </p:attrNameLst>
                                      </p:cBhvr>
                                      <p:to>
                                        <p:strVal val="hidden"/>
                                      </p:to>
                                    </p:set>
                                  </p:childTnLst>
                                </p:cTn>
                              </p:par>
                            </p:childTnLst>
                          </p:cTn>
                        </p:par>
                        <p:par>
                          <p:cTn id="50" fill="hold">
                            <p:stCondLst>
                              <p:cond delay="5300"/>
                            </p:stCondLst>
                            <p:childTnLst>
                              <p:par>
                                <p:cTn id="51" presetID="10" presetClass="entr" presetSubtype="0" fill="hold" grpId="0" nodeType="afterEffect">
                                  <p:stCondLst>
                                    <p:cond delay="0"/>
                                  </p:stCondLst>
                                  <p:childTnLst>
                                    <p:set>
                                      <p:cBhvr>
                                        <p:cTn id="52" dur="1" fill="hold">
                                          <p:stCondLst>
                                            <p:cond delay="0"/>
                                          </p:stCondLst>
                                        </p:cTn>
                                        <p:tgtEl>
                                          <p:spTgt spid="111"/>
                                        </p:tgtEl>
                                        <p:attrNameLst>
                                          <p:attrName>style.visibility</p:attrName>
                                        </p:attrNameLst>
                                      </p:cBhvr>
                                      <p:to>
                                        <p:strVal val="visible"/>
                                      </p:to>
                                    </p:set>
                                    <p:animEffect transition="in" filter="fade">
                                      <p:cBhvr>
                                        <p:cTn id="53" dur="500"/>
                                        <p:tgtEl>
                                          <p:spTgt spid="111"/>
                                        </p:tgtEl>
                                      </p:cBhvr>
                                    </p:animEffect>
                                  </p:childTnLst>
                                </p:cTn>
                              </p:par>
                              <p:par>
                                <p:cTn id="54" presetID="1" presetClass="exit" presetSubtype="0" fill="hold" grpId="1" nodeType="withEffect">
                                  <p:stCondLst>
                                    <p:cond delay="0"/>
                                  </p:stCondLst>
                                  <p:childTnLst>
                                    <p:set>
                                      <p:cBhvr>
                                        <p:cTn id="55" dur="1" fill="hold">
                                          <p:stCondLst>
                                            <p:cond delay="0"/>
                                          </p:stCondLst>
                                        </p:cTn>
                                        <p:tgtEl>
                                          <p:spTgt spid="110"/>
                                        </p:tgtEl>
                                        <p:attrNameLst>
                                          <p:attrName>style.visibility</p:attrName>
                                        </p:attrNameLst>
                                      </p:cBhvr>
                                      <p:to>
                                        <p:strVal val="hidden"/>
                                      </p:to>
                                    </p:set>
                                  </p:childTnLst>
                                </p:cTn>
                              </p:par>
                            </p:childTnLst>
                          </p:cTn>
                        </p:par>
                        <p:par>
                          <p:cTn id="56" fill="hold">
                            <p:stCondLst>
                              <p:cond delay="5800"/>
                            </p:stCondLst>
                            <p:childTnLst>
                              <p:par>
                                <p:cTn id="57" presetID="10" presetClass="entr" presetSubtype="0" fill="hold" grpId="0" nodeType="afterEffect">
                                  <p:stCondLst>
                                    <p:cond delay="400"/>
                                  </p:stCondLst>
                                  <p:childTnLst>
                                    <p:set>
                                      <p:cBhvr>
                                        <p:cTn id="58" dur="1" fill="hold">
                                          <p:stCondLst>
                                            <p:cond delay="0"/>
                                          </p:stCondLst>
                                        </p:cTn>
                                        <p:tgtEl>
                                          <p:spTgt spid="112"/>
                                        </p:tgtEl>
                                        <p:attrNameLst>
                                          <p:attrName>style.visibility</p:attrName>
                                        </p:attrNameLst>
                                      </p:cBhvr>
                                      <p:to>
                                        <p:strVal val="visible"/>
                                      </p:to>
                                    </p:set>
                                    <p:animEffect transition="in" filter="fade">
                                      <p:cBhvr>
                                        <p:cTn id="59" dur="600"/>
                                        <p:tgtEl>
                                          <p:spTgt spid="112"/>
                                        </p:tgtEl>
                                      </p:cBhvr>
                                    </p:animEffect>
                                  </p:childTnLst>
                                </p:cTn>
                              </p:par>
                              <p:par>
                                <p:cTn id="60" presetID="1" presetClass="exit" presetSubtype="0" fill="hold" grpId="1" nodeType="withEffect">
                                  <p:stCondLst>
                                    <p:cond delay="800"/>
                                  </p:stCondLst>
                                  <p:childTnLst>
                                    <p:set>
                                      <p:cBhvr>
                                        <p:cTn id="61" dur="1" fill="hold">
                                          <p:stCondLst>
                                            <p:cond delay="0"/>
                                          </p:stCondLst>
                                        </p:cTn>
                                        <p:tgtEl>
                                          <p:spTgt spid="111"/>
                                        </p:tgtEl>
                                        <p:attrNameLst>
                                          <p:attrName>style.visibility</p:attrName>
                                        </p:attrNameLst>
                                      </p:cBhvr>
                                      <p:to>
                                        <p:strVal val="hidden"/>
                                      </p:to>
                                    </p:set>
                                  </p:childTnLst>
                                </p:cTn>
                              </p:par>
                            </p:childTnLst>
                          </p:cTn>
                        </p:par>
                        <p:par>
                          <p:cTn id="62" fill="hold">
                            <p:stCondLst>
                              <p:cond delay="6800"/>
                            </p:stCondLst>
                            <p:childTnLst>
                              <p:par>
                                <p:cTn id="63" presetID="10" presetClass="entr" presetSubtype="0" fill="hold" grpId="0" nodeType="afterEffect">
                                  <p:stCondLst>
                                    <p:cond delay="1000"/>
                                  </p:stCondLst>
                                  <p:childTnLst>
                                    <p:set>
                                      <p:cBhvr>
                                        <p:cTn id="64" dur="1" fill="hold">
                                          <p:stCondLst>
                                            <p:cond delay="0"/>
                                          </p:stCondLst>
                                        </p:cTn>
                                        <p:tgtEl>
                                          <p:spTgt spid="113"/>
                                        </p:tgtEl>
                                        <p:attrNameLst>
                                          <p:attrName>style.visibility</p:attrName>
                                        </p:attrNameLst>
                                      </p:cBhvr>
                                      <p:to>
                                        <p:strVal val="visible"/>
                                      </p:to>
                                    </p:set>
                                    <p:animEffect transition="in" filter="fade">
                                      <p:cBhvr>
                                        <p:cTn id="65" dur="500"/>
                                        <p:tgtEl>
                                          <p:spTgt spid="113"/>
                                        </p:tgtEl>
                                      </p:cBhvr>
                                    </p:animEffect>
                                  </p:childTnLst>
                                </p:cTn>
                              </p:par>
                              <p:par>
                                <p:cTn id="66" presetID="1" presetClass="exit" presetSubtype="0" fill="hold" grpId="1" nodeType="withEffect">
                                  <p:stCondLst>
                                    <p:cond delay="900"/>
                                  </p:stCondLst>
                                  <p:childTnLst>
                                    <p:set>
                                      <p:cBhvr>
                                        <p:cTn id="67" dur="1" fill="hold">
                                          <p:stCondLst>
                                            <p:cond delay="0"/>
                                          </p:stCondLst>
                                        </p:cTn>
                                        <p:tgtEl>
                                          <p:spTgt spid="112"/>
                                        </p:tgtEl>
                                        <p:attrNameLst>
                                          <p:attrName>style.visibility</p:attrName>
                                        </p:attrNameLst>
                                      </p:cBhvr>
                                      <p:to>
                                        <p:strVal val="hidden"/>
                                      </p:to>
                                    </p:set>
                                  </p:childTnLst>
                                </p:cTn>
                              </p:par>
                            </p:childTnLst>
                          </p:cTn>
                        </p:par>
                        <p:par>
                          <p:cTn id="68" fill="hold">
                            <p:stCondLst>
                              <p:cond delay="8300"/>
                            </p:stCondLst>
                            <p:childTnLst>
                              <p:par>
                                <p:cTn id="69" presetID="10" presetClass="entr" presetSubtype="0" fill="hold" grpId="0" nodeType="afterEffect">
                                  <p:stCondLst>
                                    <p:cond delay="700"/>
                                  </p:stCondLst>
                                  <p:childTnLst>
                                    <p:set>
                                      <p:cBhvr>
                                        <p:cTn id="70" dur="1" fill="hold">
                                          <p:stCondLst>
                                            <p:cond delay="0"/>
                                          </p:stCondLst>
                                        </p:cTn>
                                        <p:tgtEl>
                                          <p:spTgt spid="114"/>
                                        </p:tgtEl>
                                        <p:attrNameLst>
                                          <p:attrName>style.visibility</p:attrName>
                                        </p:attrNameLst>
                                      </p:cBhvr>
                                      <p:to>
                                        <p:strVal val="visible"/>
                                      </p:to>
                                    </p:set>
                                    <p:animEffect transition="in" filter="fade">
                                      <p:cBhvr>
                                        <p:cTn id="71" dur="600"/>
                                        <p:tgtEl>
                                          <p:spTgt spid="114"/>
                                        </p:tgtEl>
                                      </p:cBhvr>
                                    </p:animEffect>
                                  </p:childTnLst>
                                </p:cTn>
                              </p:par>
                              <p:par>
                                <p:cTn id="72" presetID="1" presetClass="exit" presetSubtype="0" fill="hold" grpId="1" nodeType="withEffect">
                                  <p:stCondLst>
                                    <p:cond delay="300"/>
                                  </p:stCondLst>
                                  <p:childTnLst>
                                    <p:set>
                                      <p:cBhvr>
                                        <p:cTn id="73" dur="1" fill="hold">
                                          <p:stCondLst>
                                            <p:cond delay="0"/>
                                          </p:stCondLst>
                                        </p:cTn>
                                        <p:tgtEl>
                                          <p:spTgt spid="113"/>
                                        </p:tgtEl>
                                        <p:attrNameLst>
                                          <p:attrName>style.visibility</p:attrName>
                                        </p:attrNameLst>
                                      </p:cBhvr>
                                      <p:to>
                                        <p:strVal val="hidden"/>
                                      </p:to>
                                    </p:set>
                                  </p:childTnLst>
                                </p:cTn>
                              </p:par>
                            </p:childTnLst>
                          </p:cTn>
                        </p:par>
                        <p:par>
                          <p:cTn id="74" fill="hold">
                            <p:stCondLst>
                              <p:cond delay="9600"/>
                            </p:stCondLst>
                            <p:childTnLst>
                              <p:par>
                                <p:cTn id="75" presetID="10" presetClass="entr" presetSubtype="0" fill="hold" grpId="0" nodeType="afterEffect">
                                  <p:stCondLst>
                                    <p:cond delay="500"/>
                                  </p:stCondLst>
                                  <p:childTnLst>
                                    <p:set>
                                      <p:cBhvr>
                                        <p:cTn id="76" dur="1" fill="hold">
                                          <p:stCondLst>
                                            <p:cond delay="0"/>
                                          </p:stCondLst>
                                        </p:cTn>
                                        <p:tgtEl>
                                          <p:spTgt spid="125"/>
                                        </p:tgtEl>
                                        <p:attrNameLst>
                                          <p:attrName>style.visibility</p:attrName>
                                        </p:attrNameLst>
                                      </p:cBhvr>
                                      <p:to>
                                        <p:strVal val="visible"/>
                                      </p:to>
                                    </p:set>
                                    <p:animEffect transition="in" filter="fade">
                                      <p:cBhvr>
                                        <p:cTn id="77" dur="500"/>
                                        <p:tgtEl>
                                          <p:spTgt spid="125"/>
                                        </p:tgtEl>
                                      </p:cBhvr>
                                    </p:animEffect>
                                  </p:childTnLst>
                                </p:cTn>
                              </p:par>
                              <p:par>
                                <p:cTn id="78" presetID="1" presetClass="exit" presetSubtype="0" fill="hold" grpId="1" nodeType="withEffect">
                                  <p:stCondLst>
                                    <p:cond delay="0"/>
                                  </p:stCondLst>
                                  <p:childTnLst>
                                    <p:set>
                                      <p:cBhvr>
                                        <p:cTn id="79" dur="1" fill="hold">
                                          <p:stCondLst>
                                            <p:cond delay="0"/>
                                          </p:stCondLst>
                                        </p:cTn>
                                        <p:tgtEl>
                                          <p:spTgt spid="114"/>
                                        </p:tgtEl>
                                        <p:attrNameLst>
                                          <p:attrName>style.visibility</p:attrName>
                                        </p:attrNameLst>
                                      </p:cBhvr>
                                      <p:to>
                                        <p:strVal val="hidden"/>
                                      </p:to>
                                    </p:set>
                                  </p:childTnLst>
                                </p:cTn>
                              </p:par>
                            </p:childTnLst>
                          </p:cTn>
                        </p:par>
                        <p:par>
                          <p:cTn id="80" fill="hold">
                            <p:stCondLst>
                              <p:cond delay="10600"/>
                            </p:stCondLst>
                            <p:childTnLst>
                              <p:par>
                                <p:cTn id="81" presetID="10" presetClass="entr" presetSubtype="0" fill="hold" grpId="0" nodeType="afterEffect">
                                  <p:stCondLst>
                                    <p:cond delay="0"/>
                                  </p:stCondLst>
                                  <p:childTnLst>
                                    <p:set>
                                      <p:cBhvr>
                                        <p:cTn id="82" dur="1" fill="hold">
                                          <p:stCondLst>
                                            <p:cond delay="0"/>
                                          </p:stCondLst>
                                        </p:cTn>
                                        <p:tgtEl>
                                          <p:spTgt spid="126"/>
                                        </p:tgtEl>
                                        <p:attrNameLst>
                                          <p:attrName>style.visibility</p:attrName>
                                        </p:attrNameLst>
                                      </p:cBhvr>
                                      <p:to>
                                        <p:strVal val="visible"/>
                                      </p:to>
                                    </p:set>
                                    <p:animEffect transition="in" filter="fade">
                                      <p:cBhvr>
                                        <p:cTn id="83" dur="500"/>
                                        <p:tgtEl>
                                          <p:spTgt spid="126"/>
                                        </p:tgtEl>
                                      </p:cBhvr>
                                    </p:animEffect>
                                  </p:childTnLst>
                                </p:cTn>
                              </p:par>
                              <p:par>
                                <p:cTn id="84" presetID="1" presetClass="exit" presetSubtype="0" fill="hold" grpId="1" nodeType="withEffect">
                                  <p:stCondLst>
                                    <p:cond delay="0"/>
                                  </p:stCondLst>
                                  <p:childTnLst>
                                    <p:set>
                                      <p:cBhvr>
                                        <p:cTn id="85" dur="1" fill="hold">
                                          <p:stCondLst>
                                            <p:cond delay="0"/>
                                          </p:stCondLst>
                                        </p:cTn>
                                        <p:tgtEl>
                                          <p:spTgt spid="125"/>
                                        </p:tgtEl>
                                        <p:attrNameLst>
                                          <p:attrName>style.visibility</p:attrName>
                                        </p:attrNameLst>
                                      </p:cBhvr>
                                      <p:to>
                                        <p:strVal val="hidden"/>
                                      </p:to>
                                    </p:set>
                                  </p:childTnLst>
                                </p:cTn>
                              </p:par>
                              <p:par>
                                <p:cTn id="86" presetID="1" presetClass="exit" presetSubtype="0" fill="hold" grpId="1" nodeType="withEffect">
                                  <p:stCondLst>
                                    <p:cond delay="1400"/>
                                  </p:stCondLst>
                                  <p:childTnLst>
                                    <p:set>
                                      <p:cBhvr>
                                        <p:cTn id="87" dur="1" fill="hold">
                                          <p:stCondLst>
                                            <p:cond delay="0"/>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31"/>
                  </p:tgtEl>
                </p:cond>
              </p:nextCondLst>
            </p:seq>
            <p:audio>
              <p:cMediaNode vol="100000">
                <p:cTn id="88" fill="hold" display="0">
                  <p:stCondLst>
                    <p:cond delay="indefinite"/>
                  </p:stCondLst>
                  <p:endCondLst>
                    <p:cond evt="onStopAudio" delay="0">
                      <p:tgtEl>
                        <p:sldTgt/>
                      </p:tgtEl>
                    </p:cond>
                  </p:endCondLst>
                </p:cTn>
                <p:tgtEl>
                  <p:spTgt spid="3"/>
                </p:tgtEl>
              </p:cMediaNode>
            </p:audio>
            <p:seq concurrent="1" nextAc="seek">
              <p:cTn id="89" restart="whenNotActive" fill="hold" evtFilter="cancelBubble" nodeType="interactiveSeq">
                <p:stCondLst>
                  <p:cond evt="onClick" delay="0">
                    <p:tgtEl>
                      <p:spTgt spid="77863"/>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1" fill="hold"/>
                                        <p:tgtEl>
                                          <p:spTgt spid="162"/>
                                        </p:tgtEl>
                                      </p:cBhvr>
                                    </p:cmd>
                                  </p:childTnLst>
                                </p:cTn>
                              </p:par>
                              <p:par>
                                <p:cTn id="94" presetID="19" presetClass="emph" presetSubtype="0" fill="hold" grpId="1" nodeType="withEffect">
                                  <p:stCondLst>
                                    <p:cond delay="0"/>
                                  </p:stCondLst>
                                  <p:childTnLst>
                                    <p:animClr clrSpc="rgb" dir="cw">
                                      <p:cBhvr override="childStyle">
                                        <p:cTn id="95" dur="500" fill="hold"/>
                                        <p:tgtEl>
                                          <p:spTgt spid="77863"/>
                                        </p:tgtEl>
                                        <p:attrNameLst>
                                          <p:attrName>style.color</p:attrName>
                                        </p:attrNameLst>
                                      </p:cBhvr>
                                      <p:to>
                                        <a:srgbClr val="00B050"/>
                                      </p:to>
                                    </p:animClr>
                                    <p:animClr clrSpc="rgb" dir="cw">
                                      <p:cBhvr>
                                        <p:cTn id="96" dur="500" fill="hold"/>
                                        <p:tgtEl>
                                          <p:spTgt spid="77863"/>
                                        </p:tgtEl>
                                        <p:attrNameLst>
                                          <p:attrName>fillcolor</p:attrName>
                                        </p:attrNameLst>
                                      </p:cBhvr>
                                      <p:to>
                                        <a:srgbClr val="00B050"/>
                                      </p:to>
                                    </p:animClr>
                                    <p:set>
                                      <p:cBhvr>
                                        <p:cTn id="97" dur="500" fill="hold"/>
                                        <p:tgtEl>
                                          <p:spTgt spid="77863"/>
                                        </p:tgtEl>
                                        <p:attrNameLst>
                                          <p:attrName>fill.type</p:attrName>
                                        </p:attrNameLst>
                                      </p:cBhvr>
                                      <p:to>
                                        <p:strVal val="solid"/>
                                      </p:to>
                                    </p:set>
                                    <p:set>
                                      <p:cBhvr>
                                        <p:cTn id="98" dur="500" fill="hold"/>
                                        <p:tgtEl>
                                          <p:spTgt spid="77863"/>
                                        </p:tgtEl>
                                        <p:attrNameLst>
                                          <p:attrName>fill.on</p:attrName>
                                        </p:attrNameLst>
                                      </p:cBhvr>
                                      <p:to>
                                        <p:strVal val="true"/>
                                      </p:to>
                                    </p:set>
                                  </p:childTnLst>
                                </p:cTn>
                              </p:par>
                            </p:childTnLst>
                          </p:cTn>
                        </p:par>
                      </p:childTnLst>
                    </p:cTn>
                  </p:par>
                </p:childTnLst>
              </p:cTn>
              <p:nextCondLst>
                <p:cond evt="onClick" delay="0">
                  <p:tgtEl>
                    <p:spTgt spid="77863"/>
                  </p:tgtEl>
                </p:cond>
              </p:nextCondLst>
            </p:seq>
            <p:seq concurrent="1" nextAc="seek">
              <p:cTn id="99" restart="whenNotActive" fill="hold" evtFilter="cancelBubble" nodeType="interactiveSeq">
                <p:stCondLst>
                  <p:cond evt="onClick" delay="0">
                    <p:tgtEl>
                      <p:spTgt spid="107"/>
                    </p:tgtEl>
                  </p:cond>
                </p:stCondLst>
                <p:endSync evt="end" delay="0">
                  <p:rtn val="all"/>
                </p:endSync>
                <p:childTnLst>
                  <p:par>
                    <p:cTn id="100" fill="hold">
                      <p:stCondLst>
                        <p:cond delay="0"/>
                      </p:stCondLst>
                      <p:childTnLst>
                        <p:par>
                          <p:cTn id="101" fill="hold">
                            <p:stCondLst>
                              <p:cond delay="0"/>
                            </p:stCondLst>
                            <p:childTnLst>
                              <p:par>
                                <p:cTn id="102" presetID="19" presetClass="emph" presetSubtype="0" fill="hold" grpId="1" nodeType="clickEffect">
                                  <p:stCondLst>
                                    <p:cond delay="0"/>
                                  </p:stCondLst>
                                  <p:childTnLst>
                                    <p:animClr clrSpc="rgb" dir="cw">
                                      <p:cBhvr override="childStyle">
                                        <p:cTn id="103" dur="500" fill="hold"/>
                                        <p:tgtEl>
                                          <p:spTgt spid="107"/>
                                        </p:tgtEl>
                                        <p:attrNameLst>
                                          <p:attrName>style.color</p:attrName>
                                        </p:attrNameLst>
                                      </p:cBhvr>
                                      <p:to>
                                        <a:srgbClr val="FF0000"/>
                                      </p:to>
                                    </p:animClr>
                                    <p:animClr clrSpc="rgb" dir="cw">
                                      <p:cBhvr>
                                        <p:cTn id="104" dur="500" fill="hold"/>
                                        <p:tgtEl>
                                          <p:spTgt spid="107"/>
                                        </p:tgtEl>
                                        <p:attrNameLst>
                                          <p:attrName>fillcolor</p:attrName>
                                        </p:attrNameLst>
                                      </p:cBhvr>
                                      <p:to>
                                        <a:srgbClr val="FF0000"/>
                                      </p:to>
                                    </p:animClr>
                                    <p:set>
                                      <p:cBhvr>
                                        <p:cTn id="105" dur="500" fill="hold"/>
                                        <p:tgtEl>
                                          <p:spTgt spid="107"/>
                                        </p:tgtEl>
                                        <p:attrNameLst>
                                          <p:attrName>fill.type</p:attrName>
                                        </p:attrNameLst>
                                      </p:cBhvr>
                                      <p:to>
                                        <p:strVal val="solid"/>
                                      </p:to>
                                    </p:set>
                                    <p:set>
                                      <p:cBhvr>
                                        <p:cTn id="106" dur="500" fill="hold"/>
                                        <p:tgtEl>
                                          <p:spTgt spid="107"/>
                                        </p:tgtEl>
                                        <p:attrNameLst>
                                          <p:attrName>fill.on</p:attrName>
                                        </p:attrNameLst>
                                      </p:cBhvr>
                                      <p:to>
                                        <p:strVal val="true"/>
                                      </p:to>
                                    </p:set>
                                  </p:childTnLst>
                                </p:cTn>
                              </p:par>
                            </p:childTnLst>
                          </p:cTn>
                        </p:par>
                      </p:childTnLst>
                    </p:cTn>
                  </p:par>
                </p:childTnLst>
              </p:cTn>
              <p:nextCondLst>
                <p:cond evt="onClick" delay="0">
                  <p:tgtEl>
                    <p:spTgt spid="107"/>
                  </p:tgtEl>
                </p:cond>
              </p:nextCondLst>
            </p:seq>
          </p:childTnLst>
        </p:cTn>
      </p:par>
    </p:tnLst>
    <p:bldLst>
      <p:bldP spid="108" grpId="0"/>
      <p:bldP spid="108" grpId="1"/>
      <p:bldP spid="109" grpId="0"/>
      <p:bldP spid="109" grpId="1"/>
      <p:bldP spid="110" grpId="0"/>
      <p:bldP spid="110" grpId="1"/>
      <p:bldP spid="111" grpId="0"/>
      <p:bldP spid="111" grpId="1"/>
      <p:bldP spid="112" grpId="0"/>
      <p:bldP spid="112" grpId="1"/>
      <p:bldP spid="113" grpId="0"/>
      <p:bldP spid="113" grpId="1"/>
      <p:bldP spid="114" grpId="0"/>
      <p:bldP spid="114" grpId="1"/>
      <p:bldP spid="125" grpId="0"/>
      <p:bldP spid="125" grpId="1"/>
      <p:bldP spid="126" grpId="0"/>
      <p:bldP spid="126" grpId="1"/>
      <p:bldP spid="127" grpId="0"/>
      <p:bldP spid="127" grpId="1"/>
      <p:bldP spid="136" grpId="0"/>
      <p:bldP spid="136" grpId="1"/>
      <p:bldP spid="77863" grpId="0" animBg="1"/>
      <p:bldP spid="77863" grpId="1" animBg="1"/>
      <p:bldP spid="6" grpId="0"/>
      <p:bldP spid="107" grpId="0" animBg="1"/>
      <p:bldP spid="107" grpId="1" animBg="1"/>
      <p:bldP spid="1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6233609" y="287539"/>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3"/>
            <a:r>
              <a:rPr lang="en-US" dirty="0">
                <a:solidFill>
                  <a:srgbClr val="FFFFFF"/>
                </a:solidFill>
                <a:latin typeface="Arial"/>
              </a:rPr>
              <a:t>Q Select</a:t>
            </a:r>
          </a:p>
        </p:txBody>
      </p:sp>
      <p:sp>
        <p:nvSpPr>
          <p:cNvPr id="115" name="QuestionBGM" hidden="1">
            <a:hlinkClick r:id="" action="ppaction://noaction">
              <a:snd r:embed="rId7"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3"/>
            <a:r>
              <a:rPr lang="en-US" dirty="0">
                <a:solidFill>
                  <a:srgbClr val="FFFFFF"/>
                </a:solidFill>
                <a:latin typeface="Arial"/>
              </a:rPr>
              <a:t>Question BGM</a:t>
            </a:r>
          </a:p>
        </p:txBody>
      </p:sp>
      <p:sp>
        <p:nvSpPr>
          <p:cNvPr id="116" name="QWrong">
            <a:hlinkClick r:id="" action="ppaction://noaction">
              <a:snd r:embed="rId8" name="16 $2,000 Lose.wav"/>
            </a:hlinkClick>
          </p:cNvPr>
          <p:cNvSpPr/>
          <p:nvPr/>
        </p:nvSpPr>
        <p:spPr>
          <a:xfrm>
            <a:off x="6234991" y="1188293"/>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3"/>
            <a:r>
              <a:rPr lang="en-US" dirty="0">
                <a:solidFill>
                  <a:srgbClr val="FFFFFF"/>
                </a:solidFill>
                <a:latin typeface="Arial"/>
              </a:rPr>
              <a:t>Q Wrong</a:t>
            </a:r>
          </a:p>
        </p:txBody>
      </p:sp>
      <p:sp>
        <p:nvSpPr>
          <p:cNvPr id="117" name="QCorrect">
            <a:hlinkClick r:id="" action="ppaction://noaction">
              <a:snd r:embed="rId9" name="09 Who's Was Correct_.wav"/>
            </a:hlinkClick>
          </p:cNvPr>
          <p:cNvSpPr/>
          <p:nvPr/>
        </p:nvSpPr>
        <p:spPr>
          <a:xfrm>
            <a:off x="6241915" y="745862"/>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3"/>
            <a:r>
              <a:rPr lang="en-US" dirty="0">
                <a:solidFill>
                  <a:srgbClr val="FFFFFF"/>
                </a:solidFill>
                <a:latin typeface="Arial"/>
              </a:rPr>
              <a:t>Q Right</a:t>
            </a:r>
          </a:p>
        </p:txBody>
      </p:sp>
      <p:sp>
        <p:nvSpPr>
          <p:cNvPr id="290" name="Freeform 289"/>
          <p:cNvSpPr/>
          <p:nvPr/>
        </p:nvSpPr>
        <p:spPr>
          <a:xfrm>
            <a:off x="7530077" y="1243089"/>
            <a:ext cx="1621723" cy="1611813"/>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69" name="Freeform 268"/>
          <p:cNvSpPr/>
          <p:nvPr/>
        </p:nvSpPr>
        <p:spPr>
          <a:xfrm rot="18900000">
            <a:off x="6609376" y="109237"/>
            <a:ext cx="2675068" cy="1496079"/>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59" name="Freeform 258"/>
          <p:cNvSpPr/>
          <p:nvPr/>
        </p:nvSpPr>
        <p:spPr>
          <a:xfrm rot="13500000">
            <a:off x="6602665" y="2508875"/>
            <a:ext cx="2720903" cy="1496079"/>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98" name="Freeform 297"/>
          <p:cNvSpPr/>
          <p:nvPr/>
        </p:nvSpPr>
        <p:spPr>
          <a:xfrm rot="1800000">
            <a:off x="6971009" y="2125071"/>
            <a:ext cx="2481283" cy="1571411"/>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73" name="Freeform 272"/>
          <p:cNvSpPr/>
          <p:nvPr/>
        </p:nvSpPr>
        <p:spPr>
          <a:xfrm rot="18000000">
            <a:off x="6465171" y="328276"/>
            <a:ext cx="2336928" cy="111006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86" name="Freeform 285"/>
          <p:cNvSpPr/>
          <p:nvPr/>
        </p:nvSpPr>
        <p:spPr>
          <a:xfrm rot="20700000">
            <a:off x="7288422" y="821733"/>
            <a:ext cx="2012417" cy="1602404"/>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65" name="Freeform 264"/>
          <p:cNvSpPr/>
          <p:nvPr/>
        </p:nvSpPr>
        <p:spPr>
          <a:xfrm rot="15300000">
            <a:off x="6127895" y="3229587"/>
            <a:ext cx="2804355" cy="751425"/>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94" name="Freeform 293"/>
          <p:cNvSpPr/>
          <p:nvPr/>
        </p:nvSpPr>
        <p:spPr>
          <a:xfrm rot="900000">
            <a:off x="7288423" y="1673849"/>
            <a:ext cx="2012385" cy="1602404"/>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78" name="Freeform 277"/>
          <p:cNvSpPr/>
          <p:nvPr/>
        </p:nvSpPr>
        <p:spPr>
          <a:xfrm rot="17100000">
            <a:off x="6543547" y="658661"/>
            <a:ext cx="1990241" cy="515492"/>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82" name="Freeform 281"/>
          <p:cNvSpPr/>
          <p:nvPr/>
        </p:nvSpPr>
        <p:spPr>
          <a:xfrm rot="19800000">
            <a:off x="6971022" y="401562"/>
            <a:ext cx="2481064" cy="1571412"/>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63" name="Freeform 262"/>
          <p:cNvSpPr/>
          <p:nvPr/>
        </p:nvSpPr>
        <p:spPr>
          <a:xfrm rot="14400000">
            <a:off x="6260160" y="2816145"/>
            <a:ext cx="2813002" cy="1308654"/>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96" name="Freeform 295"/>
          <p:cNvSpPr/>
          <p:nvPr/>
        </p:nvSpPr>
        <p:spPr>
          <a:xfrm rot="1351054">
            <a:off x="7140216" y="1900133"/>
            <a:ext cx="2240403" cy="1589991"/>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76" name="Freeform 275"/>
          <p:cNvSpPr/>
          <p:nvPr/>
        </p:nvSpPr>
        <p:spPr>
          <a:xfrm rot="17551054">
            <a:off x="6493393" y="509864"/>
            <a:ext cx="2150883" cy="807776"/>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84" name="Freeform 283"/>
          <p:cNvSpPr/>
          <p:nvPr/>
        </p:nvSpPr>
        <p:spPr>
          <a:xfrm rot="20251054">
            <a:off x="7140962" y="611479"/>
            <a:ext cx="2239118" cy="1590074"/>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67" name="Freeform 266"/>
          <p:cNvSpPr/>
          <p:nvPr/>
        </p:nvSpPr>
        <p:spPr>
          <a:xfrm rot="14851054">
            <a:off x="6151367" y="3001661"/>
            <a:ext cx="2818605" cy="1100270"/>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61" name="Freeform 260"/>
          <p:cNvSpPr/>
          <p:nvPr/>
        </p:nvSpPr>
        <p:spPr>
          <a:xfrm rot="3151054">
            <a:off x="6425291" y="2671062"/>
            <a:ext cx="2760412" cy="1422634"/>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80" name="Freeform 279"/>
          <p:cNvSpPr/>
          <p:nvPr/>
        </p:nvSpPr>
        <p:spPr>
          <a:xfrm rot="19351054">
            <a:off x="6787580" y="216590"/>
            <a:ext cx="2654192" cy="153981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92" name="Freeform 291"/>
          <p:cNvSpPr/>
          <p:nvPr/>
        </p:nvSpPr>
        <p:spPr>
          <a:xfrm rot="451054">
            <a:off x="7417143" y="1460945"/>
            <a:ext cx="1805393" cy="1607804"/>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57" name="Freeform 256"/>
          <p:cNvSpPr/>
          <p:nvPr/>
        </p:nvSpPr>
        <p:spPr>
          <a:xfrm rot="2251054">
            <a:off x="6786732" y="2345015"/>
            <a:ext cx="2654476" cy="1539646"/>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71" name="Freeform 270"/>
          <p:cNvSpPr/>
          <p:nvPr/>
        </p:nvSpPr>
        <p:spPr>
          <a:xfrm rot="18451054">
            <a:off x="6486190" y="129079"/>
            <a:ext cx="2505497" cy="1397097"/>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88" name="Freeform 287"/>
          <p:cNvSpPr/>
          <p:nvPr/>
        </p:nvSpPr>
        <p:spPr>
          <a:xfrm rot="21151054">
            <a:off x="7417707" y="1032823"/>
            <a:ext cx="1804439" cy="1607829"/>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defTabSz="914373"/>
            <a:endParaRPr lang="en-US">
              <a:solidFill>
                <a:srgbClr val="FFFFFF"/>
              </a:solidFill>
              <a:latin typeface="Arial"/>
            </a:endParaRPr>
          </a:p>
        </p:txBody>
      </p:sp>
      <p:sp>
        <p:nvSpPr>
          <p:cNvPr id="223" name="Oval 7"/>
          <p:cNvSpPr>
            <a:spLocks noChangeArrowheads="1"/>
          </p:cNvSpPr>
          <p:nvPr/>
        </p:nvSpPr>
        <p:spPr bwMode="auto">
          <a:xfrm>
            <a:off x="3419850" y="1707638"/>
            <a:ext cx="5715000" cy="3429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defTabSz="914373"/>
            <a:endParaRPr lang="en-US"/>
          </a:p>
        </p:txBody>
      </p:sp>
      <p:sp>
        <p:nvSpPr>
          <p:cNvPr id="77826" name="Oval 2"/>
          <p:cNvSpPr>
            <a:spLocks noChangeArrowheads="1"/>
          </p:cNvSpPr>
          <p:nvPr/>
        </p:nvSpPr>
        <p:spPr bwMode="auto">
          <a:xfrm>
            <a:off x="4753368" y="-759252"/>
            <a:ext cx="4572000" cy="4572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defTabSz="914373"/>
            <a:endParaRPr lang="en-US"/>
          </a:p>
        </p:txBody>
      </p:sp>
      <p:sp>
        <p:nvSpPr>
          <p:cNvPr id="77827" name="Oval 3"/>
          <p:cNvSpPr>
            <a:spLocks noChangeArrowheads="1"/>
          </p:cNvSpPr>
          <p:nvPr/>
        </p:nvSpPr>
        <p:spPr bwMode="auto">
          <a:xfrm rot="-1800000">
            <a:off x="4486405" y="1535906"/>
            <a:ext cx="5715000" cy="6858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defTabSz="914373"/>
            <a:endParaRPr lang="en-US"/>
          </a:p>
        </p:txBody>
      </p:sp>
      <p:sp>
        <p:nvSpPr>
          <p:cNvPr id="77828" name="Oval 4"/>
          <p:cNvSpPr>
            <a:spLocks noChangeArrowheads="1"/>
          </p:cNvSpPr>
          <p:nvPr/>
        </p:nvSpPr>
        <p:spPr bwMode="auto">
          <a:xfrm rot="5400000">
            <a:off x="4486405" y="1707356"/>
            <a:ext cx="5715000" cy="3429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defTabSz="914373"/>
            <a:endParaRPr lang="en-US"/>
          </a:p>
        </p:txBody>
      </p:sp>
      <p:sp>
        <p:nvSpPr>
          <p:cNvPr id="77829" name="Oval 5"/>
          <p:cNvSpPr>
            <a:spLocks noChangeArrowheads="1"/>
          </p:cNvSpPr>
          <p:nvPr/>
        </p:nvSpPr>
        <p:spPr bwMode="auto">
          <a:xfrm rot="2700000">
            <a:off x="4486405" y="1535906"/>
            <a:ext cx="5715000" cy="6858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defTabSz="914373"/>
            <a:endParaRPr lang="en-US"/>
          </a:p>
        </p:txBody>
      </p:sp>
      <p:sp>
        <p:nvSpPr>
          <p:cNvPr id="77830" name="Oval 6"/>
          <p:cNvSpPr>
            <a:spLocks noChangeArrowheads="1"/>
          </p:cNvSpPr>
          <p:nvPr/>
        </p:nvSpPr>
        <p:spPr bwMode="auto">
          <a:xfrm rot="1800000">
            <a:off x="4543555" y="1707356"/>
            <a:ext cx="5715000" cy="3429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defTabSz="914373"/>
            <a:endParaRPr lang="en-US"/>
          </a:p>
        </p:txBody>
      </p:sp>
      <p:sp>
        <p:nvSpPr>
          <p:cNvPr id="77831" name="Oval 7"/>
          <p:cNvSpPr>
            <a:spLocks noChangeArrowheads="1"/>
          </p:cNvSpPr>
          <p:nvPr/>
        </p:nvSpPr>
        <p:spPr bwMode="auto">
          <a:xfrm>
            <a:off x="4329713" y="1678834"/>
            <a:ext cx="5715000" cy="3429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lIns="68580" tIns="34290" rIns="68580" bIns="34290" anchor="ctr"/>
          <a:lstStyle/>
          <a:p>
            <a:pPr defTabSz="914373"/>
            <a:endParaRPr lang="en-US"/>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909" y="8216"/>
            <a:ext cx="9086942" cy="496602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7690957" cy="1288254"/>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lIns="68580" tIns="34290" rIns="68580" bIns="34290" anchor="ctr"/>
          <a:lstStyle/>
          <a:p>
            <a:pPr defTabSz="914373"/>
            <a:endParaRPr lang="en-US"/>
          </a:p>
        </p:txBody>
      </p:sp>
      <p:sp>
        <p:nvSpPr>
          <p:cNvPr id="77858" name="Rectangle 34"/>
          <p:cNvSpPr>
            <a:spLocks noChangeArrowheads="1"/>
          </p:cNvSpPr>
          <p:nvPr/>
        </p:nvSpPr>
        <p:spPr bwMode="auto">
          <a:xfrm>
            <a:off x="47909" y="3114836"/>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lIns="68580" tIns="34290" rIns="68580" bIns="34290" anchor="ctr"/>
          <a:lstStyle/>
          <a:p>
            <a:pPr defTabSz="914373"/>
            <a:endParaRPr lang="en-US"/>
          </a:p>
        </p:txBody>
      </p:sp>
      <p:sp>
        <p:nvSpPr>
          <p:cNvPr id="77860" name="Rectangle 36"/>
          <p:cNvSpPr>
            <a:spLocks noChangeArrowheads="1"/>
          </p:cNvSpPr>
          <p:nvPr/>
        </p:nvSpPr>
        <p:spPr bwMode="auto">
          <a:xfrm>
            <a:off x="7067819" y="-180100"/>
            <a:ext cx="2178748" cy="51435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lIns="68580" tIns="34290" rIns="68580" bIns="34290" anchor="ctr"/>
          <a:lstStyle/>
          <a:p>
            <a:pPr defTabSz="914373"/>
            <a:endParaRPr lang="en-US"/>
          </a:p>
        </p:txBody>
      </p:sp>
      <p:sp>
        <p:nvSpPr>
          <p:cNvPr id="77907" name="Rectangle 83"/>
          <p:cNvSpPr>
            <a:spLocks noChangeArrowheads="1"/>
          </p:cNvSpPr>
          <p:nvPr/>
        </p:nvSpPr>
        <p:spPr bwMode="auto">
          <a:xfrm>
            <a:off x="61972" y="4382031"/>
            <a:ext cx="9144000" cy="698897"/>
          </a:xfrm>
          <a:prstGeom prst="rect">
            <a:avLst/>
          </a:prstGeom>
          <a:solidFill>
            <a:schemeClr val="tx1"/>
          </a:solidFill>
          <a:ln w="9525">
            <a:solidFill>
              <a:schemeClr val="tx1"/>
            </a:solidFill>
            <a:miter lim="800000"/>
            <a:headEnd/>
            <a:tailEnd/>
          </a:ln>
          <a:effectLst/>
        </p:spPr>
        <p:txBody>
          <a:bodyPr wrap="none" lIns="68580" tIns="34290" rIns="68580" bIns="34290" anchor="ctr"/>
          <a:lstStyle/>
          <a:p>
            <a:pPr defTabSz="914373"/>
            <a:endParaRPr lang="en-US"/>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nchorCtr="1"/>
          <a:lstStyle/>
          <a:p>
            <a:pPr algn="ctr" defTabSz="914373"/>
            <a:r>
              <a:rPr lang="en-US" altLang="en-US" b="1" dirty="0">
                <a:solidFill>
                  <a:srgbClr val="FFFFFF"/>
                </a:solidFill>
                <a:latin typeface="Arial"/>
              </a:rPr>
              <a:t>CORRECT ANSWER</a:t>
            </a: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nchorCtr="1"/>
          <a:lstStyle/>
          <a:p>
            <a:pPr algn="ctr" defTabSz="914373"/>
            <a:r>
              <a:rPr lang="en-US" altLang="en-US" b="1" dirty="0">
                <a:solidFill>
                  <a:srgbClr val="FFFFFF"/>
                </a:solidFill>
                <a:latin typeface="Arial"/>
              </a:rPr>
              <a:t>END</a:t>
            </a:r>
          </a:p>
        </p:txBody>
      </p:sp>
      <p:sp>
        <p:nvSpPr>
          <p:cNvPr id="183" name="TimerText" hidden="1"/>
          <p:cNvSpPr txBox="1"/>
          <p:nvPr/>
        </p:nvSpPr>
        <p:spPr>
          <a:xfrm>
            <a:off x="3338695" y="1787331"/>
            <a:ext cx="1106714" cy="992579"/>
          </a:xfrm>
          <a:prstGeom prst="rect">
            <a:avLst/>
          </a:prstGeom>
          <a:noFill/>
        </p:spPr>
        <p:txBody>
          <a:bodyPr wrap="none" lIns="68580" tIns="34290" rIns="68580" bIns="34290"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defTabSz="914373"/>
            <a:r>
              <a:rPr lang="en-US" sz="6000" spc="-225">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6000" spc="-225"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p:cNvSpPr>
            <a:spLocks noChangeArrowheads="1"/>
          </p:cNvSpPr>
          <p:nvPr/>
        </p:nvSpPr>
        <p:spPr bwMode="auto">
          <a:xfrm>
            <a:off x="22005" y="10433"/>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lIns="68580" tIns="34290" rIns="68580" bIns="34290" anchor="ctr"/>
          <a:lstStyle/>
          <a:p>
            <a:pPr defTabSz="914373"/>
            <a:endParaRPr lang="en-US"/>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nchorCtr="1"/>
          <a:lstStyle/>
          <a:p>
            <a:pPr algn="ctr" defTabSz="914373"/>
            <a:r>
              <a:rPr lang="en-US" altLang="en-US" b="1" dirty="0">
                <a:solidFill>
                  <a:srgbClr val="FFFFFF"/>
                </a:solidFill>
                <a:latin typeface="Arial"/>
              </a:rPr>
              <a:t>CONTINUE</a:t>
            </a:r>
          </a:p>
        </p:txBody>
      </p:sp>
      <p:graphicFrame>
        <p:nvGraphicFramePr>
          <p:cNvPr id="16" name="AskAudienceChart" hidden="1"/>
          <p:cNvGraphicFramePr/>
          <p:nvPr/>
        </p:nvGraphicFramePr>
        <p:xfrm>
          <a:off x="1759744" y="1317454"/>
          <a:ext cx="4572000" cy="1866521"/>
        </p:xfrm>
        <a:graphic>
          <a:graphicData uri="http://schemas.openxmlformats.org/drawingml/2006/chart">
            <c:chart xmlns:c="http://schemas.openxmlformats.org/drawingml/2006/chart" xmlns:r="http://schemas.openxmlformats.org/officeDocument/2006/relationships" r:id="rId11"/>
          </a:graphicData>
        </a:graphic>
      </p:graphicFrame>
      <p:sp>
        <p:nvSpPr>
          <p:cNvPr id="5" name="StartTimerButton" hidden="1">
            <a:hlinkClick r:id="" action="ppaction://macro?name=StartPhoneTimer">
              <a:snd r:embed="rId12"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lstStyle/>
          <a:p>
            <a:pPr algn="ctr" defTabSz="914373">
              <a:lnSpc>
                <a:spcPts val="1050"/>
              </a:lnSpc>
            </a:pPr>
            <a:r>
              <a:rPr lang="en-US" sz="12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defTabSz="914373">
              <a:lnSpc>
                <a:spcPts val="1050"/>
              </a:lnSpc>
            </a:pPr>
            <a:r>
              <a:rPr lang="en-US" sz="12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5810561" y="1265587"/>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tIns="34290" rIns="0" bIns="34290" rtlCol="0" anchor="ctr"/>
          <a:lstStyle/>
          <a:p>
            <a:pPr algn="ctr" defTabSz="914373"/>
            <a:r>
              <a:rPr lang="en-US" sz="12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3636129" y="2571753"/>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tIns="34290" rIns="0" bIns="34290" rtlCol="0" anchor="ctr"/>
          <a:lstStyle/>
          <a:p>
            <a:pPr algn="ctr" defTabSz="914373"/>
            <a:r>
              <a:rPr lang="en-US" sz="1200" b="1" dirty="0">
                <a:solidFill>
                  <a:srgbClr val="FFFFFF"/>
                </a:solidFill>
                <a:latin typeface="Arial Black" panose="020B0A04020102020204" pitchFamily="34" charset="0"/>
              </a:rPr>
              <a:t>END</a:t>
            </a:r>
          </a:p>
        </p:txBody>
      </p:sp>
      <p:grpSp>
        <p:nvGrpSpPr>
          <p:cNvPr id="128" name="FiftyFifty" hidden="1"/>
          <p:cNvGrpSpPr/>
          <p:nvPr/>
        </p:nvGrpSpPr>
        <p:grpSpPr>
          <a:xfrm>
            <a:off x="2927651" y="4469168"/>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914373"/>
              <a:endParaRPr lang="en-US" sz="3000" b="1" spc="-225" dirty="0">
                <a:solidFill>
                  <a:prstClr val="white"/>
                </a:solidFill>
                <a:latin typeface="Arial"/>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3604123" y="4469168"/>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914373"/>
              <a:endParaRPr lang="en-US" sz="3000" b="1" spc="-225" dirty="0">
                <a:solidFill>
                  <a:prstClr val="white"/>
                </a:solidFill>
                <a:latin typeface="Arial"/>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4278328" y="4469168"/>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914373"/>
              <a:endParaRPr lang="en-US" sz="3000" b="1" spc="-225" dirty="0">
                <a:solidFill>
                  <a:prstClr val="white"/>
                </a:solidFill>
                <a:latin typeface="Arial"/>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2896751" y="4354452"/>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914373"/>
              <a:endParaRPr lang="en-US" b="1" dirty="0">
                <a:solidFill>
                  <a:srgbClr val="FFFFFF"/>
                </a:solidFill>
                <a:latin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3"/>
              <a:endParaRPr lang="en-US">
                <a:solidFill>
                  <a:srgbClr val="FFFFFF"/>
                </a:solidFill>
                <a:latin typeface="Arial"/>
              </a:endParaRPr>
            </a:p>
          </p:txBody>
        </p:sp>
      </p:grpSp>
      <p:grpSp>
        <p:nvGrpSpPr>
          <p:cNvPr id="153" name="LL2X" hidden="1"/>
          <p:cNvGrpSpPr/>
          <p:nvPr/>
        </p:nvGrpSpPr>
        <p:grpSpPr>
          <a:xfrm>
            <a:off x="3573223" y="4354452"/>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914373"/>
              <a:endParaRPr lang="en-US" b="1" dirty="0">
                <a:solidFill>
                  <a:srgbClr val="FFFFFF"/>
                </a:solidFill>
                <a:latin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3"/>
              <a:endParaRPr lang="en-US">
                <a:solidFill>
                  <a:srgbClr val="FFFFFF"/>
                </a:solidFill>
                <a:latin typeface="Arial"/>
              </a:endParaRPr>
            </a:p>
          </p:txBody>
        </p:sp>
      </p:grpSp>
      <p:grpSp>
        <p:nvGrpSpPr>
          <p:cNvPr id="156" name="LL3X" hidden="1"/>
          <p:cNvGrpSpPr/>
          <p:nvPr/>
        </p:nvGrpSpPr>
        <p:grpSpPr>
          <a:xfrm>
            <a:off x="4247427" y="4354452"/>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914373"/>
              <a:endParaRPr lang="en-US" sz="2400" dirty="0">
                <a:solidFill>
                  <a:srgbClr val="FFFFFF"/>
                </a:solidFill>
                <a:latin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3"/>
              <a:endParaRPr lang="en-US">
                <a:solidFill>
                  <a:srgbClr val="FFFFFF"/>
                </a:solidFill>
                <a:latin typeface="Arial"/>
              </a:endParaRPr>
            </a:p>
          </p:txBody>
        </p:sp>
      </p:grpSp>
      <p:sp>
        <p:nvSpPr>
          <p:cNvPr id="160" name="PlusOneText" hidden="1"/>
          <p:cNvSpPr txBox="1"/>
          <p:nvPr/>
        </p:nvSpPr>
        <p:spPr>
          <a:xfrm>
            <a:off x="3512843" y="3596910"/>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defTabSz="914373"/>
            <a:r>
              <a:rPr lang="en-US" sz="2100" dirty="0">
                <a:latin typeface="Arial"/>
                <a:sym typeface="Wingdings 2" panose="05020102010507070707" pitchFamily="18" charset="2"/>
              </a:rPr>
              <a:t></a:t>
            </a:r>
            <a:r>
              <a:rPr lang="en-US" dirty="0">
                <a:latin typeface="Arial"/>
              </a:rPr>
              <a:t>1</a:t>
            </a:r>
          </a:p>
        </p:txBody>
      </p:sp>
      <p:sp>
        <p:nvSpPr>
          <p:cNvPr id="161" name="DoubleDipText" hidden="1"/>
          <p:cNvSpPr txBox="1"/>
          <p:nvPr/>
        </p:nvSpPr>
        <p:spPr>
          <a:xfrm>
            <a:off x="3512843" y="3596910"/>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defTabSz="914373"/>
            <a:r>
              <a:rPr lang="en-US" sz="2100" dirty="0">
                <a:latin typeface="Arial"/>
                <a:sym typeface="Wingdings 2" panose="05020102010507070707" pitchFamily="18" charset="2"/>
              </a:rPr>
              <a:t></a:t>
            </a:r>
            <a:r>
              <a:rPr lang="en-US" dirty="0">
                <a:latin typeface="Arial"/>
              </a:rPr>
              <a:t>2</a:t>
            </a:r>
          </a:p>
        </p:txBody>
      </p:sp>
      <p:grpSp>
        <p:nvGrpSpPr>
          <p:cNvPr id="138" name="ContinueWon" hidden="1"/>
          <p:cNvGrpSpPr/>
          <p:nvPr/>
        </p:nvGrpSpPr>
        <p:grpSpPr>
          <a:xfrm>
            <a:off x="2447690" y="2691326"/>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defTabSz="914373"/>
              <a:r>
                <a:rPr lang="en-US" sz="3300" b="1">
                  <a:solidFill>
                    <a:srgbClr val="FFFFFF"/>
                  </a:solidFill>
                  <a:latin typeface="Calibri" panose="020F0502020204030204" pitchFamily="34" charset="0"/>
                </a:rPr>
                <a:t>$200</a:t>
              </a:r>
              <a:endParaRPr lang="en-US" sz="33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73"/>
              <a:endParaRPr lang="en-US" sz="800"/>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73"/>
              <a:endParaRPr lang="en-US" sz="800"/>
            </a:p>
          </p:txBody>
        </p:sp>
      </p:grpSp>
      <p:grpSp>
        <p:nvGrpSpPr>
          <p:cNvPr id="118" name="FinalAnswer" hidden="1"/>
          <p:cNvGrpSpPr/>
          <p:nvPr/>
        </p:nvGrpSpPr>
        <p:grpSpPr>
          <a:xfrm>
            <a:off x="1836738" y="2399830"/>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defTabSz="914373"/>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defTabSz="914373"/>
              <a:r>
                <a:rPr lang="en-US" sz="1800" b="1" dirty="0">
                  <a:solidFill>
                    <a:srgbClr val="FFFFFF"/>
                  </a:solidFill>
                  <a:effectLst>
                    <a:outerShdw blurRad="38100" dist="38100" dir="2700000" algn="tl">
                      <a:srgbClr val="000000">
                        <a:alpha val="43137"/>
                      </a:srgbClr>
                    </a:outerShdw>
                  </a:effectLst>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914373"/>
              <a:r>
                <a:rPr lang="en-US" altLang="en-US" sz="2100" b="1" dirty="0">
                  <a:solidFill>
                    <a:srgbClr val="FFFFFF"/>
                  </a:solidFill>
                  <a:latin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914373"/>
              <a:r>
                <a:rPr lang="en-US" altLang="en-US" sz="2100" b="1" dirty="0">
                  <a:solidFill>
                    <a:srgbClr val="FFFFFF"/>
                  </a:solidFill>
                  <a:latin typeface="Arial"/>
                </a:rPr>
                <a:t>YES</a:t>
              </a:r>
            </a:p>
          </p:txBody>
        </p:sp>
      </p:grpSp>
      <p:sp>
        <p:nvSpPr>
          <p:cNvPr id="131" name="Start">
            <a:hlinkClick r:id="" action="ppaction://macro?name=StartFastestFinger"/>
            <a:extLst>
              <a:ext uri="{FF2B5EF4-FFF2-40B4-BE49-F238E27FC236}">
                <a16:creationId xmlns:a16="http://schemas.microsoft.com/office/drawing/2014/main" xmlns="" id="{3A3F7E8E-943E-490B-8169-69FB17E7FF14}"/>
              </a:ext>
            </a:extLst>
          </p:cNvPr>
          <p:cNvSpPr>
            <a:spLocks noChangeArrowheads="1"/>
          </p:cNvSpPr>
          <p:nvPr/>
        </p:nvSpPr>
        <p:spPr bwMode="auto">
          <a:xfrm>
            <a:off x="3589318" y="4689180"/>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nchorCtr="1"/>
          <a:lstStyle/>
          <a:p>
            <a:pPr algn="ctr" defTabSz="914373"/>
            <a:r>
              <a:rPr lang="en-US" altLang="en-US" b="1">
                <a:solidFill>
                  <a:srgbClr val="FFFFFF"/>
                </a:solidFill>
                <a:latin typeface="Arial"/>
              </a:rPr>
              <a:t>Bắt đầu </a:t>
            </a:r>
            <a:endParaRPr lang="en-US" altLang="en-US" b="1" dirty="0">
              <a:solidFill>
                <a:srgbClr val="FFFFFF"/>
              </a:solidFill>
              <a:latin typeface="Arial"/>
            </a:endParaRPr>
          </a:p>
        </p:txBody>
      </p:sp>
      <p:pic>
        <p:nvPicPr>
          <p:cNvPr id="162" name="Kbc (1)">
            <a:hlinkClick r:id="" action="ppaction://media"/>
            <a:extLst>
              <a:ext uri="{FF2B5EF4-FFF2-40B4-BE49-F238E27FC236}">
                <a16:creationId xmlns:a16="http://schemas.microsoft.com/office/drawing/2014/main" xmlns="" id="{17A62169-2105-4848-8BB4-D7F7BF9BF5D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667310" y="4846478"/>
            <a:ext cx="279308" cy="279308"/>
          </a:xfrm>
          <a:prstGeom prst="rect">
            <a:avLst/>
          </a:prstGeom>
          <a:effectLst>
            <a:outerShdw blurRad="50800" dist="50800" dir="5400000" algn="ctr" rotWithShape="0">
              <a:schemeClr val="tx1"/>
            </a:outerShdw>
          </a:effectLst>
        </p:spPr>
      </p:pic>
      <p:sp>
        <p:nvSpPr>
          <p:cNvPr id="108" name="TextBox 107"/>
          <p:cNvSpPr txBox="1"/>
          <p:nvPr/>
        </p:nvSpPr>
        <p:spPr>
          <a:xfrm>
            <a:off x="10044713" y="5408606"/>
            <a:ext cx="1366401"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10</a:t>
            </a:r>
            <a:endParaRPr lang="en-US" sz="8600" b="1" dirty="0">
              <a:solidFill>
                <a:srgbClr val="F7F2F1">
                  <a:lumMod val="20000"/>
                  <a:lumOff val="80000"/>
                </a:srgbClr>
              </a:solidFill>
            </a:endParaRPr>
          </a:p>
        </p:txBody>
      </p:sp>
      <p:sp>
        <p:nvSpPr>
          <p:cNvPr id="109" name="TextBox 108"/>
          <p:cNvSpPr txBox="1"/>
          <p:nvPr/>
        </p:nvSpPr>
        <p:spPr>
          <a:xfrm>
            <a:off x="7823301" y="3604519"/>
            <a:ext cx="752450"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7</a:t>
            </a:r>
            <a:endParaRPr lang="en-US" sz="8600" b="1" dirty="0">
              <a:solidFill>
                <a:srgbClr val="F7F2F1">
                  <a:lumMod val="20000"/>
                  <a:lumOff val="80000"/>
                </a:srgbClr>
              </a:solidFill>
            </a:endParaRPr>
          </a:p>
        </p:txBody>
      </p:sp>
      <p:sp>
        <p:nvSpPr>
          <p:cNvPr id="110" name="TextBox 109"/>
          <p:cNvSpPr txBox="1"/>
          <p:nvPr/>
        </p:nvSpPr>
        <p:spPr>
          <a:xfrm>
            <a:off x="7823301" y="3604519"/>
            <a:ext cx="752450"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6</a:t>
            </a:r>
            <a:endParaRPr lang="en-US" sz="8600" b="1" dirty="0">
              <a:solidFill>
                <a:srgbClr val="F7F2F1">
                  <a:lumMod val="20000"/>
                  <a:lumOff val="80000"/>
                </a:srgbClr>
              </a:solidFill>
            </a:endParaRPr>
          </a:p>
        </p:txBody>
      </p:sp>
      <p:sp>
        <p:nvSpPr>
          <p:cNvPr id="111" name="TextBox 110"/>
          <p:cNvSpPr txBox="1"/>
          <p:nvPr/>
        </p:nvSpPr>
        <p:spPr>
          <a:xfrm>
            <a:off x="7823301" y="3604519"/>
            <a:ext cx="752450"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5</a:t>
            </a:r>
            <a:endParaRPr lang="en-US" sz="8600" b="1" dirty="0">
              <a:solidFill>
                <a:srgbClr val="F7F2F1">
                  <a:lumMod val="20000"/>
                  <a:lumOff val="80000"/>
                </a:srgbClr>
              </a:solidFill>
            </a:endParaRPr>
          </a:p>
        </p:txBody>
      </p:sp>
      <p:sp>
        <p:nvSpPr>
          <p:cNvPr id="112" name="TextBox 111"/>
          <p:cNvSpPr txBox="1"/>
          <p:nvPr/>
        </p:nvSpPr>
        <p:spPr>
          <a:xfrm>
            <a:off x="7823301" y="3604519"/>
            <a:ext cx="752450"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4</a:t>
            </a:r>
            <a:endParaRPr lang="en-US" sz="8600" b="1" dirty="0">
              <a:solidFill>
                <a:srgbClr val="F7F2F1">
                  <a:lumMod val="20000"/>
                  <a:lumOff val="80000"/>
                </a:srgbClr>
              </a:solidFill>
            </a:endParaRPr>
          </a:p>
        </p:txBody>
      </p:sp>
      <p:sp>
        <p:nvSpPr>
          <p:cNvPr id="113" name="TextBox 112"/>
          <p:cNvSpPr txBox="1"/>
          <p:nvPr/>
        </p:nvSpPr>
        <p:spPr>
          <a:xfrm>
            <a:off x="7823301" y="3604519"/>
            <a:ext cx="752450"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3</a:t>
            </a:r>
            <a:endParaRPr lang="en-US" sz="8600" b="1" dirty="0">
              <a:solidFill>
                <a:srgbClr val="F7F2F1">
                  <a:lumMod val="20000"/>
                  <a:lumOff val="80000"/>
                </a:srgbClr>
              </a:solidFill>
            </a:endParaRPr>
          </a:p>
        </p:txBody>
      </p:sp>
      <p:sp>
        <p:nvSpPr>
          <p:cNvPr id="114" name="TextBox 113"/>
          <p:cNvSpPr txBox="1"/>
          <p:nvPr/>
        </p:nvSpPr>
        <p:spPr>
          <a:xfrm>
            <a:off x="7823301" y="3604519"/>
            <a:ext cx="752450"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2</a:t>
            </a:r>
            <a:endParaRPr lang="en-US" sz="8600" b="1" dirty="0">
              <a:solidFill>
                <a:srgbClr val="F7F2F1">
                  <a:lumMod val="20000"/>
                  <a:lumOff val="80000"/>
                </a:srgbClr>
              </a:solidFill>
            </a:endParaRPr>
          </a:p>
        </p:txBody>
      </p:sp>
      <p:sp>
        <p:nvSpPr>
          <p:cNvPr id="125" name="TextBox 124"/>
          <p:cNvSpPr txBox="1"/>
          <p:nvPr/>
        </p:nvSpPr>
        <p:spPr>
          <a:xfrm>
            <a:off x="7823301" y="3604519"/>
            <a:ext cx="752450"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1</a:t>
            </a:r>
            <a:endParaRPr lang="en-US" sz="8600" b="1" dirty="0">
              <a:solidFill>
                <a:srgbClr val="F7F2F1">
                  <a:lumMod val="20000"/>
                  <a:lumOff val="80000"/>
                </a:srgbClr>
              </a:solidFill>
            </a:endParaRPr>
          </a:p>
        </p:txBody>
      </p:sp>
      <p:sp>
        <p:nvSpPr>
          <p:cNvPr id="126" name="TextBox 125"/>
          <p:cNvSpPr txBox="1"/>
          <p:nvPr/>
        </p:nvSpPr>
        <p:spPr>
          <a:xfrm>
            <a:off x="7823301" y="3604519"/>
            <a:ext cx="752450"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0</a:t>
            </a:r>
            <a:endParaRPr lang="en-US" sz="8600" b="1" dirty="0">
              <a:solidFill>
                <a:srgbClr val="F7F2F1">
                  <a:lumMod val="20000"/>
                  <a:lumOff val="80000"/>
                </a:srgbClr>
              </a:solidFill>
            </a:endParaRPr>
          </a:p>
        </p:txBody>
      </p:sp>
      <p:sp>
        <p:nvSpPr>
          <p:cNvPr id="127" name="TextBox 126"/>
          <p:cNvSpPr txBox="1"/>
          <p:nvPr/>
        </p:nvSpPr>
        <p:spPr>
          <a:xfrm>
            <a:off x="7823301" y="3604519"/>
            <a:ext cx="752450"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9</a:t>
            </a:r>
            <a:endParaRPr lang="en-US" sz="8600" b="1" dirty="0">
              <a:solidFill>
                <a:srgbClr val="F7F2F1">
                  <a:lumMod val="20000"/>
                  <a:lumOff val="80000"/>
                </a:srgbClr>
              </a:solidFill>
            </a:endParaRPr>
          </a:p>
        </p:txBody>
      </p:sp>
      <p:sp>
        <p:nvSpPr>
          <p:cNvPr id="136" name="TextBox 135"/>
          <p:cNvSpPr txBox="1"/>
          <p:nvPr/>
        </p:nvSpPr>
        <p:spPr>
          <a:xfrm>
            <a:off x="7823301" y="3604519"/>
            <a:ext cx="752450" cy="1392689"/>
          </a:xfrm>
          <a:prstGeom prst="rect">
            <a:avLst/>
          </a:prstGeom>
          <a:noFill/>
        </p:spPr>
        <p:txBody>
          <a:bodyPr wrap="none" lIns="68580" tIns="34290" rIns="68580" bIns="34290" rtlCol="0">
            <a:spAutoFit/>
          </a:bodyPr>
          <a:lstStyle/>
          <a:p>
            <a:pPr algn="ctr" defTabSz="914373"/>
            <a:r>
              <a:rPr lang="vi-VN" sz="8600" b="1" dirty="0">
                <a:solidFill>
                  <a:srgbClr val="F7F2F1">
                    <a:lumMod val="20000"/>
                    <a:lumOff val="80000"/>
                  </a:srgbClr>
                </a:solidFill>
              </a:rPr>
              <a:t>8</a:t>
            </a:r>
            <a:endParaRPr lang="en-US" sz="8600" b="1" dirty="0">
              <a:solidFill>
                <a:srgbClr val="F7F2F1">
                  <a:lumMod val="20000"/>
                  <a:lumOff val="80000"/>
                </a:srgbClr>
              </a:solidFill>
            </a:endParaRPr>
          </a:p>
        </p:txBody>
      </p:sp>
      <p:pic>
        <p:nvPicPr>
          <p:cNvPr id="3" name="Am-thanh-dong-ho-dem-nguoc-10-giay-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068511" y="4302786"/>
            <a:ext cx="365522" cy="365522"/>
          </a:xfrm>
          <a:prstGeom prst="rect">
            <a:avLst/>
          </a:prstGeom>
        </p:spPr>
      </p:pic>
      <p:sp>
        <p:nvSpPr>
          <p:cNvPr id="77902" name="QuestionText">
            <a:hlinkClick r:id="" action="ppaction://macro?name=ShowAnswers"/>
          </p:cNvPr>
          <p:cNvSpPr>
            <a:spLocks noChangeArrowheads="1"/>
          </p:cNvSpPr>
          <p:nvPr/>
        </p:nvSpPr>
        <p:spPr bwMode="auto">
          <a:xfrm>
            <a:off x="166150" y="259524"/>
            <a:ext cx="8770276" cy="1585927"/>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lIns="68580" tIns="34290" rIns="68580" bIns="34290" anchor="ctr"/>
          <a:lstStyle/>
          <a:p>
            <a:pPr defTabSz="914373"/>
            <a:endParaRPr lang="en-US" sz="2800" dirty="0">
              <a:solidFill>
                <a:srgbClr val="FFFF00"/>
              </a:solidFill>
              <a:cs typeface="Times New Roman" pitchFamily="18" charset="0"/>
            </a:endParaRPr>
          </a:p>
        </p:txBody>
      </p:sp>
      <p:sp>
        <p:nvSpPr>
          <p:cNvPr id="4" name="Rectangle 3">
            <a:extLst>
              <a:ext uri="{FF2B5EF4-FFF2-40B4-BE49-F238E27FC236}">
                <a16:creationId xmlns:a16="http://schemas.microsoft.com/office/drawing/2014/main" xmlns="" id="{D89EDF6A-75B7-4FFB-AE87-DECCF83576E5}"/>
              </a:ext>
            </a:extLst>
          </p:cNvPr>
          <p:cNvSpPr/>
          <p:nvPr/>
        </p:nvSpPr>
        <p:spPr>
          <a:xfrm>
            <a:off x="-10340" y="322642"/>
            <a:ext cx="9106432" cy="1384995"/>
          </a:xfrm>
          <a:prstGeom prst="rect">
            <a:avLst/>
          </a:prstGeom>
        </p:spPr>
        <p:txBody>
          <a:bodyPr wrap="square">
            <a:spAutoFit/>
          </a:bodyPr>
          <a:lstStyle/>
          <a:p>
            <a:pPr algn="ctr" defTabSz="914373"/>
            <a:r>
              <a:rPr lang="en-US" sz="2800" dirty="0" err="1">
                <a:solidFill>
                  <a:schemeClr val="accent2"/>
                </a:solidFill>
              </a:rPr>
              <a:t>Dấu</a:t>
            </a:r>
            <a:r>
              <a:rPr lang="en-US" sz="2800" dirty="0">
                <a:solidFill>
                  <a:schemeClr val="accent2"/>
                </a:solidFill>
              </a:rPr>
              <a:t> </a:t>
            </a:r>
            <a:r>
              <a:rPr lang="en-US" sz="2800" dirty="0" err="1">
                <a:solidFill>
                  <a:schemeClr val="accent2"/>
                </a:solidFill>
              </a:rPr>
              <a:t>gạch</a:t>
            </a:r>
            <a:r>
              <a:rPr lang="en-US" sz="2800" dirty="0">
                <a:solidFill>
                  <a:schemeClr val="accent2"/>
                </a:solidFill>
              </a:rPr>
              <a:t> </a:t>
            </a:r>
            <a:r>
              <a:rPr lang="en-US" sz="2800" dirty="0" err="1">
                <a:solidFill>
                  <a:schemeClr val="accent2"/>
                </a:solidFill>
              </a:rPr>
              <a:t>ngang</a:t>
            </a:r>
            <a:r>
              <a:rPr lang="en-US" sz="2800" dirty="0">
                <a:solidFill>
                  <a:schemeClr val="accent2"/>
                </a:solidFill>
              </a:rPr>
              <a:t> </a:t>
            </a:r>
            <a:r>
              <a:rPr lang="en-US" sz="2800" dirty="0" err="1">
                <a:solidFill>
                  <a:schemeClr val="accent2"/>
                </a:solidFill>
              </a:rPr>
              <a:t>trong</a:t>
            </a:r>
            <a:r>
              <a:rPr lang="en-US" sz="2800" dirty="0">
                <a:solidFill>
                  <a:schemeClr val="accent2"/>
                </a:solidFill>
              </a:rPr>
              <a:t> </a:t>
            </a:r>
            <a:r>
              <a:rPr lang="en-US" sz="2800" dirty="0" err="1">
                <a:solidFill>
                  <a:schemeClr val="accent2"/>
                </a:solidFill>
              </a:rPr>
              <a:t>câu</a:t>
            </a:r>
            <a:r>
              <a:rPr lang="en-US" sz="2800" dirty="0">
                <a:solidFill>
                  <a:schemeClr val="accent2"/>
                </a:solidFill>
              </a:rPr>
              <a:t> </a:t>
            </a:r>
            <a:r>
              <a:rPr lang="en-US" sz="2800" dirty="0" err="1">
                <a:solidFill>
                  <a:schemeClr val="accent2"/>
                </a:solidFill>
              </a:rPr>
              <a:t>sau</a:t>
            </a:r>
            <a:r>
              <a:rPr lang="en-US" sz="2800" dirty="0">
                <a:solidFill>
                  <a:schemeClr val="accent2"/>
                </a:solidFill>
              </a:rPr>
              <a:t> đ</a:t>
            </a:r>
            <a:r>
              <a:rPr lang="vi-VN" sz="2800" dirty="0">
                <a:solidFill>
                  <a:schemeClr val="accent2"/>
                </a:solidFill>
              </a:rPr>
              <a:t>ư</a:t>
            </a:r>
            <a:r>
              <a:rPr lang="en-US" sz="2800" dirty="0" err="1">
                <a:solidFill>
                  <a:schemeClr val="accent2"/>
                </a:solidFill>
              </a:rPr>
              <a:t>ợc</a:t>
            </a:r>
            <a:r>
              <a:rPr lang="en-US" sz="2800" dirty="0">
                <a:solidFill>
                  <a:schemeClr val="accent2"/>
                </a:solidFill>
              </a:rPr>
              <a:t> </a:t>
            </a:r>
            <a:r>
              <a:rPr lang="en-US" sz="2800" dirty="0" err="1">
                <a:solidFill>
                  <a:schemeClr val="accent2"/>
                </a:solidFill>
              </a:rPr>
              <a:t>dùng</a:t>
            </a:r>
            <a:r>
              <a:rPr lang="en-US" sz="2800" dirty="0">
                <a:solidFill>
                  <a:schemeClr val="accent2"/>
                </a:solidFill>
              </a:rPr>
              <a:t> </a:t>
            </a:r>
            <a:r>
              <a:rPr lang="en-US" sz="2800" dirty="0" err="1">
                <a:solidFill>
                  <a:schemeClr val="accent2"/>
                </a:solidFill>
              </a:rPr>
              <a:t>làm</a:t>
            </a:r>
            <a:r>
              <a:rPr lang="en-US" sz="2800" dirty="0">
                <a:solidFill>
                  <a:schemeClr val="accent2"/>
                </a:solidFill>
              </a:rPr>
              <a:t> </a:t>
            </a:r>
            <a:r>
              <a:rPr lang="en-US" sz="2800" dirty="0" err="1">
                <a:solidFill>
                  <a:schemeClr val="accent2"/>
                </a:solidFill>
              </a:rPr>
              <a:t>gì</a:t>
            </a:r>
            <a:r>
              <a:rPr lang="en-US" sz="2800" dirty="0">
                <a:solidFill>
                  <a:schemeClr val="accent2"/>
                </a:solidFill>
              </a:rPr>
              <a:t>?</a:t>
            </a:r>
            <a:endParaRPr lang="en-US" sz="2800" dirty="0">
              <a:solidFill>
                <a:srgbClr val="FFFF00"/>
              </a:solidFill>
            </a:endParaRPr>
          </a:p>
          <a:p>
            <a:pPr lvl="0" algn="ctr" defTabSz="914373"/>
            <a:r>
              <a:rPr lang="vi-VN" sz="2800" dirty="0">
                <a:solidFill>
                  <a:srgbClr val="FFFF00"/>
                </a:solidFill>
              </a:rPr>
              <a:t>Vụ Đông - Xuân năm nay diễn ra trong điều kiện </a:t>
            </a:r>
            <a:endParaRPr lang="en-US" sz="2800" dirty="0">
              <a:solidFill>
                <a:srgbClr val="FFFF00"/>
              </a:solidFill>
            </a:endParaRPr>
          </a:p>
          <a:p>
            <a:pPr lvl="0" algn="ctr" defTabSz="914373"/>
            <a:r>
              <a:rPr lang="vi-VN" sz="2800" dirty="0">
                <a:solidFill>
                  <a:srgbClr val="FFFF00"/>
                </a:solidFill>
              </a:rPr>
              <a:t>thời tiết tương đối thuận lợi</a:t>
            </a:r>
            <a:endParaRPr lang="en-US" sz="2800" dirty="0">
              <a:solidFill>
                <a:srgbClr val="FFFF00"/>
              </a:solidFill>
              <a:cs typeface="Times New Roman" pitchFamily="18" charset="0"/>
            </a:endParaRPr>
          </a:p>
        </p:txBody>
      </p:sp>
      <p:sp>
        <p:nvSpPr>
          <p:cNvPr id="77863" name="AnswerA"/>
          <p:cNvSpPr>
            <a:spLocks noChangeArrowheads="1"/>
          </p:cNvSpPr>
          <p:nvPr/>
        </p:nvSpPr>
        <p:spPr bwMode="auto">
          <a:xfrm>
            <a:off x="246042" y="2286980"/>
            <a:ext cx="7564225" cy="839198"/>
          </a:xfrm>
          <a:prstGeom prst="hexagon">
            <a:avLst>
              <a:gd name="adj" fmla="val 28193"/>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lIns="68580" tIns="34290" rIns="68580" bIns="34290" anchor="ctr"/>
          <a:lstStyle/>
          <a:p>
            <a:pPr algn="ctr" defTabSz="914373"/>
            <a:endParaRPr lang="en-US" sz="2400" dirty="0">
              <a:solidFill>
                <a:srgbClr val="FFFFFF"/>
              </a:solidFill>
            </a:endParaRPr>
          </a:p>
        </p:txBody>
      </p:sp>
      <p:sp>
        <p:nvSpPr>
          <p:cNvPr id="6" name="Rectangle 5">
            <a:extLst>
              <a:ext uri="{FF2B5EF4-FFF2-40B4-BE49-F238E27FC236}">
                <a16:creationId xmlns:a16="http://schemas.microsoft.com/office/drawing/2014/main" xmlns="" id="{983164FC-814C-494E-9A63-EB5F5B7F86AB}"/>
              </a:ext>
            </a:extLst>
          </p:cNvPr>
          <p:cNvSpPr/>
          <p:nvPr/>
        </p:nvSpPr>
        <p:spPr>
          <a:xfrm>
            <a:off x="185345" y="2475747"/>
            <a:ext cx="7637956" cy="461665"/>
          </a:xfrm>
          <a:prstGeom prst="rect">
            <a:avLst/>
          </a:prstGeom>
        </p:spPr>
        <p:txBody>
          <a:bodyPr wrap="square">
            <a:spAutoFit/>
          </a:bodyPr>
          <a:lstStyle/>
          <a:p>
            <a:pPr lvl="0" algn="ctr" defTabSz="914373"/>
            <a:r>
              <a:rPr lang="en-US" sz="2400" b="1" dirty="0">
                <a:solidFill>
                  <a:srgbClr val="FFFFFF"/>
                </a:solidFill>
              </a:rPr>
              <a:t>A. </a:t>
            </a:r>
            <a:r>
              <a:rPr lang="vi-VN" sz="2400" b="1" dirty="0">
                <a:solidFill>
                  <a:srgbClr val="FFFFFF"/>
                </a:solidFill>
              </a:rPr>
              <a:t>Để nối tên các điểm dừng trên một tuyến đường</a:t>
            </a:r>
            <a:endParaRPr lang="en-US" sz="2400" b="1" dirty="0">
              <a:solidFill>
                <a:srgbClr val="FFFFFF"/>
              </a:solidFill>
            </a:endParaRPr>
          </a:p>
        </p:txBody>
      </p:sp>
      <p:sp>
        <p:nvSpPr>
          <p:cNvPr id="107" name="AnswerB">
            <a:extLst>
              <a:ext uri="{FF2B5EF4-FFF2-40B4-BE49-F238E27FC236}">
                <a16:creationId xmlns:a16="http://schemas.microsoft.com/office/drawing/2014/main" xmlns="" id="{6B31B899-6AE7-46D5-88D3-661FBE86C42A}"/>
              </a:ext>
            </a:extLst>
          </p:cNvPr>
          <p:cNvSpPr>
            <a:spLocks noChangeArrowheads="1"/>
          </p:cNvSpPr>
          <p:nvPr/>
        </p:nvSpPr>
        <p:spPr bwMode="auto">
          <a:xfrm>
            <a:off x="213659" y="3324321"/>
            <a:ext cx="7538521" cy="923291"/>
          </a:xfrm>
          <a:prstGeom prst="hexagon">
            <a:avLst>
              <a:gd name="adj" fmla="val 28193"/>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lIns="68580" tIns="34290" rIns="68580" bIns="34290" anchor="ctr"/>
          <a:lstStyle/>
          <a:p>
            <a:pPr algn="ctr" defTabSz="914373"/>
            <a:endParaRPr lang="en-US" sz="2400" dirty="0">
              <a:solidFill>
                <a:srgbClr val="FFFFFF"/>
              </a:solidFill>
            </a:endParaRPr>
          </a:p>
        </p:txBody>
      </p:sp>
      <p:sp>
        <p:nvSpPr>
          <p:cNvPr id="137" name="Rectangle 136">
            <a:extLst>
              <a:ext uri="{FF2B5EF4-FFF2-40B4-BE49-F238E27FC236}">
                <a16:creationId xmlns:a16="http://schemas.microsoft.com/office/drawing/2014/main" xmlns="" id="{2B2E01B1-460F-4043-AC10-4C95247FDBA5}"/>
              </a:ext>
            </a:extLst>
          </p:cNvPr>
          <p:cNvSpPr/>
          <p:nvPr/>
        </p:nvSpPr>
        <p:spPr>
          <a:xfrm>
            <a:off x="203618" y="3406070"/>
            <a:ext cx="7344231" cy="830997"/>
          </a:xfrm>
          <a:prstGeom prst="rect">
            <a:avLst/>
          </a:prstGeom>
        </p:spPr>
        <p:txBody>
          <a:bodyPr wrap="square">
            <a:spAutoFit/>
          </a:bodyPr>
          <a:lstStyle/>
          <a:p>
            <a:pPr lvl="0" algn="ctr" defTabSz="914373"/>
            <a:r>
              <a:rPr lang="vi-VN" sz="2400" b="1" dirty="0">
                <a:solidFill>
                  <a:srgbClr val="FFFFFF"/>
                </a:solidFill>
              </a:rPr>
              <a:t> </a:t>
            </a:r>
            <a:r>
              <a:rPr lang="en-US" sz="2400" b="1" dirty="0">
                <a:solidFill>
                  <a:srgbClr val="FFFFFF"/>
                </a:solidFill>
              </a:rPr>
              <a:t>B. </a:t>
            </a:r>
            <a:r>
              <a:rPr lang="vi-VN" sz="2400" b="1" dirty="0">
                <a:solidFill>
                  <a:srgbClr val="FFFFFF"/>
                </a:solidFill>
              </a:rPr>
              <a:t>Để nối tên thời điểm bắt đầu và thời điểm kết thúc của một vụ trồng trọt</a:t>
            </a:r>
            <a:endParaRPr lang="en-US" sz="2400" b="1" dirty="0">
              <a:solidFill>
                <a:srgbClr val="FFFFFF"/>
              </a:solidFill>
            </a:endParaRPr>
          </a:p>
        </p:txBody>
      </p:sp>
    </p:spTree>
    <p:extLst>
      <p:ext uri="{BB962C8B-B14F-4D97-AF65-F5344CB8AC3E}">
        <p14:creationId xmlns:p14="http://schemas.microsoft.com/office/powerpoint/2010/main" val="42213268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7863"/>
                                        </p:tgtEl>
                                        <p:attrNameLst>
                                          <p:attrName>style.visibility</p:attrName>
                                        </p:attrNameLst>
                                      </p:cBhvr>
                                      <p:to>
                                        <p:strVal val="visible"/>
                                      </p:to>
                                    </p:set>
                                    <p:animEffect transition="in" filter="wipe(left)">
                                      <p:cBhvr>
                                        <p:cTn id="10" dur="500"/>
                                        <p:tgtEl>
                                          <p:spTgt spid="7786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7"/>
                                        </p:tgtEl>
                                        <p:attrNameLst>
                                          <p:attrName>style.visibility</p:attrName>
                                        </p:attrNameLst>
                                      </p:cBhvr>
                                      <p:to>
                                        <p:strVal val="visible"/>
                                      </p:to>
                                    </p:set>
                                    <p:animEffect transition="in" filter="wipe(left)">
                                      <p:cBhvr>
                                        <p:cTn id="13" dur="500"/>
                                        <p:tgtEl>
                                          <p:spTgt spid="13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wipe(left)">
                                      <p:cBhvr>
                                        <p:cTn id="1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7576" numSld="999" showWhenStopped="0">
                <p:cTn id="17" fill="hold" display="0">
                  <p:stCondLst>
                    <p:cond delay="indefinite"/>
                  </p:stCondLst>
                  <p:endCondLst>
                    <p:cond evt="onStopAudio" delay="0">
                      <p:tgtEl>
                        <p:sldTgt/>
                      </p:tgtEl>
                    </p:cond>
                  </p:endCondLst>
                </p:cTn>
                <p:tgtEl>
                  <p:spTgt spid="162"/>
                </p:tgtEl>
              </p:cMediaNode>
            </p:audio>
            <p:seq concurrent="1" nextAc="seek">
              <p:cTn id="18" restart="whenNotActive" fill="hold" evtFilter="cancelBubble" nodeType="interactiveSeq">
                <p:stCondLst>
                  <p:cond evt="onClick" delay="0">
                    <p:tgtEl>
                      <p:spTgt spid="13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3"/>
                                        </p:tgtEl>
                                      </p:cBhvr>
                                    </p:cmd>
                                  </p:childTnLst>
                                </p:cTn>
                              </p:par>
                              <p:par>
                                <p:cTn id="23" presetID="10" presetClass="entr" presetSubtype="0" fill="hold" grpId="0" nodeType="withEffect">
                                  <p:stCondLst>
                                    <p:cond delay="0"/>
                                  </p:stCondLst>
                                  <p:childTnLst>
                                    <p:set>
                                      <p:cBhvr>
                                        <p:cTn id="24" dur="1" fill="hold">
                                          <p:stCondLst>
                                            <p:cond delay="0"/>
                                          </p:stCondLst>
                                        </p:cTn>
                                        <p:tgtEl>
                                          <p:spTgt spid="108"/>
                                        </p:tgtEl>
                                        <p:attrNameLst>
                                          <p:attrName>style.visibility</p:attrName>
                                        </p:attrNameLst>
                                      </p:cBhvr>
                                      <p:to>
                                        <p:strVal val="visible"/>
                                      </p:to>
                                    </p:set>
                                    <p:animEffect transition="in" filter="fade">
                                      <p:cBhvr>
                                        <p:cTn id="25" dur="500"/>
                                        <p:tgtEl>
                                          <p:spTgt spid="108"/>
                                        </p:tgtEl>
                                      </p:cBhvr>
                                    </p:animEffect>
                                  </p:childTnLst>
                                </p:cTn>
                              </p:par>
                            </p:childTnLst>
                          </p:cTn>
                        </p:par>
                        <p:par>
                          <p:cTn id="26" fill="hold">
                            <p:stCondLst>
                              <p:cond delay="500"/>
                            </p:stCondLst>
                            <p:childTnLst>
                              <p:par>
                                <p:cTn id="27" presetID="10" presetClass="entr" presetSubtype="0" fill="hold" grpId="0" nodeType="afterEffect">
                                  <p:stCondLst>
                                    <p:cond delay="1000"/>
                                  </p:stCondLst>
                                  <p:childTnLst>
                                    <p:set>
                                      <p:cBhvr>
                                        <p:cTn id="28" dur="1" fill="hold">
                                          <p:stCondLst>
                                            <p:cond delay="0"/>
                                          </p:stCondLst>
                                        </p:cTn>
                                        <p:tgtEl>
                                          <p:spTgt spid="127"/>
                                        </p:tgtEl>
                                        <p:attrNameLst>
                                          <p:attrName>style.visibility</p:attrName>
                                        </p:attrNameLst>
                                      </p:cBhvr>
                                      <p:to>
                                        <p:strVal val="visible"/>
                                      </p:to>
                                    </p:set>
                                    <p:animEffect transition="in" filter="fade">
                                      <p:cBhvr>
                                        <p:cTn id="29" dur="500"/>
                                        <p:tgtEl>
                                          <p:spTgt spid="127"/>
                                        </p:tgtEl>
                                      </p:cBhvr>
                                    </p:animEffect>
                                  </p:childTnLst>
                                </p:cTn>
                              </p:par>
                              <p:par>
                                <p:cTn id="30" presetID="1" presetClass="exit" presetSubtype="0" fill="hold" grpId="1" nodeType="withEffect">
                                  <p:stCondLst>
                                    <p:cond delay="1000"/>
                                  </p:stCondLst>
                                  <p:childTnLst>
                                    <p:set>
                                      <p:cBhvr>
                                        <p:cTn id="31" dur="1" fill="hold">
                                          <p:stCondLst>
                                            <p:cond delay="0"/>
                                          </p:stCondLst>
                                        </p:cTn>
                                        <p:tgtEl>
                                          <p:spTgt spid="108"/>
                                        </p:tgtEl>
                                        <p:attrNameLst>
                                          <p:attrName>style.visibility</p:attrName>
                                        </p:attrNameLst>
                                      </p:cBhvr>
                                      <p:to>
                                        <p:strVal val="hidden"/>
                                      </p:to>
                                    </p:set>
                                  </p:childTnLst>
                                </p:cTn>
                              </p:par>
                            </p:childTnLst>
                          </p:cTn>
                        </p:par>
                        <p:par>
                          <p:cTn id="32" fill="hold">
                            <p:stCondLst>
                              <p:cond delay="2000"/>
                            </p:stCondLst>
                            <p:childTnLst>
                              <p:par>
                                <p:cTn id="33" presetID="10" presetClass="entr" presetSubtype="0" fill="hold" grpId="0" nodeType="afterEffect">
                                  <p:stCondLst>
                                    <p:cond delay="1000"/>
                                  </p:stCondLst>
                                  <p:childTnLst>
                                    <p:set>
                                      <p:cBhvr>
                                        <p:cTn id="34" dur="1" fill="hold">
                                          <p:stCondLst>
                                            <p:cond delay="0"/>
                                          </p:stCondLst>
                                        </p:cTn>
                                        <p:tgtEl>
                                          <p:spTgt spid="136"/>
                                        </p:tgtEl>
                                        <p:attrNameLst>
                                          <p:attrName>style.visibility</p:attrName>
                                        </p:attrNameLst>
                                      </p:cBhvr>
                                      <p:to>
                                        <p:strVal val="visible"/>
                                      </p:to>
                                    </p:set>
                                    <p:animEffect transition="in" filter="fade">
                                      <p:cBhvr>
                                        <p:cTn id="35" dur="500"/>
                                        <p:tgtEl>
                                          <p:spTgt spid="136"/>
                                        </p:tgtEl>
                                      </p:cBhvr>
                                    </p:animEffect>
                                  </p:childTnLst>
                                </p:cTn>
                              </p:par>
                              <p:par>
                                <p:cTn id="36" presetID="1" presetClass="exit" presetSubtype="0" fill="hold" grpId="1" nodeType="withEffect">
                                  <p:stCondLst>
                                    <p:cond delay="1000"/>
                                  </p:stCondLst>
                                  <p:childTnLst>
                                    <p:set>
                                      <p:cBhvr>
                                        <p:cTn id="37" dur="1" fill="hold">
                                          <p:stCondLst>
                                            <p:cond delay="0"/>
                                          </p:stCondLst>
                                        </p:cTn>
                                        <p:tgtEl>
                                          <p:spTgt spid="127"/>
                                        </p:tgtEl>
                                        <p:attrNameLst>
                                          <p:attrName>style.visibility</p:attrName>
                                        </p:attrNameLst>
                                      </p:cBhvr>
                                      <p:to>
                                        <p:strVal val="hidden"/>
                                      </p:to>
                                    </p:set>
                                  </p:childTnLst>
                                </p:cTn>
                              </p:par>
                            </p:childTnLst>
                          </p:cTn>
                        </p:par>
                        <p:par>
                          <p:cTn id="38" fill="hold">
                            <p:stCondLst>
                              <p:cond delay="3500"/>
                            </p:stCondLst>
                            <p:childTnLst>
                              <p:par>
                                <p:cTn id="39" presetID="10" presetClass="entr" presetSubtype="0" fill="hold" grpId="0" nodeType="afterEffect">
                                  <p:stCondLst>
                                    <p:cond delay="700"/>
                                  </p:stCondLst>
                                  <p:childTnLst>
                                    <p:set>
                                      <p:cBhvr>
                                        <p:cTn id="40" dur="1" fill="hold">
                                          <p:stCondLst>
                                            <p:cond delay="0"/>
                                          </p:stCondLst>
                                        </p:cTn>
                                        <p:tgtEl>
                                          <p:spTgt spid="109"/>
                                        </p:tgtEl>
                                        <p:attrNameLst>
                                          <p:attrName>style.visibility</p:attrName>
                                        </p:attrNameLst>
                                      </p:cBhvr>
                                      <p:to>
                                        <p:strVal val="visible"/>
                                      </p:to>
                                    </p:set>
                                    <p:animEffect transition="in" filter="fade">
                                      <p:cBhvr>
                                        <p:cTn id="41" dur="500"/>
                                        <p:tgtEl>
                                          <p:spTgt spid="109"/>
                                        </p:tgtEl>
                                      </p:cBhvr>
                                    </p:animEffect>
                                  </p:childTnLst>
                                </p:cTn>
                              </p:par>
                              <p:par>
                                <p:cTn id="42" presetID="1" presetClass="exit" presetSubtype="0" fill="hold" grpId="1" nodeType="withEffect">
                                  <p:stCondLst>
                                    <p:cond delay="400"/>
                                  </p:stCondLst>
                                  <p:childTnLst>
                                    <p:set>
                                      <p:cBhvr>
                                        <p:cTn id="43" dur="1" fill="hold">
                                          <p:stCondLst>
                                            <p:cond delay="0"/>
                                          </p:stCondLst>
                                        </p:cTn>
                                        <p:tgtEl>
                                          <p:spTgt spid="136"/>
                                        </p:tgtEl>
                                        <p:attrNameLst>
                                          <p:attrName>style.visibility</p:attrName>
                                        </p:attrNameLst>
                                      </p:cBhvr>
                                      <p:to>
                                        <p:strVal val="hidden"/>
                                      </p:to>
                                    </p:set>
                                  </p:childTnLst>
                                </p:cTn>
                              </p:par>
                            </p:childTnLst>
                          </p:cTn>
                        </p:par>
                        <p:par>
                          <p:cTn id="44" fill="hold">
                            <p:stCondLst>
                              <p:cond delay="4700"/>
                            </p:stCondLst>
                            <p:childTnLst>
                              <p:par>
                                <p:cTn id="45" presetID="10" presetClass="entr" presetSubtype="0" fill="hold" grpId="0" nodeType="after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fade">
                                      <p:cBhvr>
                                        <p:cTn id="47" dur="600"/>
                                        <p:tgtEl>
                                          <p:spTgt spid="110"/>
                                        </p:tgtEl>
                                      </p:cBhvr>
                                    </p:animEffect>
                                  </p:childTnLst>
                                </p:cTn>
                              </p:par>
                              <p:par>
                                <p:cTn id="48" presetID="1" presetClass="exit" presetSubtype="0" fill="hold" grpId="1" nodeType="withEffect">
                                  <p:stCondLst>
                                    <p:cond delay="0"/>
                                  </p:stCondLst>
                                  <p:childTnLst>
                                    <p:set>
                                      <p:cBhvr>
                                        <p:cTn id="49" dur="1" fill="hold">
                                          <p:stCondLst>
                                            <p:cond delay="0"/>
                                          </p:stCondLst>
                                        </p:cTn>
                                        <p:tgtEl>
                                          <p:spTgt spid="109"/>
                                        </p:tgtEl>
                                        <p:attrNameLst>
                                          <p:attrName>style.visibility</p:attrName>
                                        </p:attrNameLst>
                                      </p:cBhvr>
                                      <p:to>
                                        <p:strVal val="hidden"/>
                                      </p:to>
                                    </p:set>
                                  </p:childTnLst>
                                </p:cTn>
                              </p:par>
                            </p:childTnLst>
                          </p:cTn>
                        </p:par>
                        <p:par>
                          <p:cTn id="50" fill="hold">
                            <p:stCondLst>
                              <p:cond delay="5300"/>
                            </p:stCondLst>
                            <p:childTnLst>
                              <p:par>
                                <p:cTn id="51" presetID="10" presetClass="entr" presetSubtype="0" fill="hold" grpId="0" nodeType="afterEffect">
                                  <p:stCondLst>
                                    <p:cond delay="0"/>
                                  </p:stCondLst>
                                  <p:childTnLst>
                                    <p:set>
                                      <p:cBhvr>
                                        <p:cTn id="52" dur="1" fill="hold">
                                          <p:stCondLst>
                                            <p:cond delay="0"/>
                                          </p:stCondLst>
                                        </p:cTn>
                                        <p:tgtEl>
                                          <p:spTgt spid="111"/>
                                        </p:tgtEl>
                                        <p:attrNameLst>
                                          <p:attrName>style.visibility</p:attrName>
                                        </p:attrNameLst>
                                      </p:cBhvr>
                                      <p:to>
                                        <p:strVal val="visible"/>
                                      </p:to>
                                    </p:set>
                                    <p:animEffect transition="in" filter="fade">
                                      <p:cBhvr>
                                        <p:cTn id="53" dur="500"/>
                                        <p:tgtEl>
                                          <p:spTgt spid="111"/>
                                        </p:tgtEl>
                                      </p:cBhvr>
                                    </p:animEffect>
                                  </p:childTnLst>
                                </p:cTn>
                              </p:par>
                              <p:par>
                                <p:cTn id="54" presetID="1" presetClass="exit" presetSubtype="0" fill="hold" grpId="1" nodeType="withEffect">
                                  <p:stCondLst>
                                    <p:cond delay="0"/>
                                  </p:stCondLst>
                                  <p:childTnLst>
                                    <p:set>
                                      <p:cBhvr>
                                        <p:cTn id="55" dur="1" fill="hold">
                                          <p:stCondLst>
                                            <p:cond delay="0"/>
                                          </p:stCondLst>
                                        </p:cTn>
                                        <p:tgtEl>
                                          <p:spTgt spid="110"/>
                                        </p:tgtEl>
                                        <p:attrNameLst>
                                          <p:attrName>style.visibility</p:attrName>
                                        </p:attrNameLst>
                                      </p:cBhvr>
                                      <p:to>
                                        <p:strVal val="hidden"/>
                                      </p:to>
                                    </p:set>
                                  </p:childTnLst>
                                </p:cTn>
                              </p:par>
                            </p:childTnLst>
                          </p:cTn>
                        </p:par>
                        <p:par>
                          <p:cTn id="56" fill="hold">
                            <p:stCondLst>
                              <p:cond delay="5800"/>
                            </p:stCondLst>
                            <p:childTnLst>
                              <p:par>
                                <p:cTn id="57" presetID="10" presetClass="entr" presetSubtype="0" fill="hold" grpId="0" nodeType="afterEffect">
                                  <p:stCondLst>
                                    <p:cond delay="400"/>
                                  </p:stCondLst>
                                  <p:childTnLst>
                                    <p:set>
                                      <p:cBhvr>
                                        <p:cTn id="58" dur="1" fill="hold">
                                          <p:stCondLst>
                                            <p:cond delay="0"/>
                                          </p:stCondLst>
                                        </p:cTn>
                                        <p:tgtEl>
                                          <p:spTgt spid="112"/>
                                        </p:tgtEl>
                                        <p:attrNameLst>
                                          <p:attrName>style.visibility</p:attrName>
                                        </p:attrNameLst>
                                      </p:cBhvr>
                                      <p:to>
                                        <p:strVal val="visible"/>
                                      </p:to>
                                    </p:set>
                                    <p:animEffect transition="in" filter="fade">
                                      <p:cBhvr>
                                        <p:cTn id="59" dur="600"/>
                                        <p:tgtEl>
                                          <p:spTgt spid="112"/>
                                        </p:tgtEl>
                                      </p:cBhvr>
                                    </p:animEffect>
                                  </p:childTnLst>
                                </p:cTn>
                              </p:par>
                              <p:par>
                                <p:cTn id="60" presetID="1" presetClass="exit" presetSubtype="0" fill="hold" grpId="1" nodeType="withEffect">
                                  <p:stCondLst>
                                    <p:cond delay="800"/>
                                  </p:stCondLst>
                                  <p:childTnLst>
                                    <p:set>
                                      <p:cBhvr>
                                        <p:cTn id="61" dur="1" fill="hold">
                                          <p:stCondLst>
                                            <p:cond delay="0"/>
                                          </p:stCondLst>
                                        </p:cTn>
                                        <p:tgtEl>
                                          <p:spTgt spid="111"/>
                                        </p:tgtEl>
                                        <p:attrNameLst>
                                          <p:attrName>style.visibility</p:attrName>
                                        </p:attrNameLst>
                                      </p:cBhvr>
                                      <p:to>
                                        <p:strVal val="hidden"/>
                                      </p:to>
                                    </p:set>
                                  </p:childTnLst>
                                </p:cTn>
                              </p:par>
                            </p:childTnLst>
                          </p:cTn>
                        </p:par>
                        <p:par>
                          <p:cTn id="62" fill="hold">
                            <p:stCondLst>
                              <p:cond delay="6800"/>
                            </p:stCondLst>
                            <p:childTnLst>
                              <p:par>
                                <p:cTn id="63" presetID="10" presetClass="entr" presetSubtype="0" fill="hold" grpId="0" nodeType="afterEffect">
                                  <p:stCondLst>
                                    <p:cond delay="1000"/>
                                  </p:stCondLst>
                                  <p:childTnLst>
                                    <p:set>
                                      <p:cBhvr>
                                        <p:cTn id="64" dur="1" fill="hold">
                                          <p:stCondLst>
                                            <p:cond delay="0"/>
                                          </p:stCondLst>
                                        </p:cTn>
                                        <p:tgtEl>
                                          <p:spTgt spid="113"/>
                                        </p:tgtEl>
                                        <p:attrNameLst>
                                          <p:attrName>style.visibility</p:attrName>
                                        </p:attrNameLst>
                                      </p:cBhvr>
                                      <p:to>
                                        <p:strVal val="visible"/>
                                      </p:to>
                                    </p:set>
                                    <p:animEffect transition="in" filter="fade">
                                      <p:cBhvr>
                                        <p:cTn id="65" dur="500"/>
                                        <p:tgtEl>
                                          <p:spTgt spid="113"/>
                                        </p:tgtEl>
                                      </p:cBhvr>
                                    </p:animEffect>
                                  </p:childTnLst>
                                </p:cTn>
                              </p:par>
                              <p:par>
                                <p:cTn id="66" presetID="1" presetClass="exit" presetSubtype="0" fill="hold" grpId="1" nodeType="withEffect">
                                  <p:stCondLst>
                                    <p:cond delay="900"/>
                                  </p:stCondLst>
                                  <p:childTnLst>
                                    <p:set>
                                      <p:cBhvr>
                                        <p:cTn id="67" dur="1" fill="hold">
                                          <p:stCondLst>
                                            <p:cond delay="0"/>
                                          </p:stCondLst>
                                        </p:cTn>
                                        <p:tgtEl>
                                          <p:spTgt spid="112"/>
                                        </p:tgtEl>
                                        <p:attrNameLst>
                                          <p:attrName>style.visibility</p:attrName>
                                        </p:attrNameLst>
                                      </p:cBhvr>
                                      <p:to>
                                        <p:strVal val="hidden"/>
                                      </p:to>
                                    </p:set>
                                  </p:childTnLst>
                                </p:cTn>
                              </p:par>
                            </p:childTnLst>
                          </p:cTn>
                        </p:par>
                        <p:par>
                          <p:cTn id="68" fill="hold">
                            <p:stCondLst>
                              <p:cond delay="8300"/>
                            </p:stCondLst>
                            <p:childTnLst>
                              <p:par>
                                <p:cTn id="69" presetID="10" presetClass="entr" presetSubtype="0" fill="hold" grpId="0" nodeType="afterEffect">
                                  <p:stCondLst>
                                    <p:cond delay="700"/>
                                  </p:stCondLst>
                                  <p:childTnLst>
                                    <p:set>
                                      <p:cBhvr>
                                        <p:cTn id="70" dur="1" fill="hold">
                                          <p:stCondLst>
                                            <p:cond delay="0"/>
                                          </p:stCondLst>
                                        </p:cTn>
                                        <p:tgtEl>
                                          <p:spTgt spid="114"/>
                                        </p:tgtEl>
                                        <p:attrNameLst>
                                          <p:attrName>style.visibility</p:attrName>
                                        </p:attrNameLst>
                                      </p:cBhvr>
                                      <p:to>
                                        <p:strVal val="visible"/>
                                      </p:to>
                                    </p:set>
                                    <p:animEffect transition="in" filter="fade">
                                      <p:cBhvr>
                                        <p:cTn id="71" dur="600"/>
                                        <p:tgtEl>
                                          <p:spTgt spid="114"/>
                                        </p:tgtEl>
                                      </p:cBhvr>
                                    </p:animEffect>
                                  </p:childTnLst>
                                </p:cTn>
                              </p:par>
                              <p:par>
                                <p:cTn id="72" presetID="1" presetClass="exit" presetSubtype="0" fill="hold" grpId="1" nodeType="withEffect">
                                  <p:stCondLst>
                                    <p:cond delay="300"/>
                                  </p:stCondLst>
                                  <p:childTnLst>
                                    <p:set>
                                      <p:cBhvr>
                                        <p:cTn id="73" dur="1" fill="hold">
                                          <p:stCondLst>
                                            <p:cond delay="0"/>
                                          </p:stCondLst>
                                        </p:cTn>
                                        <p:tgtEl>
                                          <p:spTgt spid="113"/>
                                        </p:tgtEl>
                                        <p:attrNameLst>
                                          <p:attrName>style.visibility</p:attrName>
                                        </p:attrNameLst>
                                      </p:cBhvr>
                                      <p:to>
                                        <p:strVal val="hidden"/>
                                      </p:to>
                                    </p:set>
                                  </p:childTnLst>
                                </p:cTn>
                              </p:par>
                            </p:childTnLst>
                          </p:cTn>
                        </p:par>
                        <p:par>
                          <p:cTn id="74" fill="hold">
                            <p:stCondLst>
                              <p:cond delay="9600"/>
                            </p:stCondLst>
                            <p:childTnLst>
                              <p:par>
                                <p:cTn id="75" presetID="10" presetClass="entr" presetSubtype="0" fill="hold" grpId="0" nodeType="afterEffect">
                                  <p:stCondLst>
                                    <p:cond delay="500"/>
                                  </p:stCondLst>
                                  <p:childTnLst>
                                    <p:set>
                                      <p:cBhvr>
                                        <p:cTn id="76" dur="1" fill="hold">
                                          <p:stCondLst>
                                            <p:cond delay="0"/>
                                          </p:stCondLst>
                                        </p:cTn>
                                        <p:tgtEl>
                                          <p:spTgt spid="125"/>
                                        </p:tgtEl>
                                        <p:attrNameLst>
                                          <p:attrName>style.visibility</p:attrName>
                                        </p:attrNameLst>
                                      </p:cBhvr>
                                      <p:to>
                                        <p:strVal val="visible"/>
                                      </p:to>
                                    </p:set>
                                    <p:animEffect transition="in" filter="fade">
                                      <p:cBhvr>
                                        <p:cTn id="77" dur="500"/>
                                        <p:tgtEl>
                                          <p:spTgt spid="125"/>
                                        </p:tgtEl>
                                      </p:cBhvr>
                                    </p:animEffect>
                                  </p:childTnLst>
                                </p:cTn>
                              </p:par>
                              <p:par>
                                <p:cTn id="78" presetID="1" presetClass="exit" presetSubtype="0" fill="hold" grpId="1" nodeType="withEffect">
                                  <p:stCondLst>
                                    <p:cond delay="0"/>
                                  </p:stCondLst>
                                  <p:childTnLst>
                                    <p:set>
                                      <p:cBhvr>
                                        <p:cTn id="79" dur="1" fill="hold">
                                          <p:stCondLst>
                                            <p:cond delay="0"/>
                                          </p:stCondLst>
                                        </p:cTn>
                                        <p:tgtEl>
                                          <p:spTgt spid="114"/>
                                        </p:tgtEl>
                                        <p:attrNameLst>
                                          <p:attrName>style.visibility</p:attrName>
                                        </p:attrNameLst>
                                      </p:cBhvr>
                                      <p:to>
                                        <p:strVal val="hidden"/>
                                      </p:to>
                                    </p:set>
                                  </p:childTnLst>
                                </p:cTn>
                              </p:par>
                            </p:childTnLst>
                          </p:cTn>
                        </p:par>
                        <p:par>
                          <p:cTn id="80" fill="hold">
                            <p:stCondLst>
                              <p:cond delay="10600"/>
                            </p:stCondLst>
                            <p:childTnLst>
                              <p:par>
                                <p:cTn id="81" presetID="10" presetClass="entr" presetSubtype="0" fill="hold" grpId="0" nodeType="afterEffect">
                                  <p:stCondLst>
                                    <p:cond delay="0"/>
                                  </p:stCondLst>
                                  <p:childTnLst>
                                    <p:set>
                                      <p:cBhvr>
                                        <p:cTn id="82" dur="1" fill="hold">
                                          <p:stCondLst>
                                            <p:cond delay="0"/>
                                          </p:stCondLst>
                                        </p:cTn>
                                        <p:tgtEl>
                                          <p:spTgt spid="126"/>
                                        </p:tgtEl>
                                        <p:attrNameLst>
                                          <p:attrName>style.visibility</p:attrName>
                                        </p:attrNameLst>
                                      </p:cBhvr>
                                      <p:to>
                                        <p:strVal val="visible"/>
                                      </p:to>
                                    </p:set>
                                    <p:animEffect transition="in" filter="fade">
                                      <p:cBhvr>
                                        <p:cTn id="83" dur="500"/>
                                        <p:tgtEl>
                                          <p:spTgt spid="126"/>
                                        </p:tgtEl>
                                      </p:cBhvr>
                                    </p:animEffect>
                                  </p:childTnLst>
                                </p:cTn>
                              </p:par>
                              <p:par>
                                <p:cTn id="84" presetID="1" presetClass="exit" presetSubtype="0" fill="hold" grpId="1" nodeType="withEffect">
                                  <p:stCondLst>
                                    <p:cond delay="0"/>
                                  </p:stCondLst>
                                  <p:childTnLst>
                                    <p:set>
                                      <p:cBhvr>
                                        <p:cTn id="85" dur="1" fill="hold">
                                          <p:stCondLst>
                                            <p:cond delay="0"/>
                                          </p:stCondLst>
                                        </p:cTn>
                                        <p:tgtEl>
                                          <p:spTgt spid="125"/>
                                        </p:tgtEl>
                                        <p:attrNameLst>
                                          <p:attrName>style.visibility</p:attrName>
                                        </p:attrNameLst>
                                      </p:cBhvr>
                                      <p:to>
                                        <p:strVal val="hidden"/>
                                      </p:to>
                                    </p:set>
                                  </p:childTnLst>
                                </p:cTn>
                              </p:par>
                              <p:par>
                                <p:cTn id="86" presetID="1" presetClass="exit" presetSubtype="0" fill="hold" grpId="1" nodeType="withEffect">
                                  <p:stCondLst>
                                    <p:cond delay="1400"/>
                                  </p:stCondLst>
                                  <p:childTnLst>
                                    <p:set>
                                      <p:cBhvr>
                                        <p:cTn id="87" dur="1" fill="hold">
                                          <p:stCondLst>
                                            <p:cond delay="0"/>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31"/>
                  </p:tgtEl>
                </p:cond>
              </p:nextCondLst>
            </p:seq>
            <p:audio>
              <p:cMediaNode vol="100000">
                <p:cTn id="88" fill="hold" display="0">
                  <p:stCondLst>
                    <p:cond delay="indefinite"/>
                  </p:stCondLst>
                  <p:endCondLst>
                    <p:cond evt="onStopAudio" delay="0">
                      <p:tgtEl>
                        <p:sldTgt/>
                      </p:tgtEl>
                    </p:cond>
                  </p:endCondLst>
                </p:cTn>
                <p:tgtEl>
                  <p:spTgt spid="3"/>
                </p:tgtEl>
              </p:cMediaNode>
            </p:audio>
            <p:seq concurrent="1" nextAc="seek">
              <p:cTn id="89" restart="whenNotActive" fill="hold" evtFilter="cancelBubble" nodeType="interactiveSeq">
                <p:stCondLst>
                  <p:cond evt="onClick" delay="0">
                    <p:tgtEl>
                      <p:spTgt spid="77863"/>
                    </p:tgtEl>
                  </p:cond>
                </p:stCondLst>
                <p:endSync evt="end" delay="0">
                  <p:rtn val="all"/>
                </p:endSync>
                <p:childTnLst>
                  <p:par>
                    <p:cTn id="90" fill="hold">
                      <p:stCondLst>
                        <p:cond delay="0"/>
                      </p:stCondLst>
                      <p:childTnLst>
                        <p:par>
                          <p:cTn id="91" fill="hold">
                            <p:stCondLst>
                              <p:cond delay="0"/>
                            </p:stCondLst>
                            <p:childTnLst>
                              <p:par>
                                <p:cTn id="92" presetID="19" presetClass="emph" presetSubtype="0" fill="hold" grpId="1" nodeType="withEffect">
                                  <p:stCondLst>
                                    <p:cond delay="0"/>
                                  </p:stCondLst>
                                  <p:childTnLst>
                                    <p:animClr clrSpc="rgb" dir="cw">
                                      <p:cBhvr override="childStyle">
                                        <p:cTn id="93" dur="500" fill="hold"/>
                                        <p:tgtEl>
                                          <p:spTgt spid="77863"/>
                                        </p:tgtEl>
                                        <p:attrNameLst>
                                          <p:attrName>style.color</p:attrName>
                                        </p:attrNameLst>
                                      </p:cBhvr>
                                      <p:to>
                                        <a:srgbClr val="FF0000"/>
                                      </p:to>
                                    </p:animClr>
                                    <p:animClr clrSpc="rgb" dir="cw">
                                      <p:cBhvr>
                                        <p:cTn id="94" dur="500" fill="hold"/>
                                        <p:tgtEl>
                                          <p:spTgt spid="77863"/>
                                        </p:tgtEl>
                                        <p:attrNameLst>
                                          <p:attrName>fillcolor</p:attrName>
                                        </p:attrNameLst>
                                      </p:cBhvr>
                                      <p:to>
                                        <a:srgbClr val="FF0000"/>
                                      </p:to>
                                    </p:animClr>
                                    <p:set>
                                      <p:cBhvr>
                                        <p:cTn id="95" dur="500" fill="hold"/>
                                        <p:tgtEl>
                                          <p:spTgt spid="77863"/>
                                        </p:tgtEl>
                                        <p:attrNameLst>
                                          <p:attrName>fill.type</p:attrName>
                                        </p:attrNameLst>
                                      </p:cBhvr>
                                      <p:to>
                                        <p:strVal val="solid"/>
                                      </p:to>
                                    </p:set>
                                    <p:set>
                                      <p:cBhvr>
                                        <p:cTn id="96" dur="500" fill="hold"/>
                                        <p:tgtEl>
                                          <p:spTgt spid="77863"/>
                                        </p:tgtEl>
                                        <p:attrNameLst>
                                          <p:attrName>fill.on</p:attrName>
                                        </p:attrNameLst>
                                      </p:cBhvr>
                                      <p:to>
                                        <p:strVal val="true"/>
                                      </p:to>
                                    </p:set>
                                  </p:childTnLst>
                                </p:cTn>
                              </p:par>
                            </p:childTnLst>
                          </p:cTn>
                        </p:par>
                      </p:childTnLst>
                    </p:cTn>
                  </p:par>
                </p:childTnLst>
              </p:cTn>
              <p:nextCondLst>
                <p:cond evt="onClick" delay="0">
                  <p:tgtEl>
                    <p:spTgt spid="77863"/>
                  </p:tgtEl>
                </p:cond>
              </p:nextCondLst>
            </p:seq>
            <p:seq concurrent="1" nextAc="seek">
              <p:cTn id="97" restart="whenNotActive" fill="hold" evtFilter="cancelBubble" nodeType="interactiveSeq">
                <p:stCondLst>
                  <p:cond evt="onClick" delay="0">
                    <p:tgtEl>
                      <p:spTgt spid="107"/>
                    </p:tgtEl>
                  </p:cond>
                </p:stCondLst>
                <p:endSync evt="end" delay="0">
                  <p:rtn val="all"/>
                </p:endSync>
                <p:childTnLst>
                  <p:par>
                    <p:cTn id="98" fill="hold">
                      <p:stCondLst>
                        <p:cond delay="0"/>
                      </p:stCondLst>
                      <p:childTnLst>
                        <p:par>
                          <p:cTn id="99" fill="hold">
                            <p:stCondLst>
                              <p:cond delay="0"/>
                            </p:stCondLst>
                            <p:childTnLst>
                              <p:par>
                                <p:cTn id="100" presetID="1" presetClass="mediacall" presetSubtype="0" fill="hold" nodeType="afterEffect">
                                  <p:stCondLst>
                                    <p:cond delay="0"/>
                                  </p:stCondLst>
                                  <p:childTnLst>
                                    <p:cmd type="call" cmd="playFrom(0.0)">
                                      <p:cBhvr>
                                        <p:cTn id="101" dur="1" fill="hold"/>
                                        <p:tgtEl>
                                          <p:spTgt spid="162"/>
                                        </p:tgtEl>
                                      </p:cBhvr>
                                    </p:cmd>
                                  </p:childTnLst>
                                </p:cTn>
                              </p:par>
                              <p:par>
                                <p:cTn id="102" presetID="19" presetClass="emph" presetSubtype="0" fill="hold" grpId="1" nodeType="withEffect">
                                  <p:stCondLst>
                                    <p:cond delay="0"/>
                                  </p:stCondLst>
                                  <p:childTnLst>
                                    <p:animClr clrSpc="rgb" dir="cw">
                                      <p:cBhvr override="childStyle">
                                        <p:cTn id="103" dur="500" fill="hold"/>
                                        <p:tgtEl>
                                          <p:spTgt spid="107"/>
                                        </p:tgtEl>
                                        <p:attrNameLst>
                                          <p:attrName>style.color</p:attrName>
                                        </p:attrNameLst>
                                      </p:cBhvr>
                                      <p:to>
                                        <a:srgbClr val="92D050"/>
                                      </p:to>
                                    </p:animClr>
                                    <p:animClr clrSpc="rgb" dir="cw">
                                      <p:cBhvr>
                                        <p:cTn id="104" dur="500" fill="hold"/>
                                        <p:tgtEl>
                                          <p:spTgt spid="107"/>
                                        </p:tgtEl>
                                        <p:attrNameLst>
                                          <p:attrName>fillcolor</p:attrName>
                                        </p:attrNameLst>
                                      </p:cBhvr>
                                      <p:to>
                                        <a:srgbClr val="92D050"/>
                                      </p:to>
                                    </p:animClr>
                                    <p:set>
                                      <p:cBhvr>
                                        <p:cTn id="105" dur="500" fill="hold"/>
                                        <p:tgtEl>
                                          <p:spTgt spid="107"/>
                                        </p:tgtEl>
                                        <p:attrNameLst>
                                          <p:attrName>fill.type</p:attrName>
                                        </p:attrNameLst>
                                      </p:cBhvr>
                                      <p:to>
                                        <p:strVal val="solid"/>
                                      </p:to>
                                    </p:set>
                                    <p:set>
                                      <p:cBhvr>
                                        <p:cTn id="106" dur="500" fill="hold"/>
                                        <p:tgtEl>
                                          <p:spTgt spid="107"/>
                                        </p:tgtEl>
                                        <p:attrNameLst>
                                          <p:attrName>fill.on</p:attrName>
                                        </p:attrNameLst>
                                      </p:cBhvr>
                                      <p:to>
                                        <p:strVal val="true"/>
                                      </p:to>
                                    </p:set>
                                  </p:childTnLst>
                                </p:cTn>
                              </p:par>
                            </p:childTnLst>
                          </p:cTn>
                        </p:par>
                      </p:childTnLst>
                    </p:cTn>
                  </p:par>
                </p:childTnLst>
              </p:cTn>
              <p:nextCondLst>
                <p:cond evt="onClick" delay="0">
                  <p:tgtEl>
                    <p:spTgt spid="107"/>
                  </p:tgtEl>
                </p:cond>
              </p:nextCondLst>
            </p:seq>
          </p:childTnLst>
        </p:cTn>
      </p:par>
    </p:tnLst>
    <p:bldLst>
      <p:bldP spid="108" grpId="0"/>
      <p:bldP spid="108" grpId="1"/>
      <p:bldP spid="109" grpId="0"/>
      <p:bldP spid="109" grpId="1"/>
      <p:bldP spid="110" grpId="0"/>
      <p:bldP spid="110" grpId="1"/>
      <p:bldP spid="111" grpId="0"/>
      <p:bldP spid="111" grpId="1"/>
      <p:bldP spid="112" grpId="0"/>
      <p:bldP spid="112" grpId="1"/>
      <p:bldP spid="113" grpId="0"/>
      <p:bldP spid="113" grpId="1"/>
      <p:bldP spid="114" grpId="0"/>
      <p:bldP spid="114" grpId="1"/>
      <p:bldP spid="125" grpId="0"/>
      <p:bldP spid="125" grpId="1"/>
      <p:bldP spid="126" grpId="0"/>
      <p:bldP spid="126" grpId="1"/>
      <p:bldP spid="127" grpId="0"/>
      <p:bldP spid="127" grpId="1"/>
      <p:bldP spid="136" grpId="0"/>
      <p:bldP spid="136" grpId="1"/>
      <p:bldP spid="77863" grpId="0" animBg="1"/>
      <p:bldP spid="77863" grpId="1" animBg="1"/>
      <p:bldP spid="6" grpId="0"/>
      <p:bldP spid="107" grpId="0" animBg="1"/>
      <p:bldP spid="107" grpId="1" animBg="1"/>
      <p:bldP spid="1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5C52026-0563-4F03-AB97-2E22B1F747F2}"/>
              </a:ext>
            </a:extLst>
          </p:cNvPr>
          <p:cNvPicPr>
            <a:picLocks noChangeAspect="1"/>
          </p:cNvPicPr>
          <p:nvPr/>
        </p:nvPicPr>
        <p:blipFill rotWithShape="1">
          <a:blip r:embed="rId2"/>
          <a:srcRect l="1497" t="18937" r="2077" b="20773"/>
          <a:stretch/>
        </p:blipFill>
        <p:spPr>
          <a:xfrm>
            <a:off x="-168963" y="-392538"/>
            <a:ext cx="9481931" cy="5928581"/>
          </a:xfrm>
          <a:prstGeom prst="rect">
            <a:avLst/>
          </a:prstGeom>
        </p:spPr>
      </p:pic>
      <p:sp>
        <p:nvSpPr>
          <p:cNvPr id="4" name="TextBox 3">
            <a:extLst>
              <a:ext uri="{FF2B5EF4-FFF2-40B4-BE49-F238E27FC236}">
                <a16:creationId xmlns:a16="http://schemas.microsoft.com/office/drawing/2014/main" xmlns="" id="{AAB37B19-84AF-4956-97DD-CA1ED6BF1243}"/>
              </a:ext>
            </a:extLst>
          </p:cNvPr>
          <p:cNvSpPr txBox="1"/>
          <p:nvPr/>
        </p:nvSpPr>
        <p:spPr>
          <a:xfrm>
            <a:off x="541683" y="1176146"/>
            <a:ext cx="8060634" cy="1569660"/>
          </a:xfrm>
          <a:prstGeom prst="rect">
            <a:avLst/>
          </a:prstGeom>
          <a:noFill/>
        </p:spPr>
        <p:txBody>
          <a:bodyPr wrap="square" rtlCol="0">
            <a:spAutoFit/>
          </a:bodyPr>
          <a:lstStyle/>
          <a:p>
            <a:pPr algn="ctr">
              <a:lnSpc>
                <a:spcPct val="150000"/>
              </a:lnSpc>
            </a:pPr>
            <a:r>
              <a:rPr lang="en-US" sz="3200" b="1" dirty="0" err="1">
                <a:solidFill>
                  <a:srgbClr val="F8F8F8"/>
                </a:solidFill>
                <a:latin typeface="HP001 4 hàng" panose="020B0603050302020204" pitchFamily="34" charset="0"/>
              </a:rPr>
              <a:t>Thứ</a:t>
            </a:r>
            <a:r>
              <a:rPr lang="en-US" sz="3200" b="1" dirty="0">
                <a:solidFill>
                  <a:srgbClr val="F8F8F8"/>
                </a:solidFill>
                <a:latin typeface="HP001 4 hàng" panose="020B0603050302020204" pitchFamily="34" charset="0"/>
              </a:rPr>
              <a:t> </a:t>
            </a:r>
            <a:r>
              <a:rPr lang="en-US" sz="3200" b="1" dirty="0" err="1">
                <a:solidFill>
                  <a:srgbClr val="F8F8F8"/>
                </a:solidFill>
                <a:latin typeface="HP001 4 hàng" panose="020B0603050302020204" pitchFamily="34" charset="0"/>
              </a:rPr>
              <a:t>năm</a:t>
            </a:r>
            <a:r>
              <a:rPr lang="en-US" sz="3200" b="1" dirty="0">
                <a:solidFill>
                  <a:srgbClr val="F8F8F8"/>
                </a:solidFill>
                <a:latin typeface="HP001 4 hàng" panose="020B0603050302020204" pitchFamily="34" charset="0"/>
              </a:rPr>
              <a:t> </a:t>
            </a:r>
            <a:r>
              <a:rPr lang="en-US" sz="3200" b="1" dirty="0" err="1">
                <a:solidFill>
                  <a:srgbClr val="F8F8F8"/>
                </a:solidFill>
                <a:latin typeface="HP001 4 hàng" panose="020B0603050302020204" pitchFamily="34" charset="0"/>
              </a:rPr>
              <a:t>ngày</a:t>
            </a:r>
            <a:r>
              <a:rPr lang="en-US" sz="3200" b="1" dirty="0">
                <a:solidFill>
                  <a:srgbClr val="F8F8F8"/>
                </a:solidFill>
                <a:latin typeface="HP001 4 hàng" panose="020B0603050302020204" pitchFamily="34" charset="0"/>
              </a:rPr>
              <a:t> 27 </a:t>
            </a:r>
            <a:r>
              <a:rPr lang="en-US" sz="3200" b="1" dirty="0" err="1">
                <a:solidFill>
                  <a:srgbClr val="F8F8F8"/>
                </a:solidFill>
                <a:latin typeface="HP001 4 hàng" panose="020B0603050302020204" pitchFamily="34" charset="0"/>
              </a:rPr>
              <a:t>tháng</a:t>
            </a:r>
            <a:r>
              <a:rPr lang="en-US" sz="3200" b="1" dirty="0">
                <a:solidFill>
                  <a:srgbClr val="F8F8F8"/>
                </a:solidFill>
                <a:latin typeface="HP001 4 hàng" panose="020B0603050302020204" pitchFamily="34" charset="0"/>
              </a:rPr>
              <a:t> 02 </a:t>
            </a:r>
            <a:r>
              <a:rPr lang="en-US" sz="3200" b="1" dirty="0" err="1">
                <a:solidFill>
                  <a:srgbClr val="F8F8F8"/>
                </a:solidFill>
                <a:latin typeface="HP001 4 hàng" panose="020B0603050302020204" pitchFamily="34" charset="0"/>
              </a:rPr>
              <a:t>năm</a:t>
            </a:r>
            <a:r>
              <a:rPr lang="en-US" sz="3200" b="1" dirty="0">
                <a:solidFill>
                  <a:srgbClr val="F8F8F8"/>
                </a:solidFill>
                <a:latin typeface="HP001 4 hàng" panose="020B0603050302020204" pitchFamily="34" charset="0"/>
              </a:rPr>
              <a:t> 2025</a:t>
            </a:r>
          </a:p>
          <a:p>
            <a:pPr algn="ctr">
              <a:lnSpc>
                <a:spcPct val="150000"/>
              </a:lnSpc>
            </a:pPr>
            <a:r>
              <a:rPr lang="en-US" sz="3200" b="1" u="sng" dirty="0" err="1">
                <a:solidFill>
                  <a:srgbClr val="F8F8F8"/>
                </a:solidFill>
                <a:latin typeface="HP001 4 hàng" panose="020B0603050302020204" pitchFamily="34" charset="0"/>
              </a:rPr>
              <a:t>Tiếng</a:t>
            </a:r>
            <a:r>
              <a:rPr lang="en-US" sz="3200" b="1" u="sng" dirty="0">
                <a:solidFill>
                  <a:srgbClr val="F8F8F8"/>
                </a:solidFill>
                <a:latin typeface="HP001 4 hàng" panose="020B0603050302020204" pitchFamily="34" charset="0"/>
              </a:rPr>
              <a:t> </a:t>
            </a:r>
            <a:r>
              <a:rPr lang="en-US" sz="3200" b="1" u="sng" dirty="0" err="1">
                <a:solidFill>
                  <a:srgbClr val="F8F8F8"/>
                </a:solidFill>
                <a:latin typeface="HP001 4 hàng" panose="020B0603050302020204" pitchFamily="34" charset="0"/>
              </a:rPr>
              <a:t>Việt</a:t>
            </a:r>
            <a:endParaRPr lang="en-US" sz="3200" b="1" u="sng" dirty="0">
              <a:solidFill>
                <a:srgbClr val="F8F8F8"/>
              </a:solidFill>
              <a:latin typeface="HP001 4 hàng" panose="020B0603050302020204" pitchFamily="34" charset="0"/>
            </a:endParaRPr>
          </a:p>
        </p:txBody>
      </p:sp>
      <p:sp>
        <p:nvSpPr>
          <p:cNvPr id="5" name="TextBox 4">
            <a:extLst>
              <a:ext uri="{FF2B5EF4-FFF2-40B4-BE49-F238E27FC236}">
                <a16:creationId xmlns:a16="http://schemas.microsoft.com/office/drawing/2014/main" xmlns="" id="{98BA57F1-C4F6-400B-B249-02E8AEF1B29B}"/>
              </a:ext>
            </a:extLst>
          </p:cNvPr>
          <p:cNvSpPr txBox="1"/>
          <p:nvPr/>
        </p:nvSpPr>
        <p:spPr>
          <a:xfrm>
            <a:off x="675861" y="2869545"/>
            <a:ext cx="7792278" cy="707886"/>
          </a:xfrm>
          <a:prstGeom prst="rect">
            <a:avLst/>
          </a:prstGeom>
          <a:noFill/>
        </p:spPr>
        <p:txBody>
          <a:bodyPr wrap="square" rtlCol="0">
            <a:spAutoFit/>
          </a:bodyPr>
          <a:lstStyle/>
          <a:p>
            <a:pPr algn="ctr"/>
            <a:r>
              <a:rPr lang="en-US" sz="4000" b="1" dirty="0" err="1">
                <a:solidFill>
                  <a:srgbClr val="F8F8F8"/>
                </a:solidFill>
                <a:latin typeface="HP001 5 hàng" panose="020B0603050302020204" pitchFamily="34" charset="0"/>
              </a:rPr>
              <a:t>Luyện</a:t>
            </a:r>
            <a:r>
              <a:rPr lang="en-US" sz="4000" b="1" dirty="0">
                <a:solidFill>
                  <a:srgbClr val="F8F8F8"/>
                </a:solidFill>
                <a:latin typeface="HP001 5 hàng" panose="020B0603050302020204" pitchFamily="34" charset="0"/>
              </a:rPr>
              <a:t> </a:t>
            </a:r>
            <a:r>
              <a:rPr lang="en-US" sz="4000" b="1" dirty="0" err="1">
                <a:solidFill>
                  <a:srgbClr val="F8F8F8"/>
                </a:solidFill>
                <a:latin typeface="HP001 5 hàng" panose="020B0603050302020204" pitchFamily="34" charset="0"/>
              </a:rPr>
              <a:t>từ</a:t>
            </a:r>
            <a:r>
              <a:rPr lang="en-US" sz="4000" b="1" dirty="0">
                <a:solidFill>
                  <a:srgbClr val="F8F8F8"/>
                </a:solidFill>
                <a:latin typeface="HP001 5 hàng" panose="020B0603050302020204" pitchFamily="34" charset="0"/>
              </a:rPr>
              <a:t> </a:t>
            </a:r>
            <a:r>
              <a:rPr lang="en-US" sz="4000" b="1" dirty="0" err="1">
                <a:solidFill>
                  <a:srgbClr val="F8F8F8"/>
                </a:solidFill>
                <a:latin typeface="HP001 5 hàng" panose="020B0603050302020204" pitchFamily="34" charset="0"/>
              </a:rPr>
              <a:t>và</a:t>
            </a:r>
            <a:r>
              <a:rPr lang="en-US" sz="4000" b="1" dirty="0">
                <a:solidFill>
                  <a:srgbClr val="F8F8F8"/>
                </a:solidFill>
                <a:latin typeface="HP001 5 hàng" panose="020B0603050302020204" pitchFamily="34" charset="0"/>
              </a:rPr>
              <a:t> </a:t>
            </a:r>
            <a:r>
              <a:rPr lang="en-US" sz="4000" b="1" dirty="0" err="1">
                <a:solidFill>
                  <a:srgbClr val="F8F8F8"/>
                </a:solidFill>
                <a:latin typeface="HP001 5 hàng" panose="020B0603050302020204" pitchFamily="34" charset="0"/>
              </a:rPr>
              <a:t>câu</a:t>
            </a:r>
            <a:r>
              <a:rPr lang="en-US" sz="4000" b="1" dirty="0">
                <a:solidFill>
                  <a:srgbClr val="F8F8F8"/>
                </a:solidFill>
                <a:latin typeface="HP001 5 hàng" panose="020B0603050302020204" pitchFamily="34" charset="0"/>
              </a:rPr>
              <a:t>: </a:t>
            </a:r>
            <a:r>
              <a:rPr lang="en-US" sz="4000" b="1" dirty="0" err="1">
                <a:solidFill>
                  <a:srgbClr val="F8F8F8"/>
                </a:solidFill>
                <a:latin typeface="HP001 5 hàng" panose="020B0603050302020204" pitchFamily="34" charset="0"/>
              </a:rPr>
              <a:t>Dấu</a:t>
            </a:r>
            <a:r>
              <a:rPr lang="en-US" sz="4000" b="1" dirty="0">
                <a:solidFill>
                  <a:srgbClr val="F8F8F8"/>
                </a:solidFill>
                <a:latin typeface="HP001 5 hàng" panose="020B0603050302020204" pitchFamily="34" charset="0"/>
              </a:rPr>
              <a:t> </a:t>
            </a:r>
            <a:r>
              <a:rPr lang="en-US" sz="4000" b="1" dirty="0" err="1">
                <a:solidFill>
                  <a:srgbClr val="F8F8F8"/>
                </a:solidFill>
                <a:latin typeface="HP001 5 hàng" panose="020B0603050302020204" pitchFamily="34" charset="0"/>
              </a:rPr>
              <a:t>ngoặc</a:t>
            </a:r>
            <a:r>
              <a:rPr lang="en-US" sz="4000" b="1" dirty="0">
                <a:solidFill>
                  <a:srgbClr val="F8F8F8"/>
                </a:solidFill>
                <a:latin typeface="HP001 5 hàng" panose="020B0603050302020204" pitchFamily="34" charset="0"/>
              </a:rPr>
              <a:t> đ</a:t>
            </a:r>
            <a:r>
              <a:rPr lang="vi-VN" sz="4000" b="1" dirty="0">
                <a:solidFill>
                  <a:srgbClr val="F8F8F8"/>
                </a:solidFill>
                <a:latin typeface="HP001 5 hàng" panose="020B0603050302020204" pitchFamily="34" charset="0"/>
              </a:rPr>
              <a:t>ơ</a:t>
            </a:r>
            <a:r>
              <a:rPr lang="en-US" sz="4000" b="1" dirty="0">
                <a:solidFill>
                  <a:srgbClr val="F8F8F8"/>
                </a:solidFill>
                <a:latin typeface="HP001 5 hàng" panose="020B0603050302020204" pitchFamily="34" charset="0"/>
              </a:rPr>
              <a:t>n</a:t>
            </a:r>
          </a:p>
        </p:txBody>
      </p:sp>
    </p:spTree>
    <p:extLst>
      <p:ext uri="{BB962C8B-B14F-4D97-AF65-F5344CB8AC3E}">
        <p14:creationId xmlns:p14="http://schemas.microsoft.com/office/powerpoint/2010/main" val="163580607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5C52026-0563-4F03-AB97-2E22B1F747F2}"/>
              </a:ext>
            </a:extLst>
          </p:cNvPr>
          <p:cNvPicPr>
            <a:picLocks noChangeAspect="1"/>
          </p:cNvPicPr>
          <p:nvPr/>
        </p:nvPicPr>
        <p:blipFill rotWithShape="1">
          <a:blip r:embed="rId2"/>
          <a:srcRect l="1497" t="18937" r="2077" b="20773"/>
          <a:stretch/>
        </p:blipFill>
        <p:spPr>
          <a:xfrm>
            <a:off x="-168963" y="-392538"/>
            <a:ext cx="9481931" cy="5928581"/>
          </a:xfrm>
          <a:prstGeom prst="rect">
            <a:avLst/>
          </a:prstGeom>
        </p:spPr>
      </p:pic>
      <p:sp>
        <p:nvSpPr>
          <p:cNvPr id="4" name="TextBox 3">
            <a:extLst>
              <a:ext uri="{FF2B5EF4-FFF2-40B4-BE49-F238E27FC236}">
                <a16:creationId xmlns:a16="http://schemas.microsoft.com/office/drawing/2014/main" xmlns="" id="{AAB37B19-84AF-4956-97DD-CA1ED6BF1243}"/>
              </a:ext>
            </a:extLst>
          </p:cNvPr>
          <p:cNvSpPr txBox="1"/>
          <p:nvPr/>
        </p:nvSpPr>
        <p:spPr>
          <a:xfrm>
            <a:off x="541683" y="258631"/>
            <a:ext cx="8060634" cy="1200329"/>
          </a:xfrm>
          <a:prstGeom prst="rect">
            <a:avLst/>
          </a:prstGeom>
          <a:noFill/>
        </p:spPr>
        <p:txBody>
          <a:bodyPr wrap="square" rtlCol="0">
            <a:spAutoFit/>
          </a:bodyPr>
          <a:lstStyle/>
          <a:p>
            <a:pPr algn="ctr">
              <a:lnSpc>
                <a:spcPct val="150000"/>
              </a:lnSpc>
            </a:pPr>
            <a:r>
              <a:rPr lang="en-US" sz="2400" b="1" dirty="0" err="1">
                <a:solidFill>
                  <a:srgbClr val="F8F8F8"/>
                </a:solidFill>
                <a:latin typeface="HP001 4 hàng" panose="020B0603050302020204" pitchFamily="34" charset="0"/>
              </a:rPr>
              <a:t>Thứ</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năm</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ngày</a:t>
            </a:r>
            <a:r>
              <a:rPr lang="en-US" sz="2400" b="1" dirty="0">
                <a:solidFill>
                  <a:srgbClr val="F8F8F8"/>
                </a:solidFill>
                <a:latin typeface="HP001 4 hàng" panose="020B0603050302020204" pitchFamily="34" charset="0"/>
              </a:rPr>
              <a:t> 27 </a:t>
            </a:r>
            <a:r>
              <a:rPr lang="en-US" sz="2400" b="1" dirty="0" err="1">
                <a:solidFill>
                  <a:srgbClr val="F8F8F8"/>
                </a:solidFill>
                <a:latin typeface="HP001 4 hàng" panose="020B0603050302020204" pitchFamily="34" charset="0"/>
              </a:rPr>
              <a:t>tháng</a:t>
            </a:r>
            <a:r>
              <a:rPr lang="en-US" sz="2400" b="1" dirty="0">
                <a:solidFill>
                  <a:srgbClr val="F8F8F8"/>
                </a:solidFill>
                <a:latin typeface="HP001 4 hàng" panose="020B0603050302020204" pitchFamily="34" charset="0"/>
              </a:rPr>
              <a:t> 02 </a:t>
            </a:r>
            <a:r>
              <a:rPr lang="en-US" sz="2400" b="1" dirty="0" err="1">
                <a:solidFill>
                  <a:srgbClr val="F8F8F8"/>
                </a:solidFill>
                <a:latin typeface="HP001 4 hàng" panose="020B0603050302020204" pitchFamily="34" charset="0"/>
              </a:rPr>
              <a:t>năm</a:t>
            </a:r>
            <a:r>
              <a:rPr lang="en-US" sz="2400" b="1" dirty="0">
                <a:solidFill>
                  <a:srgbClr val="F8F8F8"/>
                </a:solidFill>
                <a:latin typeface="HP001 4 hàng" panose="020B0603050302020204" pitchFamily="34" charset="0"/>
              </a:rPr>
              <a:t> 2025</a:t>
            </a:r>
          </a:p>
          <a:p>
            <a:pPr algn="ctr">
              <a:lnSpc>
                <a:spcPct val="150000"/>
              </a:lnSpc>
            </a:pPr>
            <a:r>
              <a:rPr lang="en-US" sz="2400" b="1" u="sng" dirty="0" err="1">
                <a:solidFill>
                  <a:srgbClr val="F8F8F8"/>
                </a:solidFill>
                <a:latin typeface="HP001 4 hàng" panose="020B0603050302020204" pitchFamily="34" charset="0"/>
              </a:rPr>
              <a:t>Tiếng</a:t>
            </a:r>
            <a:r>
              <a:rPr lang="en-US" sz="2400" b="1" u="sng" dirty="0">
                <a:solidFill>
                  <a:srgbClr val="F8F8F8"/>
                </a:solidFill>
                <a:latin typeface="HP001 4 hàng" panose="020B0603050302020204" pitchFamily="34" charset="0"/>
              </a:rPr>
              <a:t> </a:t>
            </a:r>
            <a:r>
              <a:rPr lang="en-US" sz="2400" b="1" u="sng" dirty="0" err="1">
                <a:solidFill>
                  <a:srgbClr val="F8F8F8"/>
                </a:solidFill>
                <a:latin typeface="HP001 4 hàng" panose="020B0603050302020204" pitchFamily="34" charset="0"/>
              </a:rPr>
              <a:t>Việt</a:t>
            </a:r>
            <a:endParaRPr lang="en-US" sz="2400" b="1" u="sng" dirty="0">
              <a:solidFill>
                <a:srgbClr val="F8F8F8"/>
              </a:solidFill>
              <a:latin typeface="HP001 4 hàng" panose="020B0603050302020204" pitchFamily="34" charset="0"/>
            </a:endParaRPr>
          </a:p>
        </p:txBody>
      </p:sp>
      <p:sp>
        <p:nvSpPr>
          <p:cNvPr id="5" name="TextBox 4">
            <a:extLst>
              <a:ext uri="{FF2B5EF4-FFF2-40B4-BE49-F238E27FC236}">
                <a16:creationId xmlns:a16="http://schemas.microsoft.com/office/drawing/2014/main" xmlns="" id="{98BA57F1-C4F6-400B-B249-02E8AEF1B29B}"/>
              </a:ext>
            </a:extLst>
          </p:cNvPr>
          <p:cNvSpPr txBox="1"/>
          <p:nvPr/>
        </p:nvSpPr>
        <p:spPr>
          <a:xfrm>
            <a:off x="675861" y="1429177"/>
            <a:ext cx="7792278" cy="523220"/>
          </a:xfrm>
          <a:prstGeom prst="rect">
            <a:avLst/>
          </a:prstGeom>
          <a:noFill/>
        </p:spPr>
        <p:txBody>
          <a:bodyPr wrap="square" rtlCol="0">
            <a:spAutoFit/>
          </a:bodyPr>
          <a:lstStyle/>
          <a:p>
            <a:pPr algn="ctr"/>
            <a:r>
              <a:rPr lang="en-US" sz="2800" b="1" dirty="0" err="1">
                <a:solidFill>
                  <a:srgbClr val="F8F8F8"/>
                </a:solidFill>
                <a:latin typeface="HP001 5 hàng" panose="020B0603050302020204" pitchFamily="34" charset="0"/>
              </a:rPr>
              <a:t>Luyện</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từ</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và</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câu</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Dấu</a:t>
            </a:r>
            <a:r>
              <a:rPr lang="en-US" sz="2800" b="1" dirty="0">
                <a:solidFill>
                  <a:srgbClr val="F8F8F8"/>
                </a:solidFill>
                <a:latin typeface="HP001 5 hàng" panose="020B0603050302020204" pitchFamily="34" charset="0"/>
              </a:rPr>
              <a:t> </a:t>
            </a:r>
            <a:r>
              <a:rPr lang="en-US" sz="2800" b="1" dirty="0" err="1">
                <a:solidFill>
                  <a:srgbClr val="F8F8F8"/>
                </a:solidFill>
                <a:latin typeface="HP001 5 hàng" panose="020B0603050302020204" pitchFamily="34" charset="0"/>
              </a:rPr>
              <a:t>ngoặc</a:t>
            </a:r>
            <a:r>
              <a:rPr lang="en-US" sz="2800" b="1" dirty="0">
                <a:solidFill>
                  <a:srgbClr val="F8F8F8"/>
                </a:solidFill>
                <a:latin typeface="HP001 5 hàng" panose="020B0603050302020204" pitchFamily="34" charset="0"/>
              </a:rPr>
              <a:t> đ</a:t>
            </a:r>
            <a:r>
              <a:rPr lang="vi-VN" sz="2800" b="1" dirty="0">
                <a:solidFill>
                  <a:srgbClr val="F8F8F8"/>
                </a:solidFill>
                <a:latin typeface="HP001 5 hàng" panose="020B0603050302020204" pitchFamily="34" charset="0"/>
              </a:rPr>
              <a:t>ơ</a:t>
            </a:r>
            <a:r>
              <a:rPr lang="en-US" sz="2800" b="1" dirty="0">
                <a:solidFill>
                  <a:srgbClr val="F8F8F8"/>
                </a:solidFill>
                <a:latin typeface="HP001 5 hàng" panose="020B0603050302020204" pitchFamily="34" charset="0"/>
              </a:rPr>
              <a:t>n</a:t>
            </a:r>
          </a:p>
        </p:txBody>
      </p:sp>
      <p:sp>
        <p:nvSpPr>
          <p:cNvPr id="6" name="TextBox 5">
            <a:extLst>
              <a:ext uri="{FF2B5EF4-FFF2-40B4-BE49-F238E27FC236}">
                <a16:creationId xmlns:a16="http://schemas.microsoft.com/office/drawing/2014/main" xmlns="" id="{A6FFF5B0-3734-4619-BFDE-5B2002C01F40}"/>
              </a:ext>
            </a:extLst>
          </p:cNvPr>
          <p:cNvSpPr txBox="1"/>
          <p:nvPr/>
        </p:nvSpPr>
        <p:spPr>
          <a:xfrm>
            <a:off x="357809" y="1876878"/>
            <a:ext cx="2743201" cy="461665"/>
          </a:xfrm>
          <a:prstGeom prst="rect">
            <a:avLst/>
          </a:prstGeom>
          <a:noFill/>
        </p:spPr>
        <p:txBody>
          <a:bodyPr wrap="square" rtlCol="0">
            <a:spAutoFit/>
          </a:bodyPr>
          <a:lstStyle/>
          <a:p>
            <a:pPr algn="ctr"/>
            <a:r>
              <a:rPr lang="en-US" sz="2400" b="1" dirty="0">
                <a:solidFill>
                  <a:srgbClr val="F8F8F8"/>
                </a:solidFill>
              </a:rPr>
              <a:t>I. </a:t>
            </a:r>
            <a:r>
              <a:rPr lang="en-US" sz="2400" b="1" dirty="0" err="1">
                <a:solidFill>
                  <a:srgbClr val="F8F8F8"/>
                </a:solidFill>
                <a:latin typeface="HP001 5 hàng" panose="020B0603050302020204" pitchFamily="34" charset="0"/>
              </a:rPr>
              <a:t>Nhận</a:t>
            </a:r>
            <a:r>
              <a:rPr lang="en-US" sz="2400" b="1" dirty="0">
                <a:solidFill>
                  <a:srgbClr val="F8F8F8"/>
                </a:solidFill>
                <a:latin typeface="HP001 5 hàng" panose="020B0603050302020204" pitchFamily="34" charset="0"/>
              </a:rPr>
              <a:t> </a:t>
            </a:r>
            <a:r>
              <a:rPr lang="en-US" sz="2400" b="1" dirty="0" err="1">
                <a:solidFill>
                  <a:srgbClr val="F8F8F8"/>
                </a:solidFill>
                <a:latin typeface="HP001 5 hàng" panose="020B0603050302020204" pitchFamily="34" charset="0"/>
              </a:rPr>
              <a:t>xét</a:t>
            </a:r>
            <a:endParaRPr lang="en-US" sz="2400" b="1" dirty="0">
              <a:solidFill>
                <a:srgbClr val="F8F8F8"/>
              </a:solidFill>
              <a:latin typeface="HP001 5 hàng" panose="020B0603050302020204" pitchFamily="34" charset="0"/>
            </a:endParaRPr>
          </a:p>
        </p:txBody>
      </p:sp>
    </p:spTree>
    <p:extLst>
      <p:ext uri="{BB962C8B-B14F-4D97-AF65-F5344CB8AC3E}">
        <p14:creationId xmlns:p14="http://schemas.microsoft.com/office/powerpoint/2010/main" val="1530539595"/>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4" name="TextBox 3">
            <a:extLst>
              <a:ext uri="{FF2B5EF4-FFF2-40B4-BE49-F238E27FC236}">
                <a16:creationId xmlns:a16="http://schemas.microsoft.com/office/drawing/2014/main" xmlns="" id="{771AB8AB-B176-4CB7-B75C-39EC147A705E}"/>
              </a:ext>
            </a:extLst>
          </p:cNvPr>
          <p:cNvSpPr txBox="1"/>
          <p:nvPr/>
        </p:nvSpPr>
        <p:spPr>
          <a:xfrm>
            <a:off x="705792" y="126381"/>
            <a:ext cx="3193775" cy="934747"/>
          </a:xfrm>
          <a:prstGeom prst="rect">
            <a:avLst/>
          </a:prstGeom>
        </p:spPr>
        <p:txBody>
          <a:bodyPr numCol="1"/>
          <a:lstStyle>
            <a:defPPr marR="0" lvl="0" algn="l" rtl="0">
              <a:lnSpc>
                <a:spcPct val="100000"/>
              </a:lnSpc>
              <a:spcBef>
                <a:spcPts val="0"/>
              </a:spcBef>
              <a:spcAft>
                <a:spcPts val="0"/>
              </a:spcAft>
              <a:defRPr/>
            </a:defPPr>
            <a:lvl1pPr algn="ctr">
              <a:defRPr sz="8000" b="1">
                <a:ln w="19050" cap="flat" cmpd="sng">
                  <a:solidFill>
                    <a:schemeClr val="dk1"/>
                  </a:solidFill>
                  <a:prstDash val="solid"/>
                  <a:round/>
                  <a:headEnd type="none" w="sm" len="sm"/>
                  <a:tailEnd type="none" w="sm" len="sm"/>
                </a:ln>
                <a:solidFill>
                  <a:schemeClr val="accent5"/>
                </a:solidFill>
                <a:latin typeface="Fredoka One"/>
              </a:defRPr>
            </a:lvl1pPr>
          </a:lstStyle>
          <a:p>
            <a:r>
              <a:rPr lang="en-US" sz="3600" dirty="0">
                <a:solidFill>
                  <a:schemeClr val="bg2"/>
                </a:solidFill>
              </a:rPr>
              <a:t>I. </a:t>
            </a:r>
            <a:r>
              <a:rPr lang="en-US" sz="3600" dirty="0" err="1">
                <a:solidFill>
                  <a:schemeClr val="bg2"/>
                </a:solidFill>
              </a:rPr>
              <a:t>Nhận</a:t>
            </a:r>
            <a:r>
              <a:rPr lang="en-US" sz="3600" dirty="0">
                <a:solidFill>
                  <a:schemeClr val="bg2"/>
                </a:solidFill>
              </a:rPr>
              <a:t> </a:t>
            </a:r>
            <a:r>
              <a:rPr lang="en-US" sz="3600" dirty="0" err="1">
                <a:solidFill>
                  <a:schemeClr val="bg2"/>
                </a:solidFill>
              </a:rPr>
              <a:t>xét</a:t>
            </a:r>
            <a:endParaRPr lang="en-US" sz="3600" dirty="0">
              <a:solidFill>
                <a:schemeClr val="bg2"/>
              </a:solidFill>
            </a:endParaRPr>
          </a:p>
        </p:txBody>
      </p:sp>
      <p:sp>
        <p:nvSpPr>
          <p:cNvPr id="5" name="TextBox 4">
            <a:extLst>
              <a:ext uri="{FF2B5EF4-FFF2-40B4-BE49-F238E27FC236}">
                <a16:creationId xmlns:a16="http://schemas.microsoft.com/office/drawing/2014/main" xmlns="" id="{E0DB9CBE-AA6D-4757-9EE1-246AEDC992C8}"/>
              </a:ext>
            </a:extLst>
          </p:cNvPr>
          <p:cNvSpPr txBox="1"/>
          <p:nvPr/>
        </p:nvSpPr>
        <p:spPr>
          <a:xfrm>
            <a:off x="990599" y="729928"/>
            <a:ext cx="6365697" cy="40011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lvl1pPr>
          </a:lstStyle>
          <a:p>
            <a:r>
              <a:rPr lang="en-US" b="1" dirty="0">
                <a:solidFill>
                  <a:schemeClr val="tx1"/>
                </a:solidFill>
              </a:rPr>
              <a:t>1. </a:t>
            </a:r>
            <a:r>
              <a:rPr lang="en-US" b="1" dirty="0" err="1">
                <a:solidFill>
                  <a:schemeClr val="tx1"/>
                </a:solidFill>
              </a:rPr>
              <a:t>Đọc</a:t>
            </a:r>
            <a:r>
              <a:rPr lang="en-US" b="1" dirty="0">
                <a:solidFill>
                  <a:schemeClr val="tx1"/>
                </a:solidFill>
              </a:rPr>
              <a:t> </a:t>
            </a:r>
            <a:r>
              <a:rPr lang="en-US" b="1" dirty="0" err="1">
                <a:solidFill>
                  <a:schemeClr val="tx1"/>
                </a:solidFill>
              </a:rPr>
              <a:t>các</a:t>
            </a:r>
            <a:r>
              <a:rPr lang="en-US" b="1" dirty="0">
                <a:solidFill>
                  <a:schemeClr val="tx1"/>
                </a:solidFill>
              </a:rPr>
              <a:t> </a:t>
            </a:r>
            <a:r>
              <a:rPr lang="en-US" b="1" dirty="0" err="1">
                <a:solidFill>
                  <a:schemeClr val="tx1"/>
                </a:solidFill>
              </a:rPr>
              <a:t>câu</a:t>
            </a:r>
            <a:r>
              <a:rPr lang="en-US" b="1" dirty="0">
                <a:solidFill>
                  <a:schemeClr val="tx1"/>
                </a:solidFill>
              </a:rPr>
              <a:t> d</a:t>
            </a:r>
            <a:r>
              <a:rPr lang="vi-VN" b="1" dirty="0">
                <a:solidFill>
                  <a:schemeClr val="tx1"/>
                </a:solidFill>
              </a:rPr>
              <a:t>ư</a:t>
            </a:r>
            <a:r>
              <a:rPr lang="en-US" b="1" dirty="0" err="1">
                <a:solidFill>
                  <a:schemeClr val="tx1"/>
                </a:solidFill>
              </a:rPr>
              <a:t>ới</a:t>
            </a:r>
            <a:r>
              <a:rPr lang="en-US" b="1" dirty="0">
                <a:solidFill>
                  <a:schemeClr val="tx1"/>
                </a:solidFill>
              </a:rPr>
              <a:t> </a:t>
            </a:r>
            <a:r>
              <a:rPr lang="en-US" b="1" dirty="0" err="1">
                <a:solidFill>
                  <a:schemeClr val="tx1"/>
                </a:solidFill>
              </a:rPr>
              <a:t>đây</a:t>
            </a:r>
            <a:r>
              <a:rPr lang="en-US" b="1" dirty="0">
                <a:solidFill>
                  <a:schemeClr val="tx1"/>
                </a:solidFill>
              </a:rPr>
              <a:t> </a:t>
            </a:r>
            <a:r>
              <a:rPr lang="en-US" b="1" dirty="0" err="1">
                <a:solidFill>
                  <a:schemeClr val="tx1"/>
                </a:solidFill>
              </a:rPr>
              <a:t>và</a:t>
            </a:r>
            <a:r>
              <a:rPr lang="en-US" b="1" dirty="0">
                <a:solidFill>
                  <a:schemeClr val="tx1"/>
                </a:solidFill>
              </a:rPr>
              <a:t> </a:t>
            </a:r>
            <a:r>
              <a:rPr lang="en-US" b="1" dirty="0" err="1">
                <a:solidFill>
                  <a:schemeClr val="tx1"/>
                </a:solidFill>
              </a:rPr>
              <a:t>trả</a:t>
            </a:r>
            <a:r>
              <a:rPr lang="en-US" b="1" dirty="0">
                <a:solidFill>
                  <a:schemeClr val="tx1"/>
                </a:solidFill>
              </a:rPr>
              <a:t> </a:t>
            </a:r>
            <a:r>
              <a:rPr lang="en-US" b="1" dirty="0" err="1">
                <a:solidFill>
                  <a:schemeClr val="tx1"/>
                </a:solidFill>
              </a:rPr>
              <a:t>lời</a:t>
            </a:r>
            <a:r>
              <a:rPr lang="en-US" b="1" dirty="0">
                <a:solidFill>
                  <a:schemeClr val="tx1"/>
                </a:solidFill>
              </a:rPr>
              <a:t> </a:t>
            </a:r>
            <a:r>
              <a:rPr lang="en-US" b="1" dirty="0" err="1">
                <a:solidFill>
                  <a:schemeClr val="tx1"/>
                </a:solidFill>
              </a:rPr>
              <a:t>câu</a:t>
            </a:r>
            <a:r>
              <a:rPr lang="en-US" b="1" dirty="0">
                <a:solidFill>
                  <a:schemeClr val="tx1"/>
                </a:solidFill>
              </a:rPr>
              <a:t> </a:t>
            </a:r>
            <a:r>
              <a:rPr lang="en-US" b="1" dirty="0" err="1">
                <a:solidFill>
                  <a:schemeClr val="tx1"/>
                </a:solidFill>
              </a:rPr>
              <a:t>hỏi</a:t>
            </a:r>
            <a:r>
              <a:rPr lang="en-US" b="1" dirty="0">
                <a:solidFill>
                  <a:schemeClr val="tx1"/>
                </a:solidFill>
              </a:rPr>
              <a:t>:</a:t>
            </a:r>
          </a:p>
        </p:txBody>
      </p:sp>
      <p:sp>
        <p:nvSpPr>
          <p:cNvPr id="6" name="TextBox 5">
            <a:extLst>
              <a:ext uri="{FF2B5EF4-FFF2-40B4-BE49-F238E27FC236}">
                <a16:creationId xmlns:a16="http://schemas.microsoft.com/office/drawing/2014/main" xmlns="" id="{3594542B-F7EC-440C-9B52-7CA0FCBF2307}"/>
              </a:ext>
            </a:extLst>
          </p:cNvPr>
          <p:cNvSpPr txBox="1"/>
          <p:nvPr/>
        </p:nvSpPr>
        <p:spPr>
          <a:xfrm>
            <a:off x="375009" y="1167492"/>
            <a:ext cx="8393986" cy="1938992"/>
          </a:xfrm>
          <a:prstGeom prst="rect">
            <a:avLst/>
          </a:prstGeom>
          <a:noFill/>
        </p:spPr>
        <p:txBody>
          <a:bodyPr wrap="square" rtlCol="0">
            <a:spAutoFit/>
          </a:bodyPr>
          <a:lstStyle/>
          <a:p>
            <a:pPr algn="just"/>
            <a:r>
              <a:rPr lang="en-US" sz="2400" dirty="0">
                <a:solidFill>
                  <a:schemeClr val="tx1">
                    <a:lumMod val="75000"/>
                  </a:schemeClr>
                </a:solidFill>
              </a:rPr>
              <a:t>	</a:t>
            </a:r>
            <a:r>
              <a:rPr lang="en-US" sz="2400" dirty="0" err="1">
                <a:solidFill>
                  <a:schemeClr val="tx1">
                    <a:lumMod val="75000"/>
                  </a:schemeClr>
                </a:solidFill>
              </a:rPr>
              <a:t>Cầu</a:t>
            </a:r>
            <a:r>
              <a:rPr lang="en-US" sz="2400" dirty="0">
                <a:solidFill>
                  <a:schemeClr val="tx1">
                    <a:lumMod val="75000"/>
                  </a:schemeClr>
                </a:solidFill>
              </a:rPr>
              <a:t> </a:t>
            </a:r>
            <a:r>
              <a:rPr lang="en-US" sz="2400" dirty="0" err="1">
                <a:solidFill>
                  <a:schemeClr val="tx1">
                    <a:lumMod val="75000"/>
                  </a:schemeClr>
                </a:solidFill>
              </a:rPr>
              <a:t>Vĩnh</a:t>
            </a:r>
            <a:r>
              <a:rPr lang="en-US" sz="2400" dirty="0">
                <a:solidFill>
                  <a:schemeClr val="tx1">
                    <a:lumMod val="75000"/>
                  </a:schemeClr>
                </a:solidFill>
              </a:rPr>
              <a:t> </a:t>
            </a:r>
            <a:r>
              <a:rPr lang="en-US" sz="2400" dirty="0" err="1">
                <a:solidFill>
                  <a:schemeClr val="tx1">
                    <a:lumMod val="75000"/>
                  </a:schemeClr>
                </a:solidFill>
              </a:rPr>
              <a:t>Tuy</a:t>
            </a:r>
            <a:r>
              <a:rPr lang="en-US" sz="2400" dirty="0">
                <a:solidFill>
                  <a:schemeClr val="tx1">
                    <a:lumMod val="75000"/>
                  </a:schemeClr>
                </a:solidFill>
              </a:rPr>
              <a:t> </a:t>
            </a:r>
            <a:r>
              <a:rPr lang="en-US" sz="2400" dirty="0" err="1">
                <a:solidFill>
                  <a:schemeClr val="tx1">
                    <a:lumMod val="75000"/>
                  </a:schemeClr>
                </a:solidFill>
              </a:rPr>
              <a:t>là</a:t>
            </a:r>
            <a:r>
              <a:rPr lang="en-US" sz="2400" dirty="0">
                <a:solidFill>
                  <a:schemeClr val="tx1">
                    <a:lumMod val="75000"/>
                  </a:schemeClr>
                </a:solidFill>
              </a:rPr>
              <a:t> </a:t>
            </a:r>
            <a:r>
              <a:rPr lang="en-US" sz="2400" dirty="0" err="1">
                <a:solidFill>
                  <a:schemeClr val="tx1">
                    <a:lumMod val="75000"/>
                  </a:schemeClr>
                </a:solidFill>
              </a:rPr>
              <a:t>một</a:t>
            </a:r>
            <a:r>
              <a:rPr lang="en-US" sz="2400" dirty="0">
                <a:solidFill>
                  <a:schemeClr val="tx1">
                    <a:lumMod val="75000"/>
                  </a:schemeClr>
                </a:solidFill>
              </a:rPr>
              <a:t> </a:t>
            </a:r>
            <a:r>
              <a:rPr lang="en-US" sz="2400" dirty="0" err="1">
                <a:solidFill>
                  <a:schemeClr val="tx1">
                    <a:lumMod val="75000"/>
                  </a:schemeClr>
                </a:solidFill>
              </a:rPr>
              <a:t>trong</a:t>
            </a:r>
            <a:r>
              <a:rPr lang="en-US" sz="2400" dirty="0">
                <a:solidFill>
                  <a:schemeClr val="tx1">
                    <a:lumMod val="75000"/>
                  </a:schemeClr>
                </a:solidFill>
              </a:rPr>
              <a:t> </a:t>
            </a:r>
            <a:r>
              <a:rPr lang="en-US" sz="2400" dirty="0" err="1">
                <a:solidFill>
                  <a:schemeClr val="tx1">
                    <a:lumMod val="75000"/>
                  </a:schemeClr>
                </a:solidFill>
              </a:rPr>
              <a:t>nhiều</a:t>
            </a:r>
            <a:r>
              <a:rPr lang="en-US" sz="2400" dirty="0">
                <a:solidFill>
                  <a:schemeClr val="tx1">
                    <a:lumMod val="75000"/>
                  </a:schemeClr>
                </a:solidFill>
              </a:rPr>
              <a:t> </a:t>
            </a:r>
            <a:r>
              <a:rPr lang="en-US" sz="2400" dirty="0" err="1">
                <a:solidFill>
                  <a:schemeClr val="tx1">
                    <a:lumMod val="75000"/>
                  </a:schemeClr>
                </a:solidFill>
              </a:rPr>
              <a:t>cây</a:t>
            </a:r>
            <a:r>
              <a:rPr lang="en-US" sz="2400" dirty="0">
                <a:solidFill>
                  <a:schemeClr val="tx1">
                    <a:lumMod val="75000"/>
                  </a:schemeClr>
                </a:solidFill>
              </a:rPr>
              <a:t> </a:t>
            </a:r>
            <a:r>
              <a:rPr lang="en-US" sz="2400" dirty="0" err="1">
                <a:solidFill>
                  <a:schemeClr val="tx1">
                    <a:lumMod val="75000"/>
                  </a:schemeClr>
                </a:solidFill>
              </a:rPr>
              <a:t>cầu</a:t>
            </a:r>
            <a:r>
              <a:rPr lang="en-US" sz="2400" dirty="0">
                <a:solidFill>
                  <a:schemeClr val="tx1">
                    <a:lumMod val="75000"/>
                  </a:schemeClr>
                </a:solidFill>
              </a:rPr>
              <a:t> </a:t>
            </a:r>
            <a:r>
              <a:rPr lang="en-US" sz="2400" dirty="0" err="1">
                <a:solidFill>
                  <a:schemeClr val="tx1">
                    <a:lumMod val="75000"/>
                  </a:schemeClr>
                </a:solidFill>
              </a:rPr>
              <a:t>bắc</a:t>
            </a:r>
            <a:r>
              <a:rPr lang="en-US" sz="2400" dirty="0">
                <a:solidFill>
                  <a:schemeClr val="tx1">
                    <a:lumMod val="75000"/>
                  </a:schemeClr>
                </a:solidFill>
              </a:rPr>
              <a:t> qua song </a:t>
            </a:r>
            <a:r>
              <a:rPr lang="en-US" sz="2400" dirty="0" err="1">
                <a:solidFill>
                  <a:schemeClr val="tx1">
                    <a:lumMod val="75000"/>
                  </a:schemeClr>
                </a:solidFill>
              </a:rPr>
              <a:t>Hồng</a:t>
            </a:r>
            <a:r>
              <a:rPr lang="en-US" sz="2400" dirty="0">
                <a:solidFill>
                  <a:schemeClr val="tx1">
                    <a:lumMod val="75000"/>
                  </a:schemeClr>
                </a:solidFill>
              </a:rPr>
              <a:t> (</a:t>
            </a:r>
            <a:r>
              <a:rPr lang="en-US" sz="2400" dirty="0" err="1">
                <a:solidFill>
                  <a:schemeClr val="tx1">
                    <a:lumMod val="75000"/>
                  </a:schemeClr>
                </a:solidFill>
              </a:rPr>
              <a:t>trên</a:t>
            </a:r>
            <a:r>
              <a:rPr lang="en-US" sz="2400" dirty="0">
                <a:solidFill>
                  <a:schemeClr val="tx1">
                    <a:lumMod val="75000"/>
                  </a:schemeClr>
                </a:solidFill>
              </a:rPr>
              <a:t> </a:t>
            </a:r>
            <a:r>
              <a:rPr lang="en-US" sz="2400" dirty="0" err="1">
                <a:solidFill>
                  <a:schemeClr val="tx1">
                    <a:lumMod val="75000"/>
                  </a:schemeClr>
                </a:solidFill>
              </a:rPr>
              <a:t>địa</a:t>
            </a:r>
            <a:r>
              <a:rPr lang="en-US" sz="2400" dirty="0">
                <a:solidFill>
                  <a:schemeClr val="tx1">
                    <a:lumMod val="75000"/>
                  </a:schemeClr>
                </a:solidFill>
              </a:rPr>
              <a:t> </a:t>
            </a:r>
            <a:r>
              <a:rPr lang="en-US" sz="2400" dirty="0" err="1">
                <a:solidFill>
                  <a:schemeClr val="tx1">
                    <a:lumMod val="75000"/>
                  </a:schemeClr>
                </a:solidFill>
              </a:rPr>
              <a:t>bàn</a:t>
            </a:r>
            <a:r>
              <a:rPr lang="en-US" sz="2400" dirty="0">
                <a:solidFill>
                  <a:schemeClr val="tx1">
                    <a:lumMod val="75000"/>
                  </a:schemeClr>
                </a:solidFill>
              </a:rPr>
              <a:t> </a:t>
            </a:r>
            <a:r>
              <a:rPr lang="en-US" sz="2400" dirty="0" err="1">
                <a:solidFill>
                  <a:schemeClr val="tx1">
                    <a:lumMod val="75000"/>
                  </a:schemeClr>
                </a:solidFill>
              </a:rPr>
              <a:t>Hà</a:t>
            </a:r>
            <a:r>
              <a:rPr lang="en-US" sz="2400" dirty="0">
                <a:solidFill>
                  <a:schemeClr val="tx1">
                    <a:lumMod val="75000"/>
                  </a:schemeClr>
                </a:solidFill>
              </a:rPr>
              <a:t> </a:t>
            </a:r>
            <a:r>
              <a:rPr lang="en-US" sz="2400" dirty="0" err="1">
                <a:solidFill>
                  <a:schemeClr val="tx1">
                    <a:lumMod val="75000"/>
                  </a:schemeClr>
                </a:solidFill>
              </a:rPr>
              <a:t>Nội</a:t>
            </a:r>
            <a:r>
              <a:rPr lang="en-US" sz="2400" dirty="0">
                <a:solidFill>
                  <a:schemeClr val="tx1">
                    <a:lumMod val="75000"/>
                  </a:schemeClr>
                </a:solidFill>
              </a:rPr>
              <a:t>). </a:t>
            </a:r>
            <a:r>
              <a:rPr lang="en-US" sz="2400" dirty="0" err="1">
                <a:solidFill>
                  <a:schemeClr val="tx1">
                    <a:lumMod val="75000"/>
                  </a:schemeClr>
                </a:solidFill>
              </a:rPr>
              <a:t>Vào</a:t>
            </a:r>
            <a:r>
              <a:rPr lang="en-US" sz="2400" dirty="0">
                <a:solidFill>
                  <a:schemeClr val="tx1">
                    <a:lumMod val="75000"/>
                  </a:schemeClr>
                </a:solidFill>
              </a:rPr>
              <a:t> </a:t>
            </a:r>
            <a:r>
              <a:rPr lang="en-US" sz="2400" dirty="0" err="1">
                <a:solidFill>
                  <a:schemeClr val="tx1">
                    <a:lumMod val="75000"/>
                  </a:schemeClr>
                </a:solidFill>
              </a:rPr>
              <a:t>thời</a:t>
            </a:r>
            <a:r>
              <a:rPr lang="en-US" sz="2400" dirty="0">
                <a:solidFill>
                  <a:schemeClr val="tx1">
                    <a:lumMod val="75000"/>
                  </a:schemeClr>
                </a:solidFill>
              </a:rPr>
              <a:t> </a:t>
            </a:r>
            <a:r>
              <a:rPr lang="en-US" sz="2400" dirty="0" err="1">
                <a:solidFill>
                  <a:schemeClr val="tx1">
                    <a:lumMod val="75000"/>
                  </a:schemeClr>
                </a:solidFill>
              </a:rPr>
              <a:t>điểm</a:t>
            </a:r>
            <a:r>
              <a:rPr lang="en-US" sz="2400" dirty="0">
                <a:solidFill>
                  <a:schemeClr val="tx1">
                    <a:lumMod val="75000"/>
                  </a:schemeClr>
                </a:solidFill>
              </a:rPr>
              <a:t> </a:t>
            </a:r>
            <a:r>
              <a:rPr lang="en-US" sz="2400" dirty="0" err="1">
                <a:solidFill>
                  <a:schemeClr val="tx1">
                    <a:lumMod val="75000"/>
                  </a:schemeClr>
                </a:solidFill>
              </a:rPr>
              <a:t>hoàn</a:t>
            </a:r>
            <a:r>
              <a:rPr lang="en-US" sz="2400" dirty="0">
                <a:solidFill>
                  <a:schemeClr val="tx1">
                    <a:lumMod val="75000"/>
                  </a:schemeClr>
                </a:solidFill>
              </a:rPr>
              <a:t> </a:t>
            </a:r>
            <a:r>
              <a:rPr lang="en-US" sz="2400" dirty="0" err="1">
                <a:solidFill>
                  <a:schemeClr val="tx1">
                    <a:lumMod val="75000"/>
                  </a:schemeClr>
                </a:solidFill>
              </a:rPr>
              <a:t>thành</a:t>
            </a:r>
            <a:r>
              <a:rPr lang="en-US" sz="2400" dirty="0">
                <a:solidFill>
                  <a:schemeClr val="tx1">
                    <a:lumMod val="75000"/>
                  </a:schemeClr>
                </a:solidFill>
              </a:rPr>
              <a:t> (</a:t>
            </a:r>
            <a:r>
              <a:rPr lang="en-US" sz="2400" dirty="0" err="1">
                <a:solidFill>
                  <a:schemeClr val="tx1">
                    <a:lumMod val="75000"/>
                  </a:schemeClr>
                </a:solidFill>
              </a:rPr>
              <a:t>năm</a:t>
            </a:r>
            <a:r>
              <a:rPr lang="en-US" sz="2400" dirty="0">
                <a:solidFill>
                  <a:schemeClr val="tx1">
                    <a:lumMod val="75000"/>
                  </a:schemeClr>
                </a:solidFill>
              </a:rPr>
              <a:t> 2010), </a:t>
            </a:r>
            <a:r>
              <a:rPr lang="en-US" sz="2400" dirty="0" err="1">
                <a:solidFill>
                  <a:schemeClr val="tx1">
                    <a:lumMod val="75000"/>
                  </a:schemeClr>
                </a:solidFill>
              </a:rPr>
              <a:t>đây</a:t>
            </a:r>
            <a:r>
              <a:rPr lang="en-US" sz="2400" dirty="0">
                <a:solidFill>
                  <a:schemeClr val="tx1">
                    <a:lumMod val="75000"/>
                  </a:schemeClr>
                </a:solidFill>
              </a:rPr>
              <a:t> </a:t>
            </a:r>
            <a:r>
              <a:rPr lang="en-US" sz="2400" dirty="0" err="1">
                <a:solidFill>
                  <a:schemeClr val="tx1">
                    <a:lumMod val="75000"/>
                  </a:schemeClr>
                </a:solidFill>
              </a:rPr>
              <a:t>là</a:t>
            </a:r>
            <a:r>
              <a:rPr lang="en-US" sz="2400" dirty="0">
                <a:solidFill>
                  <a:schemeClr val="tx1">
                    <a:lumMod val="75000"/>
                  </a:schemeClr>
                </a:solidFill>
              </a:rPr>
              <a:t> </a:t>
            </a:r>
            <a:r>
              <a:rPr lang="en-US" sz="2400" dirty="0" err="1">
                <a:solidFill>
                  <a:schemeClr val="tx1">
                    <a:lumMod val="75000"/>
                  </a:schemeClr>
                </a:solidFill>
              </a:rPr>
              <a:t>cây</a:t>
            </a:r>
            <a:r>
              <a:rPr lang="en-US" sz="2400" dirty="0">
                <a:solidFill>
                  <a:schemeClr val="tx1">
                    <a:lumMod val="75000"/>
                  </a:schemeClr>
                </a:solidFill>
              </a:rPr>
              <a:t> </a:t>
            </a:r>
            <a:r>
              <a:rPr lang="en-US" sz="2400" dirty="0" err="1">
                <a:solidFill>
                  <a:schemeClr val="tx1">
                    <a:lumMod val="75000"/>
                  </a:schemeClr>
                </a:solidFill>
              </a:rPr>
              <a:t>cầu</a:t>
            </a:r>
            <a:r>
              <a:rPr lang="en-US" sz="2400" dirty="0">
                <a:solidFill>
                  <a:schemeClr val="tx1">
                    <a:lumMod val="75000"/>
                  </a:schemeClr>
                </a:solidFill>
              </a:rPr>
              <a:t> </a:t>
            </a:r>
            <a:r>
              <a:rPr lang="en-US" sz="2400" dirty="0" err="1">
                <a:solidFill>
                  <a:schemeClr val="tx1">
                    <a:lumMod val="75000"/>
                  </a:schemeClr>
                </a:solidFill>
              </a:rPr>
              <a:t>lớn</a:t>
            </a:r>
            <a:r>
              <a:rPr lang="en-US" sz="2400" dirty="0">
                <a:solidFill>
                  <a:schemeClr val="tx1">
                    <a:lumMod val="75000"/>
                  </a:schemeClr>
                </a:solidFill>
              </a:rPr>
              <a:t> </a:t>
            </a:r>
            <a:r>
              <a:rPr lang="en-US" sz="2400" dirty="0" err="1">
                <a:solidFill>
                  <a:schemeClr val="tx1">
                    <a:lumMod val="75000"/>
                  </a:schemeClr>
                </a:solidFill>
              </a:rPr>
              <a:t>và</a:t>
            </a:r>
            <a:r>
              <a:rPr lang="en-US" sz="2400" dirty="0">
                <a:solidFill>
                  <a:schemeClr val="tx1">
                    <a:lumMod val="75000"/>
                  </a:schemeClr>
                </a:solidFill>
              </a:rPr>
              <a:t> </a:t>
            </a:r>
            <a:r>
              <a:rPr lang="en-US" sz="2400" dirty="0" err="1">
                <a:solidFill>
                  <a:schemeClr val="tx1">
                    <a:lumMod val="75000"/>
                  </a:schemeClr>
                </a:solidFill>
              </a:rPr>
              <a:t>hiện</a:t>
            </a:r>
            <a:r>
              <a:rPr lang="en-US" sz="2400" dirty="0">
                <a:solidFill>
                  <a:schemeClr val="tx1">
                    <a:lumMod val="75000"/>
                  </a:schemeClr>
                </a:solidFill>
              </a:rPr>
              <a:t> </a:t>
            </a:r>
            <a:r>
              <a:rPr lang="en-US" sz="2400" dirty="0" err="1">
                <a:solidFill>
                  <a:schemeClr val="tx1">
                    <a:lumMod val="75000"/>
                  </a:schemeClr>
                </a:solidFill>
              </a:rPr>
              <a:t>đại</a:t>
            </a:r>
            <a:r>
              <a:rPr lang="en-US" sz="2400" dirty="0">
                <a:solidFill>
                  <a:schemeClr val="tx1">
                    <a:lumMod val="75000"/>
                  </a:schemeClr>
                </a:solidFill>
              </a:rPr>
              <a:t> </a:t>
            </a:r>
            <a:r>
              <a:rPr lang="en-US" sz="2400" dirty="0" err="1">
                <a:solidFill>
                  <a:schemeClr val="tx1">
                    <a:lumMod val="75000"/>
                  </a:schemeClr>
                </a:solidFill>
              </a:rPr>
              <a:t>nhất</a:t>
            </a:r>
            <a:r>
              <a:rPr lang="en-US" sz="2400" dirty="0">
                <a:solidFill>
                  <a:schemeClr val="tx1">
                    <a:lumMod val="75000"/>
                  </a:schemeClr>
                </a:solidFill>
              </a:rPr>
              <a:t> đ</a:t>
            </a:r>
            <a:r>
              <a:rPr lang="vi-VN" sz="2400" dirty="0">
                <a:solidFill>
                  <a:schemeClr val="tx1">
                    <a:lumMod val="75000"/>
                  </a:schemeClr>
                </a:solidFill>
              </a:rPr>
              <a:t>ư</a:t>
            </a:r>
            <a:r>
              <a:rPr lang="en-US" sz="2400" dirty="0" err="1">
                <a:solidFill>
                  <a:schemeClr val="tx1">
                    <a:lumMod val="75000"/>
                  </a:schemeClr>
                </a:solidFill>
              </a:rPr>
              <a:t>ợc</a:t>
            </a:r>
            <a:r>
              <a:rPr lang="en-US" sz="2400" dirty="0">
                <a:solidFill>
                  <a:schemeClr val="tx1">
                    <a:lumMod val="75000"/>
                  </a:schemeClr>
                </a:solidFill>
              </a:rPr>
              <a:t> ng</a:t>
            </a:r>
            <a:r>
              <a:rPr lang="vi-VN" sz="2400" dirty="0">
                <a:solidFill>
                  <a:schemeClr val="tx1">
                    <a:lumMod val="75000"/>
                  </a:schemeClr>
                </a:solidFill>
              </a:rPr>
              <a:t>ư</a:t>
            </a:r>
            <a:r>
              <a:rPr lang="en-US" sz="2400" dirty="0" err="1">
                <a:solidFill>
                  <a:schemeClr val="tx1">
                    <a:lumMod val="75000"/>
                  </a:schemeClr>
                </a:solidFill>
              </a:rPr>
              <a:t>ời</a:t>
            </a:r>
            <a:r>
              <a:rPr lang="en-US" sz="2400" dirty="0">
                <a:solidFill>
                  <a:schemeClr val="tx1">
                    <a:lumMod val="75000"/>
                  </a:schemeClr>
                </a:solidFill>
              </a:rPr>
              <a:t> </a:t>
            </a:r>
            <a:r>
              <a:rPr lang="en-US" sz="2400" dirty="0" err="1">
                <a:solidFill>
                  <a:schemeClr val="tx1">
                    <a:lumMod val="75000"/>
                  </a:schemeClr>
                </a:solidFill>
              </a:rPr>
              <a:t>Việt</a:t>
            </a:r>
            <a:r>
              <a:rPr lang="en-US" sz="2400" dirty="0">
                <a:solidFill>
                  <a:schemeClr val="tx1">
                    <a:lumMod val="75000"/>
                  </a:schemeClr>
                </a:solidFill>
              </a:rPr>
              <a:t> Nam </a:t>
            </a:r>
            <a:r>
              <a:rPr lang="en-US" sz="2400" dirty="0" err="1">
                <a:solidFill>
                  <a:schemeClr val="tx1">
                    <a:lumMod val="75000"/>
                  </a:schemeClr>
                </a:solidFill>
              </a:rPr>
              <a:t>thực</a:t>
            </a:r>
            <a:r>
              <a:rPr lang="en-US" sz="2400" dirty="0">
                <a:solidFill>
                  <a:schemeClr val="tx1">
                    <a:lumMod val="75000"/>
                  </a:schemeClr>
                </a:solidFill>
              </a:rPr>
              <a:t> </a:t>
            </a:r>
            <a:r>
              <a:rPr lang="en-US" sz="2400" dirty="0" err="1">
                <a:solidFill>
                  <a:schemeClr val="tx1">
                    <a:lumMod val="75000"/>
                  </a:schemeClr>
                </a:solidFill>
              </a:rPr>
              <a:t>hiện</a:t>
            </a:r>
            <a:r>
              <a:rPr lang="en-US" sz="2400" dirty="0">
                <a:solidFill>
                  <a:schemeClr val="tx1">
                    <a:lumMod val="75000"/>
                  </a:schemeClr>
                </a:solidFill>
              </a:rPr>
              <a:t> ở </a:t>
            </a:r>
            <a:r>
              <a:rPr lang="en-US" sz="2400" dirty="0" err="1">
                <a:solidFill>
                  <a:schemeClr val="tx1">
                    <a:lumMod val="75000"/>
                  </a:schemeClr>
                </a:solidFill>
              </a:rPr>
              <a:t>tât</a:t>
            </a:r>
            <a:r>
              <a:rPr lang="en-US" sz="2400" dirty="0">
                <a:solidFill>
                  <a:schemeClr val="tx1">
                    <a:lumMod val="75000"/>
                  </a:schemeClr>
                </a:solidFill>
              </a:rPr>
              <a:t> </a:t>
            </a:r>
            <a:r>
              <a:rPr lang="en-US" sz="2400" dirty="0" err="1">
                <a:solidFill>
                  <a:schemeClr val="tx1">
                    <a:lumMod val="75000"/>
                  </a:schemeClr>
                </a:solidFill>
              </a:rPr>
              <a:t>cả</a:t>
            </a:r>
            <a:r>
              <a:rPr lang="en-US" sz="2400" dirty="0">
                <a:solidFill>
                  <a:schemeClr val="tx1">
                    <a:lumMod val="75000"/>
                  </a:schemeClr>
                </a:solidFill>
              </a:rPr>
              <a:t> </a:t>
            </a:r>
            <a:r>
              <a:rPr lang="en-US" sz="2400" dirty="0" err="1">
                <a:solidFill>
                  <a:schemeClr val="tx1">
                    <a:lumMod val="75000"/>
                  </a:schemeClr>
                </a:solidFill>
              </a:rPr>
              <a:t>các</a:t>
            </a:r>
            <a:r>
              <a:rPr lang="en-US" sz="2400" dirty="0">
                <a:solidFill>
                  <a:schemeClr val="tx1">
                    <a:lumMod val="75000"/>
                  </a:schemeClr>
                </a:solidFill>
              </a:rPr>
              <a:t> </a:t>
            </a:r>
            <a:r>
              <a:rPr lang="en-US" sz="2400" dirty="0" err="1">
                <a:solidFill>
                  <a:schemeClr val="tx1">
                    <a:lumMod val="75000"/>
                  </a:schemeClr>
                </a:solidFill>
              </a:rPr>
              <a:t>khâu</a:t>
            </a:r>
            <a:r>
              <a:rPr lang="en-US" sz="2400" dirty="0">
                <a:solidFill>
                  <a:schemeClr val="tx1">
                    <a:lumMod val="75000"/>
                  </a:schemeClr>
                </a:solidFill>
              </a:rPr>
              <a:t> </a:t>
            </a:r>
            <a:r>
              <a:rPr lang="en-US" sz="2400" dirty="0" err="1">
                <a:solidFill>
                  <a:schemeClr val="tx1">
                    <a:lumMod val="75000"/>
                  </a:schemeClr>
                </a:solidFill>
              </a:rPr>
              <a:t>trong</a:t>
            </a:r>
            <a:r>
              <a:rPr lang="en-US" sz="2400" dirty="0">
                <a:solidFill>
                  <a:schemeClr val="tx1">
                    <a:lumMod val="75000"/>
                  </a:schemeClr>
                </a:solidFill>
              </a:rPr>
              <a:t> </a:t>
            </a:r>
            <a:r>
              <a:rPr lang="en-US" sz="2400" dirty="0" err="1">
                <a:solidFill>
                  <a:schemeClr val="tx1">
                    <a:lumMod val="75000"/>
                  </a:schemeClr>
                </a:solidFill>
              </a:rPr>
              <a:t>xây</a:t>
            </a:r>
            <a:r>
              <a:rPr lang="en-US" sz="2400" dirty="0">
                <a:solidFill>
                  <a:schemeClr val="tx1">
                    <a:lumMod val="75000"/>
                  </a:schemeClr>
                </a:solidFill>
              </a:rPr>
              <a:t> </a:t>
            </a:r>
            <a:r>
              <a:rPr lang="en-US" sz="2400" dirty="0" err="1">
                <a:solidFill>
                  <a:schemeClr val="tx1">
                    <a:lumMod val="75000"/>
                  </a:schemeClr>
                </a:solidFill>
              </a:rPr>
              <a:t>dựng</a:t>
            </a:r>
            <a:r>
              <a:rPr lang="en-US" sz="2400" dirty="0">
                <a:solidFill>
                  <a:schemeClr val="tx1">
                    <a:lumMod val="75000"/>
                  </a:schemeClr>
                </a:solidFill>
              </a:rPr>
              <a:t>.</a:t>
            </a:r>
          </a:p>
          <a:p>
            <a:pPr algn="r"/>
            <a:r>
              <a:rPr lang="en-US" sz="2400" dirty="0">
                <a:solidFill>
                  <a:schemeClr val="tx1">
                    <a:lumMod val="75000"/>
                  </a:schemeClr>
                </a:solidFill>
              </a:rPr>
              <a:t>PHAN ANH </a:t>
            </a:r>
          </a:p>
        </p:txBody>
      </p:sp>
      <p:grpSp>
        <p:nvGrpSpPr>
          <p:cNvPr id="17" name="Group 16">
            <a:extLst>
              <a:ext uri="{FF2B5EF4-FFF2-40B4-BE49-F238E27FC236}">
                <a16:creationId xmlns:a16="http://schemas.microsoft.com/office/drawing/2014/main" xmlns="" id="{DD78A5E5-A7CE-4ED8-A4BD-DF4604B4652F}"/>
              </a:ext>
            </a:extLst>
          </p:cNvPr>
          <p:cNvGrpSpPr/>
          <p:nvPr/>
        </p:nvGrpSpPr>
        <p:grpSpPr>
          <a:xfrm>
            <a:off x="375008" y="2992698"/>
            <a:ext cx="7224397" cy="524269"/>
            <a:chOff x="375007" y="3106484"/>
            <a:chExt cx="7224397" cy="489347"/>
          </a:xfrm>
        </p:grpSpPr>
        <p:sp>
          <p:nvSpPr>
            <p:cNvPr id="11" name="Rectangle: Rounded Corners 10">
              <a:extLst>
                <a:ext uri="{FF2B5EF4-FFF2-40B4-BE49-F238E27FC236}">
                  <a16:creationId xmlns:a16="http://schemas.microsoft.com/office/drawing/2014/main" xmlns="" id="{9567AF44-5472-49BD-B6A2-79A0C91B4ED7}"/>
                </a:ext>
              </a:extLst>
            </p:cNvPr>
            <p:cNvSpPr/>
            <p:nvPr/>
          </p:nvSpPr>
          <p:spPr>
            <a:xfrm>
              <a:off x="375007" y="3106484"/>
              <a:ext cx="7224397" cy="489347"/>
            </a:xfrm>
            <a:prstGeom prst="roundRect">
              <a:avLst>
                <a:gd name="adj" fmla="val 37403"/>
              </a:avLst>
            </a:prstGeom>
            <a:solidFill>
              <a:srgbClr val="D9FF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extBox 7">
              <a:extLst>
                <a:ext uri="{FF2B5EF4-FFF2-40B4-BE49-F238E27FC236}">
                  <a16:creationId xmlns:a16="http://schemas.microsoft.com/office/drawing/2014/main" xmlns="" id="{B037F6A6-5AE9-49C6-9F00-1F8A6E0DB7E1}"/>
                </a:ext>
              </a:extLst>
            </p:cNvPr>
            <p:cNvSpPr txBox="1"/>
            <p:nvPr/>
          </p:nvSpPr>
          <p:spPr>
            <a:xfrm>
              <a:off x="513752" y="3151102"/>
              <a:ext cx="5917826" cy="209478"/>
            </a:xfrm>
            <a:prstGeom prst="rect">
              <a:avLst/>
            </a:prstGeom>
            <a:noFill/>
          </p:spPr>
          <p:txBody>
            <a:bodyPr wrap="square" rtlCol="0">
              <a:spAutoFit/>
            </a:bodyPr>
            <a:lstStyle/>
            <a:p>
              <a:pPr algn="ctr"/>
              <a:r>
                <a:rPr lang="en-US" sz="2000" b="1" dirty="0">
                  <a:solidFill>
                    <a:schemeClr val="tx1"/>
                  </a:solidFill>
                </a:rPr>
                <a:t>a) </a:t>
              </a:r>
              <a:r>
                <a:rPr lang="en-US" sz="2000" b="1" dirty="0" err="1">
                  <a:solidFill>
                    <a:schemeClr val="tx1"/>
                  </a:solidFill>
                </a:rPr>
                <a:t>Cầu</a:t>
              </a:r>
              <a:r>
                <a:rPr lang="en-US" sz="2000" b="1" dirty="0">
                  <a:solidFill>
                    <a:schemeClr val="tx1"/>
                  </a:solidFill>
                </a:rPr>
                <a:t> </a:t>
              </a:r>
              <a:r>
                <a:rPr lang="en-US" sz="2000" b="1" dirty="0" err="1">
                  <a:solidFill>
                    <a:schemeClr val="tx1"/>
                  </a:solidFill>
                </a:rPr>
                <a:t>Vĩnh</a:t>
              </a:r>
              <a:r>
                <a:rPr lang="en-US" sz="2000" b="1" dirty="0">
                  <a:solidFill>
                    <a:schemeClr val="tx1"/>
                  </a:solidFill>
                </a:rPr>
                <a:t> </a:t>
              </a:r>
              <a:r>
                <a:rPr lang="en-US" sz="2000" b="1" dirty="0" err="1">
                  <a:solidFill>
                    <a:schemeClr val="tx1"/>
                  </a:solidFill>
                </a:rPr>
                <a:t>Tuy</a:t>
              </a:r>
              <a:r>
                <a:rPr lang="en-US" sz="2000" b="1" dirty="0">
                  <a:solidFill>
                    <a:schemeClr val="tx1"/>
                  </a:solidFill>
                </a:rPr>
                <a:t> </a:t>
              </a:r>
              <a:r>
                <a:rPr lang="en-US" sz="2000" b="1" dirty="0" err="1">
                  <a:solidFill>
                    <a:schemeClr val="tx1"/>
                  </a:solidFill>
                </a:rPr>
                <a:t>thuộc</a:t>
              </a:r>
              <a:r>
                <a:rPr lang="en-US" sz="2000" b="1" dirty="0">
                  <a:solidFill>
                    <a:schemeClr val="tx1"/>
                  </a:solidFill>
                </a:rPr>
                <a:t> </a:t>
              </a:r>
              <a:r>
                <a:rPr lang="en-US" sz="2000" b="1" dirty="0" err="1">
                  <a:solidFill>
                    <a:schemeClr val="tx1"/>
                  </a:solidFill>
                </a:rPr>
                <a:t>địa</a:t>
              </a:r>
              <a:r>
                <a:rPr lang="en-US" sz="2000" b="1" dirty="0">
                  <a:solidFill>
                    <a:schemeClr val="tx1"/>
                  </a:solidFill>
                </a:rPr>
                <a:t> </a:t>
              </a:r>
              <a:r>
                <a:rPr lang="en-US" sz="2000" b="1" dirty="0" err="1">
                  <a:solidFill>
                    <a:schemeClr val="tx1"/>
                  </a:solidFill>
                </a:rPr>
                <a:t>bàn</a:t>
              </a:r>
              <a:r>
                <a:rPr lang="en-US" sz="2000" b="1" dirty="0">
                  <a:solidFill>
                    <a:schemeClr val="tx1"/>
                  </a:solidFill>
                </a:rPr>
                <a:t> </a:t>
              </a:r>
              <a:r>
                <a:rPr lang="en-US" sz="2000" b="1" dirty="0" err="1">
                  <a:solidFill>
                    <a:schemeClr val="tx1"/>
                  </a:solidFill>
                </a:rPr>
                <a:t>thành</a:t>
              </a:r>
              <a:r>
                <a:rPr lang="en-US" sz="2000" b="1" dirty="0">
                  <a:solidFill>
                    <a:schemeClr val="tx1"/>
                  </a:solidFill>
                </a:rPr>
                <a:t> </a:t>
              </a:r>
              <a:r>
                <a:rPr lang="en-US" sz="2000" b="1" dirty="0" err="1">
                  <a:solidFill>
                    <a:schemeClr val="tx1"/>
                  </a:solidFill>
                </a:rPr>
                <a:t>phố</a:t>
              </a:r>
              <a:r>
                <a:rPr lang="en-US" sz="2000" b="1" dirty="0">
                  <a:solidFill>
                    <a:schemeClr val="tx1"/>
                  </a:solidFill>
                </a:rPr>
                <a:t> </a:t>
              </a:r>
              <a:r>
                <a:rPr lang="en-US" sz="2000" b="1" dirty="0" err="1">
                  <a:solidFill>
                    <a:schemeClr val="tx1"/>
                  </a:solidFill>
                </a:rPr>
                <a:t>nào</a:t>
              </a:r>
              <a:r>
                <a:rPr lang="en-US" sz="2000" b="1" dirty="0">
                  <a:solidFill>
                    <a:schemeClr val="tx1"/>
                  </a:solidFill>
                </a:rPr>
                <a:t>?</a:t>
              </a:r>
            </a:p>
          </p:txBody>
        </p:sp>
      </p:grpSp>
      <p:grpSp>
        <p:nvGrpSpPr>
          <p:cNvPr id="18" name="Group 17">
            <a:extLst>
              <a:ext uri="{FF2B5EF4-FFF2-40B4-BE49-F238E27FC236}">
                <a16:creationId xmlns:a16="http://schemas.microsoft.com/office/drawing/2014/main" xmlns="" id="{02E61944-E3FE-403C-ABA6-E5C05903539F}"/>
              </a:ext>
            </a:extLst>
          </p:cNvPr>
          <p:cNvGrpSpPr/>
          <p:nvPr/>
        </p:nvGrpSpPr>
        <p:grpSpPr>
          <a:xfrm>
            <a:off x="375007" y="3976008"/>
            <a:ext cx="7337711" cy="524269"/>
            <a:chOff x="375007" y="4457606"/>
            <a:chExt cx="6195317" cy="489347"/>
          </a:xfrm>
        </p:grpSpPr>
        <p:sp>
          <p:nvSpPr>
            <p:cNvPr id="16" name="Rectangle: Rounded Corners 15">
              <a:extLst>
                <a:ext uri="{FF2B5EF4-FFF2-40B4-BE49-F238E27FC236}">
                  <a16:creationId xmlns:a16="http://schemas.microsoft.com/office/drawing/2014/main" xmlns="" id="{A7E8A654-8339-4015-9964-800E620C0A71}"/>
                </a:ext>
              </a:extLst>
            </p:cNvPr>
            <p:cNvSpPr/>
            <p:nvPr/>
          </p:nvSpPr>
          <p:spPr>
            <a:xfrm>
              <a:off x="375007" y="4457606"/>
              <a:ext cx="6195317" cy="489347"/>
            </a:xfrm>
            <a:prstGeom prst="roundRect">
              <a:avLst>
                <a:gd name="adj" fmla="val 35303"/>
              </a:avLst>
            </a:prstGeom>
            <a:solidFill>
              <a:srgbClr val="E8EBF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TextBox 9">
              <a:extLst>
                <a:ext uri="{FF2B5EF4-FFF2-40B4-BE49-F238E27FC236}">
                  <a16:creationId xmlns:a16="http://schemas.microsoft.com/office/drawing/2014/main" xmlns="" id="{E1CDE5AA-FF6C-495D-B31D-CD7413A8AE05}"/>
                </a:ext>
              </a:extLst>
            </p:cNvPr>
            <p:cNvSpPr txBox="1"/>
            <p:nvPr/>
          </p:nvSpPr>
          <p:spPr>
            <a:xfrm>
              <a:off x="544649" y="4502224"/>
              <a:ext cx="4606009" cy="373458"/>
            </a:xfrm>
            <a:prstGeom prst="rect">
              <a:avLst/>
            </a:prstGeom>
            <a:noFill/>
          </p:spPr>
          <p:txBody>
            <a:bodyPr wrap="none" rtlCol="0">
              <a:spAutoFit/>
            </a:bodyPr>
            <a:lstStyle/>
            <a:p>
              <a:r>
                <a:rPr lang="en-US" sz="2000" b="1" dirty="0">
                  <a:solidFill>
                    <a:schemeClr val="tx1"/>
                  </a:solidFill>
                </a:rPr>
                <a:t>b) </a:t>
              </a:r>
              <a:r>
                <a:rPr lang="en-US" sz="2000" b="1" dirty="0" err="1">
                  <a:solidFill>
                    <a:schemeClr val="tx1"/>
                  </a:solidFill>
                </a:rPr>
                <a:t>Cầu</a:t>
              </a:r>
              <a:r>
                <a:rPr lang="en-US" sz="2000" b="1" dirty="0">
                  <a:solidFill>
                    <a:schemeClr val="tx1"/>
                  </a:solidFill>
                </a:rPr>
                <a:t> </a:t>
              </a:r>
              <a:r>
                <a:rPr lang="en-US" sz="2000" b="1" dirty="0" err="1">
                  <a:solidFill>
                    <a:schemeClr val="tx1"/>
                  </a:solidFill>
                </a:rPr>
                <a:t>Vĩnh</a:t>
              </a:r>
              <a:r>
                <a:rPr lang="en-US" sz="2000" b="1" dirty="0">
                  <a:solidFill>
                    <a:schemeClr val="tx1"/>
                  </a:solidFill>
                </a:rPr>
                <a:t> </a:t>
              </a:r>
              <a:r>
                <a:rPr lang="en-US" sz="2000" b="1" dirty="0" err="1">
                  <a:solidFill>
                    <a:schemeClr val="tx1"/>
                  </a:solidFill>
                </a:rPr>
                <a:t>Tuy</a:t>
              </a:r>
              <a:r>
                <a:rPr lang="en-US" sz="2000" b="1" dirty="0">
                  <a:solidFill>
                    <a:schemeClr val="tx1"/>
                  </a:solidFill>
                </a:rPr>
                <a:t> đ</a:t>
              </a:r>
              <a:r>
                <a:rPr lang="vi-VN" sz="2000" b="1" dirty="0">
                  <a:solidFill>
                    <a:schemeClr val="tx1"/>
                  </a:solidFill>
                </a:rPr>
                <a:t>ư</a:t>
              </a:r>
              <a:r>
                <a:rPr lang="en-US" sz="2000" b="1" dirty="0" err="1">
                  <a:solidFill>
                    <a:schemeClr val="tx1"/>
                  </a:solidFill>
                </a:rPr>
                <a:t>ợc</a:t>
              </a:r>
              <a:r>
                <a:rPr lang="en-US" sz="2000" b="1" dirty="0">
                  <a:solidFill>
                    <a:schemeClr val="tx1"/>
                  </a:solidFill>
                </a:rPr>
                <a:t> </a:t>
              </a:r>
              <a:r>
                <a:rPr lang="en-US" sz="2000" b="1" dirty="0" err="1">
                  <a:solidFill>
                    <a:schemeClr val="tx1"/>
                  </a:solidFill>
                </a:rPr>
                <a:t>hoàn</a:t>
              </a:r>
              <a:r>
                <a:rPr lang="en-US" sz="2000" b="1" dirty="0">
                  <a:solidFill>
                    <a:schemeClr val="tx1"/>
                  </a:solidFill>
                </a:rPr>
                <a:t> </a:t>
              </a:r>
              <a:r>
                <a:rPr lang="en-US" sz="2000" b="1" dirty="0" err="1">
                  <a:solidFill>
                    <a:schemeClr val="tx1"/>
                  </a:solidFill>
                </a:rPr>
                <a:t>thành</a:t>
              </a:r>
              <a:r>
                <a:rPr lang="en-US" sz="2000" b="1" dirty="0">
                  <a:solidFill>
                    <a:schemeClr val="tx1"/>
                  </a:solidFill>
                </a:rPr>
                <a:t> </a:t>
              </a:r>
              <a:r>
                <a:rPr lang="en-US" sz="2000" b="1" dirty="0" err="1">
                  <a:solidFill>
                    <a:schemeClr val="tx1"/>
                  </a:solidFill>
                </a:rPr>
                <a:t>khi</a:t>
              </a:r>
              <a:r>
                <a:rPr lang="en-US" sz="2000" b="1" dirty="0">
                  <a:solidFill>
                    <a:schemeClr val="tx1"/>
                  </a:solidFill>
                </a:rPr>
                <a:t> </a:t>
              </a:r>
              <a:r>
                <a:rPr lang="en-US" sz="2000" b="1" dirty="0" err="1">
                  <a:solidFill>
                    <a:schemeClr val="tx1"/>
                  </a:solidFill>
                </a:rPr>
                <a:t>nào</a:t>
              </a:r>
              <a:r>
                <a:rPr lang="en-US" sz="2000" b="1" dirty="0">
                  <a:solidFill>
                    <a:schemeClr val="tx1"/>
                  </a:solidFill>
                </a:rPr>
                <a:t>?</a:t>
              </a:r>
            </a:p>
          </p:txBody>
        </p:sp>
      </p:grpSp>
      <p:sp>
        <p:nvSpPr>
          <p:cNvPr id="19" name="TextBox 18">
            <a:extLst>
              <a:ext uri="{FF2B5EF4-FFF2-40B4-BE49-F238E27FC236}">
                <a16:creationId xmlns:a16="http://schemas.microsoft.com/office/drawing/2014/main" xmlns="" id="{58D8839D-5284-4156-838E-3E1451C18FFC}"/>
              </a:ext>
            </a:extLst>
          </p:cNvPr>
          <p:cNvSpPr txBox="1"/>
          <p:nvPr/>
        </p:nvSpPr>
        <p:spPr>
          <a:xfrm>
            <a:off x="705795" y="3474573"/>
            <a:ext cx="6569427" cy="461665"/>
          </a:xfrm>
          <a:prstGeom prst="rect">
            <a:avLst/>
          </a:prstGeom>
          <a:noFill/>
        </p:spPr>
        <p:txBody>
          <a:bodyPr wrap="none" rtlCol="0">
            <a:spAutoFit/>
          </a:bodyPr>
          <a:lstStyle/>
          <a:p>
            <a:r>
              <a:rPr lang="en-US" sz="2400" dirty="0" err="1">
                <a:solidFill>
                  <a:schemeClr val="bg1">
                    <a:lumMod val="50000"/>
                  </a:schemeClr>
                </a:solidFill>
              </a:rPr>
              <a:t>Cầu</a:t>
            </a:r>
            <a:r>
              <a:rPr lang="en-US" sz="2400" dirty="0">
                <a:solidFill>
                  <a:schemeClr val="bg1">
                    <a:lumMod val="50000"/>
                  </a:schemeClr>
                </a:solidFill>
              </a:rPr>
              <a:t> </a:t>
            </a:r>
            <a:r>
              <a:rPr lang="en-US" sz="2400" dirty="0" err="1">
                <a:solidFill>
                  <a:schemeClr val="bg1">
                    <a:lumMod val="50000"/>
                  </a:schemeClr>
                </a:solidFill>
              </a:rPr>
              <a:t>Vĩnh</a:t>
            </a:r>
            <a:r>
              <a:rPr lang="en-US" sz="2400" dirty="0">
                <a:solidFill>
                  <a:schemeClr val="bg1">
                    <a:lumMod val="50000"/>
                  </a:schemeClr>
                </a:solidFill>
              </a:rPr>
              <a:t> </a:t>
            </a:r>
            <a:r>
              <a:rPr lang="en-US" sz="2400" dirty="0" err="1">
                <a:solidFill>
                  <a:schemeClr val="bg1">
                    <a:lumMod val="50000"/>
                  </a:schemeClr>
                </a:solidFill>
              </a:rPr>
              <a:t>Tuy</a:t>
            </a:r>
            <a:r>
              <a:rPr lang="en-US" sz="2400" dirty="0">
                <a:solidFill>
                  <a:schemeClr val="bg1">
                    <a:lumMod val="50000"/>
                  </a:schemeClr>
                </a:solidFill>
              </a:rPr>
              <a:t> </a:t>
            </a:r>
            <a:r>
              <a:rPr lang="en-US" sz="2400" dirty="0" err="1">
                <a:solidFill>
                  <a:schemeClr val="bg1">
                    <a:lumMod val="50000"/>
                  </a:schemeClr>
                </a:solidFill>
              </a:rPr>
              <a:t>thuộc</a:t>
            </a:r>
            <a:r>
              <a:rPr lang="en-US" sz="2400" dirty="0">
                <a:solidFill>
                  <a:schemeClr val="bg1">
                    <a:lumMod val="50000"/>
                  </a:schemeClr>
                </a:solidFill>
              </a:rPr>
              <a:t> </a:t>
            </a:r>
            <a:r>
              <a:rPr lang="en-US" sz="2400" dirty="0" err="1">
                <a:solidFill>
                  <a:schemeClr val="bg1">
                    <a:lumMod val="50000"/>
                  </a:schemeClr>
                </a:solidFill>
              </a:rPr>
              <a:t>địa</a:t>
            </a:r>
            <a:r>
              <a:rPr lang="en-US" sz="2400" dirty="0">
                <a:solidFill>
                  <a:schemeClr val="bg1">
                    <a:lumMod val="50000"/>
                  </a:schemeClr>
                </a:solidFill>
              </a:rPr>
              <a:t> </a:t>
            </a:r>
            <a:r>
              <a:rPr lang="en-US" sz="2400" dirty="0" err="1">
                <a:solidFill>
                  <a:schemeClr val="bg1">
                    <a:lumMod val="50000"/>
                  </a:schemeClr>
                </a:solidFill>
              </a:rPr>
              <a:t>bàn</a:t>
            </a:r>
            <a:r>
              <a:rPr lang="en-US" sz="2400" dirty="0">
                <a:solidFill>
                  <a:schemeClr val="bg1">
                    <a:lumMod val="50000"/>
                  </a:schemeClr>
                </a:solidFill>
              </a:rPr>
              <a:t> </a:t>
            </a:r>
            <a:r>
              <a:rPr lang="en-US" sz="2400" dirty="0" err="1">
                <a:solidFill>
                  <a:schemeClr val="bg1">
                    <a:lumMod val="50000"/>
                  </a:schemeClr>
                </a:solidFill>
              </a:rPr>
              <a:t>thành</a:t>
            </a:r>
            <a:r>
              <a:rPr lang="en-US" sz="2400" dirty="0">
                <a:solidFill>
                  <a:schemeClr val="bg1">
                    <a:lumMod val="50000"/>
                  </a:schemeClr>
                </a:solidFill>
              </a:rPr>
              <a:t> </a:t>
            </a:r>
            <a:r>
              <a:rPr lang="en-US" sz="2400" dirty="0" err="1">
                <a:solidFill>
                  <a:schemeClr val="bg1">
                    <a:lumMod val="50000"/>
                  </a:schemeClr>
                </a:solidFill>
              </a:rPr>
              <a:t>phố</a:t>
            </a:r>
            <a:r>
              <a:rPr lang="en-US" sz="2400" dirty="0">
                <a:solidFill>
                  <a:schemeClr val="bg1">
                    <a:lumMod val="50000"/>
                  </a:schemeClr>
                </a:solidFill>
              </a:rPr>
              <a:t> </a:t>
            </a:r>
            <a:r>
              <a:rPr lang="en-US" sz="2400" dirty="0" err="1">
                <a:solidFill>
                  <a:schemeClr val="bg1">
                    <a:lumMod val="50000"/>
                  </a:schemeClr>
                </a:solidFill>
              </a:rPr>
              <a:t>Hà</a:t>
            </a:r>
            <a:r>
              <a:rPr lang="en-US" sz="2400" dirty="0">
                <a:solidFill>
                  <a:schemeClr val="bg1">
                    <a:lumMod val="50000"/>
                  </a:schemeClr>
                </a:solidFill>
              </a:rPr>
              <a:t> </a:t>
            </a:r>
            <a:r>
              <a:rPr lang="en-US" sz="2400" dirty="0" err="1">
                <a:solidFill>
                  <a:schemeClr val="bg1">
                    <a:lumMod val="50000"/>
                  </a:schemeClr>
                </a:solidFill>
              </a:rPr>
              <a:t>Nội</a:t>
            </a:r>
            <a:r>
              <a:rPr lang="en-US" sz="2400" dirty="0">
                <a:solidFill>
                  <a:schemeClr val="bg1">
                    <a:lumMod val="50000"/>
                  </a:schemeClr>
                </a:solidFill>
              </a:rPr>
              <a:t>.</a:t>
            </a:r>
          </a:p>
        </p:txBody>
      </p:sp>
      <p:sp>
        <p:nvSpPr>
          <p:cNvPr id="23" name="TextBox 22">
            <a:extLst>
              <a:ext uri="{FF2B5EF4-FFF2-40B4-BE49-F238E27FC236}">
                <a16:creationId xmlns:a16="http://schemas.microsoft.com/office/drawing/2014/main" xmlns="" id="{7F151763-89F0-44D6-A122-CE6457677661}"/>
              </a:ext>
            </a:extLst>
          </p:cNvPr>
          <p:cNvSpPr txBox="1"/>
          <p:nvPr/>
        </p:nvSpPr>
        <p:spPr>
          <a:xfrm>
            <a:off x="705792" y="4509973"/>
            <a:ext cx="6053260" cy="461665"/>
          </a:xfrm>
          <a:prstGeom prst="rect">
            <a:avLst/>
          </a:prstGeom>
          <a:noFill/>
        </p:spPr>
        <p:txBody>
          <a:bodyPr wrap="none" rtlCol="0">
            <a:spAutoFit/>
          </a:bodyPr>
          <a:lstStyle/>
          <a:p>
            <a:r>
              <a:rPr lang="en-US" sz="2400" dirty="0" err="1">
                <a:solidFill>
                  <a:schemeClr val="bg1">
                    <a:lumMod val="50000"/>
                  </a:schemeClr>
                </a:solidFill>
              </a:rPr>
              <a:t>Cầu</a:t>
            </a:r>
            <a:r>
              <a:rPr lang="en-US" sz="2400" dirty="0">
                <a:solidFill>
                  <a:schemeClr val="bg1">
                    <a:lumMod val="50000"/>
                  </a:schemeClr>
                </a:solidFill>
              </a:rPr>
              <a:t> </a:t>
            </a:r>
            <a:r>
              <a:rPr lang="en-US" sz="2400" dirty="0" err="1">
                <a:solidFill>
                  <a:schemeClr val="bg1">
                    <a:lumMod val="50000"/>
                  </a:schemeClr>
                </a:solidFill>
              </a:rPr>
              <a:t>Vĩnh</a:t>
            </a:r>
            <a:r>
              <a:rPr lang="en-US" sz="2400" dirty="0">
                <a:solidFill>
                  <a:schemeClr val="bg1">
                    <a:lumMod val="50000"/>
                  </a:schemeClr>
                </a:solidFill>
              </a:rPr>
              <a:t> </a:t>
            </a:r>
            <a:r>
              <a:rPr lang="en-US" sz="2400" dirty="0" err="1">
                <a:solidFill>
                  <a:schemeClr val="bg1">
                    <a:lumMod val="50000"/>
                  </a:schemeClr>
                </a:solidFill>
              </a:rPr>
              <a:t>Tuy</a:t>
            </a:r>
            <a:r>
              <a:rPr lang="en-US" sz="2400" dirty="0">
                <a:solidFill>
                  <a:schemeClr val="bg1">
                    <a:lumMod val="50000"/>
                  </a:schemeClr>
                </a:solidFill>
              </a:rPr>
              <a:t> đ</a:t>
            </a:r>
            <a:r>
              <a:rPr lang="vi-VN" sz="2400" dirty="0">
                <a:solidFill>
                  <a:schemeClr val="bg1">
                    <a:lumMod val="50000"/>
                  </a:schemeClr>
                </a:solidFill>
              </a:rPr>
              <a:t>ư</a:t>
            </a:r>
            <a:r>
              <a:rPr lang="en-US" sz="2400" dirty="0" err="1">
                <a:solidFill>
                  <a:schemeClr val="bg1">
                    <a:lumMod val="50000"/>
                  </a:schemeClr>
                </a:solidFill>
              </a:rPr>
              <a:t>ợc</a:t>
            </a:r>
            <a:r>
              <a:rPr lang="en-US" sz="2400" dirty="0">
                <a:solidFill>
                  <a:schemeClr val="bg1">
                    <a:lumMod val="50000"/>
                  </a:schemeClr>
                </a:solidFill>
              </a:rPr>
              <a:t> </a:t>
            </a:r>
            <a:r>
              <a:rPr lang="en-US" sz="2400" dirty="0" err="1">
                <a:solidFill>
                  <a:schemeClr val="bg1">
                    <a:lumMod val="50000"/>
                  </a:schemeClr>
                </a:solidFill>
              </a:rPr>
              <a:t>hoàn</a:t>
            </a:r>
            <a:r>
              <a:rPr lang="en-US" sz="2400" dirty="0">
                <a:solidFill>
                  <a:schemeClr val="bg1">
                    <a:lumMod val="50000"/>
                  </a:schemeClr>
                </a:solidFill>
              </a:rPr>
              <a:t> </a:t>
            </a:r>
            <a:r>
              <a:rPr lang="en-US" sz="2400" dirty="0" err="1">
                <a:solidFill>
                  <a:schemeClr val="bg1">
                    <a:lumMod val="50000"/>
                  </a:schemeClr>
                </a:solidFill>
              </a:rPr>
              <a:t>thành</a:t>
            </a:r>
            <a:r>
              <a:rPr lang="en-US" sz="2400" dirty="0">
                <a:solidFill>
                  <a:schemeClr val="bg1">
                    <a:lumMod val="50000"/>
                  </a:schemeClr>
                </a:solidFill>
              </a:rPr>
              <a:t> </a:t>
            </a:r>
            <a:r>
              <a:rPr lang="en-US" sz="2400" dirty="0" err="1">
                <a:solidFill>
                  <a:schemeClr val="bg1">
                    <a:lumMod val="50000"/>
                  </a:schemeClr>
                </a:solidFill>
              </a:rPr>
              <a:t>năm</a:t>
            </a:r>
            <a:r>
              <a:rPr lang="en-US" sz="2400" dirty="0">
                <a:solidFill>
                  <a:schemeClr val="bg1">
                    <a:lumMod val="50000"/>
                  </a:schemeClr>
                </a:solidFill>
              </a:rPr>
              <a:t> 2010.</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46CA09B-37B5-49B3-9879-2325437A7F29}"/>
              </a:ext>
            </a:extLst>
          </p:cNvPr>
          <p:cNvSpPr txBox="1"/>
          <p:nvPr/>
        </p:nvSpPr>
        <p:spPr>
          <a:xfrm>
            <a:off x="792891" y="569290"/>
            <a:ext cx="6365697" cy="40011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lvl1pPr>
          </a:lstStyle>
          <a:p>
            <a:r>
              <a:rPr lang="en-US" b="1" dirty="0">
                <a:solidFill>
                  <a:schemeClr val="tx1"/>
                </a:solidFill>
              </a:rPr>
              <a:t>1. </a:t>
            </a:r>
            <a:r>
              <a:rPr lang="en-US" b="1" dirty="0" err="1">
                <a:solidFill>
                  <a:schemeClr val="tx1"/>
                </a:solidFill>
              </a:rPr>
              <a:t>Đọc</a:t>
            </a:r>
            <a:r>
              <a:rPr lang="en-US" b="1" dirty="0">
                <a:solidFill>
                  <a:schemeClr val="tx1"/>
                </a:solidFill>
              </a:rPr>
              <a:t> </a:t>
            </a:r>
            <a:r>
              <a:rPr lang="en-US" b="1" dirty="0" err="1">
                <a:solidFill>
                  <a:schemeClr val="tx1"/>
                </a:solidFill>
              </a:rPr>
              <a:t>các</a:t>
            </a:r>
            <a:r>
              <a:rPr lang="en-US" b="1" dirty="0">
                <a:solidFill>
                  <a:schemeClr val="tx1"/>
                </a:solidFill>
              </a:rPr>
              <a:t> </a:t>
            </a:r>
            <a:r>
              <a:rPr lang="en-US" b="1" dirty="0" err="1">
                <a:solidFill>
                  <a:schemeClr val="tx1"/>
                </a:solidFill>
              </a:rPr>
              <a:t>câu</a:t>
            </a:r>
            <a:r>
              <a:rPr lang="en-US" b="1" dirty="0">
                <a:solidFill>
                  <a:schemeClr val="tx1"/>
                </a:solidFill>
              </a:rPr>
              <a:t> d</a:t>
            </a:r>
            <a:r>
              <a:rPr lang="vi-VN" b="1" dirty="0">
                <a:solidFill>
                  <a:schemeClr val="tx1"/>
                </a:solidFill>
              </a:rPr>
              <a:t>ư</a:t>
            </a:r>
            <a:r>
              <a:rPr lang="en-US" b="1" dirty="0" err="1">
                <a:solidFill>
                  <a:schemeClr val="tx1"/>
                </a:solidFill>
              </a:rPr>
              <a:t>ới</a:t>
            </a:r>
            <a:r>
              <a:rPr lang="en-US" b="1" dirty="0">
                <a:solidFill>
                  <a:schemeClr val="tx1"/>
                </a:solidFill>
              </a:rPr>
              <a:t> </a:t>
            </a:r>
            <a:r>
              <a:rPr lang="en-US" b="1" dirty="0" err="1">
                <a:solidFill>
                  <a:schemeClr val="tx1"/>
                </a:solidFill>
              </a:rPr>
              <a:t>đây</a:t>
            </a:r>
            <a:r>
              <a:rPr lang="en-US" b="1" dirty="0">
                <a:solidFill>
                  <a:schemeClr val="tx1"/>
                </a:solidFill>
              </a:rPr>
              <a:t> </a:t>
            </a:r>
            <a:r>
              <a:rPr lang="en-US" b="1" dirty="0" err="1">
                <a:solidFill>
                  <a:schemeClr val="tx1"/>
                </a:solidFill>
              </a:rPr>
              <a:t>và</a:t>
            </a:r>
            <a:r>
              <a:rPr lang="en-US" b="1" dirty="0">
                <a:solidFill>
                  <a:schemeClr val="tx1"/>
                </a:solidFill>
              </a:rPr>
              <a:t> </a:t>
            </a:r>
            <a:r>
              <a:rPr lang="en-US" b="1" dirty="0" err="1">
                <a:solidFill>
                  <a:schemeClr val="tx1"/>
                </a:solidFill>
              </a:rPr>
              <a:t>trả</a:t>
            </a:r>
            <a:r>
              <a:rPr lang="en-US" b="1" dirty="0">
                <a:solidFill>
                  <a:schemeClr val="tx1"/>
                </a:solidFill>
              </a:rPr>
              <a:t> </a:t>
            </a:r>
            <a:r>
              <a:rPr lang="en-US" b="1" dirty="0" err="1">
                <a:solidFill>
                  <a:schemeClr val="tx1"/>
                </a:solidFill>
              </a:rPr>
              <a:t>lời</a:t>
            </a:r>
            <a:r>
              <a:rPr lang="en-US" b="1" dirty="0">
                <a:solidFill>
                  <a:schemeClr val="tx1"/>
                </a:solidFill>
              </a:rPr>
              <a:t> </a:t>
            </a:r>
            <a:r>
              <a:rPr lang="en-US" b="1" dirty="0" err="1">
                <a:solidFill>
                  <a:schemeClr val="tx1"/>
                </a:solidFill>
              </a:rPr>
              <a:t>câu</a:t>
            </a:r>
            <a:r>
              <a:rPr lang="en-US" b="1" dirty="0">
                <a:solidFill>
                  <a:schemeClr val="tx1"/>
                </a:solidFill>
              </a:rPr>
              <a:t> </a:t>
            </a:r>
            <a:r>
              <a:rPr lang="en-US" b="1" dirty="0" err="1">
                <a:solidFill>
                  <a:schemeClr val="tx1"/>
                </a:solidFill>
              </a:rPr>
              <a:t>hỏi</a:t>
            </a:r>
            <a:r>
              <a:rPr lang="en-US" b="1" dirty="0">
                <a:solidFill>
                  <a:schemeClr val="tx1"/>
                </a:solidFill>
              </a:rPr>
              <a:t>:</a:t>
            </a:r>
          </a:p>
        </p:txBody>
      </p:sp>
      <p:sp>
        <p:nvSpPr>
          <p:cNvPr id="4" name="TextBox 3">
            <a:extLst>
              <a:ext uri="{FF2B5EF4-FFF2-40B4-BE49-F238E27FC236}">
                <a16:creationId xmlns:a16="http://schemas.microsoft.com/office/drawing/2014/main" xmlns="" id="{3F403BA9-5F11-4F23-AA7D-358C22E10575}"/>
              </a:ext>
            </a:extLst>
          </p:cNvPr>
          <p:cNvSpPr txBox="1"/>
          <p:nvPr/>
        </p:nvSpPr>
        <p:spPr>
          <a:xfrm>
            <a:off x="177300" y="1006855"/>
            <a:ext cx="8393986" cy="1938992"/>
          </a:xfrm>
          <a:prstGeom prst="rect">
            <a:avLst/>
          </a:prstGeom>
          <a:noFill/>
        </p:spPr>
        <p:txBody>
          <a:bodyPr wrap="square" rtlCol="0">
            <a:spAutoFit/>
          </a:bodyPr>
          <a:lstStyle/>
          <a:p>
            <a:pPr algn="just"/>
            <a:r>
              <a:rPr lang="en-US" sz="2400" dirty="0">
                <a:solidFill>
                  <a:schemeClr val="tx1">
                    <a:lumMod val="75000"/>
                  </a:schemeClr>
                </a:solidFill>
              </a:rPr>
              <a:t>	</a:t>
            </a:r>
            <a:r>
              <a:rPr lang="en-US" sz="2400" dirty="0" err="1">
                <a:solidFill>
                  <a:schemeClr val="tx1">
                    <a:lumMod val="75000"/>
                  </a:schemeClr>
                </a:solidFill>
              </a:rPr>
              <a:t>Cầu</a:t>
            </a:r>
            <a:r>
              <a:rPr lang="en-US" sz="2400" dirty="0">
                <a:solidFill>
                  <a:schemeClr val="tx1">
                    <a:lumMod val="75000"/>
                  </a:schemeClr>
                </a:solidFill>
              </a:rPr>
              <a:t> </a:t>
            </a:r>
            <a:r>
              <a:rPr lang="en-US" sz="2400" dirty="0" err="1">
                <a:solidFill>
                  <a:schemeClr val="tx1">
                    <a:lumMod val="75000"/>
                  </a:schemeClr>
                </a:solidFill>
              </a:rPr>
              <a:t>Vĩnh</a:t>
            </a:r>
            <a:r>
              <a:rPr lang="en-US" sz="2400" dirty="0">
                <a:solidFill>
                  <a:schemeClr val="tx1">
                    <a:lumMod val="75000"/>
                  </a:schemeClr>
                </a:solidFill>
              </a:rPr>
              <a:t> </a:t>
            </a:r>
            <a:r>
              <a:rPr lang="en-US" sz="2400" dirty="0" err="1">
                <a:solidFill>
                  <a:schemeClr val="tx1">
                    <a:lumMod val="75000"/>
                  </a:schemeClr>
                </a:solidFill>
              </a:rPr>
              <a:t>Tuy</a:t>
            </a:r>
            <a:r>
              <a:rPr lang="en-US" sz="2400" dirty="0">
                <a:solidFill>
                  <a:schemeClr val="tx1">
                    <a:lumMod val="75000"/>
                  </a:schemeClr>
                </a:solidFill>
              </a:rPr>
              <a:t> </a:t>
            </a:r>
            <a:r>
              <a:rPr lang="en-US" sz="2400" dirty="0" err="1">
                <a:solidFill>
                  <a:schemeClr val="tx1">
                    <a:lumMod val="75000"/>
                  </a:schemeClr>
                </a:solidFill>
              </a:rPr>
              <a:t>là</a:t>
            </a:r>
            <a:r>
              <a:rPr lang="en-US" sz="2400" dirty="0">
                <a:solidFill>
                  <a:schemeClr val="tx1">
                    <a:lumMod val="75000"/>
                  </a:schemeClr>
                </a:solidFill>
              </a:rPr>
              <a:t> </a:t>
            </a:r>
            <a:r>
              <a:rPr lang="en-US" sz="2400" dirty="0" err="1">
                <a:solidFill>
                  <a:schemeClr val="tx1">
                    <a:lumMod val="75000"/>
                  </a:schemeClr>
                </a:solidFill>
              </a:rPr>
              <a:t>một</a:t>
            </a:r>
            <a:r>
              <a:rPr lang="en-US" sz="2400" dirty="0">
                <a:solidFill>
                  <a:schemeClr val="tx1">
                    <a:lumMod val="75000"/>
                  </a:schemeClr>
                </a:solidFill>
              </a:rPr>
              <a:t> </a:t>
            </a:r>
            <a:r>
              <a:rPr lang="en-US" sz="2400" dirty="0" err="1">
                <a:solidFill>
                  <a:schemeClr val="tx1">
                    <a:lumMod val="75000"/>
                  </a:schemeClr>
                </a:solidFill>
              </a:rPr>
              <a:t>trong</a:t>
            </a:r>
            <a:r>
              <a:rPr lang="en-US" sz="2400" dirty="0">
                <a:solidFill>
                  <a:schemeClr val="tx1">
                    <a:lumMod val="75000"/>
                  </a:schemeClr>
                </a:solidFill>
              </a:rPr>
              <a:t> </a:t>
            </a:r>
            <a:r>
              <a:rPr lang="en-US" sz="2400" dirty="0" err="1">
                <a:solidFill>
                  <a:schemeClr val="tx1">
                    <a:lumMod val="75000"/>
                  </a:schemeClr>
                </a:solidFill>
              </a:rPr>
              <a:t>nhiều</a:t>
            </a:r>
            <a:r>
              <a:rPr lang="en-US" sz="2400" dirty="0">
                <a:solidFill>
                  <a:schemeClr val="tx1">
                    <a:lumMod val="75000"/>
                  </a:schemeClr>
                </a:solidFill>
              </a:rPr>
              <a:t> </a:t>
            </a:r>
            <a:r>
              <a:rPr lang="en-US" sz="2400" dirty="0" err="1">
                <a:solidFill>
                  <a:schemeClr val="tx1">
                    <a:lumMod val="75000"/>
                  </a:schemeClr>
                </a:solidFill>
              </a:rPr>
              <a:t>cây</a:t>
            </a:r>
            <a:r>
              <a:rPr lang="en-US" sz="2400" dirty="0">
                <a:solidFill>
                  <a:schemeClr val="tx1">
                    <a:lumMod val="75000"/>
                  </a:schemeClr>
                </a:solidFill>
              </a:rPr>
              <a:t> </a:t>
            </a:r>
            <a:r>
              <a:rPr lang="en-US" sz="2400" dirty="0" err="1">
                <a:solidFill>
                  <a:schemeClr val="tx1">
                    <a:lumMod val="75000"/>
                  </a:schemeClr>
                </a:solidFill>
              </a:rPr>
              <a:t>cầu</a:t>
            </a:r>
            <a:r>
              <a:rPr lang="en-US" sz="2400" dirty="0">
                <a:solidFill>
                  <a:schemeClr val="tx1">
                    <a:lumMod val="75000"/>
                  </a:schemeClr>
                </a:solidFill>
              </a:rPr>
              <a:t> </a:t>
            </a:r>
            <a:r>
              <a:rPr lang="en-US" sz="2400" dirty="0" err="1">
                <a:solidFill>
                  <a:schemeClr val="tx1">
                    <a:lumMod val="75000"/>
                  </a:schemeClr>
                </a:solidFill>
              </a:rPr>
              <a:t>bắc</a:t>
            </a:r>
            <a:r>
              <a:rPr lang="en-US" sz="2400" dirty="0">
                <a:solidFill>
                  <a:schemeClr val="tx1">
                    <a:lumMod val="75000"/>
                  </a:schemeClr>
                </a:solidFill>
              </a:rPr>
              <a:t> qua song </a:t>
            </a:r>
            <a:r>
              <a:rPr lang="en-US" sz="2400" dirty="0" err="1">
                <a:solidFill>
                  <a:schemeClr val="tx1">
                    <a:lumMod val="75000"/>
                  </a:schemeClr>
                </a:solidFill>
              </a:rPr>
              <a:t>Hồng</a:t>
            </a:r>
            <a:r>
              <a:rPr lang="en-US" sz="2400" dirty="0">
                <a:solidFill>
                  <a:schemeClr val="tx1">
                    <a:lumMod val="75000"/>
                  </a:schemeClr>
                </a:solidFill>
              </a:rPr>
              <a:t> (</a:t>
            </a:r>
            <a:r>
              <a:rPr lang="en-US" sz="2400" dirty="0" err="1">
                <a:solidFill>
                  <a:schemeClr val="tx1">
                    <a:lumMod val="75000"/>
                  </a:schemeClr>
                </a:solidFill>
              </a:rPr>
              <a:t>trên</a:t>
            </a:r>
            <a:r>
              <a:rPr lang="en-US" sz="2400" dirty="0">
                <a:solidFill>
                  <a:schemeClr val="tx1">
                    <a:lumMod val="75000"/>
                  </a:schemeClr>
                </a:solidFill>
              </a:rPr>
              <a:t> </a:t>
            </a:r>
            <a:r>
              <a:rPr lang="en-US" sz="2400" dirty="0" err="1">
                <a:solidFill>
                  <a:schemeClr val="tx1">
                    <a:lumMod val="75000"/>
                  </a:schemeClr>
                </a:solidFill>
              </a:rPr>
              <a:t>địa</a:t>
            </a:r>
            <a:r>
              <a:rPr lang="en-US" sz="2400" dirty="0">
                <a:solidFill>
                  <a:schemeClr val="tx1">
                    <a:lumMod val="75000"/>
                  </a:schemeClr>
                </a:solidFill>
              </a:rPr>
              <a:t> </a:t>
            </a:r>
            <a:r>
              <a:rPr lang="en-US" sz="2400" dirty="0" err="1">
                <a:solidFill>
                  <a:schemeClr val="tx1">
                    <a:lumMod val="75000"/>
                  </a:schemeClr>
                </a:solidFill>
              </a:rPr>
              <a:t>bàn</a:t>
            </a:r>
            <a:r>
              <a:rPr lang="en-US" sz="2400" dirty="0">
                <a:solidFill>
                  <a:schemeClr val="tx1">
                    <a:lumMod val="75000"/>
                  </a:schemeClr>
                </a:solidFill>
              </a:rPr>
              <a:t> </a:t>
            </a:r>
            <a:r>
              <a:rPr lang="en-US" sz="2400" dirty="0" err="1">
                <a:solidFill>
                  <a:schemeClr val="tx1">
                    <a:lumMod val="75000"/>
                  </a:schemeClr>
                </a:solidFill>
              </a:rPr>
              <a:t>Hà</a:t>
            </a:r>
            <a:r>
              <a:rPr lang="en-US" sz="2400" dirty="0">
                <a:solidFill>
                  <a:schemeClr val="tx1">
                    <a:lumMod val="75000"/>
                  </a:schemeClr>
                </a:solidFill>
              </a:rPr>
              <a:t> </a:t>
            </a:r>
            <a:r>
              <a:rPr lang="en-US" sz="2400" dirty="0" err="1">
                <a:solidFill>
                  <a:schemeClr val="tx1">
                    <a:lumMod val="75000"/>
                  </a:schemeClr>
                </a:solidFill>
              </a:rPr>
              <a:t>Nội</a:t>
            </a:r>
            <a:r>
              <a:rPr lang="en-US" sz="2400" dirty="0">
                <a:solidFill>
                  <a:schemeClr val="tx1">
                    <a:lumMod val="75000"/>
                  </a:schemeClr>
                </a:solidFill>
              </a:rPr>
              <a:t>). </a:t>
            </a:r>
            <a:r>
              <a:rPr lang="en-US" sz="2400" dirty="0" err="1">
                <a:solidFill>
                  <a:schemeClr val="tx1">
                    <a:lumMod val="75000"/>
                  </a:schemeClr>
                </a:solidFill>
              </a:rPr>
              <a:t>Vào</a:t>
            </a:r>
            <a:r>
              <a:rPr lang="en-US" sz="2400" dirty="0">
                <a:solidFill>
                  <a:schemeClr val="tx1">
                    <a:lumMod val="75000"/>
                  </a:schemeClr>
                </a:solidFill>
              </a:rPr>
              <a:t> </a:t>
            </a:r>
            <a:r>
              <a:rPr lang="en-US" sz="2400" dirty="0" err="1">
                <a:solidFill>
                  <a:schemeClr val="tx1">
                    <a:lumMod val="75000"/>
                  </a:schemeClr>
                </a:solidFill>
              </a:rPr>
              <a:t>thời</a:t>
            </a:r>
            <a:r>
              <a:rPr lang="en-US" sz="2400" dirty="0">
                <a:solidFill>
                  <a:schemeClr val="tx1">
                    <a:lumMod val="75000"/>
                  </a:schemeClr>
                </a:solidFill>
              </a:rPr>
              <a:t> </a:t>
            </a:r>
            <a:r>
              <a:rPr lang="en-US" sz="2400" dirty="0" err="1">
                <a:solidFill>
                  <a:schemeClr val="tx1">
                    <a:lumMod val="75000"/>
                  </a:schemeClr>
                </a:solidFill>
              </a:rPr>
              <a:t>điểm</a:t>
            </a:r>
            <a:r>
              <a:rPr lang="en-US" sz="2400" dirty="0">
                <a:solidFill>
                  <a:schemeClr val="tx1">
                    <a:lumMod val="75000"/>
                  </a:schemeClr>
                </a:solidFill>
              </a:rPr>
              <a:t> </a:t>
            </a:r>
            <a:r>
              <a:rPr lang="en-US" sz="2400" dirty="0" err="1">
                <a:solidFill>
                  <a:schemeClr val="tx1">
                    <a:lumMod val="75000"/>
                  </a:schemeClr>
                </a:solidFill>
              </a:rPr>
              <a:t>hoàn</a:t>
            </a:r>
            <a:r>
              <a:rPr lang="en-US" sz="2400" dirty="0">
                <a:solidFill>
                  <a:schemeClr val="tx1">
                    <a:lumMod val="75000"/>
                  </a:schemeClr>
                </a:solidFill>
              </a:rPr>
              <a:t> </a:t>
            </a:r>
            <a:r>
              <a:rPr lang="en-US" sz="2400" dirty="0" err="1">
                <a:solidFill>
                  <a:schemeClr val="tx1">
                    <a:lumMod val="75000"/>
                  </a:schemeClr>
                </a:solidFill>
              </a:rPr>
              <a:t>thành</a:t>
            </a:r>
            <a:r>
              <a:rPr lang="en-US" sz="2400" dirty="0">
                <a:solidFill>
                  <a:schemeClr val="tx1">
                    <a:lumMod val="75000"/>
                  </a:schemeClr>
                </a:solidFill>
              </a:rPr>
              <a:t> (</a:t>
            </a:r>
            <a:r>
              <a:rPr lang="en-US" sz="2400" dirty="0" err="1">
                <a:solidFill>
                  <a:schemeClr val="tx1">
                    <a:lumMod val="75000"/>
                  </a:schemeClr>
                </a:solidFill>
              </a:rPr>
              <a:t>năm</a:t>
            </a:r>
            <a:r>
              <a:rPr lang="en-US" sz="2400" dirty="0">
                <a:solidFill>
                  <a:schemeClr val="tx1">
                    <a:lumMod val="75000"/>
                  </a:schemeClr>
                </a:solidFill>
              </a:rPr>
              <a:t> 2010), </a:t>
            </a:r>
            <a:r>
              <a:rPr lang="en-US" sz="2400" dirty="0" err="1">
                <a:solidFill>
                  <a:schemeClr val="tx1">
                    <a:lumMod val="75000"/>
                  </a:schemeClr>
                </a:solidFill>
              </a:rPr>
              <a:t>đây</a:t>
            </a:r>
            <a:r>
              <a:rPr lang="en-US" sz="2400" dirty="0">
                <a:solidFill>
                  <a:schemeClr val="tx1">
                    <a:lumMod val="75000"/>
                  </a:schemeClr>
                </a:solidFill>
              </a:rPr>
              <a:t> </a:t>
            </a:r>
            <a:r>
              <a:rPr lang="en-US" sz="2400" dirty="0" err="1">
                <a:solidFill>
                  <a:schemeClr val="tx1">
                    <a:lumMod val="75000"/>
                  </a:schemeClr>
                </a:solidFill>
              </a:rPr>
              <a:t>là</a:t>
            </a:r>
            <a:r>
              <a:rPr lang="en-US" sz="2400" dirty="0">
                <a:solidFill>
                  <a:schemeClr val="tx1">
                    <a:lumMod val="75000"/>
                  </a:schemeClr>
                </a:solidFill>
              </a:rPr>
              <a:t> </a:t>
            </a:r>
            <a:r>
              <a:rPr lang="en-US" sz="2400" dirty="0" err="1">
                <a:solidFill>
                  <a:schemeClr val="tx1">
                    <a:lumMod val="75000"/>
                  </a:schemeClr>
                </a:solidFill>
              </a:rPr>
              <a:t>cây</a:t>
            </a:r>
            <a:r>
              <a:rPr lang="en-US" sz="2400" dirty="0">
                <a:solidFill>
                  <a:schemeClr val="tx1">
                    <a:lumMod val="75000"/>
                  </a:schemeClr>
                </a:solidFill>
              </a:rPr>
              <a:t> </a:t>
            </a:r>
            <a:r>
              <a:rPr lang="en-US" sz="2400" dirty="0" err="1">
                <a:solidFill>
                  <a:schemeClr val="tx1">
                    <a:lumMod val="75000"/>
                  </a:schemeClr>
                </a:solidFill>
              </a:rPr>
              <a:t>cầu</a:t>
            </a:r>
            <a:r>
              <a:rPr lang="en-US" sz="2400" dirty="0">
                <a:solidFill>
                  <a:schemeClr val="tx1">
                    <a:lumMod val="75000"/>
                  </a:schemeClr>
                </a:solidFill>
              </a:rPr>
              <a:t> </a:t>
            </a:r>
            <a:r>
              <a:rPr lang="en-US" sz="2400" dirty="0" err="1">
                <a:solidFill>
                  <a:schemeClr val="tx1">
                    <a:lumMod val="75000"/>
                  </a:schemeClr>
                </a:solidFill>
              </a:rPr>
              <a:t>lớn</a:t>
            </a:r>
            <a:r>
              <a:rPr lang="en-US" sz="2400" dirty="0">
                <a:solidFill>
                  <a:schemeClr val="tx1">
                    <a:lumMod val="75000"/>
                  </a:schemeClr>
                </a:solidFill>
              </a:rPr>
              <a:t> </a:t>
            </a:r>
            <a:r>
              <a:rPr lang="en-US" sz="2400" dirty="0" err="1">
                <a:solidFill>
                  <a:schemeClr val="tx1">
                    <a:lumMod val="75000"/>
                  </a:schemeClr>
                </a:solidFill>
              </a:rPr>
              <a:t>và</a:t>
            </a:r>
            <a:r>
              <a:rPr lang="en-US" sz="2400" dirty="0">
                <a:solidFill>
                  <a:schemeClr val="tx1">
                    <a:lumMod val="75000"/>
                  </a:schemeClr>
                </a:solidFill>
              </a:rPr>
              <a:t> </a:t>
            </a:r>
            <a:r>
              <a:rPr lang="en-US" sz="2400" dirty="0" err="1">
                <a:solidFill>
                  <a:schemeClr val="tx1">
                    <a:lumMod val="75000"/>
                  </a:schemeClr>
                </a:solidFill>
              </a:rPr>
              <a:t>hiện</a:t>
            </a:r>
            <a:r>
              <a:rPr lang="en-US" sz="2400" dirty="0">
                <a:solidFill>
                  <a:schemeClr val="tx1">
                    <a:lumMod val="75000"/>
                  </a:schemeClr>
                </a:solidFill>
              </a:rPr>
              <a:t> </a:t>
            </a:r>
            <a:r>
              <a:rPr lang="en-US" sz="2400" dirty="0" err="1">
                <a:solidFill>
                  <a:schemeClr val="tx1">
                    <a:lumMod val="75000"/>
                  </a:schemeClr>
                </a:solidFill>
              </a:rPr>
              <a:t>đại</a:t>
            </a:r>
            <a:r>
              <a:rPr lang="en-US" sz="2400" dirty="0">
                <a:solidFill>
                  <a:schemeClr val="tx1">
                    <a:lumMod val="75000"/>
                  </a:schemeClr>
                </a:solidFill>
              </a:rPr>
              <a:t> </a:t>
            </a:r>
            <a:r>
              <a:rPr lang="en-US" sz="2400" dirty="0" err="1">
                <a:solidFill>
                  <a:schemeClr val="tx1">
                    <a:lumMod val="75000"/>
                  </a:schemeClr>
                </a:solidFill>
              </a:rPr>
              <a:t>nhất</a:t>
            </a:r>
            <a:r>
              <a:rPr lang="en-US" sz="2400" dirty="0">
                <a:solidFill>
                  <a:schemeClr val="tx1">
                    <a:lumMod val="75000"/>
                  </a:schemeClr>
                </a:solidFill>
              </a:rPr>
              <a:t> đ</a:t>
            </a:r>
            <a:r>
              <a:rPr lang="vi-VN" sz="2400" dirty="0">
                <a:solidFill>
                  <a:schemeClr val="tx1">
                    <a:lumMod val="75000"/>
                  </a:schemeClr>
                </a:solidFill>
              </a:rPr>
              <a:t>ư</a:t>
            </a:r>
            <a:r>
              <a:rPr lang="en-US" sz="2400" dirty="0" err="1">
                <a:solidFill>
                  <a:schemeClr val="tx1">
                    <a:lumMod val="75000"/>
                  </a:schemeClr>
                </a:solidFill>
              </a:rPr>
              <a:t>ợc</a:t>
            </a:r>
            <a:r>
              <a:rPr lang="en-US" sz="2400" dirty="0">
                <a:solidFill>
                  <a:schemeClr val="tx1">
                    <a:lumMod val="75000"/>
                  </a:schemeClr>
                </a:solidFill>
              </a:rPr>
              <a:t> ng</a:t>
            </a:r>
            <a:r>
              <a:rPr lang="vi-VN" sz="2400" dirty="0">
                <a:solidFill>
                  <a:schemeClr val="tx1">
                    <a:lumMod val="75000"/>
                  </a:schemeClr>
                </a:solidFill>
              </a:rPr>
              <a:t>ư</a:t>
            </a:r>
            <a:r>
              <a:rPr lang="en-US" sz="2400" dirty="0" err="1">
                <a:solidFill>
                  <a:schemeClr val="tx1">
                    <a:lumMod val="75000"/>
                  </a:schemeClr>
                </a:solidFill>
              </a:rPr>
              <a:t>ời</a:t>
            </a:r>
            <a:r>
              <a:rPr lang="en-US" sz="2400" dirty="0">
                <a:solidFill>
                  <a:schemeClr val="tx1">
                    <a:lumMod val="75000"/>
                  </a:schemeClr>
                </a:solidFill>
              </a:rPr>
              <a:t> </a:t>
            </a:r>
            <a:r>
              <a:rPr lang="en-US" sz="2400" dirty="0" err="1">
                <a:solidFill>
                  <a:schemeClr val="tx1">
                    <a:lumMod val="75000"/>
                  </a:schemeClr>
                </a:solidFill>
              </a:rPr>
              <a:t>Việt</a:t>
            </a:r>
            <a:r>
              <a:rPr lang="en-US" sz="2400" dirty="0">
                <a:solidFill>
                  <a:schemeClr val="tx1">
                    <a:lumMod val="75000"/>
                  </a:schemeClr>
                </a:solidFill>
              </a:rPr>
              <a:t> Nam </a:t>
            </a:r>
            <a:r>
              <a:rPr lang="en-US" sz="2400" dirty="0" err="1">
                <a:solidFill>
                  <a:schemeClr val="tx1">
                    <a:lumMod val="75000"/>
                  </a:schemeClr>
                </a:solidFill>
              </a:rPr>
              <a:t>thực</a:t>
            </a:r>
            <a:r>
              <a:rPr lang="en-US" sz="2400" dirty="0">
                <a:solidFill>
                  <a:schemeClr val="tx1">
                    <a:lumMod val="75000"/>
                  </a:schemeClr>
                </a:solidFill>
              </a:rPr>
              <a:t> </a:t>
            </a:r>
            <a:r>
              <a:rPr lang="en-US" sz="2400" dirty="0" err="1">
                <a:solidFill>
                  <a:schemeClr val="tx1">
                    <a:lumMod val="75000"/>
                  </a:schemeClr>
                </a:solidFill>
              </a:rPr>
              <a:t>hiện</a:t>
            </a:r>
            <a:r>
              <a:rPr lang="en-US" sz="2400" dirty="0">
                <a:solidFill>
                  <a:schemeClr val="tx1">
                    <a:lumMod val="75000"/>
                  </a:schemeClr>
                </a:solidFill>
              </a:rPr>
              <a:t> ở </a:t>
            </a:r>
            <a:r>
              <a:rPr lang="en-US" sz="2400" dirty="0" err="1">
                <a:solidFill>
                  <a:schemeClr val="tx1">
                    <a:lumMod val="75000"/>
                  </a:schemeClr>
                </a:solidFill>
              </a:rPr>
              <a:t>tât</a:t>
            </a:r>
            <a:r>
              <a:rPr lang="en-US" sz="2400" dirty="0">
                <a:solidFill>
                  <a:schemeClr val="tx1">
                    <a:lumMod val="75000"/>
                  </a:schemeClr>
                </a:solidFill>
              </a:rPr>
              <a:t> </a:t>
            </a:r>
            <a:r>
              <a:rPr lang="en-US" sz="2400" dirty="0" err="1">
                <a:solidFill>
                  <a:schemeClr val="tx1">
                    <a:lumMod val="75000"/>
                  </a:schemeClr>
                </a:solidFill>
              </a:rPr>
              <a:t>cả</a:t>
            </a:r>
            <a:r>
              <a:rPr lang="en-US" sz="2400" dirty="0">
                <a:solidFill>
                  <a:schemeClr val="tx1">
                    <a:lumMod val="75000"/>
                  </a:schemeClr>
                </a:solidFill>
              </a:rPr>
              <a:t> </a:t>
            </a:r>
            <a:r>
              <a:rPr lang="en-US" sz="2400" dirty="0" err="1">
                <a:solidFill>
                  <a:schemeClr val="tx1">
                    <a:lumMod val="75000"/>
                  </a:schemeClr>
                </a:solidFill>
              </a:rPr>
              <a:t>các</a:t>
            </a:r>
            <a:r>
              <a:rPr lang="en-US" sz="2400" dirty="0">
                <a:solidFill>
                  <a:schemeClr val="tx1">
                    <a:lumMod val="75000"/>
                  </a:schemeClr>
                </a:solidFill>
              </a:rPr>
              <a:t> </a:t>
            </a:r>
            <a:r>
              <a:rPr lang="en-US" sz="2400" dirty="0" err="1">
                <a:solidFill>
                  <a:schemeClr val="tx1">
                    <a:lumMod val="75000"/>
                  </a:schemeClr>
                </a:solidFill>
              </a:rPr>
              <a:t>khâu</a:t>
            </a:r>
            <a:r>
              <a:rPr lang="en-US" sz="2400" dirty="0">
                <a:solidFill>
                  <a:schemeClr val="tx1">
                    <a:lumMod val="75000"/>
                  </a:schemeClr>
                </a:solidFill>
              </a:rPr>
              <a:t> </a:t>
            </a:r>
            <a:r>
              <a:rPr lang="en-US" sz="2400" dirty="0" err="1">
                <a:solidFill>
                  <a:schemeClr val="tx1">
                    <a:lumMod val="75000"/>
                  </a:schemeClr>
                </a:solidFill>
              </a:rPr>
              <a:t>trong</a:t>
            </a:r>
            <a:r>
              <a:rPr lang="en-US" sz="2400" dirty="0">
                <a:solidFill>
                  <a:schemeClr val="tx1">
                    <a:lumMod val="75000"/>
                  </a:schemeClr>
                </a:solidFill>
              </a:rPr>
              <a:t> </a:t>
            </a:r>
            <a:r>
              <a:rPr lang="en-US" sz="2400" dirty="0" err="1">
                <a:solidFill>
                  <a:schemeClr val="tx1">
                    <a:lumMod val="75000"/>
                  </a:schemeClr>
                </a:solidFill>
              </a:rPr>
              <a:t>xây</a:t>
            </a:r>
            <a:r>
              <a:rPr lang="en-US" sz="2400" dirty="0">
                <a:solidFill>
                  <a:schemeClr val="tx1">
                    <a:lumMod val="75000"/>
                  </a:schemeClr>
                </a:solidFill>
              </a:rPr>
              <a:t> </a:t>
            </a:r>
            <a:r>
              <a:rPr lang="en-US" sz="2400" dirty="0" err="1">
                <a:solidFill>
                  <a:schemeClr val="tx1">
                    <a:lumMod val="75000"/>
                  </a:schemeClr>
                </a:solidFill>
              </a:rPr>
              <a:t>dựng</a:t>
            </a:r>
            <a:r>
              <a:rPr lang="en-US" sz="2400" dirty="0">
                <a:solidFill>
                  <a:schemeClr val="tx1">
                    <a:lumMod val="75000"/>
                  </a:schemeClr>
                </a:solidFill>
              </a:rPr>
              <a:t>.</a:t>
            </a:r>
          </a:p>
          <a:p>
            <a:pPr algn="r"/>
            <a:r>
              <a:rPr lang="en-US" sz="2400" dirty="0">
                <a:solidFill>
                  <a:schemeClr val="tx1">
                    <a:lumMod val="75000"/>
                  </a:schemeClr>
                </a:solidFill>
              </a:rPr>
              <a:t>PHAN ANH </a:t>
            </a:r>
          </a:p>
        </p:txBody>
      </p:sp>
      <p:sp>
        <p:nvSpPr>
          <p:cNvPr id="5" name="TextBox 4">
            <a:extLst>
              <a:ext uri="{FF2B5EF4-FFF2-40B4-BE49-F238E27FC236}">
                <a16:creationId xmlns:a16="http://schemas.microsoft.com/office/drawing/2014/main" xmlns="" id="{FD15384E-C90A-440F-A484-76B449C385C1}"/>
              </a:ext>
            </a:extLst>
          </p:cNvPr>
          <p:cNvSpPr txBox="1"/>
          <p:nvPr/>
        </p:nvSpPr>
        <p:spPr>
          <a:xfrm>
            <a:off x="417885" y="2904350"/>
            <a:ext cx="7560278" cy="40011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lvl1pPr>
          </a:lstStyle>
          <a:p>
            <a:r>
              <a:rPr lang="en-US" b="1" dirty="0">
                <a:solidFill>
                  <a:schemeClr val="tx1"/>
                </a:solidFill>
              </a:rPr>
              <a:t>2. </a:t>
            </a:r>
            <a:r>
              <a:rPr lang="en-US" b="1" dirty="0" err="1">
                <a:solidFill>
                  <a:schemeClr val="tx1"/>
                </a:solidFill>
              </a:rPr>
              <a:t>Em</a:t>
            </a:r>
            <a:r>
              <a:rPr lang="en-US" b="1" dirty="0">
                <a:solidFill>
                  <a:schemeClr val="tx1"/>
                </a:solidFill>
              </a:rPr>
              <a:t> </a:t>
            </a:r>
            <a:r>
              <a:rPr lang="en-US" b="1" dirty="0" err="1">
                <a:solidFill>
                  <a:schemeClr val="tx1"/>
                </a:solidFill>
              </a:rPr>
              <a:t>biết</a:t>
            </a:r>
            <a:r>
              <a:rPr lang="en-US" b="1" dirty="0">
                <a:solidFill>
                  <a:schemeClr val="tx1"/>
                </a:solidFill>
              </a:rPr>
              <a:t> </a:t>
            </a:r>
            <a:r>
              <a:rPr lang="en-US" b="1" dirty="0" err="1">
                <a:solidFill>
                  <a:schemeClr val="tx1"/>
                </a:solidFill>
              </a:rPr>
              <a:t>mỗi</a:t>
            </a:r>
            <a:r>
              <a:rPr lang="en-US" b="1" dirty="0">
                <a:solidFill>
                  <a:schemeClr val="tx1"/>
                </a:solidFill>
              </a:rPr>
              <a:t> </a:t>
            </a:r>
            <a:r>
              <a:rPr lang="en-US" b="1" dirty="0" err="1">
                <a:solidFill>
                  <a:schemeClr val="tx1"/>
                </a:solidFill>
              </a:rPr>
              <a:t>thông</a:t>
            </a:r>
            <a:r>
              <a:rPr lang="en-US" b="1" dirty="0">
                <a:solidFill>
                  <a:schemeClr val="tx1"/>
                </a:solidFill>
              </a:rPr>
              <a:t> tin </a:t>
            </a:r>
            <a:r>
              <a:rPr lang="en-US" b="1" dirty="0" err="1">
                <a:solidFill>
                  <a:schemeClr val="tx1"/>
                </a:solidFill>
              </a:rPr>
              <a:t>trên</a:t>
            </a:r>
            <a:r>
              <a:rPr lang="en-US" b="1" dirty="0">
                <a:solidFill>
                  <a:schemeClr val="tx1"/>
                </a:solidFill>
              </a:rPr>
              <a:t> </a:t>
            </a:r>
            <a:r>
              <a:rPr lang="en-US" b="1" dirty="0" err="1">
                <a:solidFill>
                  <a:schemeClr val="tx1"/>
                </a:solidFill>
              </a:rPr>
              <a:t>là</a:t>
            </a:r>
            <a:r>
              <a:rPr lang="en-US" b="1" dirty="0">
                <a:solidFill>
                  <a:schemeClr val="tx1"/>
                </a:solidFill>
              </a:rPr>
              <a:t> </a:t>
            </a:r>
            <a:r>
              <a:rPr lang="en-US" b="1" dirty="0" err="1">
                <a:solidFill>
                  <a:schemeClr val="tx1"/>
                </a:solidFill>
              </a:rPr>
              <a:t>nhờ</a:t>
            </a:r>
            <a:r>
              <a:rPr lang="en-US" b="1" dirty="0">
                <a:solidFill>
                  <a:schemeClr val="tx1"/>
                </a:solidFill>
              </a:rPr>
              <a:t> </a:t>
            </a:r>
            <a:r>
              <a:rPr lang="en-US" b="1" dirty="0" err="1">
                <a:solidFill>
                  <a:schemeClr val="tx1"/>
                </a:solidFill>
              </a:rPr>
              <a:t>những</a:t>
            </a:r>
            <a:r>
              <a:rPr lang="en-US" b="1" dirty="0">
                <a:solidFill>
                  <a:schemeClr val="tx1"/>
                </a:solidFill>
              </a:rPr>
              <a:t> </a:t>
            </a:r>
            <a:r>
              <a:rPr lang="en-US" b="1" dirty="0" err="1">
                <a:solidFill>
                  <a:schemeClr val="tx1"/>
                </a:solidFill>
              </a:rPr>
              <a:t>từ</a:t>
            </a:r>
            <a:r>
              <a:rPr lang="en-US" b="1" dirty="0">
                <a:solidFill>
                  <a:schemeClr val="tx1"/>
                </a:solidFill>
              </a:rPr>
              <a:t> </a:t>
            </a:r>
            <a:r>
              <a:rPr lang="en-US" b="1" dirty="0" err="1">
                <a:solidFill>
                  <a:schemeClr val="tx1"/>
                </a:solidFill>
              </a:rPr>
              <a:t>ngữ</a:t>
            </a:r>
            <a:r>
              <a:rPr lang="en-US" b="1" dirty="0">
                <a:solidFill>
                  <a:schemeClr val="tx1"/>
                </a:solidFill>
              </a:rPr>
              <a:t> </a:t>
            </a:r>
            <a:r>
              <a:rPr lang="en-US" b="1" dirty="0" err="1">
                <a:solidFill>
                  <a:schemeClr val="tx1"/>
                </a:solidFill>
              </a:rPr>
              <a:t>nào</a:t>
            </a:r>
            <a:r>
              <a:rPr lang="en-US" b="1" dirty="0">
                <a:solidFill>
                  <a:schemeClr val="tx1"/>
                </a:solidFill>
              </a:rPr>
              <a:t>? </a:t>
            </a:r>
          </a:p>
        </p:txBody>
      </p:sp>
      <p:sp>
        <p:nvSpPr>
          <p:cNvPr id="7" name="TextBox 6">
            <a:extLst>
              <a:ext uri="{FF2B5EF4-FFF2-40B4-BE49-F238E27FC236}">
                <a16:creationId xmlns:a16="http://schemas.microsoft.com/office/drawing/2014/main" xmlns="" id="{E85BFD2E-F57C-4B2F-9513-526AE229A1E6}"/>
              </a:ext>
            </a:extLst>
          </p:cNvPr>
          <p:cNvSpPr txBox="1"/>
          <p:nvPr/>
        </p:nvSpPr>
        <p:spPr>
          <a:xfrm>
            <a:off x="417885" y="3842626"/>
            <a:ext cx="7560278" cy="40011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lvl1pPr>
          </a:lstStyle>
          <a:p>
            <a:r>
              <a:rPr lang="en-US" b="1" dirty="0">
                <a:solidFill>
                  <a:schemeClr val="tx1"/>
                </a:solidFill>
              </a:rPr>
              <a:t>3. </a:t>
            </a:r>
            <a:r>
              <a:rPr lang="en-US" b="1" dirty="0" err="1">
                <a:solidFill>
                  <a:schemeClr val="tx1"/>
                </a:solidFill>
              </a:rPr>
              <a:t>Những</a:t>
            </a:r>
            <a:r>
              <a:rPr lang="en-US" b="1" dirty="0">
                <a:solidFill>
                  <a:schemeClr val="tx1"/>
                </a:solidFill>
              </a:rPr>
              <a:t> </a:t>
            </a:r>
            <a:r>
              <a:rPr lang="en-US" b="1" dirty="0" err="1">
                <a:solidFill>
                  <a:schemeClr val="tx1"/>
                </a:solidFill>
              </a:rPr>
              <a:t>từ</a:t>
            </a:r>
            <a:r>
              <a:rPr lang="en-US" b="1" dirty="0">
                <a:solidFill>
                  <a:schemeClr val="tx1"/>
                </a:solidFill>
              </a:rPr>
              <a:t> </a:t>
            </a:r>
            <a:r>
              <a:rPr lang="en-US" b="1" dirty="0" err="1">
                <a:solidFill>
                  <a:schemeClr val="tx1"/>
                </a:solidFill>
              </a:rPr>
              <a:t>ngữ</a:t>
            </a:r>
            <a:r>
              <a:rPr lang="en-US" b="1" dirty="0">
                <a:solidFill>
                  <a:schemeClr val="tx1"/>
                </a:solidFill>
              </a:rPr>
              <a:t> </a:t>
            </a:r>
            <a:r>
              <a:rPr lang="en-US" b="1" dirty="0" err="1">
                <a:solidFill>
                  <a:schemeClr val="tx1"/>
                </a:solidFill>
              </a:rPr>
              <a:t>nói</a:t>
            </a:r>
            <a:r>
              <a:rPr lang="en-US" b="1" dirty="0">
                <a:solidFill>
                  <a:schemeClr val="tx1"/>
                </a:solidFill>
              </a:rPr>
              <a:t> </a:t>
            </a:r>
            <a:r>
              <a:rPr lang="en-US" b="1" dirty="0" err="1">
                <a:solidFill>
                  <a:schemeClr val="tx1"/>
                </a:solidFill>
              </a:rPr>
              <a:t>trên</a:t>
            </a:r>
            <a:r>
              <a:rPr lang="en-US" b="1" dirty="0">
                <a:solidFill>
                  <a:schemeClr val="tx1"/>
                </a:solidFill>
              </a:rPr>
              <a:t> đ</a:t>
            </a:r>
            <a:r>
              <a:rPr lang="vi-VN" b="1" dirty="0">
                <a:solidFill>
                  <a:schemeClr val="tx1"/>
                </a:solidFill>
              </a:rPr>
              <a:t>ư</a:t>
            </a:r>
            <a:r>
              <a:rPr lang="en-US" b="1" dirty="0" err="1">
                <a:solidFill>
                  <a:schemeClr val="tx1"/>
                </a:solidFill>
              </a:rPr>
              <a:t>ợc</a:t>
            </a:r>
            <a:r>
              <a:rPr lang="en-US" b="1" dirty="0">
                <a:solidFill>
                  <a:schemeClr val="tx1"/>
                </a:solidFill>
              </a:rPr>
              <a:t> </a:t>
            </a:r>
            <a:r>
              <a:rPr lang="en-US" b="1" dirty="0" err="1">
                <a:solidFill>
                  <a:schemeClr val="tx1"/>
                </a:solidFill>
              </a:rPr>
              <a:t>đánh</a:t>
            </a:r>
            <a:r>
              <a:rPr lang="en-US" b="1" dirty="0">
                <a:solidFill>
                  <a:schemeClr val="tx1"/>
                </a:solidFill>
              </a:rPr>
              <a:t> </a:t>
            </a:r>
            <a:r>
              <a:rPr lang="en-US" b="1" dirty="0" err="1">
                <a:solidFill>
                  <a:schemeClr val="tx1"/>
                </a:solidFill>
              </a:rPr>
              <a:t>dấu</a:t>
            </a:r>
            <a:r>
              <a:rPr lang="en-US" b="1" dirty="0">
                <a:solidFill>
                  <a:schemeClr val="tx1"/>
                </a:solidFill>
              </a:rPr>
              <a:t> </a:t>
            </a:r>
            <a:r>
              <a:rPr lang="en-US" b="1" dirty="0" err="1">
                <a:solidFill>
                  <a:schemeClr val="tx1"/>
                </a:solidFill>
              </a:rPr>
              <a:t>bằng</a:t>
            </a:r>
            <a:r>
              <a:rPr lang="en-US" b="1" dirty="0">
                <a:solidFill>
                  <a:schemeClr val="tx1"/>
                </a:solidFill>
              </a:rPr>
              <a:t> </a:t>
            </a:r>
            <a:r>
              <a:rPr lang="en-US" b="1" dirty="0" err="1">
                <a:solidFill>
                  <a:schemeClr val="tx1"/>
                </a:solidFill>
              </a:rPr>
              <a:t>dấu</a:t>
            </a:r>
            <a:r>
              <a:rPr lang="en-US" b="1" dirty="0">
                <a:solidFill>
                  <a:schemeClr val="tx1"/>
                </a:solidFill>
              </a:rPr>
              <a:t> </a:t>
            </a:r>
            <a:r>
              <a:rPr lang="en-US" b="1" dirty="0" err="1">
                <a:solidFill>
                  <a:schemeClr val="tx1"/>
                </a:solidFill>
              </a:rPr>
              <a:t>câu</a:t>
            </a:r>
            <a:r>
              <a:rPr lang="en-US" b="1" dirty="0">
                <a:solidFill>
                  <a:schemeClr val="tx1"/>
                </a:solidFill>
              </a:rPr>
              <a:t> </a:t>
            </a:r>
            <a:r>
              <a:rPr lang="en-US" b="1" dirty="0" err="1">
                <a:solidFill>
                  <a:schemeClr val="tx1"/>
                </a:solidFill>
              </a:rPr>
              <a:t>nào</a:t>
            </a:r>
            <a:r>
              <a:rPr lang="en-US" b="1" dirty="0">
                <a:solidFill>
                  <a:schemeClr val="tx1"/>
                </a:solidFill>
              </a:rPr>
              <a:t>?</a:t>
            </a:r>
          </a:p>
        </p:txBody>
      </p:sp>
      <p:sp>
        <p:nvSpPr>
          <p:cNvPr id="9" name="Rectangle 8">
            <a:extLst>
              <a:ext uri="{FF2B5EF4-FFF2-40B4-BE49-F238E27FC236}">
                <a16:creationId xmlns:a16="http://schemas.microsoft.com/office/drawing/2014/main" xmlns="" id="{CFBF37DB-07D3-4E6C-A9FA-E29133262E3B}"/>
              </a:ext>
            </a:extLst>
          </p:cNvPr>
          <p:cNvSpPr/>
          <p:nvPr/>
        </p:nvSpPr>
        <p:spPr>
          <a:xfrm>
            <a:off x="493932" y="3342711"/>
            <a:ext cx="8300670" cy="461665"/>
          </a:xfrm>
          <a:prstGeom prst="rect">
            <a:avLst/>
          </a:prstGeom>
        </p:spPr>
        <p:txBody>
          <a:bodyPr wrap="none">
            <a:spAutoFit/>
          </a:bodyPr>
          <a:lstStyle/>
          <a:p>
            <a:r>
              <a:rPr lang="en-US" sz="2400" dirty="0" err="1">
                <a:solidFill>
                  <a:srgbClr val="2D1B61">
                    <a:lumMod val="75000"/>
                  </a:srgbClr>
                </a:solidFill>
              </a:rPr>
              <a:t>Nhờ</a:t>
            </a:r>
            <a:r>
              <a:rPr lang="en-US" sz="2400" dirty="0">
                <a:solidFill>
                  <a:srgbClr val="2D1B61">
                    <a:lumMod val="75000"/>
                  </a:srgbClr>
                </a:solidFill>
              </a:rPr>
              <a:t> </a:t>
            </a:r>
            <a:r>
              <a:rPr lang="en-US" sz="2400" dirty="0" err="1">
                <a:solidFill>
                  <a:srgbClr val="2D1B61">
                    <a:lumMod val="75000"/>
                  </a:srgbClr>
                </a:solidFill>
              </a:rPr>
              <a:t>những</a:t>
            </a:r>
            <a:r>
              <a:rPr lang="en-US" sz="2400" dirty="0">
                <a:solidFill>
                  <a:srgbClr val="2D1B61">
                    <a:lumMod val="75000"/>
                  </a:srgbClr>
                </a:solidFill>
              </a:rPr>
              <a:t> </a:t>
            </a:r>
            <a:r>
              <a:rPr lang="en-US" sz="2400" dirty="0" err="1">
                <a:solidFill>
                  <a:srgbClr val="2D1B61">
                    <a:lumMod val="75000"/>
                  </a:srgbClr>
                </a:solidFill>
              </a:rPr>
              <a:t>từ</a:t>
            </a:r>
            <a:r>
              <a:rPr lang="en-US" sz="2400" dirty="0">
                <a:solidFill>
                  <a:srgbClr val="2D1B61">
                    <a:lumMod val="75000"/>
                  </a:srgbClr>
                </a:solidFill>
              </a:rPr>
              <a:t> </a:t>
            </a:r>
            <a:r>
              <a:rPr lang="en-US" sz="2400" dirty="0" err="1">
                <a:solidFill>
                  <a:srgbClr val="2D1B61">
                    <a:lumMod val="75000"/>
                  </a:srgbClr>
                </a:solidFill>
              </a:rPr>
              <a:t>ngữ</a:t>
            </a:r>
            <a:r>
              <a:rPr lang="en-US" sz="2400" dirty="0">
                <a:solidFill>
                  <a:srgbClr val="2D1B61">
                    <a:lumMod val="75000"/>
                  </a:srgbClr>
                </a:solidFill>
              </a:rPr>
              <a:t>: “</a:t>
            </a:r>
            <a:r>
              <a:rPr lang="en-US" sz="2400" b="1" dirty="0" err="1">
                <a:solidFill>
                  <a:srgbClr val="2D1B61">
                    <a:lumMod val="75000"/>
                  </a:srgbClr>
                </a:solidFill>
              </a:rPr>
              <a:t>trên</a:t>
            </a:r>
            <a:r>
              <a:rPr lang="en-US" sz="2400" b="1" dirty="0">
                <a:solidFill>
                  <a:srgbClr val="2D1B61">
                    <a:lumMod val="75000"/>
                  </a:srgbClr>
                </a:solidFill>
              </a:rPr>
              <a:t> </a:t>
            </a:r>
            <a:r>
              <a:rPr lang="en-US" sz="2400" b="1" dirty="0" err="1">
                <a:solidFill>
                  <a:srgbClr val="2D1B61">
                    <a:lumMod val="75000"/>
                  </a:srgbClr>
                </a:solidFill>
              </a:rPr>
              <a:t>địa</a:t>
            </a:r>
            <a:r>
              <a:rPr lang="en-US" sz="2400" b="1" dirty="0">
                <a:solidFill>
                  <a:srgbClr val="2D1B61">
                    <a:lumMod val="75000"/>
                  </a:srgbClr>
                </a:solidFill>
              </a:rPr>
              <a:t> </a:t>
            </a:r>
            <a:r>
              <a:rPr lang="en-US" sz="2400" b="1" dirty="0" err="1">
                <a:solidFill>
                  <a:srgbClr val="2D1B61">
                    <a:lumMod val="75000"/>
                  </a:srgbClr>
                </a:solidFill>
              </a:rPr>
              <a:t>bàn</a:t>
            </a:r>
            <a:r>
              <a:rPr lang="en-US" sz="2400" b="1" dirty="0">
                <a:solidFill>
                  <a:srgbClr val="2D1B61">
                    <a:lumMod val="75000"/>
                  </a:srgbClr>
                </a:solidFill>
              </a:rPr>
              <a:t> </a:t>
            </a:r>
            <a:r>
              <a:rPr lang="en-US" sz="2400" b="1" dirty="0" err="1">
                <a:solidFill>
                  <a:srgbClr val="2D1B61">
                    <a:lumMod val="75000"/>
                  </a:srgbClr>
                </a:solidFill>
              </a:rPr>
              <a:t>Hà</a:t>
            </a:r>
            <a:r>
              <a:rPr lang="en-US" sz="2400" b="1" dirty="0">
                <a:solidFill>
                  <a:srgbClr val="2D1B61">
                    <a:lumMod val="75000"/>
                  </a:srgbClr>
                </a:solidFill>
              </a:rPr>
              <a:t> </a:t>
            </a:r>
            <a:r>
              <a:rPr lang="en-US" sz="2400" b="1" dirty="0" err="1">
                <a:solidFill>
                  <a:srgbClr val="2D1B61">
                    <a:lumMod val="75000"/>
                  </a:srgbClr>
                </a:solidFill>
              </a:rPr>
              <a:t>Nội</a:t>
            </a:r>
            <a:r>
              <a:rPr lang="en-US" sz="2400" b="1" dirty="0">
                <a:solidFill>
                  <a:srgbClr val="2D1B61">
                    <a:lumMod val="75000"/>
                  </a:srgbClr>
                </a:solidFill>
              </a:rPr>
              <a:t>” </a:t>
            </a:r>
            <a:r>
              <a:rPr lang="en-US" sz="2400" b="1" i="1" dirty="0" err="1">
                <a:solidFill>
                  <a:schemeClr val="tx1"/>
                </a:solidFill>
              </a:rPr>
              <a:t>và</a:t>
            </a:r>
            <a:r>
              <a:rPr lang="en-US" sz="2400" b="1" dirty="0">
                <a:solidFill>
                  <a:schemeClr val="bg1">
                    <a:lumMod val="50000"/>
                  </a:schemeClr>
                </a:solidFill>
              </a:rPr>
              <a:t> </a:t>
            </a:r>
            <a:r>
              <a:rPr lang="en-US" sz="2400" b="1" dirty="0">
                <a:solidFill>
                  <a:schemeClr val="tx1"/>
                </a:solidFill>
              </a:rPr>
              <a:t>“</a:t>
            </a:r>
            <a:r>
              <a:rPr lang="en-US" sz="2400" b="1" dirty="0" err="1">
                <a:solidFill>
                  <a:schemeClr val="tx1">
                    <a:lumMod val="75000"/>
                  </a:schemeClr>
                </a:solidFill>
              </a:rPr>
              <a:t>năm</a:t>
            </a:r>
            <a:r>
              <a:rPr lang="en-US" sz="2400" b="1" dirty="0">
                <a:solidFill>
                  <a:schemeClr val="tx1">
                    <a:lumMod val="75000"/>
                  </a:schemeClr>
                </a:solidFill>
              </a:rPr>
              <a:t> 2010”</a:t>
            </a:r>
            <a:r>
              <a:rPr lang="en-US" sz="2400" b="1" dirty="0">
                <a:solidFill>
                  <a:srgbClr val="2D1B61">
                    <a:lumMod val="75000"/>
                  </a:srgbClr>
                </a:solidFill>
              </a:rPr>
              <a:t> </a:t>
            </a:r>
            <a:endParaRPr lang="en-US" b="1" dirty="0"/>
          </a:p>
        </p:txBody>
      </p:sp>
      <p:sp>
        <p:nvSpPr>
          <p:cNvPr id="10" name="Rectangle 9">
            <a:extLst>
              <a:ext uri="{FF2B5EF4-FFF2-40B4-BE49-F238E27FC236}">
                <a16:creationId xmlns:a16="http://schemas.microsoft.com/office/drawing/2014/main" xmlns="" id="{68272132-BFC2-42A8-A16E-73C077E8B3A9}"/>
              </a:ext>
            </a:extLst>
          </p:cNvPr>
          <p:cNvSpPr/>
          <p:nvPr/>
        </p:nvSpPr>
        <p:spPr>
          <a:xfrm>
            <a:off x="669946" y="4201239"/>
            <a:ext cx="8329524" cy="830997"/>
          </a:xfrm>
          <a:prstGeom prst="rect">
            <a:avLst/>
          </a:prstGeom>
        </p:spPr>
        <p:txBody>
          <a:bodyPr wrap="square">
            <a:spAutoFit/>
          </a:bodyPr>
          <a:lstStyle/>
          <a:p>
            <a:r>
              <a:rPr lang="en-US" sz="2400" dirty="0" err="1">
                <a:solidFill>
                  <a:schemeClr val="tx1"/>
                </a:solidFill>
              </a:rPr>
              <a:t>Những</a:t>
            </a:r>
            <a:r>
              <a:rPr lang="en-US" sz="2400" dirty="0">
                <a:solidFill>
                  <a:schemeClr val="tx1"/>
                </a:solidFill>
              </a:rPr>
              <a:t> </a:t>
            </a:r>
            <a:r>
              <a:rPr lang="en-US" sz="2400" dirty="0" err="1">
                <a:solidFill>
                  <a:schemeClr val="tx1"/>
                </a:solidFill>
              </a:rPr>
              <a:t>từ</a:t>
            </a:r>
            <a:r>
              <a:rPr lang="en-US" sz="2400" dirty="0">
                <a:solidFill>
                  <a:schemeClr val="tx1"/>
                </a:solidFill>
              </a:rPr>
              <a:t> </a:t>
            </a:r>
            <a:r>
              <a:rPr lang="en-US" sz="2400" dirty="0" err="1">
                <a:solidFill>
                  <a:schemeClr val="tx1"/>
                </a:solidFill>
              </a:rPr>
              <a:t>ngữ</a:t>
            </a:r>
            <a:r>
              <a:rPr lang="en-US" sz="2400" dirty="0">
                <a:solidFill>
                  <a:schemeClr val="tx1"/>
                </a:solidFill>
              </a:rPr>
              <a:t> </a:t>
            </a:r>
            <a:r>
              <a:rPr lang="en-US" sz="2400" dirty="0" err="1">
                <a:solidFill>
                  <a:schemeClr val="tx1"/>
                </a:solidFill>
              </a:rPr>
              <a:t>nói</a:t>
            </a:r>
            <a:r>
              <a:rPr lang="en-US" sz="2400" dirty="0">
                <a:solidFill>
                  <a:schemeClr val="tx1"/>
                </a:solidFill>
              </a:rPr>
              <a:t> </a:t>
            </a:r>
            <a:r>
              <a:rPr lang="en-US" sz="2400" dirty="0" err="1">
                <a:solidFill>
                  <a:schemeClr val="tx1"/>
                </a:solidFill>
              </a:rPr>
              <a:t>trên</a:t>
            </a:r>
            <a:r>
              <a:rPr lang="en-US" sz="2400" dirty="0">
                <a:solidFill>
                  <a:schemeClr val="tx1"/>
                </a:solidFill>
              </a:rPr>
              <a:t> đ</a:t>
            </a:r>
            <a:r>
              <a:rPr lang="vi-VN" sz="2400" dirty="0">
                <a:solidFill>
                  <a:schemeClr val="tx1"/>
                </a:solidFill>
              </a:rPr>
              <a:t>ư</a:t>
            </a:r>
            <a:r>
              <a:rPr lang="en-US" sz="2400" dirty="0" err="1">
                <a:solidFill>
                  <a:schemeClr val="tx1"/>
                </a:solidFill>
              </a:rPr>
              <a:t>ợc</a:t>
            </a:r>
            <a:r>
              <a:rPr lang="en-US" sz="2400" dirty="0">
                <a:solidFill>
                  <a:schemeClr val="tx1"/>
                </a:solidFill>
              </a:rPr>
              <a:t> </a:t>
            </a:r>
            <a:r>
              <a:rPr lang="en-US" sz="2400" dirty="0" err="1">
                <a:solidFill>
                  <a:schemeClr val="tx1"/>
                </a:solidFill>
              </a:rPr>
              <a:t>đánh</a:t>
            </a:r>
            <a:r>
              <a:rPr lang="en-US" sz="2400" dirty="0">
                <a:solidFill>
                  <a:schemeClr val="tx1"/>
                </a:solidFill>
              </a:rPr>
              <a:t> </a:t>
            </a:r>
            <a:r>
              <a:rPr lang="en-US" sz="2400" dirty="0" err="1">
                <a:solidFill>
                  <a:schemeClr val="tx1"/>
                </a:solidFill>
              </a:rPr>
              <a:t>dấu</a:t>
            </a:r>
            <a:r>
              <a:rPr lang="en-US" sz="2400" dirty="0">
                <a:solidFill>
                  <a:schemeClr val="tx1"/>
                </a:solidFill>
              </a:rPr>
              <a:t> </a:t>
            </a:r>
            <a:r>
              <a:rPr lang="en-US" sz="2400" dirty="0" err="1">
                <a:solidFill>
                  <a:schemeClr val="tx1"/>
                </a:solidFill>
              </a:rPr>
              <a:t>bằng</a:t>
            </a:r>
            <a:r>
              <a:rPr lang="en-US" sz="2400" dirty="0">
                <a:solidFill>
                  <a:schemeClr val="tx1"/>
                </a:solidFill>
              </a:rPr>
              <a:t> </a:t>
            </a:r>
            <a:r>
              <a:rPr lang="en-US" sz="2400" dirty="0" err="1">
                <a:solidFill>
                  <a:schemeClr val="tx1"/>
                </a:solidFill>
              </a:rPr>
              <a:t>dấu</a:t>
            </a:r>
            <a:r>
              <a:rPr lang="en-US" sz="2400" dirty="0">
                <a:solidFill>
                  <a:schemeClr val="tx1"/>
                </a:solidFill>
              </a:rPr>
              <a:t> </a:t>
            </a:r>
            <a:r>
              <a:rPr lang="en-US" sz="2400" dirty="0" err="1">
                <a:solidFill>
                  <a:schemeClr val="tx1"/>
                </a:solidFill>
              </a:rPr>
              <a:t>bằng</a:t>
            </a:r>
            <a:r>
              <a:rPr lang="en-US" sz="2400" dirty="0">
                <a:solidFill>
                  <a:schemeClr val="tx1"/>
                </a:solidFill>
              </a:rPr>
              <a:t> </a:t>
            </a:r>
          </a:p>
          <a:p>
            <a:r>
              <a:rPr lang="en-US" sz="2400" b="1" dirty="0" err="1">
                <a:solidFill>
                  <a:schemeClr val="tx1"/>
                </a:solidFill>
              </a:rPr>
              <a:t>dấu</a:t>
            </a:r>
            <a:r>
              <a:rPr lang="en-US" sz="2400" b="1" dirty="0">
                <a:solidFill>
                  <a:schemeClr val="tx1"/>
                </a:solidFill>
              </a:rPr>
              <a:t> </a:t>
            </a:r>
            <a:r>
              <a:rPr lang="en-US" sz="2400" b="1" dirty="0" err="1">
                <a:solidFill>
                  <a:schemeClr val="tx1"/>
                </a:solidFill>
              </a:rPr>
              <a:t>ngoặc</a:t>
            </a:r>
            <a:r>
              <a:rPr lang="en-US" sz="2400" b="1" dirty="0">
                <a:solidFill>
                  <a:schemeClr val="tx1"/>
                </a:solidFill>
              </a:rPr>
              <a:t> đ</a:t>
            </a:r>
            <a:r>
              <a:rPr lang="vi-VN" sz="2400" b="1" dirty="0">
                <a:solidFill>
                  <a:schemeClr val="tx1"/>
                </a:solidFill>
              </a:rPr>
              <a:t>ơ</a:t>
            </a:r>
            <a:r>
              <a:rPr lang="en-US" sz="2400" b="1" dirty="0">
                <a:solidFill>
                  <a:schemeClr val="tx1"/>
                </a:solidFill>
              </a:rPr>
              <a:t>n.</a:t>
            </a:r>
            <a:endParaRPr lang="en-US" dirty="0"/>
          </a:p>
        </p:txBody>
      </p:sp>
      <p:sp>
        <p:nvSpPr>
          <p:cNvPr id="11" name="TextBox 10">
            <a:extLst>
              <a:ext uri="{FF2B5EF4-FFF2-40B4-BE49-F238E27FC236}">
                <a16:creationId xmlns:a16="http://schemas.microsoft.com/office/drawing/2014/main" xmlns="" id="{0D8304DF-584A-4B71-ACFA-542B325CB03B}"/>
              </a:ext>
            </a:extLst>
          </p:cNvPr>
          <p:cNvSpPr txBox="1"/>
          <p:nvPr/>
        </p:nvSpPr>
        <p:spPr>
          <a:xfrm>
            <a:off x="705792" y="126381"/>
            <a:ext cx="3193775" cy="934747"/>
          </a:xfrm>
          <a:prstGeom prst="rect">
            <a:avLst/>
          </a:prstGeom>
        </p:spPr>
        <p:txBody>
          <a:bodyPr numCol="1"/>
          <a:lstStyle>
            <a:defPPr marR="0" lvl="0" algn="l" rtl="0">
              <a:lnSpc>
                <a:spcPct val="100000"/>
              </a:lnSpc>
              <a:spcBef>
                <a:spcPts val="0"/>
              </a:spcBef>
              <a:spcAft>
                <a:spcPts val="0"/>
              </a:spcAft>
              <a:defRPr/>
            </a:defPPr>
            <a:lvl1pPr algn="ctr">
              <a:defRPr sz="8000" b="1">
                <a:ln w="19050" cap="flat" cmpd="sng">
                  <a:solidFill>
                    <a:schemeClr val="dk1"/>
                  </a:solidFill>
                  <a:prstDash val="solid"/>
                  <a:round/>
                  <a:headEnd type="none" w="sm" len="sm"/>
                  <a:tailEnd type="none" w="sm" len="sm"/>
                </a:ln>
                <a:solidFill>
                  <a:schemeClr val="accent5"/>
                </a:solidFill>
                <a:latin typeface="Fredoka One"/>
              </a:defRPr>
            </a:lvl1pPr>
          </a:lstStyle>
          <a:p>
            <a:r>
              <a:rPr lang="en-US" sz="3600" dirty="0">
                <a:solidFill>
                  <a:schemeClr val="bg2"/>
                </a:solidFill>
              </a:rPr>
              <a:t>I. </a:t>
            </a:r>
            <a:r>
              <a:rPr lang="en-US" sz="3600" dirty="0" err="1">
                <a:solidFill>
                  <a:schemeClr val="bg2"/>
                </a:solidFill>
              </a:rPr>
              <a:t>Nhận</a:t>
            </a:r>
            <a:r>
              <a:rPr lang="en-US" sz="3600" dirty="0">
                <a:solidFill>
                  <a:schemeClr val="bg2"/>
                </a:solidFill>
              </a:rPr>
              <a:t> </a:t>
            </a:r>
            <a:r>
              <a:rPr lang="en-US" sz="3600" dirty="0" err="1">
                <a:solidFill>
                  <a:schemeClr val="bg2"/>
                </a:solidFill>
              </a:rPr>
              <a:t>xét</a:t>
            </a:r>
            <a:endParaRPr lang="en-US" sz="3600" dirty="0">
              <a:solidFill>
                <a:schemeClr val="bg2"/>
              </a:solidFill>
            </a:endParaRPr>
          </a:p>
        </p:txBody>
      </p:sp>
    </p:spTree>
    <p:extLst>
      <p:ext uri="{BB962C8B-B14F-4D97-AF65-F5344CB8AC3E}">
        <p14:creationId xmlns:p14="http://schemas.microsoft.com/office/powerpoint/2010/main" val="15919478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Lst>
  </p:timing>
</p:sld>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iology Subject for Pre-K: Food Chain by Slidesgo">
  <a:themeElements>
    <a:clrScheme name="Simple Light">
      <a:dk1>
        <a:srgbClr val="242324"/>
      </a:dk1>
      <a:lt1>
        <a:srgbClr val="A6543D"/>
      </a:lt1>
      <a:dk2>
        <a:srgbClr val="C59A72"/>
      </a:dk2>
      <a:lt2>
        <a:srgbClr val="EEDDD1"/>
      </a:lt2>
      <a:accent1>
        <a:srgbClr val="F7F2F1"/>
      </a:accent1>
      <a:accent2>
        <a:srgbClr val="FFFFFF"/>
      </a:accent2>
      <a:accent3>
        <a:srgbClr val="F8CC47"/>
      </a:accent3>
      <a:accent4>
        <a:srgbClr val="A4BB78"/>
      </a:accent4>
      <a:accent5>
        <a:srgbClr val="869C5B"/>
      </a:accent5>
      <a:accent6>
        <a:srgbClr val="86A2E1"/>
      </a:accent6>
      <a:hlink>
        <a:srgbClr val="2423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1090</Words>
  <Application>Microsoft Office PowerPoint</Application>
  <PresentationFormat>On-screen Show (16:9)</PresentationFormat>
  <Paragraphs>176</Paragraphs>
  <Slides>24</Slides>
  <Notes>9</Notes>
  <HiddenSlides>0</HiddenSlides>
  <MMClips>5</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24</vt:i4>
      </vt:variant>
    </vt:vector>
  </HeadingPairs>
  <TitlesOfParts>
    <vt:vector size="39" baseType="lpstr">
      <vt:lpstr>Arial</vt:lpstr>
      <vt:lpstr>Rubik</vt:lpstr>
      <vt:lpstr>Englebert</vt:lpstr>
      <vt:lpstr>Nunito ExtraBold</vt:lpstr>
      <vt:lpstr>Nunito</vt:lpstr>
      <vt:lpstr>Wingdings 2</vt:lpstr>
      <vt:lpstr>HP001 5 hàng</vt:lpstr>
      <vt:lpstr>Bebas Neue</vt:lpstr>
      <vt:lpstr>Arial Black</vt:lpstr>
      <vt:lpstr>Fredoka One</vt:lpstr>
      <vt:lpstr>HP001 4 hàng</vt:lpstr>
      <vt:lpstr>Times New Roman</vt:lpstr>
      <vt:lpstr>Calibri</vt:lpstr>
      <vt:lpstr>Cute Instagram Business Plan by Slidesgo</vt:lpstr>
      <vt:lpstr>Biology Subject for Pre-K: Food Chain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Windows User</cp:lastModifiedBy>
  <cp:revision>44</cp:revision>
  <dcterms:modified xsi:type="dcterms:W3CDTF">2025-03-11T07:49:50Z</dcterms:modified>
</cp:coreProperties>
</file>